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5AF33147-687E-4537-9136-03331A034C80}" type="datetimeFigureOut">
              <a:rPr lang="it-IT" smtClean="0"/>
              <a:t>02/04/2020</a:t>
            </a:fld>
            <a:endParaRPr lang="it-IT"/>
          </a:p>
        </p:txBody>
      </p:sp>
      <p:sp>
        <p:nvSpPr>
          <p:cNvPr id="4" name="Segnaposto immagine diapositiva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10D434D3-86F3-45EF-A66C-6819FA65964B}" type="slidenum">
              <a:rPr lang="it-IT" smtClean="0"/>
              <a:t>‹N›</a:t>
            </a:fld>
            <a:endParaRPr lang="it-IT"/>
          </a:p>
        </p:txBody>
      </p:sp>
    </p:spTree>
    <p:extLst>
      <p:ext uri="{BB962C8B-B14F-4D97-AF65-F5344CB8AC3E}">
        <p14:creationId xmlns:p14="http://schemas.microsoft.com/office/powerpoint/2010/main" val="197743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0D434D3-86F3-45EF-A66C-6819FA65964B}" type="slidenum">
              <a:rPr lang="it-IT" smtClean="0"/>
              <a:t>9</a:t>
            </a:fld>
            <a:endParaRPr lang="it-IT"/>
          </a:p>
        </p:txBody>
      </p:sp>
    </p:spTree>
    <p:extLst>
      <p:ext uri="{BB962C8B-B14F-4D97-AF65-F5344CB8AC3E}">
        <p14:creationId xmlns:p14="http://schemas.microsoft.com/office/powerpoint/2010/main" val="199023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46" name="PlaceHolder 2"/>
          <p:cNvSpPr>
            <a:spLocks noGrp="1"/>
          </p:cNvSpPr>
          <p:nvPr>
            <p:ph type="body"/>
          </p:nvPr>
        </p:nvSpPr>
        <p:spPr>
          <a:xfrm>
            <a:off x="609480" y="1604520"/>
            <a:ext cx="3532680" cy="904320"/>
          </a:xfrm>
          <a:prstGeom prst="rect">
            <a:avLst/>
          </a:prstGeom>
        </p:spPr>
        <p:txBody>
          <a:bodyPr lIns="0" tIns="0" rIns="0" bIns="0">
            <a:normAutofit fontScale="53000"/>
          </a:bodyPr>
          <a:lstStyle/>
          <a:p>
            <a:endParaRPr lang="it-IT" sz="3200" b="0" strike="noStrike" spc="-1">
              <a:latin typeface="Arial"/>
            </a:endParaRPr>
          </a:p>
        </p:txBody>
      </p:sp>
      <p:sp>
        <p:nvSpPr>
          <p:cNvPr id="47" name="PlaceHolder 3"/>
          <p:cNvSpPr>
            <a:spLocks noGrp="1"/>
          </p:cNvSpPr>
          <p:nvPr>
            <p:ph type="body"/>
          </p:nvPr>
        </p:nvSpPr>
        <p:spPr>
          <a:xfrm>
            <a:off x="609480" y="2595240"/>
            <a:ext cx="3532680" cy="904320"/>
          </a:xfrm>
          <a:prstGeom prst="rect">
            <a:avLst/>
          </a:prstGeom>
        </p:spPr>
        <p:txBody>
          <a:bodyPr lIns="0" tIns="0" rIns="0" bIns="0">
            <a:normAutofit fontScale="53000"/>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49"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50"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51" name="PlaceHolder 4"/>
          <p:cNvSpPr>
            <a:spLocks noGrp="1"/>
          </p:cNvSpPr>
          <p:nvPr>
            <p:ph type="body"/>
          </p:nvPr>
        </p:nvSpPr>
        <p:spPr>
          <a:xfrm>
            <a:off x="609480" y="259524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52" name="PlaceHolder 5"/>
          <p:cNvSpPr>
            <a:spLocks noGrp="1"/>
          </p:cNvSpPr>
          <p:nvPr>
            <p:ph type="body"/>
          </p:nvPr>
        </p:nvSpPr>
        <p:spPr>
          <a:xfrm>
            <a:off x="241956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54" name="PlaceHolder 2"/>
          <p:cNvSpPr>
            <a:spLocks noGrp="1"/>
          </p:cNvSpPr>
          <p:nvPr>
            <p:ph type="body"/>
          </p:nvPr>
        </p:nvSpPr>
        <p:spPr>
          <a:xfrm>
            <a:off x="60948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55" name="PlaceHolder 3"/>
          <p:cNvSpPr>
            <a:spLocks noGrp="1"/>
          </p:cNvSpPr>
          <p:nvPr>
            <p:ph type="body"/>
          </p:nvPr>
        </p:nvSpPr>
        <p:spPr>
          <a:xfrm>
            <a:off x="180396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56" name="PlaceHolder 4"/>
          <p:cNvSpPr>
            <a:spLocks noGrp="1"/>
          </p:cNvSpPr>
          <p:nvPr>
            <p:ph type="body"/>
          </p:nvPr>
        </p:nvSpPr>
        <p:spPr>
          <a:xfrm>
            <a:off x="299844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57" name="PlaceHolder 5"/>
          <p:cNvSpPr>
            <a:spLocks noGrp="1"/>
          </p:cNvSpPr>
          <p:nvPr>
            <p:ph type="body"/>
          </p:nvPr>
        </p:nvSpPr>
        <p:spPr>
          <a:xfrm>
            <a:off x="609480" y="259524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58" name="PlaceHolder 6"/>
          <p:cNvSpPr>
            <a:spLocks noGrp="1"/>
          </p:cNvSpPr>
          <p:nvPr>
            <p:ph type="body"/>
          </p:nvPr>
        </p:nvSpPr>
        <p:spPr>
          <a:xfrm>
            <a:off x="1803960" y="259524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59" name="PlaceHolder 7"/>
          <p:cNvSpPr>
            <a:spLocks noGrp="1"/>
          </p:cNvSpPr>
          <p:nvPr>
            <p:ph type="body"/>
          </p:nvPr>
        </p:nvSpPr>
        <p:spPr>
          <a:xfrm>
            <a:off x="2998440" y="2595240"/>
            <a:ext cx="1137240" cy="904320"/>
          </a:xfrm>
          <a:prstGeom prst="rect">
            <a:avLst/>
          </a:prstGeom>
        </p:spPr>
        <p:txBody>
          <a:bodyPr lIns="0" tIns="0" rIns="0" bIns="0">
            <a:normAutofit fontScale="8000"/>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74" name="PlaceHolder 2"/>
          <p:cNvSpPr>
            <a:spLocks noGrp="1"/>
          </p:cNvSpPr>
          <p:nvPr>
            <p:ph type="subTitle"/>
          </p:nvPr>
        </p:nvSpPr>
        <p:spPr>
          <a:xfrm>
            <a:off x="609480" y="1604520"/>
            <a:ext cx="3532680" cy="189648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76"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78" name="PlaceHolder 2"/>
          <p:cNvSpPr>
            <a:spLocks noGrp="1"/>
          </p:cNvSpPr>
          <p:nvPr>
            <p:ph type="body"/>
          </p:nvPr>
        </p:nvSpPr>
        <p:spPr>
          <a:xfrm>
            <a:off x="60948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79" name="PlaceHolder 3"/>
          <p:cNvSpPr>
            <a:spLocks noGrp="1"/>
          </p:cNvSpPr>
          <p:nvPr>
            <p:ph type="body"/>
          </p:nvPr>
        </p:nvSpPr>
        <p:spPr>
          <a:xfrm>
            <a:off x="2419560" y="1604520"/>
            <a:ext cx="1723680" cy="1896480"/>
          </a:xfrm>
          <a:prstGeom prst="rect">
            <a:avLst/>
          </a:prstGeom>
        </p:spPr>
        <p:txBody>
          <a:bodyPr lIns="0" tIns="0" rIns="0" bIns="0">
            <a:normAutofit fontScale="56000"/>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1" name="PlaceHolder 1"/>
          <p:cNvSpPr>
            <a:spLocks noGrp="1"/>
          </p:cNvSpPr>
          <p:nvPr>
            <p:ph type="subTitle"/>
          </p:nvPr>
        </p:nvSpPr>
        <p:spPr>
          <a:xfrm>
            <a:off x="609480" y="273240"/>
            <a:ext cx="10972080" cy="530964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83"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84" name="PlaceHolder 3"/>
          <p:cNvSpPr>
            <a:spLocks noGrp="1"/>
          </p:cNvSpPr>
          <p:nvPr>
            <p:ph type="body"/>
          </p:nvPr>
        </p:nvSpPr>
        <p:spPr>
          <a:xfrm>
            <a:off x="241956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85" name="PlaceHolder 4"/>
          <p:cNvSpPr>
            <a:spLocks noGrp="1"/>
          </p:cNvSpPr>
          <p:nvPr>
            <p:ph type="body"/>
          </p:nvPr>
        </p:nvSpPr>
        <p:spPr>
          <a:xfrm>
            <a:off x="60948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25" name="PlaceHolder 2"/>
          <p:cNvSpPr>
            <a:spLocks noGrp="1"/>
          </p:cNvSpPr>
          <p:nvPr>
            <p:ph type="subTitle"/>
          </p:nvPr>
        </p:nvSpPr>
        <p:spPr>
          <a:xfrm>
            <a:off x="609480" y="1604520"/>
            <a:ext cx="3532680" cy="189648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87" name="PlaceHolder 2"/>
          <p:cNvSpPr>
            <a:spLocks noGrp="1"/>
          </p:cNvSpPr>
          <p:nvPr>
            <p:ph type="body"/>
          </p:nvPr>
        </p:nvSpPr>
        <p:spPr>
          <a:xfrm>
            <a:off x="60948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88"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89" name="PlaceHolder 4"/>
          <p:cNvSpPr>
            <a:spLocks noGrp="1"/>
          </p:cNvSpPr>
          <p:nvPr>
            <p:ph type="body"/>
          </p:nvPr>
        </p:nvSpPr>
        <p:spPr>
          <a:xfrm>
            <a:off x="241956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91"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92"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93" name="PlaceHolder 4"/>
          <p:cNvSpPr>
            <a:spLocks noGrp="1"/>
          </p:cNvSpPr>
          <p:nvPr>
            <p:ph type="body"/>
          </p:nvPr>
        </p:nvSpPr>
        <p:spPr>
          <a:xfrm>
            <a:off x="609480" y="2595240"/>
            <a:ext cx="3532680" cy="904320"/>
          </a:xfrm>
          <a:prstGeom prst="rect">
            <a:avLst/>
          </a:prstGeom>
        </p:spPr>
        <p:txBody>
          <a:bodyPr lIns="0" tIns="0" rIns="0" bIns="0">
            <a:normAutofit fontScale="53000"/>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95" name="PlaceHolder 2"/>
          <p:cNvSpPr>
            <a:spLocks noGrp="1"/>
          </p:cNvSpPr>
          <p:nvPr>
            <p:ph type="body"/>
          </p:nvPr>
        </p:nvSpPr>
        <p:spPr>
          <a:xfrm>
            <a:off x="609480" y="1604520"/>
            <a:ext cx="3532680" cy="904320"/>
          </a:xfrm>
          <a:prstGeom prst="rect">
            <a:avLst/>
          </a:prstGeom>
        </p:spPr>
        <p:txBody>
          <a:bodyPr lIns="0" tIns="0" rIns="0" bIns="0">
            <a:normAutofit fontScale="53000"/>
          </a:bodyPr>
          <a:lstStyle/>
          <a:p>
            <a:endParaRPr lang="it-IT" sz="3200" b="0" strike="noStrike" spc="-1">
              <a:latin typeface="Arial"/>
            </a:endParaRPr>
          </a:p>
        </p:txBody>
      </p:sp>
      <p:sp>
        <p:nvSpPr>
          <p:cNvPr id="96" name="PlaceHolder 3"/>
          <p:cNvSpPr>
            <a:spLocks noGrp="1"/>
          </p:cNvSpPr>
          <p:nvPr>
            <p:ph type="body"/>
          </p:nvPr>
        </p:nvSpPr>
        <p:spPr>
          <a:xfrm>
            <a:off x="609480" y="2595240"/>
            <a:ext cx="3532680" cy="904320"/>
          </a:xfrm>
          <a:prstGeom prst="rect">
            <a:avLst/>
          </a:prstGeom>
        </p:spPr>
        <p:txBody>
          <a:bodyPr lIns="0" tIns="0" rIns="0" bIns="0">
            <a:normAutofit fontScale="53000"/>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98"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99"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100" name="PlaceHolder 4"/>
          <p:cNvSpPr>
            <a:spLocks noGrp="1"/>
          </p:cNvSpPr>
          <p:nvPr>
            <p:ph type="body"/>
          </p:nvPr>
        </p:nvSpPr>
        <p:spPr>
          <a:xfrm>
            <a:off x="609480" y="259524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101" name="PlaceHolder 5"/>
          <p:cNvSpPr>
            <a:spLocks noGrp="1"/>
          </p:cNvSpPr>
          <p:nvPr>
            <p:ph type="body"/>
          </p:nvPr>
        </p:nvSpPr>
        <p:spPr>
          <a:xfrm>
            <a:off x="241956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103" name="PlaceHolder 2"/>
          <p:cNvSpPr>
            <a:spLocks noGrp="1"/>
          </p:cNvSpPr>
          <p:nvPr>
            <p:ph type="body"/>
          </p:nvPr>
        </p:nvSpPr>
        <p:spPr>
          <a:xfrm>
            <a:off x="60948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104" name="PlaceHolder 3"/>
          <p:cNvSpPr>
            <a:spLocks noGrp="1"/>
          </p:cNvSpPr>
          <p:nvPr>
            <p:ph type="body"/>
          </p:nvPr>
        </p:nvSpPr>
        <p:spPr>
          <a:xfrm>
            <a:off x="180396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105" name="PlaceHolder 4"/>
          <p:cNvSpPr>
            <a:spLocks noGrp="1"/>
          </p:cNvSpPr>
          <p:nvPr>
            <p:ph type="body"/>
          </p:nvPr>
        </p:nvSpPr>
        <p:spPr>
          <a:xfrm>
            <a:off x="2998440" y="160452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106" name="PlaceHolder 5"/>
          <p:cNvSpPr>
            <a:spLocks noGrp="1"/>
          </p:cNvSpPr>
          <p:nvPr>
            <p:ph type="body"/>
          </p:nvPr>
        </p:nvSpPr>
        <p:spPr>
          <a:xfrm>
            <a:off x="609480" y="259524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107" name="PlaceHolder 6"/>
          <p:cNvSpPr>
            <a:spLocks noGrp="1"/>
          </p:cNvSpPr>
          <p:nvPr>
            <p:ph type="body"/>
          </p:nvPr>
        </p:nvSpPr>
        <p:spPr>
          <a:xfrm>
            <a:off x="1803960" y="2595240"/>
            <a:ext cx="1137240" cy="904320"/>
          </a:xfrm>
          <a:prstGeom prst="rect">
            <a:avLst/>
          </a:prstGeom>
        </p:spPr>
        <p:txBody>
          <a:bodyPr lIns="0" tIns="0" rIns="0" bIns="0">
            <a:normAutofit fontScale="8000"/>
          </a:bodyPr>
          <a:lstStyle/>
          <a:p>
            <a:endParaRPr lang="it-IT" sz="3200" b="0" strike="noStrike" spc="-1">
              <a:latin typeface="Arial"/>
            </a:endParaRPr>
          </a:p>
        </p:txBody>
      </p:sp>
      <p:sp>
        <p:nvSpPr>
          <p:cNvPr id="108" name="PlaceHolder 7"/>
          <p:cNvSpPr>
            <a:spLocks noGrp="1"/>
          </p:cNvSpPr>
          <p:nvPr>
            <p:ph type="body"/>
          </p:nvPr>
        </p:nvSpPr>
        <p:spPr>
          <a:xfrm>
            <a:off x="2998440" y="2595240"/>
            <a:ext cx="1137240" cy="904320"/>
          </a:xfrm>
          <a:prstGeom prst="rect">
            <a:avLst/>
          </a:prstGeom>
        </p:spPr>
        <p:txBody>
          <a:bodyPr lIns="0" tIns="0" rIns="0" bIns="0">
            <a:normAutofit fontScale="8000"/>
          </a:bodyPr>
          <a:lstStyle/>
          <a:p>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27"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29" name="PlaceHolder 2"/>
          <p:cNvSpPr>
            <a:spLocks noGrp="1"/>
          </p:cNvSpPr>
          <p:nvPr>
            <p:ph type="body"/>
          </p:nvPr>
        </p:nvSpPr>
        <p:spPr>
          <a:xfrm>
            <a:off x="60948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30" name="PlaceHolder 3"/>
          <p:cNvSpPr>
            <a:spLocks noGrp="1"/>
          </p:cNvSpPr>
          <p:nvPr>
            <p:ph type="body"/>
          </p:nvPr>
        </p:nvSpPr>
        <p:spPr>
          <a:xfrm>
            <a:off x="2419560" y="1604520"/>
            <a:ext cx="1723680" cy="1896480"/>
          </a:xfrm>
          <a:prstGeom prst="rect">
            <a:avLst/>
          </a:prstGeom>
        </p:spPr>
        <p:txBody>
          <a:bodyPr lIns="0" tIns="0" rIns="0" bIns="0">
            <a:normAutofit fontScale="56000"/>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 name="PlaceHolder 1"/>
          <p:cNvSpPr>
            <a:spLocks noGrp="1"/>
          </p:cNvSpPr>
          <p:nvPr>
            <p:ph type="subTitle"/>
          </p:nvPr>
        </p:nvSpPr>
        <p:spPr>
          <a:xfrm>
            <a:off x="609480" y="273240"/>
            <a:ext cx="10972080" cy="5309640"/>
          </a:xfrm>
          <a:prstGeom prst="rect">
            <a:avLst/>
          </a:prstGeom>
        </p:spPr>
        <p:txBody>
          <a:bodyPr lIns="0" tIns="0" rIns="0" bIns="0" anchor="ctr">
            <a:sp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34"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35" name="PlaceHolder 3"/>
          <p:cNvSpPr>
            <a:spLocks noGrp="1"/>
          </p:cNvSpPr>
          <p:nvPr>
            <p:ph type="body"/>
          </p:nvPr>
        </p:nvSpPr>
        <p:spPr>
          <a:xfrm>
            <a:off x="241956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36" name="PlaceHolder 4"/>
          <p:cNvSpPr>
            <a:spLocks noGrp="1"/>
          </p:cNvSpPr>
          <p:nvPr>
            <p:ph type="body"/>
          </p:nvPr>
        </p:nvSpPr>
        <p:spPr>
          <a:xfrm>
            <a:off x="60948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38" name="PlaceHolder 2"/>
          <p:cNvSpPr>
            <a:spLocks noGrp="1"/>
          </p:cNvSpPr>
          <p:nvPr>
            <p:ph type="body"/>
          </p:nvPr>
        </p:nvSpPr>
        <p:spPr>
          <a:xfrm>
            <a:off x="609480" y="1604520"/>
            <a:ext cx="1723680" cy="1896480"/>
          </a:xfrm>
          <a:prstGeom prst="rect">
            <a:avLst/>
          </a:prstGeom>
        </p:spPr>
        <p:txBody>
          <a:bodyPr lIns="0" tIns="0" rIns="0" bIns="0">
            <a:normAutofit fontScale="56000"/>
          </a:bodyPr>
          <a:lstStyle/>
          <a:p>
            <a:endParaRPr lang="it-IT" sz="3200" b="0" strike="noStrike" spc="-1">
              <a:latin typeface="Arial"/>
            </a:endParaRPr>
          </a:p>
        </p:txBody>
      </p:sp>
      <p:sp>
        <p:nvSpPr>
          <p:cNvPr id="39"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40" name="PlaceHolder 4"/>
          <p:cNvSpPr>
            <a:spLocks noGrp="1"/>
          </p:cNvSpPr>
          <p:nvPr>
            <p:ph type="body"/>
          </p:nvPr>
        </p:nvSpPr>
        <p:spPr>
          <a:xfrm>
            <a:off x="2419560" y="2595240"/>
            <a:ext cx="1723680" cy="904320"/>
          </a:xfrm>
          <a:prstGeom prst="rect">
            <a:avLst/>
          </a:prstGeom>
        </p:spPr>
        <p:txBody>
          <a:bodyPr lIns="0" tIns="0" rIns="0" bIns="0">
            <a:normAutofit fontScale="18000"/>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endParaRPr lang="it-IT" sz="4400" b="0" strike="noStrike" spc="-1">
              <a:latin typeface="Arial"/>
            </a:endParaRPr>
          </a:p>
        </p:txBody>
      </p:sp>
      <p:sp>
        <p:nvSpPr>
          <p:cNvPr id="42" name="PlaceHolder 2"/>
          <p:cNvSpPr>
            <a:spLocks noGrp="1"/>
          </p:cNvSpPr>
          <p:nvPr>
            <p:ph type="body"/>
          </p:nvPr>
        </p:nvSpPr>
        <p:spPr>
          <a:xfrm>
            <a:off x="60948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43" name="PlaceHolder 3"/>
          <p:cNvSpPr>
            <a:spLocks noGrp="1"/>
          </p:cNvSpPr>
          <p:nvPr>
            <p:ph type="body"/>
          </p:nvPr>
        </p:nvSpPr>
        <p:spPr>
          <a:xfrm>
            <a:off x="2419560" y="1604520"/>
            <a:ext cx="1723680" cy="904320"/>
          </a:xfrm>
          <a:prstGeom prst="rect">
            <a:avLst/>
          </a:prstGeom>
        </p:spPr>
        <p:txBody>
          <a:bodyPr lIns="0" tIns="0" rIns="0" bIns="0">
            <a:normAutofit fontScale="18000"/>
          </a:bodyPr>
          <a:lstStyle/>
          <a:p>
            <a:endParaRPr lang="it-IT" sz="3200" b="0" strike="noStrike" spc="-1">
              <a:latin typeface="Arial"/>
            </a:endParaRPr>
          </a:p>
        </p:txBody>
      </p:sp>
      <p:sp>
        <p:nvSpPr>
          <p:cNvPr id="44" name="PlaceHolder 4"/>
          <p:cNvSpPr>
            <a:spLocks noGrp="1"/>
          </p:cNvSpPr>
          <p:nvPr>
            <p:ph type="body"/>
          </p:nvPr>
        </p:nvSpPr>
        <p:spPr>
          <a:xfrm>
            <a:off x="609480" y="2595240"/>
            <a:ext cx="3532680" cy="904320"/>
          </a:xfrm>
          <a:prstGeom prst="rect">
            <a:avLst/>
          </a:prstGeom>
        </p:spPr>
        <p:txBody>
          <a:bodyPr lIns="0" tIns="0" rIns="0" bIns="0">
            <a:normAutofit fontScale="53000"/>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4" name="Group 1"/>
          <p:cNvGrpSpPr/>
          <p:nvPr/>
        </p:nvGrpSpPr>
        <p:grpSpPr>
          <a:xfrm>
            <a:off x="0" y="-8640"/>
            <a:ext cx="12191040" cy="6866640"/>
            <a:chOff x="0" y="-8640"/>
            <a:chExt cx="12191040" cy="6866640"/>
          </a:xfrm>
        </p:grpSpPr>
        <p:sp>
          <p:nvSpPr>
            <p:cNvPr id="25"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3" name="CustomShape 4"/>
            <p:cNvSpPr/>
            <p:nvPr/>
          </p:nvSpPr>
          <p:spPr>
            <a:xfrm>
              <a:off x="9181440" y="-8640"/>
              <a:ext cx="3006360" cy="686556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9603360" y="-8640"/>
              <a:ext cx="2587320" cy="686556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8932320" y="3048120"/>
              <a:ext cx="3258720" cy="380880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9334440" y="-8640"/>
              <a:ext cx="2853360" cy="686556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898640" y="-8640"/>
              <a:ext cx="1289160" cy="686556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938960" y="-8640"/>
              <a:ext cx="1248840" cy="686556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10371600" y="3589920"/>
              <a:ext cx="1816200" cy="326700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0" y="4013280"/>
              <a:ext cx="447480" cy="284364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11" name="Group 12"/>
          <p:cNvGrpSpPr/>
          <p:nvPr/>
        </p:nvGrpSpPr>
        <p:grpSpPr>
          <a:xfrm>
            <a:off x="1080" y="-8640"/>
            <a:ext cx="12189960" cy="6866640"/>
            <a:chOff x="1080" y="-8640"/>
            <a:chExt cx="12189960" cy="6866640"/>
          </a:xfrm>
        </p:grpSpPr>
        <p:sp>
          <p:nvSpPr>
            <p:cNvPr id="12" name="Line 13"/>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13" name="Line 14"/>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14" name="CustomShape 15"/>
            <p:cNvSpPr/>
            <p:nvPr/>
          </p:nvSpPr>
          <p:spPr>
            <a:xfrm>
              <a:off x="9181440" y="-8640"/>
              <a:ext cx="3006360" cy="686556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 name="CustomShape 16"/>
            <p:cNvSpPr/>
            <p:nvPr/>
          </p:nvSpPr>
          <p:spPr>
            <a:xfrm>
              <a:off x="9603360" y="-8640"/>
              <a:ext cx="2587320" cy="686556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 name="CustomShape 17"/>
            <p:cNvSpPr/>
            <p:nvPr/>
          </p:nvSpPr>
          <p:spPr>
            <a:xfrm>
              <a:off x="8932320" y="3048120"/>
              <a:ext cx="3258720" cy="380880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 name="CustomShape 18"/>
            <p:cNvSpPr/>
            <p:nvPr/>
          </p:nvSpPr>
          <p:spPr>
            <a:xfrm>
              <a:off x="9334440" y="-8640"/>
              <a:ext cx="2853360" cy="686556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 name="CustomShape 19"/>
            <p:cNvSpPr/>
            <p:nvPr/>
          </p:nvSpPr>
          <p:spPr>
            <a:xfrm>
              <a:off x="10898640" y="-8640"/>
              <a:ext cx="1289160" cy="686556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0"/>
            <p:cNvSpPr/>
            <p:nvPr/>
          </p:nvSpPr>
          <p:spPr>
            <a:xfrm>
              <a:off x="10938960" y="-8640"/>
              <a:ext cx="1248840" cy="686556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 name="CustomShape 21"/>
            <p:cNvSpPr/>
            <p:nvPr/>
          </p:nvSpPr>
          <p:spPr>
            <a:xfrm>
              <a:off x="10371600" y="3589920"/>
              <a:ext cx="1816200" cy="326700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 name="CustomShape 22"/>
            <p:cNvSpPr/>
            <p:nvPr/>
          </p:nvSpPr>
          <p:spPr>
            <a:xfrm rot="10800000">
              <a:off x="1080" y="1080"/>
              <a:ext cx="841680" cy="5664960"/>
            </a:xfrm>
            <a:prstGeom prst="triangle">
              <a:avLst>
                <a:gd name="adj" fmla="val 10000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2" name="PlaceHolder 23"/>
          <p:cNvSpPr>
            <a:spLocks noGrp="1"/>
          </p:cNvSpPr>
          <p:nvPr>
            <p:ph type="title"/>
          </p:nvPr>
        </p:nvSpPr>
        <p:spPr>
          <a:xfrm>
            <a:off x="609480" y="273240"/>
            <a:ext cx="10972080" cy="1145160"/>
          </a:xfrm>
          <a:prstGeom prst="rect">
            <a:avLst/>
          </a:prstGeom>
        </p:spPr>
        <p:txBody>
          <a:bodyPr lIns="0" tIns="0" rIns="0" bIns="0" anchor="ctr">
            <a:spAutoFit/>
          </a:bodyPr>
          <a:lstStyle/>
          <a:p>
            <a:r>
              <a:rPr lang="it-IT" sz="1800" b="0" strike="noStrike" spc="-1">
                <a:latin typeface="Arial"/>
              </a:rPr>
              <a:t>Fai clic per modificare il formato del testo del titolo</a:t>
            </a:r>
          </a:p>
        </p:txBody>
      </p:sp>
      <p:sp>
        <p:nvSpPr>
          <p:cNvPr id="23" name="PlaceHolder 2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18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1800" b="0" strike="noStrike" spc="-1">
                <a:latin typeface="Arial"/>
              </a:rPr>
              <a:t>Terzo livello struttura</a:t>
            </a:r>
          </a:p>
          <a:p>
            <a:pPr marL="1728000" lvl="3" indent="-216000">
              <a:spcBef>
                <a:spcPts val="567"/>
              </a:spcBef>
              <a:buClr>
                <a:srgbClr val="000000"/>
              </a:buClr>
              <a:buSzPct val="75000"/>
              <a:buFont typeface="Symbol" charset="2"/>
              <a:buChar char=""/>
            </a:pPr>
            <a:r>
              <a:rPr lang="it-IT" sz="1800" b="0" strike="noStrike" spc="-1">
                <a:latin typeface="Arial"/>
              </a:rPr>
              <a:t>Quarto livello struttura</a:t>
            </a:r>
          </a:p>
          <a:p>
            <a:pPr marL="2160000" lvl="4" indent="-216000">
              <a:spcBef>
                <a:spcPts val="283"/>
              </a:spcBef>
              <a:buClr>
                <a:srgbClr val="000000"/>
              </a:buClr>
              <a:buSzPct val="45000"/>
              <a:buFont typeface="Wingdings" charset="2"/>
              <a:buChar char=""/>
            </a:pPr>
            <a:r>
              <a:rPr lang="it-IT" sz="1800" b="0" strike="noStrike" spc="-1">
                <a:latin typeface="Arial"/>
              </a:rPr>
              <a:t>Quinto livello struttura</a:t>
            </a:r>
          </a:p>
          <a:p>
            <a:pPr marL="2592000" lvl="5" indent="-216000">
              <a:spcBef>
                <a:spcPts val="283"/>
              </a:spcBef>
              <a:buClr>
                <a:srgbClr val="000000"/>
              </a:buClr>
              <a:buSzPct val="45000"/>
              <a:buFont typeface="Wingdings" charset="2"/>
              <a:buChar char=""/>
            </a:pPr>
            <a:r>
              <a:rPr lang="it-IT" sz="1800" b="0" strike="noStrike" spc="-1">
                <a:latin typeface="Arial"/>
              </a:rPr>
              <a:t>Sesto livello struttura</a:t>
            </a:r>
          </a:p>
          <a:p>
            <a:pPr marL="3024000" lvl="6" indent="-216000">
              <a:spcBef>
                <a:spcPts val="283"/>
              </a:spcBef>
              <a:buClr>
                <a:srgbClr val="000000"/>
              </a:buClr>
              <a:buSzPct val="45000"/>
              <a:buFont typeface="Wingdings" charset="2"/>
              <a:buChar char=""/>
            </a:pPr>
            <a:r>
              <a:rPr lang="it-IT" sz="18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0" name="Group 1"/>
          <p:cNvGrpSpPr/>
          <p:nvPr/>
        </p:nvGrpSpPr>
        <p:grpSpPr>
          <a:xfrm>
            <a:off x="0" y="-8640"/>
            <a:ext cx="12191040" cy="6866640"/>
            <a:chOff x="0" y="-8640"/>
            <a:chExt cx="12191040" cy="6866640"/>
          </a:xfrm>
        </p:grpSpPr>
        <p:sp>
          <p:nvSpPr>
            <p:cNvPr id="61"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6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63" name="CustomShape 4"/>
            <p:cNvSpPr/>
            <p:nvPr/>
          </p:nvSpPr>
          <p:spPr>
            <a:xfrm>
              <a:off x="9181440" y="-8640"/>
              <a:ext cx="3006360" cy="686556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4" name="CustomShape 5"/>
            <p:cNvSpPr/>
            <p:nvPr/>
          </p:nvSpPr>
          <p:spPr>
            <a:xfrm>
              <a:off x="9603360" y="-8640"/>
              <a:ext cx="2587320" cy="686556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5" name="CustomShape 6"/>
            <p:cNvSpPr/>
            <p:nvPr/>
          </p:nvSpPr>
          <p:spPr>
            <a:xfrm>
              <a:off x="8932320" y="3048120"/>
              <a:ext cx="3258720" cy="380880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6" name="CustomShape 7"/>
            <p:cNvSpPr/>
            <p:nvPr/>
          </p:nvSpPr>
          <p:spPr>
            <a:xfrm>
              <a:off x="9334440" y="-8640"/>
              <a:ext cx="2853360" cy="686556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CustomShape 8"/>
            <p:cNvSpPr/>
            <p:nvPr/>
          </p:nvSpPr>
          <p:spPr>
            <a:xfrm>
              <a:off x="10898640" y="-8640"/>
              <a:ext cx="1289160" cy="686556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CustomShape 9"/>
            <p:cNvSpPr/>
            <p:nvPr/>
          </p:nvSpPr>
          <p:spPr>
            <a:xfrm>
              <a:off x="10938960" y="-8640"/>
              <a:ext cx="1248840" cy="686556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CustomShape 10"/>
            <p:cNvSpPr/>
            <p:nvPr/>
          </p:nvSpPr>
          <p:spPr>
            <a:xfrm>
              <a:off x="10371600" y="3589920"/>
              <a:ext cx="1816200" cy="326700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 name="CustomShape 11"/>
            <p:cNvSpPr/>
            <p:nvPr/>
          </p:nvSpPr>
          <p:spPr>
            <a:xfrm>
              <a:off x="0" y="4013280"/>
              <a:ext cx="447480" cy="284364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71" name="PlaceHolder 1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72" name="PlaceHolder 1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CustomShape 1"/>
          <p:cNvSpPr/>
          <p:nvPr/>
        </p:nvSpPr>
        <p:spPr>
          <a:xfrm>
            <a:off x="950760" y="394200"/>
            <a:ext cx="9912240" cy="438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5400" b="1" strike="noStrike" spc="-1">
                <a:solidFill>
                  <a:srgbClr val="EAF6D1"/>
                </a:solidFill>
                <a:latin typeface="Comic Sans MS"/>
                <a:ea typeface="DejaVu Sans"/>
              </a:rPr>
              <a:t>ARPA, Enfants et qualité de l’air</a:t>
            </a:r>
            <a:endParaRPr lang="it-IT" sz="5400" b="0" strike="noStrike" spc="-1">
              <a:latin typeface="Arial"/>
            </a:endParaRPr>
          </a:p>
          <a:p>
            <a:pPr algn="ctr">
              <a:lnSpc>
                <a:spcPct val="100000"/>
              </a:lnSpc>
            </a:pPr>
            <a:endParaRPr lang="it-IT" sz="5400" b="0" strike="noStrike" spc="-1">
              <a:latin typeface="Arial"/>
            </a:endParaRPr>
          </a:p>
          <a:p>
            <a:pPr algn="ctr">
              <a:lnSpc>
                <a:spcPct val="100000"/>
              </a:lnSpc>
            </a:pPr>
            <a:r>
              <a:rPr lang="it-IT" sz="4000" b="1" strike="noStrike" spc="-1">
                <a:solidFill>
                  <a:srgbClr val="CCECFF"/>
                </a:solidFill>
                <a:latin typeface="Comic Sans MS"/>
                <a:ea typeface="DejaVu Sans"/>
              </a:rPr>
              <a:t>Eduquer pour vivre dans un meilleur environnement </a:t>
            </a:r>
            <a:endParaRPr lang="it-IT" sz="4000" b="0" strike="noStrike" spc="-1">
              <a:latin typeface="Arial"/>
            </a:endParaRPr>
          </a:p>
          <a:p>
            <a:pPr algn="ctr">
              <a:lnSpc>
                <a:spcPct val="100000"/>
              </a:lnSpc>
            </a:pPr>
            <a:endParaRPr lang="it-IT" sz="4000" b="0" strike="noStrike" spc="-1">
              <a:latin typeface="Arial"/>
            </a:endParaRPr>
          </a:p>
        </p:txBody>
      </p:sp>
      <p:sp>
        <p:nvSpPr>
          <p:cNvPr id="616" name="CustomShape 2"/>
          <p:cNvSpPr/>
          <p:nvPr/>
        </p:nvSpPr>
        <p:spPr>
          <a:xfrm>
            <a:off x="3294360" y="4368240"/>
            <a:ext cx="5469480" cy="2426760"/>
          </a:xfrm>
          <a:prstGeom prst="roundRect">
            <a:avLst>
              <a:gd name="adj" fmla="val 16667"/>
            </a:avLst>
          </a:prstGeom>
          <a:solidFill>
            <a:srgbClr val="CCECFF">
              <a:alpha val="24000"/>
            </a:srgb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it-IT" sz="4000" b="1" strike="noStrike" spc="-1">
                <a:solidFill>
                  <a:srgbClr val="90C226"/>
                </a:solidFill>
                <a:latin typeface="Comic Sans MS"/>
                <a:ea typeface="DejaVu Sans"/>
              </a:rPr>
              <a:t>Expériences pratiques </a:t>
            </a:r>
            <a:endParaRPr lang="it-IT" sz="4000" b="0" strike="noStrike" spc="-1">
              <a:latin typeface="Arial"/>
            </a:endParaRPr>
          </a:p>
        </p:txBody>
      </p:sp>
      <p:pic>
        <p:nvPicPr>
          <p:cNvPr id="617" name="Immagine 3"/>
          <p:cNvPicPr/>
          <p:nvPr/>
        </p:nvPicPr>
        <p:blipFill>
          <a:blip r:embed="rId2"/>
          <a:stretch/>
        </p:blipFill>
        <p:spPr>
          <a:xfrm>
            <a:off x="11135880" y="5739840"/>
            <a:ext cx="1055160" cy="1055160"/>
          </a:xfrm>
          <a:prstGeom prst="rect">
            <a:avLst/>
          </a:prstGeom>
          <a:ln>
            <a:noFill/>
          </a:ln>
        </p:spPr>
      </p:pic>
      <p:pic>
        <p:nvPicPr>
          <p:cNvPr id="618" name="Immagine 6"/>
          <p:cNvPicPr/>
          <p:nvPr/>
        </p:nvPicPr>
        <p:blipFill>
          <a:blip r:embed="rId3"/>
          <a:stretch/>
        </p:blipFill>
        <p:spPr>
          <a:xfrm>
            <a:off x="10556640" y="0"/>
            <a:ext cx="1665720" cy="208800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Immagine 6"/>
          <p:cNvPicPr/>
          <p:nvPr/>
        </p:nvPicPr>
        <p:blipFill>
          <a:blip r:embed="rId2"/>
          <a:stretch/>
        </p:blipFill>
        <p:spPr>
          <a:xfrm>
            <a:off x="11135880" y="5739840"/>
            <a:ext cx="1055160" cy="1055160"/>
          </a:xfrm>
          <a:prstGeom prst="rect">
            <a:avLst/>
          </a:prstGeom>
          <a:ln>
            <a:noFill/>
          </a:ln>
        </p:spPr>
      </p:pic>
      <p:sp>
        <p:nvSpPr>
          <p:cNvPr id="661" name="CustomShape 1"/>
          <p:cNvSpPr/>
          <p:nvPr/>
        </p:nvSpPr>
        <p:spPr>
          <a:xfrm>
            <a:off x="459000" y="111240"/>
            <a:ext cx="11203560" cy="374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buClr>
                <a:srgbClr val="808080"/>
              </a:buClr>
              <a:buFont typeface="Courier New"/>
              <a:buChar char="o"/>
            </a:pPr>
            <a:r>
              <a:rPr lang="it-IT" sz="2400" b="1" strike="noStrike" spc="-1">
                <a:solidFill>
                  <a:srgbClr val="808080"/>
                </a:solidFill>
                <a:latin typeface="Comic Sans MS"/>
                <a:ea typeface="DejaVu Sans"/>
              </a:rPr>
              <a:t>Dans l’eau sans se mouiller! </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a:t>
            </a:r>
            <a:r>
              <a:rPr lang="it-IT" sz="2400" b="0" strike="noStrike" spc="-1">
                <a:solidFill>
                  <a:srgbClr val="000000"/>
                </a:solidFill>
                <a:latin typeface="Comic Sans MS"/>
                <a:ea typeface="DejaVu Sans"/>
              </a:rPr>
              <a:t> eau, récipient en plastique, tasse en verre,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feuille de papier</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-Mettez la feuille de papier froissée dans le verre et plongez-la à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l'envers dans le récipient plein d'eau jusqu'à ce qu'elle touche le fond: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quand on la sortira, on verra qu’elle est restée sèche.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endParaRPr lang="it-IT" sz="2400" b="0" strike="noStrike" spc="-1">
              <a:latin typeface="Arial"/>
            </a:endParaRPr>
          </a:p>
        </p:txBody>
      </p:sp>
      <p:sp>
        <p:nvSpPr>
          <p:cNvPr id="662" name="CustomShape 2"/>
          <p:cNvSpPr/>
          <p:nvPr/>
        </p:nvSpPr>
        <p:spPr>
          <a:xfrm>
            <a:off x="6613560" y="3744000"/>
            <a:ext cx="4906080" cy="191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l'air contenu dans le verre empêche l'eau de pénétrer et d'atteindre le papier.</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663" name="CustomShape 3"/>
          <p:cNvSpPr/>
          <p:nvPr/>
        </p:nvSpPr>
        <p:spPr>
          <a:xfrm>
            <a:off x="878760" y="3105720"/>
            <a:ext cx="4022280" cy="353484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64" name="CustomShape 4"/>
          <p:cNvSpPr/>
          <p:nvPr/>
        </p:nvSpPr>
        <p:spPr>
          <a:xfrm>
            <a:off x="3048120" y="3105720"/>
            <a:ext cx="60948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800" b="0" strike="noStrike" spc="-1">
                <a:solidFill>
                  <a:srgbClr val="000000"/>
                </a:solidFill>
                <a:latin typeface="Trebuchet MS"/>
                <a:ea typeface="DejaVu Sans"/>
              </a:rPr>
              <a:t> </a:t>
            </a:r>
            <a:endParaRPr lang="it-IT" sz="1800" b="0" strike="noStrike" spc="-1">
              <a:latin typeface="Arial"/>
            </a:endParaRPr>
          </a:p>
        </p:txBody>
      </p:sp>
      <p:pic>
        <p:nvPicPr>
          <p:cNvPr id="665" name="Immagine 6"/>
          <p:cNvPicPr/>
          <p:nvPr/>
        </p:nvPicPr>
        <p:blipFill>
          <a:blip r:embed="rId4"/>
          <a:stretch/>
        </p:blipFill>
        <p:spPr>
          <a:xfrm>
            <a:off x="10557360" y="720"/>
            <a:ext cx="1665720" cy="208800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Immagine 6"/>
          <p:cNvPicPr/>
          <p:nvPr/>
        </p:nvPicPr>
        <p:blipFill>
          <a:blip r:embed="rId2"/>
          <a:stretch/>
        </p:blipFill>
        <p:spPr>
          <a:xfrm>
            <a:off x="11135880" y="5739840"/>
            <a:ext cx="1055160" cy="1055160"/>
          </a:xfrm>
          <a:prstGeom prst="rect">
            <a:avLst/>
          </a:prstGeom>
          <a:ln>
            <a:noFill/>
          </a:ln>
        </p:spPr>
      </p:pic>
      <p:sp>
        <p:nvSpPr>
          <p:cNvPr id="667" name="CustomShape 1"/>
          <p:cNvSpPr/>
          <p:nvPr/>
        </p:nvSpPr>
        <p:spPr>
          <a:xfrm>
            <a:off x="318960" y="625680"/>
            <a:ext cx="11203560" cy="393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La feuille de papier qui "flotte dans l'air":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a:t>
            </a:r>
            <a:r>
              <a:rPr lang="it-IT" sz="2400" b="0" strike="noStrike" spc="-1">
                <a:solidFill>
                  <a:srgbClr val="000000"/>
                </a:solidFill>
                <a:latin typeface="Comic Sans MS"/>
                <a:ea typeface="DejaVu Sans"/>
              </a:rPr>
              <a:t> deux feuilles de papier exactement de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la même taille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-Prenez les deux morceaux de papier journal et coupez-en un en forme de boule.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-Levez vos bras et laissez-les tomber tous les deux en même temps. </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1800" b="0" strike="noStrike" spc="-1">
                <a:solidFill>
                  <a:srgbClr val="000000"/>
                </a:solidFill>
                <a:latin typeface="Trebuchet MS"/>
                <a:ea typeface="DejaVu Sans"/>
              </a:rPr>
              <a:t>. </a:t>
            </a:r>
            <a:endParaRPr lang="it-IT" sz="1800" b="0" strike="noStrike" spc="-1">
              <a:latin typeface="Arial"/>
            </a:endParaRPr>
          </a:p>
        </p:txBody>
      </p:sp>
      <p:sp>
        <p:nvSpPr>
          <p:cNvPr id="668" name="CustomShape 2"/>
          <p:cNvSpPr/>
          <p:nvPr/>
        </p:nvSpPr>
        <p:spPr>
          <a:xfrm>
            <a:off x="3269520" y="110160"/>
            <a:ext cx="4103640" cy="516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L'air exerce une force</a:t>
            </a:r>
            <a:endParaRPr lang="it-IT" sz="2800" b="0" strike="noStrike" spc="-1">
              <a:latin typeface="Arial"/>
            </a:endParaRPr>
          </a:p>
        </p:txBody>
      </p:sp>
      <p:sp>
        <p:nvSpPr>
          <p:cNvPr id="669" name="CustomShape 3"/>
          <p:cNvSpPr/>
          <p:nvPr/>
        </p:nvSpPr>
        <p:spPr>
          <a:xfrm>
            <a:off x="362520" y="4222080"/>
            <a:ext cx="2817000" cy="241380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70" name="CustomShape 4"/>
          <p:cNvSpPr/>
          <p:nvPr/>
        </p:nvSpPr>
        <p:spPr>
          <a:xfrm>
            <a:off x="3565080" y="4248000"/>
            <a:ext cx="2842560" cy="241380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71" name="CustomShape 5"/>
          <p:cNvSpPr/>
          <p:nvPr/>
        </p:nvSpPr>
        <p:spPr>
          <a:xfrm>
            <a:off x="4270680" y="3847680"/>
            <a:ext cx="5110200" cy="3546000"/>
          </a:xfrm>
          <a:prstGeom prst="rect">
            <a:avLst/>
          </a:prstGeom>
          <a:noFill/>
          <a:ln>
            <a:noFill/>
          </a:ln>
        </p:spPr>
        <p:style>
          <a:lnRef idx="0">
            <a:scrgbClr r="0" g="0" b="0"/>
          </a:lnRef>
          <a:fillRef idx="0">
            <a:scrgbClr r="0" g="0" b="0"/>
          </a:fillRef>
          <a:effectRef idx="0">
            <a:scrgbClr r="0" g="0" b="0"/>
          </a:effectRef>
          <a:fontRef idx="minor"/>
        </p:style>
      </p:sp>
      <p:sp>
        <p:nvSpPr>
          <p:cNvPr id="672" name="CustomShape 6"/>
          <p:cNvSpPr/>
          <p:nvPr/>
        </p:nvSpPr>
        <p:spPr>
          <a:xfrm>
            <a:off x="6696000" y="3456000"/>
            <a:ext cx="490752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dirty="0" err="1">
                <a:solidFill>
                  <a:srgbClr val="6C911C"/>
                </a:solidFill>
                <a:latin typeface="Comic Sans MS"/>
                <a:ea typeface="DejaVu Sans"/>
              </a:rPr>
              <a:t>Explication</a:t>
            </a:r>
            <a:r>
              <a:rPr lang="it-IT" sz="2400" b="1" strike="noStrike" spc="-1" dirty="0">
                <a:solidFill>
                  <a:srgbClr val="6C911C"/>
                </a:solidFill>
                <a:latin typeface="Comic Sans MS"/>
                <a:ea typeface="DejaVu Sans"/>
              </a:rPr>
              <a:t>:</a:t>
            </a: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Le papier </a:t>
            </a:r>
            <a:r>
              <a:rPr lang="it-IT" sz="2400" b="0" strike="noStrike" spc="-1" dirty="0" err="1">
                <a:solidFill>
                  <a:srgbClr val="000000"/>
                </a:solidFill>
                <a:latin typeface="Comic Sans MS"/>
                <a:ea typeface="DejaVu Sans"/>
              </a:rPr>
              <a:t>plat</a:t>
            </a:r>
            <a:r>
              <a:rPr lang="it-IT" sz="2400" b="0" strike="noStrike" spc="-1" dirty="0">
                <a:solidFill>
                  <a:srgbClr val="000000"/>
                </a:solidFill>
                <a:latin typeface="Comic Sans MS"/>
                <a:ea typeface="DejaVu Sans"/>
              </a:rPr>
              <a:t> flotte </a:t>
            </a:r>
            <a:r>
              <a:rPr lang="it-IT" sz="2400" b="0" strike="noStrike" spc="-1" dirty="0" err="1">
                <a:solidFill>
                  <a:srgbClr val="000000"/>
                </a:solidFill>
                <a:latin typeface="Comic Sans MS"/>
                <a:ea typeface="DejaVu Sans"/>
              </a:rPr>
              <a:t>dans</a:t>
            </a:r>
            <a:r>
              <a:rPr lang="it-IT" sz="2400" b="0" strike="noStrike" spc="-1" dirty="0">
                <a:solidFill>
                  <a:srgbClr val="000000"/>
                </a:solidFill>
                <a:latin typeface="Comic Sans MS"/>
                <a:ea typeface="DejaVu Sans"/>
              </a:rPr>
              <a:t> l'air et </a:t>
            </a:r>
            <a:r>
              <a:rPr lang="it-IT" sz="2400" b="0" strike="noStrike" spc="-1" dirty="0" err="1">
                <a:solidFill>
                  <a:srgbClr val="000000"/>
                </a:solidFill>
                <a:latin typeface="Comic Sans MS"/>
                <a:ea typeface="DejaVu Sans"/>
              </a:rPr>
              <a:t>descend</a:t>
            </a:r>
            <a:r>
              <a:rPr lang="it-IT" sz="2400" b="0" strike="noStrike" spc="-1" dirty="0">
                <a:solidFill>
                  <a:srgbClr val="000000"/>
                </a:solidFill>
                <a:latin typeface="Comic Sans MS"/>
                <a:ea typeface="DejaVu Sans"/>
              </a:rPr>
              <a:t> plus </a:t>
            </a:r>
            <a:r>
              <a:rPr lang="it-IT" sz="2400" b="0" strike="noStrike" spc="-1" dirty="0" err="1">
                <a:solidFill>
                  <a:srgbClr val="000000"/>
                </a:solidFill>
                <a:latin typeface="Comic Sans MS"/>
                <a:ea typeface="DejaVu Sans"/>
              </a:rPr>
              <a:t>lentement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que</a:t>
            </a:r>
            <a:r>
              <a:rPr lang="it-IT" sz="2400" b="0" strike="noStrike" spc="-1" dirty="0">
                <a:solidFill>
                  <a:srgbClr val="000000"/>
                </a:solidFill>
                <a:latin typeface="Comic Sans MS"/>
                <a:ea typeface="DejaVu Sans"/>
              </a:rPr>
              <a:t> le papier </a:t>
            </a:r>
            <a:r>
              <a:rPr lang="it-IT" sz="2400" b="0" strike="noStrike" spc="-1" dirty="0" err="1">
                <a:solidFill>
                  <a:srgbClr val="000000"/>
                </a:solidFill>
                <a:latin typeface="Comic Sans MS"/>
                <a:ea typeface="DejaVu Sans"/>
              </a:rPr>
              <a:t>froissé</a:t>
            </a:r>
            <a:r>
              <a:rPr lang="it-IT" sz="2400" b="0" strike="noStrike" spc="-1" dirty="0">
                <a:solidFill>
                  <a:srgbClr val="000000"/>
                </a:solidFill>
                <a:latin typeface="Comic Sans MS"/>
                <a:ea typeface="DejaVu Sans"/>
              </a:rPr>
              <a:t>. L'air </a:t>
            </a:r>
            <a:r>
              <a:rPr lang="it-IT" sz="2400" b="0" strike="noStrike" spc="-1" dirty="0" err="1">
                <a:solidFill>
                  <a:srgbClr val="000000"/>
                </a:solidFill>
                <a:latin typeface="Comic Sans MS"/>
                <a:ea typeface="DejaVu Sans"/>
              </a:rPr>
              <a:t>résiste</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au</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mouvement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des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choses</a:t>
            </a:r>
            <a:r>
              <a:rPr lang="it-IT" sz="2400" b="0" strike="noStrike" spc="-1" dirty="0">
                <a:solidFill>
                  <a:srgbClr val="000000"/>
                </a:solidFill>
                <a:latin typeface="Comic Sans MS"/>
                <a:ea typeface="DejaVu Sans"/>
              </a:rPr>
              <a:t>. Plus la </a:t>
            </a:r>
            <a:r>
              <a:rPr lang="it-IT" sz="2400" b="0" strike="noStrike" spc="-1" dirty="0" err="1">
                <a:solidFill>
                  <a:srgbClr val="000000"/>
                </a:solidFill>
                <a:latin typeface="Comic Sans MS"/>
                <a:ea typeface="DejaVu Sans"/>
              </a:rPr>
              <a:t>surface</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sur</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laquelle</a:t>
            </a:r>
            <a:r>
              <a:rPr lang="it-IT" sz="2400" b="0" strike="noStrike" spc="-1" dirty="0">
                <a:solidFill>
                  <a:srgbClr val="000000"/>
                </a:solidFill>
                <a:latin typeface="Comic Sans MS"/>
                <a:ea typeface="DejaVu Sans"/>
              </a:rPr>
              <a:t> l'air est </a:t>
            </a:r>
            <a:r>
              <a:rPr lang="it-IT" sz="2400" b="0" strike="noStrike" spc="-1" dirty="0" err="1">
                <a:solidFill>
                  <a:srgbClr val="000000"/>
                </a:solidFill>
                <a:latin typeface="Comic Sans MS"/>
                <a:ea typeface="DejaVu Sans"/>
              </a:rPr>
              <a:t>pressé</a:t>
            </a:r>
            <a:r>
              <a:rPr lang="it-IT" sz="2400" b="0" strike="noStrike" spc="-1" dirty="0">
                <a:solidFill>
                  <a:srgbClr val="000000"/>
                </a:solidFill>
                <a:latin typeface="Comic Sans MS"/>
                <a:ea typeface="DejaVu Sans"/>
              </a:rPr>
              <a:t> est grande, plus il est difficile pour un </a:t>
            </a:r>
            <a:r>
              <a:rPr lang="it-IT" sz="2400" b="0" strike="noStrike" spc="-1" dirty="0" err="1">
                <a:solidFill>
                  <a:srgbClr val="000000"/>
                </a:solidFill>
                <a:latin typeface="Comic Sans MS"/>
                <a:ea typeface="DejaVu Sans"/>
              </a:rPr>
              <a:t>corps</a:t>
            </a:r>
            <a:r>
              <a:rPr lang="it-IT" sz="2400" b="0" strike="noStrike" spc="-1" dirty="0">
                <a:solidFill>
                  <a:srgbClr val="000000"/>
                </a:solidFill>
                <a:latin typeface="Comic Sans MS"/>
                <a:ea typeface="DejaVu Sans"/>
              </a:rPr>
              <a:t> de se </a:t>
            </a:r>
            <a:r>
              <a:rPr lang="it-IT" sz="2400" b="0" strike="noStrike" spc="-1" dirty="0" err="1">
                <a:solidFill>
                  <a:srgbClr val="000000"/>
                </a:solidFill>
                <a:latin typeface="Comic Sans MS"/>
                <a:ea typeface="DejaVu Sans"/>
              </a:rPr>
              <a:t>déplacer</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dans</a:t>
            </a:r>
            <a:r>
              <a:rPr lang="it-IT" sz="2400" b="0" strike="noStrike" spc="-1" dirty="0">
                <a:solidFill>
                  <a:srgbClr val="000000"/>
                </a:solidFill>
                <a:latin typeface="Comic Sans MS"/>
                <a:ea typeface="DejaVu Sans"/>
              </a:rPr>
              <a:t> l'air</a:t>
            </a:r>
            <a:endParaRPr lang="it-IT" sz="2400" b="0" strike="noStrike" spc="-1" dirty="0">
              <a:latin typeface="Arial"/>
            </a:endParaRPr>
          </a:p>
        </p:txBody>
      </p:sp>
      <p:pic>
        <p:nvPicPr>
          <p:cNvPr id="673" name="Immagine 6"/>
          <p:cNvPicPr/>
          <p:nvPr/>
        </p:nvPicPr>
        <p:blipFill>
          <a:blip r:embed="rId5"/>
          <a:stretch/>
        </p:blipFill>
        <p:spPr>
          <a:xfrm>
            <a:off x="10557360" y="1080"/>
            <a:ext cx="1665720" cy="208800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mmagine 6"/>
          <p:cNvPicPr/>
          <p:nvPr/>
        </p:nvPicPr>
        <p:blipFill>
          <a:blip r:embed="rId2"/>
          <a:stretch/>
        </p:blipFill>
        <p:spPr>
          <a:xfrm>
            <a:off x="11135880" y="5739840"/>
            <a:ext cx="1055160" cy="1055160"/>
          </a:xfrm>
          <a:prstGeom prst="rect">
            <a:avLst/>
          </a:prstGeom>
          <a:ln>
            <a:noFill/>
          </a:ln>
        </p:spPr>
      </p:pic>
      <p:sp>
        <p:nvSpPr>
          <p:cNvPr id="675" name="CustomShape 1"/>
          <p:cNvSpPr/>
          <p:nvPr/>
        </p:nvSpPr>
        <p:spPr>
          <a:xfrm>
            <a:off x="667440" y="358560"/>
            <a:ext cx="10745640" cy="557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Le ballon qui "court" sur le fil:</a:t>
            </a:r>
            <a:br/>
            <a:r>
              <a:rPr lang="it-IT" sz="2400" b="1" strike="noStrike" spc="-1">
                <a:solidFill>
                  <a:srgbClr val="A6A6A6"/>
                </a:solidFill>
                <a:latin typeface="Comic Sans MS"/>
                <a:ea typeface="DejaVu Sans"/>
              </a:rPr>
              <a:t> </a:t>
            </a:r>
            <a:endParaRPr lang="it-IT" sz="2400" b="0" strike="noStrike" spc="-1">
              <a:latin typeface="Arial"/>
            </a:endParaRPr>
          </a:p>
          <a:p>
            <a:pPr algn="just">
              <a:lnSpc>
                <a:spcPct val="100000"/>
              </a:lnSpc>
            </a:pPr>
            <a:r>
              <a:rPr lang="it-IT" sz="2400" b="1" strike="noStrike" spc="-1">
                <a:solidFill>
                  <a:srgbClr val="000000"/>
                </a:solidFill>
                <a:latin typeface="Comic Sans MS"/>
                <a:ea typeface="DejaVu Sans"/>
              </a:rPr>
              <a:t>Ce dont vous avez besoin: </a:t>
            </a:r>
            <a:r>
              <a:rPr lang="it-IT" sz="2400" b="0" strike="noStrike" spc="-1">
                <a:solidFill>
                  <a:srgbClr val="000000"/>
                </a:solidFill>
                <a:latin typeface="Comic Sans MS"/>
                <a:ea typeface="DejaVu Sans"/>
              </a:rPr>
              <a:t>fil, paille, ballon, scotch</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-Fixez une paille en plastique sur la surface d'un ballon avec du ruban adhésif; passez un fil à travers la paille</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-Le fil doit être maintenu serré par deux personnes; gonfler le ballon et le laisser partir</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676" name="CustomShape 2"/>
          <p:cNvSpPr/>
          <p:nvPr/>
        </p:nvSpPr>
        <p:spPr>
          <a:xfrm>
            <a:off x="7092360" y="3372480"/>
            <a:ext cx="5110200" cy="354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notez comment l'air est capable d'exercer une force, permettant au ballon de se déplacer le long du fil</a:t>
            </a:r>
            <a:endParaRPr lang="it-IT" sz="2400" b="0" strike="noStrike" spc="-1">
              <a:latin typeface="Arial"/>
            </a:endParaRPr>
          </a:p>
          <a:p>
            <a:pPr>
              <a:lnSpc>
                <a:spcPct val="100000"/>
              </a:lnSpc>
              <a:spcBef>
                <a:spcPts val="1001"/>
              </a:spcBef>
            </a:pPr>
            <a:endParaRPr lang="it-IT" sz="2400" b="0" strike="noStrike" spc="-1">
              <a:latin typeface="Arial"/>
            </a:endParaRPr>
          </a:p>
          <a:p>
            <a:pPr>
              <a:lnSpc>
                <a:spcPct val="100000"/>
              </a:lnSpc>
              <a:spcBef>
                <a:spcPts val="1001"/>
              </a:spcBef>
            </a:pPr>
            <a:endParaRPr lang="it-IT" sz="2400" b="0" strike="noStrike" spc="-1">
              <a:latin typeface="Arial"/>
            </a:endParaRPr>
          </a:p>
        </p:txBody>
      </p:sp>
      <p:sp>
        <p:nvSpPr>
          <p:cNvPr id="677" name="CustomShape 3"/>
          <p:cNvSpPr/>
          <p:nvPr/>
        </p:nvSpPr>
        <p:spPr>
          <a:xfrm>
            <a:off x="1039320" y="3704400"/>
            <a:ext cx="2660040" cy="24022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78" name="CustomShape 4"/>
          <p:cNvSpPr/>
          <p:nvPr/>
        </p:nvSpPr>
        <p:spPr>
          <a:xfrm>
            <a:off x="4489920" y="3704400"/>
            <a:ext cx="2601360" cy="235440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79" name="Immagine 6"/>
          <p:cNvPicPr/>
          <p:nvPr/>
        </p:nvPicPr>
        <p:blipFill>
          <a:blip r:embed="rId5"/>
          <a:stretch/>
        </p:blipFill>
        <p:spPr>
          <a:xfrm>
            <a:off x="10557360" y="1440"/>
            <a:ext cx="1665720" cy="208800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Immagine 6"/>
          <p:cNvPicPr/>
          <p:nvPr/>
        </p:nvPicPr>
        <p:blipFill>
          <a:blip r:embed="rId2"/>
          <a:stretch/>
        </p:blipFill>
        <p:spPr>
          <a:xfrm>
            <a:off x="11135880" y="5739840"/>
            <a:ext cx="1055160" cy="1055160"/>
          </a:xfrm>
          <a:prstGeom prst="rect">
            <a:avLst/>
          </a:prstGeom>
          <a:ln>
            <a:noFill/>
          </a:ln>
        </p:spPr>
      </p:pic>
      <p:sp>
        <p:nvSpPr>
          <p:cNvPr id="681" name="CustomShape 1"/>
          <p:cNvSpPr/>
          <p:nvPr/>
        </p:nvSpPr>
        <p:spPr>
          <a:xfrm>
            <a:off x="491400" y="288360"/>
            <a:ext cx="10745640" cy="667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Comment fonctionne une paille?</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1" strike="noStrike" spc="-1">
                <a:solidFill>
                  <a:srgbClr val="000000"/>
                </a:solidFill>
                <a:latin typeface="Comic Sans MS"/>
                <a:ea typeface="DejaVu Sans"/>
              </a:rPr>
              <a:t>Ce dont vous avez besoin: </a:t>
            </a:r>
            <a:r>
              <a:rPr lang="it-IT" sz="2400" b="0" strike="noStrike" spc="-1">
                <a:solidFill>
                  <a:srgbClr val="000000"/>
                </a:solidFill>
                <a:latin typeface="Comic Sans MS"/>
                <a:ea typeface="DejaVu Sans"/>
              </a:rPr>
              <a:t>verre, paille, eau, sirop pour boissons</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colorées</a:t>
            </a:r>
            <a:endParaRPr lang="it-IT" sz="2400" b="0" strike="noStrike" spc="-1">
              <a:latin typeface="Arial"/>
            </a:endParaRPr>
          </a:p>
          <a:p>
            <a:pPr algn="just">
              <a:lnSpc>
                <a:spcPct val="100000"/>
              </a:lnSpc>
            </a:pPr>
            <a:endParaRPr lang="it-IT" sz="2400" b="0" strike="noStrike" spc="-1">
              <a:latin typeface="Arial"/>
            </a:endParaRPr>
          </a:p>
          <a:p>
            <a:pPr algn="just">
              <a:lnSpc>
                <a:spcPct val="100000"/>
              </a:lnSpc>
            </a:pPr>
            <a:r>
              <a:rPr lang="it-IT" sz="2400" b="1" strike="noStrike" spc="-1">
                <a:solidFill>
                  <a:srgbClr val="000000"/>
                </a:solidFill>
                <a:latin typeface="Comic Sans MS"/>
                <a:ea typeface="DejaVu Sans"/>
              </a:rPr>
              <a:t>-</a:t>
            </a:r>
            <a:r>
              <a:rPr lang="it-IT" sz="2400" b="0" strike="noStrike" spc="-1">
                <a:solidFill>
                  <a:srgbClr val="000000"/>
                </a:solidFill>
                <a:latin typeface="Comic Sans MS"/>
                <a:ea typeface="DejaVu Sans"/>
              </a:rPr>
              <a:t>Colorez un peu d'eau avec un sirop pour les boissons et mettez la </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paille dans le verre; aspirez un peu d'eau par la bouche dans la paille.</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-Fermez le haut de la paille avec votre doigt et retirez-le du liquide. </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Que se passe-t-il?</a:t>
            </a:r>
            <a:endParaRPr lang="it-IT" sz="2400" b="0" strike="noStrike" spc="-1">
              <a:latin typeface="Arial"/>
            </a:endParaRPr>
          </a:p>
          <a:p>
            <a:pPr algn="just">
              <a:lnSpc>
                <a:spcPct val="100000"/>
              </a:lnSpc>
            </a:pPr>
            <a:r>
              <a:rPr lang="it-IT" sz="2400" b="0" strike="noStrike" spc="-1">
                <a:solidFill>
                  <a:srgbClr val="000000"/>
                </a:solidFill>
                <a:latin typeface="Comic Sans MS"/>
                <a:ea typeface="DejaVu Sans"/>
              </a:rPr>
              <a:t>-Retirez ensuite votre doigt de l'embouchure de la paille et observez. Que se passe-t-il?</a:t>
            </a:r>
            <a:r>
              <a:rPr lang="it-IT" sz="2400" b="1" strike="noStrike" spc="-1">
                <a:solidFill>
                  <a:srgbClr val="000000"/>
                </a:solidFill>
                <a:latin typeface="Comic Sans MS"/>
                <a:ea typeface="DejaVu Sans"/>
              </a:rPr>
              <a:t>C</a:t>
            </a:r>
            <a:endParaRPr lang="it-IT" sz="2400" b="0" strike="noStrike" spc="-1">
              <a:latin typeface="Arial"/>
            </a:endParaRPr>
          </a:p>
          <a:p>
            <a:pPr algn="just">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682" name="CustomShape 2"/>
          <p:cNvSpPr/>
          <p:nvPr/>
        </p:nvSpPr>
        <p:spPr>
          <a:xfrm>
            <a:off x="6841440" y="3869640"/>
            <a:ext cx="5110200" cy="354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it-IT" sz="1800" b="0" strike="noStrike" spc="-1">
              <a:latin typeface="Arial"/>
            </a:endParaRPr>
          </a:p>
          <a:p>
            <a:pPr>
              <a:lnSpc>
                <a:spcPct val="100000"/>
              </a:lnSpc>
              <a:spcBef>
                <a:spcPts val="1001"/>
              </a:spcBef>
            </a:pPr>
            <a:r>
              <a:rPr lang="it-IT" sz="2400" b="1" strike="noStrike" spc="-1">
                <a:solidFill>
                  <a:srgbClr val="6C911C"/>
                </a:solidFill>
                <a:latin typeface="Comic Sans MS"/>
                <a:ea typeface="DejaVu Sans"/>
              </a:rPr>
              <a:t>Explication: </a:t>
            </a:r>
            <a:r>
              <a:rPr lang="it-IT" sz="2400" b="0" strike="noStrike" spc="-1">
                <a:solidFill>
                  <a:srgbClr val="111111"/>
                </a:solidFill>
                <a:latin typeface="Comic Sans MS"/>
                <a:ea typeface="DejaVu Sans"/>
              </a:rPr>
              <a:t>le doigt diminue la pression d'air au-dessus de la paille. La pression d'air augmentée sous la paille empêche à l'eau de s'échapper</a:t>
            </a:r>
            <a:endParaRPr lang="it-IT" sz="2400" b="0" strike="noStrike" spc="-1">
              <a:latin typeface="Arial"/>
            </a:endParaRPr>
          </a:p>
        </p:txBody>
      </p:sp>
      <p:pic>
        <p:nvPicPr>
          <p:cNvPr id="683" name="Picture 2"/>
          <p:cNvPicPr/>
          <p:nvPr/>
        </p:nvPicPr>
        <p:blipFill>
          <a:blip r:embed="rId3"/>
          <a:stretch/>
        </p:blipFill>
        <p:spPr>
          <a:xfrm>
            <a:off x="491400" y="4086360"/>
            <a:ext cx="1999080" cy="2660040"/>
          </a:xfrm>
          <a:prstGeom prst="rect">
            <a:avLst/>
          </a:prstGeom>
          <a:ln>
            <a:noFill/>
          </a:ln>
        </p:spPr>
      </p:pic>
      <p:sp>
        <p:nvSpPr>
          <p:cNvPr id="684" name="CustomShape 3"/>
          <p:cNvSpPr/>
          <p:nvPr/>
        </p:nvSpPr>
        <p:spPr>
          <a:xfrm>
            <a:off x="3385440" y="4088520"/>
            <a:ext cx="3382200" cy="276912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85" name="Immagine 6"/>
          <p:cNvPicPr/>
          <p:nvPr/>
        </p:nvPicPr>
        <p:blipFill>
          <a:blip r:embed="rId5"/>
          <a:stretch/>
        </p:blipFill>
        <p:spPr>
          <a:xfrm>
            <a:off x="10557360" y="1440"/>
            <a:ext cx="1665720" cy="208800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Immagine 6"/>
          <p:cNvPicPr/>
          <p:nvPr/>
        </p:nvPicPr>
        <p:blipFill>
          <a:blip r:embed="rId2"/>
          <a:stretch/>
        </p:blipFill>
        <p:spPr>
          <a:xfrm>
            <a:off x="11135880" y="5739840"/>
            <a:ext cx="1055160" cy="1055160"/>
          </a:xfrm>
          <a:prstGeom prst="rect">
            <a:avLst/>
          </a:prstGeom>
          <a:ln>
            <a:noFill/>
          </a:ln>
        </p:spPr>
      </p:pic>
      <p:sp>
        <p:nvSpPr>
          <p:cNvPr id="687" name="CustomShape 1"/>
          <p:cNvSpPr/>
          <p:nvPr/>
        </p:nvSpPr>
        <p:spPr>
          <a:xfrm>
            <a:off x="318960" y="625680"/>
            <a:ext cx="11203560" cy="25838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dirty="0">
              <a:latin typeface="Arial"/>
            </a:endParaRPr>
          </a:p>
          <a:p>
            <a:pPr marL="343080" indent="-342000">
              <a:lnSpc>
                <a:spcPct val="100000"/>
              </a:lnSpc>
              <a:buClr>
                <a:srgbClr val="808080"/>
              </a:buClr>
              <a:buFont typeface="Courier New"/>
              <a:buChar char="o"/>
            </a:pPr>
            <a:r>
              <a:rPr lang="it-IT" sz="2400" b="1" strike="noStrike" spc="-1" dirty="0">
                <a:solidFill>
                  <a:srgbClr val="808080"/>
                </a:solidFill>
                <a:latin typeface="Comic Sans MS"/>
                <a:ea typeface="DejaVu Sans"/>
              </a:rPr>
              <a:t>L’</a:t>
            </a:r>
            <a:r>
              <a:rPr lang="it-IT" sz="2400" b="1" strike="noStrike" spc="-1" dirty="0" err="1">
                <a:solidFill>
                  <a:srgbClr val="808080"/>
                </a:solidFill>
                <a:latin typeface="Comic Sans MS"/>
                <a:ea typeface="DejaVu Sans"/>
              </a:rPr>
              <a:t>éponge</a:t>
            </a:r>
            <a:r>
              <a:rPr lang="it-IT" sz="2400" b="1" strike="noStrike" spc="-1" dirty="0">
                <a:solidFill>
                  <a:srgbClr val="808080"/>
                </a:solidFill>
                <a:latin typeface="Comic Sans MS"/>
                <a:ea typeface="DejaVu Sans"/>
              </a:rPr>
              <a:t> qui </a:t>
            </a:r>
            <a:r>
              <a:rPr lang="it-IT" sz="2400" b="1" strike="noStrike" spc="-1" dirty="0" err="1">
                <a:solidFill>
                  <a:srgbClr val="808080"/>
                </a:solidFill>
                <a:latin typeface="Comic Sans MS"/>
                <a:ea typeface="DejaVu Sans"/>
              </a:rPr>
              <a:t>produit</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des</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bulles</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a:solidFill>
                  <a:srgbClr val="000000"/>
                </a:solidFill>
                <a:latin typeface="Comic Sans MS"/>
                <a:ea typeface="DejaVu Sans"/>
              </a:rPr>
              <a:t>Ce dont </a:t>
            </a:r>
            <a:r>
              <a:rPr lang="it-IT" sz="2400" b="1" strike="noStrike" spc="-1" dirty="0" err="1">
                <a:solidFill>
                  <a:srgbClr val="000000"/>
                </a:solidFill>
                <a:latin typeface="Comic Sans MS"/>
                <a:ea typeface="DejaVu Sans"/>
              </a:rPr>
              <a:t>vous</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avez</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besoin</a:t>
            </a:r>
            <a:r>
              <a:rPr lang="it-IT" sz="2400" b="1"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bol</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éponge</a:t>
            </a:r>
            <a:r>
              <a:rPr lang="it-IT" sz="2400" b="0" strike="noStrike" spc="-1" dirty="0">
                <a:solidFill>
                  <a:srgbClr val="000000"/>
                </a:solidFill>
                <a:latin typeface="Comic Sans MS"/>
                <a:ea typeface="DejaVu Sans"/>
              </a:rPr>
              <a:t>, eau</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a:t>
            </a:r>
            <a:r>
              <a:rPr lang="it-IT" sz="2400" b="0" strike="noStrike" spc="-1" dirty="0" err="1">
                <a:solidFill>
                  <a:srgbClr val="000000"/>
                </a:solidFill>
                <a:latin typeface="Comic Sans MS"/>
                <a:ea typeface="DejaVu Sans"/>
              </a:rPr>
              <a:t>Remplissez</a:t>
            </a:r>
            <a:r>
              <a:rPr lang="it-IT" sz="2400" b="0" strike="noStrike" spc="-1" dirty="0">
                <a:solidFill>
                  <a:srgbClr val="000000"/>
                </a:solidFill>
                <a:latin typeface="Comic Sans MS"/>
                <a:ea typeface="DejaVu Sans"/>
              </a:rPr>
              <a:t> le </a:t>
            </a:r>
            <a:r>
              <a:rPr lang="it-IT" sz="2400" b="0" strike="noStrike" spc="-1" dirty="0" err="1">
                <a:solidFill>
                  <a:srgbClr val="000000"/>
                </a:solidFill>
                <a:latin typeface="Comic Sans MS"/>
                <a:ea typeface="DejaVu Sans"/>
              </a:rPr>
              <a:t>bol</a:t>
            </a:r>
            <a:r>
              <a:rPr lang="it-IT" sz="2400" b="0" strike="noStrike" spc="-1" dirty="0">
                <a:solidFill>
                  <a:srgbClr val="000000"/>
                </a:solidFill>
                <a:latin typeface="Comic Sans MS"/>
                <a:ea typeface="DejaVu Sans"/>
              </a:rPr>
              <a:t> d'eau</a:t>
            </a:r>
            <a:endParaRPr lang="it-IT" sz="2400" b="0" strike="noStrike" spc="-1" dirty="0">
              <a:latin typeface="Arial"/>
            </a:endParaRPr>
          </a:p>
          <a:p>
            <a:pPr>
              <a:lnSpc>
                <a:spcPct val="100000"/>
              </a:lnSpc>
            </a:pPr>
            <a:r>
              <a:rPr lang="it-IT" sz="2400" b="1" strike="noStrike" spc="-1" dirty="0">
                <a:solidFill>
                  <a:srgbClr val="000000"/>
                </a:solidFill>
                <a:latin typeface="Comic Sans MS"/>
                <a:ea typeface="DejaVu Sans"/>
              </a:rPr>
              <a:t>-</a:t>
            </a:r>
            <a:r>
              <a:rPr lang="it-IT" sz="2400" b="0" strike="noStrike" spc="-1" dirty="0" err="1">
                <a:solidFill>
                  <a:srgbClr val="000000"/>
                </a:solidFill>
                <a:latin typeface="Comic Sans MS"/>
                <a:ea typeface="DejaVu Sans"/>
              </a:rPr>
              <a:t>Plongez</a:t>
            </a:r>
            <a:r>
              <a:rPr lang="it-IT" sz="2400" b="0" strike="noStrike" spc="-1" dirty="0">
                <a:solidFill>
                  <a:srgbClr val="000000"/>
                </a:solidFill>
                <a:latin typeface="Comic Sans MS"/>
                <a:ea typeface="DejaVu Sans"/>
              </a:rPr>
              <a:t> l'</a:t>
            </a:r>
            <a:r>
              <a:rPr lang="it-IT" sz="2400" b="0" strike="noStrike" spc="-1" dirty="0" err="1">
                <a:solidFill>
                  <a:srgbClr val="000000"/>
                </a:solidFill>
                <a:latin typeface="Comic Sans MS"/>
                <a:ea typeface="DejaVu Sans"/>
              </a:rPr>
              <a:t>éponge</a:t>
            </a:r>
            <a:r>
              <a:rPr lang="it-IT" sz="2400" b="0" strike="noStrike" spc="-1" dirty="0">
                <a:solidFill>
                  <a:srgbClr val="000000"/>
                </a:solidFill>
                <a:latin typeface="Comic Sans MS"/>
                <a:ea typeface="DejaVu Sans"/>
              </a:rPr>
              <a:t> et </a:t>
            </a:r>
            <a:r>
              <a:rPr lang="it-IT" sz="2400" b="0" strike="noStrike" spc="-1" dirty="0" err="1">
                <a:solidFill>
                  <a:srgbClr val="000000"/>
                </a:solidFill>
                <a:latin typeface="Comic Sans MS"/>
                <a:ea typeface="DejaVu Sans"/>
              </a:rPr>
              <a:t>pressez</a:t>
            </a:r>
            <a:r>
              <a:rPr lang="it-IT" sz="2400" b="0" strike="noStrike" spc="-1" dirty="0">
                <a:solidFill>
                  <a:srgbClr val="000000"/>
                </a:solidFill>
                <a:latin typeface="Comic Sans MS"/>
                <a:ea typeface="DejaVu Sans"/>
              </a:rPr>
              <a:t>-la: </a:t>
            </a:r>
            <a:r>
              <a:rPr lang="it-IT" sz="2400" b="0" strike="noStrike" spc="-1" dirty="0" err="1">
                <a:solidFill>
                  <a:srgbClr val="000000"/>
                </a:solidFill>
                <a:latin typeface="Comic Sans MS"/>
                <a:ea typeface="DejaVu Sans"/>
              </a:rPr>
              <a:t>des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bulles</a:t>
            </a:r>
            <a:r>
              <a:rPr lang="it-IT" sz="2400" b="0" strike="noStrike" spc="-1" dirty="0">
                <a:solidFill>
                  <a:srgbClr val="000000"/>
                </a:solidFill>
                <a:latin typeface="Comic Sans MS"/>
                <a:ea typeface="DejaVu Sans"/>
              </a:rPr>
              <a:t> se </a:t>
            </a:r>
            <a:r>
              <a:rPr lang="it-IT" sz="2400" b="0" strike="noStrike" spc="-1" dirty="0" err="1">
                <a:solidFill>
                  <a:srgbClr val="000000"/>
                </a:solidFill>
                <a:latin typeface="Comic Sans MS"/>
                <a:ea typeface="DejaVu Sans"/>
              </a:rPr>
              <a:t>formeront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dans</a:t>
            </a:r>
            <a:r>
              <a:rPr lang="it-IT" sz="2400" b="0" strike="noStrike" spc="-1" dirty="0">
                <a:solidFill>
                  <a:srgbClr val="000000"/>
                </a:solidFill>
                <a:latin typeface="Comic Sans MS"/>
                <a:ea typeface="DejaVu Sans"/>
              </a:rPr>
              <a:t> l'eau </a:t>
            </a:r>
            <a:endParaRPr lang="it-IT" sz="2400" b="0" strike="noStrike" spc="-1" dirty="0">
              <a:latin typeface="Arial"/>
            </a:endParaRPr>
          </a:p>
        </p:txBody>
      </p:sp>
      <p:sp>
        <p:nvSpPr>
          <p:cNvPr id="688" name="CustomShape 2"/>
          <p:cNvSpPr/>
          <p:nvPr/>
        </p:nvSpPr>
        <p:spPr>
          <a:xfrm>
            <a:off x="3168360" y="110160"/>
            <a:ext cx="4306680" cy="516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L'air occupe de l’espace</a:t>
            </a:r>
            <a:endParaRPr lang="it-IT" sz="2800" b="0" strike="noStrike" spc="-1">
              <a:latin typeface="Arial"/>
            </a:endParaRPr>
          </a:p>
        </p:txBody>
      </p:sp>
      <p:sp>
        <p:nvSpPr>
          <p:cNvPr id="689" name="CustomShape 3"/>
          <p:cNvSpPr/>
          <p:nvPr/>
        </p:nvSpPr>
        <p:spPr>
          <a:xfrm>
            <a:off x="4270680" y="3847680"/>
            <a:ext cx="5110200" cy="3546000"/>
          </a:xfrm>
          <a:prstGeom prst="rect">
            <a:avLst/>
          </a:prstGeom>
          <a:noFill/>
          <a:ln>
            <a:noFill/>
          </a:ln>
        </p:spPr>
        <p:style>
          <a:lnRef idx="0">
            <a:scrgbClr r="0" g="0" b="0"/>
          </a:lnRef>
          <a:fillRef idx="0">
            <a:scrgbClr r="0" g="0" b="0"/>
          </a:fillRef>
          <a:effectRef idx="0">
            <a:scrgbClr r="0" g="0" b="0"/>
          </a:effectRef>
          <a:fontRef idx="minor"/>
        </p:style>
      </p:sp>
      <p:sp>
        <p:nvSpPr>
          <p:cNvPr id="690" name="CustomShape 4"/>
          <p:cNvSpPr/>
          <p:nvPr/>
        </p:nvSpPr>
        <p:spPr>
          <a:xfrm>
            <a:off x="1224000" y="3528000"/>
            <a:ext cx="3011760" cy="326016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91" name="CustomShape 5"/>
          <p:cNvSpPr/>
          <p:nvPr/>
        </p:nvSpPr>
        <p:spPr>
          <a:xfrm>
            <a:off x="5840280" y="3449520"/>
            <a:ext cx="4906080" cy="228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Cela est possible car, dans l'éponge, il y avait des particules d'air, bien qu'invisibles. Au contact de l'eau, cependant, ils sont devenues visibles. </a:t>
            </a:r>
            <a:endParaRPr lang="it-IT" sz="2400" b="0" strike="noStrike" spc="-1">
              <a:latin typeface="Arial"/>
            </a:endParaRPr>
          </a:p>
        </p:txBody>
      </p:sp>
      <p:pic>
        <p:nvPicPr>
          <p:cNvPr id="692" name="Immagine 6"/>
          <p:cNvPicPr/>
          <p:nvPr/>
        </p:nvPicPr>
        <p:blipFill>
          <a:blip r:embed="rId4"/>
          <a:stretch/>
        </p:blipFill>
        <p:spPr>
          <a:xfrm>
            <a:off x="10557360" y="1440"/>
            <a:ext cx="1665720" cy="208800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Immagine 6"/>
          <p:cNvPicPr/>
          <p:nvPr/>
        </p:nvPicPr>
        <p:blipFill>
          <a:blip r:embed="rId2"/>
          <a:stretch/>
        </p:blipFill>
        <p:spPr>
          <a:xfrm>
            <a:off x="11135880" y="5739840"/>
            <a:ext cx="1055160" cy="1055160"/>
          </a:xfrm>
          <a:prstGeom prst="rect">
            <a:avLst/>
          </a:prstGeom>
          <a:ln>
            <a:noFill/>
          </a:ln>
        </p:spPr>
      </p:pic>
      <p:sp>
        <p:nvSpPr>
          <p:cNvPr id="694" name="CustomShape 1"/>
          <p:cNvSpPr/>
          <p:nvPr/>
        </p:nvSpPr>
        <p:spPr>
          <a:xfrm>
            <a:off x="459000" y="198720"/>
            <a:ext cx="11203560" cy="29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La seringue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Ce dont vous avez besoin: </a:t>
            </a:r>
            <a:r>
              <a:rPr lang="it-IT" sz="2400" b="0" strike="noStrike" spc="-1">
                <a:solidFill>
                  <a:srgbClr val="808080"/>
                </a:solidFill>
                <a:latin typeface="Comic Sans MS"/>
                <a:ea typeface="DejaVu Sans"/>
              </a:rPr>
              <a:t>une seringue, de l’eau</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-Aspirez l'air avec la seringue en tirant le piston vers l'extérieur.</a:t>
            </a: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-Bouchez le trou avec votre doigt et essayez de rétracter le piston</a:t>
            </a: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 qui ne peut descendre que sur une certaine distance </a:t>
            </a:r>
            <a:endParaRPr lang="it-IT" sz="2400" b="0" strike="noStrike" spc="-1">
              <a:latin typeface="Arial"/>
            </a:endParaRPr>
          </a:p>
        </p:txBody>
      </p:sp>
      <p:sp>
        <p:nvSpPr>
          <p:cNvPr id="695" name="CustomShape 2"/>
          <p:cNvSpPr/>
          <p:nvPr/>
        </p:nvSpPr>
        <p:spPr>
          <a:xfrm>
            <a:off x="4270680" y="3847680"/>
            <a:ext cx="5110200" cy="3546000"/>
          </a:xfrm>
          <a:prstGeom prst="rect">
            <a:avLst/>
          </a:prstGeom>
          <a:noFill/>
          <a:ln>
            <a:noFill/>
          </a:ln>
        </p:spPr>
        <p:style>
          <a:lnRef idx="0">
            <a:scrgbClr r="0" g="0" b="0"/>
          </a:lnRef>
          <a:fillRef idx="0">
            <a:scrgbClr r="0" g="0" b="0"/>
          </a:fillRef>
          <a:effectRef idx="0">
            <a:scrgbClr r="0" g="0" b="0"/>
          </a:effectRef>
          <a:fontRef idx="minor"/>
        </p:style>
      </p:sp>
      <p:sp>
        <p:nvSpPr>
          <p:cNvPr id="696" name="CustomShape 3"/>
          <p:cNvSpPr/>
          <p:nvPr/>
        </p:nvSpPr>
        <p:spPr>
          <a:xfrm>
            <a:off x="7045920" y="3744000"/>
            <a:ext cx="4906080" cy="228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l'air est élastique, compressible et prend de la place. En faisant le même test avec de l'eau, le piston ne bouge pas: l'eau n'est pas compressible.</a:t>
            </a:r>
            <a:endParaRPr lang="it-IT" sz="2400" b="0" strike="noStrike" spc="-1">
              <a:latin typeface="Arial"/>
            </a:endParaRPr>
          </a:p>
        </p:txBody>
      </p:sp>
      <p:sp>
        <p:nvSpPr>
          <p:cNvPr id="697" name="CustomShape 4"/>
          <p:cNvSpPr/>
          <p:nvPr/>
        </p:nvSpPr>
        <p:spPr>
          <a:xfrm>
            <a:off x="155880" y="3607200"/>
            <a:ext cx="3300120" cy="265680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98" name="CustomShape 5"/>
          <p:cNvSpPr/>
          <p:nvPr/>
        </p:nvSpPr>
        <p:spPr>
          <a:xfrm>
            <a:off x="3528000" y="3600000"/>
            <a:ext cx="3367080" cy="265680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99" name="Immagine 6"/>
          <p:cNvPicPr/>
          <p:nvPr/>
        </p:nvPicPr>
        <p:blipFill>
          <a:blip r:embed="rId5"/>
          <a:stretch/>
        </p:blipFill>
        <p:spPr>
          <a:xfrm>
            <a:off x="10557720" y="1440"/>
            <a:ext cx="1665720" cy="208800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Immagine 6"/>
          <p:cNvPicPr/>
          <p:nvPr/>
        </p:nvPicPr>
        <p:blipFill>
          <a:blip r:embed="rId2"/>
          <a:stretch/>
        </p:blipFill>
        <p:spPr>
          <a:xfrm>
            <a:off x="11135880" y="5739840"/>
            <a:ext cx="1055160" cy="1055160"/>
          </a:xfrm>
          <a:prstGeom prst="rect">
            <a:avLst/>
          </a:prstGeom>
          <a:ln>
            <a:noFill/>
          </a:ln>
        </p:spPr>
      </p:pic>
      <p:sp>
        <p:nvSpPr>
          <p:cNvPr id="701" name="CustomShape 1"/>
          <p:cNvSpPr/>
          <p:nvPr/>
        </p:nvSpPr>
        <p:spPr>
          <a:xfrm>
            <a:off x="459000" y="198720"/>
            <a:ext cx="11203560" cy="29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Une bouteille vide dans l'eau ...</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Ce dont vous avez besoin: </a:t>
            </a:r>
            <a:r>
              <a:rPr lang="it-IT" sz="2400" b="0" strike="noStrike" spc="-1">
                <a:solidFill>
                  <a:srgbClr val="808080"/>
                </a:solidFill>
                <a:latin typeface="Comic Sans MS"/>
                <a:ea typeface="DejaVu Sans"/>
              </a:rPr>
              <a:t>bouteille en plastique vide, récipient, </a:t>
            </a: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eau</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-Plongez la bouteille dans l'eau en la tenant la bouche tournée vers </a:t>
            </a:r>
            <a:endParaRPr lang="it-IT" sz="2400" b="0" strike="noStrike" spc="-1">
              <a:latin typeface="Arial"/>
            </a:endParaRPr>
          </a:p>
          <a:p>
            <a:pPr>
              <a:lnSpc>
                <a:spcPct val="100000"/>
              </a:lnSpc>
            </a:pPr>
            <a:r>
              <a:rPr lang="it-IT" sz="2400" b="0" strike="noStrike" spc="-1">
                <a:solidFill>
                  <a:srgbClr val="808080"/>
                </a:solidFill>
                <a:latin typeface="Comic Sans MS"/>
                <a:ea typeface="DejaVu Sans"/>
              </a:rPr>
              <a:t>le bas: se forment des bulles!  </a:t>
            </a:r>
            <a:endParaRPr lang="it-IT" sz="2400" b="0" strike="noStrike" spc="-1">
              <a:latin typeface="Arial"/>
            </a:endParaRPr>
          </a:p>
        </p:txBody>
      </p:sp>
      <p:sp>
        <p:nvSpPr>
          <p:cNvPr id="702" name="CustomShape 2"/>
          <p:cNvSpPr/>
          <p:nvPr/>
        </p:nvSpPr>
        <p:spPr>
          <a:xfrm>
            <a:off x="4270680" y="3847680"/>
            <a:ext cx="5110200" cy="3546000"/>
          </a:xfrm>
          <a:prstGeom prst="rect">
            <a:avLst/>
          </a:prstGeom>
          <a:noFill/>
          <a:ln>
            <a:noFill/>
          </a:ln>
        </p:spPr>
        <p:style>
          <a:lnRef idx="0">
            <a:scrgbClr r="0" g="0" b="0"/>
          </a:lnRef>
          <a:fillRef idx="0">
            <a:scrgbClr r="0" g="0" b="0"/>
          </a:fillRef>
          <a:effectRef idx="0">
            <a:scrgbClr r="0" g="0" b="0"/>
          </a:effectRef>
          <a:fontRef idx="minor"/>
        </p:style>
      </p:sp>
      <p:sp>
        <p:nvSpPr>
          <p:cNvPr id="703" name="CustomShape 3"/>
          <p:cNvSpPr/>
          <p:nvPr/>
        </p:nvSpPr>
        <p:spPr>
          <a:xfrm>
            <a:off x="6228360" y="3590280"/>
            <a:ext cx="4906080" cy="228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la bouteille n'était pas réellement vide mais pleine d'air: l'air est partout, même si vous ne le voyez pas!</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704" name="CustomShape 4"/>
          <p:cNvSpPr/>
          <p:nvPr/>
        </p:nvSpPr>
        <p:spPr>
          <a:xfrm>
            <a:off x="1336320" y="3436200"/>
            <a:ext cx="4270680" cy="29635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705" name="Immagine 6"/>
          <p:cNvPicPr/>
          <p:nvPr/>
        </p:nvPicPr>
        <p:blipFill>
          <a:blip r:embed="rId4"/>
          <a:stretch/>
        </p:blipFill>
        <p:spPr>
          <a:xfrm>
            <a:off x="10557720" y="1440"/>
            <a:ext cx="1665720" cy="208800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Immagine 6"/>
          <p:cNvPicPr/>
          <p:nvPr/>
        </p:nvPicPr>
        <p:blipFill>
          <a:blip r:embed="rId2"/>
          <a:stretch/>
        </p:blipFill>
        <p:spPr>
          <a:xfrm>
            <a:off x="11135880" y="5739840"/>
            <a:ext cx="1055160" cy="1055160"/>
          </a:xfrm>
          <a:prstGeom prst="rect">
            <a:avLst/>
          </a:prstGeom>
          <a:ln>
            <a:noFill/>
          </a:ln>
        </p:spPr>
      </p:pic>
      <p:sp>
        <p:nvSpPr>
          <p:cNvPr id="707" name="CustomShape 1"/>
          <p:cNvSpPr/>
          <p:nvPr/>
        </p:nvSpPr>
        <p:spPr>
          <a:xfrm>
            <a:off x="459000" y="198720"/>
            <a:ext cx="11203560" cy="429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808080"/>
                </a:solidFill>
                <a:latin typeface="Comic Sans MS"/>
                <a:ea typeface="DejaVu Sans"/>
              </a:rPr>
              <a:t>L'eau qui monte dans le verre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Ce dont vous avez besoin: </a:t>
            </a:r>
            <a:r>
              <a:rPr lang="it-IT" sz="2400" b="0" strike="noStrike" spc="-1">
                <a:solidFill>
                  <a:srgbClr val="000000"/>
                </a:solidFill>
                <a:latin typeface="Comic Sans MS"/>
                <a:ea typeface="DejaVu Sans"/>
              </a:rPr>
              <a:t>une bougie, un verre, un bol, de l'eau,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une allumette, du jus coloré</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-Fixez la bougie au fond du bol avec des gouttes de cire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-Ajoutez le jus coloré à l'eau contenue dans le bol</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-Allumez la bougie et couvrez-la avec le verre: la bougie s'éteint au bout d'un moment et l'eau monte dans le verre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1800" b="0" strike="noStrike" spc="-1">
                <a:solidFill>
                  <a:srgbClr val="000000"/>
                </a:solidFill>
                <a:latin typeface="Trebuchet MS"/>
                <a:ea typeface="DejaVu Sans"/>
              </a:rPr>
              <a:t> </a:t>
            </a:r>
            <a:endParaRPr lang="it-IT" sz="1800" b="0" strike="noStrike" spc="-1">
              <a:latin typeface="Arial"/>
            </a:endParaRPr>
          </a:p>
          <a:p>
            <a:pPr>
              <a:lnSpc>
                <a:spcPct val="100000"/>
              </a:lnSpc>
            </a:pPr>
            <a:endParaRPr lang="it-IT" sz="1800" b="0" strike="noStrike" spc="-1">
              <a:latin typeface="Arial"/>
            </a:endParaRPr>
          </a:p>
        </p:txBody>
      </p:sp>
      <p:sp>
        <p:nvSpPr>
          <p:cNvPr id="708" name="CustomShape 2"/>
          <p:cNvSpPr/>
          <p:nvPr/>
        </p:nvSpPr>
        <p:spPr>
          <a:xfrm>
            <a:off x="4270680" y="3847680"/>
            <a:ext cx="5110200" cy="3546000"/>
          </a:xfrm>
          <a:prstGeom prst="rect">
            <a:avLst/>
          </a:prstGeom>
          <a:noFill/>
          <a:ln>
            <a:noFill/>
          </a:ln>
        </p:spPr>
        <p:style>
          <a:lnRef idx="0">
            <a:scrgbClr r="0" g="0" b="0"/>
          </a:lnRef>
          <a:fillRef idx="0">
            <a:scrgbClr r="0" g="0" b="0"/>
          </a:fillRef>
          <a:effectRef idx="0">
            <a:scrgbClr r="0" g="0" b="0"/>
          </a:effectRef>
          <a:fontRef idx="minor"/>
        </p:style>
      </p:sp>
      <p:sp>
        <p:nvSpPr>
          <p:cNvPr id="709" name="CustomShape 3"/>
          <p:cNvSpPr/>
          <p:nvPr/>
        </p:nvSpPr>
        <p:spPr>
          <a:xfrm>
            <a:off x="7092360" y="3523320"/>
            <a:ext cx="4906080" cy="191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la bougie s'éteint car l'oxygène est consommé lors de la combustion. L'eau monte dans le verre et occupe sa place. </a:t>
            </a:r>
            <a:endParaRPr lang="it-IT" sz="2400" b="0" strike="noStrike" spc="-1">
              <a:latin typeface="Arial"/>
            </a:endParaRPr>
          </a:p>
          <a:p>
            <a:pPr>
              <a:lnSpc>
                <a:spcPct val="100000"/>
              </a:lnSpc>
            </a:pPr>
            <a:endParaRPr lang="it-IT" sz="2400" b="0" strike="noStrike" spc="-1">
              <a:latin typeface="Arial"/>
            </a:endParaRPr>
          </a:p>
        </p:txBody>
      </p:sp>
      <p:sp>
        <p:nvSpPr>
          <p:cNvPr id="710" name="CustomShape 4"/>
          <p:cNvSpPr/>
          <p:nvPr/>
        </p:nvSpPr>
        <p:spPr>
          <a:xfrm>
            <a:off x="164520" y="3723480"/>
            <a:ext cx="2226240" cy="171036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711" name="CustomShape 5"/>
          <p:cNvSpPr/>
          <p:nvPr/>
        </p:nvSpPr>
        <p:spPr>
          <a:xfrm>
            <a:off x="1918080" y="4144680"/>
            <a:ext cx="2226240" cy="171036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712" name="CustomShape 6"/>
          <p:cNvSpPr/>
          <p:nvPr/>
        </p:nvSpPr>
        <p:spPr>
          <a:xfrm>
            <a:off x="3862080" y="4682520"/>
            <a:ext cx="2226240" cy="1710360"/>
          </a:xfrm>
          <a:prstGeom prst="roundRect">
            <a:avLst>
              <a:gd name="adj" fmla="val 16667"/>
            </a:avLst>
          </a:prstGeom>
          <a:blipFill rotWithShape="0">
            <a:blip r:embed="rId5"/>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713" name="Immagine 6"/>
          <p:cNvPicPr/>
          <p:nvPr/>
        </p:nvPicPr>
        <p:blipFill>
          <a:blip r:embed="rId6"/>
          <a:stretch/>
        </p:blipFill>
        <p:spPr>
          <a:xfrm>
            <a:off x="10558080" y="1440"/>
            <a:ext cx="1665720" cy="208800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magine 6"/>
          <p:cNvPicPr/>
          <p:nvPr/>
        </p:nvPicPr>
        <p:blipFill>
          <a:blip r:embed="rId2"/>
          <a:stretch/>
        </p:blipFill>
        <p:spPr>
          <a:xfrm>
            <a:off x="11135880" y="5739840"/>
            <a:ext cx="1055160" cy="1055160"/>
          </a:xfrm>
          <a:prstGeom prst="rect">
            <a:avLst/>
          </a:prstGeom>
          <a:ln>
            <a:noFill/>
          </a:ln>
        </p:spPr>
      </p:pic>
      <p:sp>
        <p:nvSpPr>
          <p:cNvPr id="715" name="CustomShape 1"/>
          <p:cNvSpPr/>
          <p:nvPr/>
        </p:nvSpPr>
        <p:spPr>
          <a:xfrm>
            <a:off x="518400" y="159120"/>
            <a:ext cx="11203560" cy="511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Un équilibre pour l'air</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Ce dont vous avez besoin: </a:t>
            </a:r>
            <a:r>
              <a:rPr lang="it-IT" sz="2400" b="0" strike="noStrike" spc="-1">
                <a:solidFill>
                  <a:srgbClr val="000000"/>
                </a:solidFill>
                <a:latin typeface="Comic Sans MS"/>
                <a:ea typeface="DejaVu Sans"/>
              </a:rPr>
              <a:t>deux ballons de la même taille,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un cintre.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-Gonflez les deux ballons et attachez-les au cintre.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-Une fois en équilibre, dégonflez l'un des deux ballons: le cintre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s'incline vers la partie du ballon qui a été gonflée.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p:txBody>
      </p:sp>
      <p:sp>
        <p:nvSpPr>
          <p:cNvPr id="716" name="CustomShape 2"/>
          <p:cNvSpPr/>
          <p:nvPr/>
        </p:nvSpPr>
        <p:spPr>
          <a:xfrm>
            <a:off x="5677920" y="4392000"/>
            <a:ext cx="490608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l'air fermé à l'intérieur du ballon le rend plus lourd que celui dégonflé.</a:t>
            </a:r>
            <a:endParaRPr lang="it-IT" sz="2400" b="0" strike="noStrike" spc="-1">
              <a:latin typeface="Arial"/>
            </a:endParaRPr>
          </a:p>
        </p:txBody>
      </p:sp>
      <p:sp>
        <p:nvSpPr>
          <p:cNvPr id="717" name="CustomShape 3"/>
          <p:cNvSpPr/>
          <p:nvPr/>
        </p:nvSpPr>
        <p:spPr>
          <a:xfrm>
            <a:off x="1978920" y="3888000"/>
            <a:ext cx="2701080" cy="28864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718" name="CustomShape 4"/>
          <p:cNvSpPr/>
          <p:nvPr/>
        </p:nvSpPr>
        <p:spPr>
          <a:xfrm>
            <a:off x="3918960" y="110160"/>
            <a:ext cx="2808720" cy="516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a:solidFill>
                  <a:srgbClr val="FF9900"/>
                </a:solidFill>
                <a:latin typeface="Comic Sans MS"/>
                <a:ea typeface="DejaVu Sans"/>
              </a:rPr>
              <a:t>L’air a un poids</a:t>
            </a:r>
            <a:endParaRPr lang="it-IT" sz="2800" b="0" strike="noStrike" spc="-1">
              <a:latin typeface="Arial"/>
            </a:endParaRPr>
          </a:p>
        </p:txBody>
      </p:sp>
      <p:pic>
        <p:nvPicPr>
          <p:cNvPr id="719" name="Immagine 6"/>
          <p:cNvPicPr/>
          <p:nvPr/>
        </p:nvPicPr>
        <p:blipFill>
          <a:blip r:embed="rId4"/>
          <a:stretch/>
        </p:blipFill>
        <p:spPr>
          <a:xfrm>
            <a:off x="10558080" y="1440"/>
            <a:ext cx="1665720" cy="2088000"/>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 name="Immagine 6"/>
          <p:cNvPicPr/>
          <p:nvPr/>
        </p:nvPicPr>
        <p:blipFill>
          <a:blip r:embed="rId2"/>
          <a:stretch/>
        </p:blipFill>
        <p:spPr>
          <a:xfrm>
            <a:off x="11135880" y="5739840"/>
            <a:ext cx="1055160" cy="1055160"/>
          </a:xfrm>
          <a:prstGeom prst="rect">
            <a:avLst/>
          </a:prstGeom>
          <a:ln>
            <a:noFill/>
          </a:ln>
        </p:spPr>
      </p:pic>
      <p:sp>
        <p:nvSpPr>
          <p:cNvPr id="721" name="CustomShape 1"/>
          <p:cNvSpPr/>
          <p:nvPr/>
        </p:nvSpPr>
        <p:spPr>
          <a:xfrm>
            <a:off x="459000" y="111240"/>
            <a:ext cx="11203560" cy="356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2400" b="1" strike="noStrike" spc="-1">
                <a:solidFill>
                  <a:srgbClr val="808080"/>
                </a:solidFill>
                <a:latin typeface="Comic Sans MS"/>
                <a:ea typeface="DejaVu Sans"/>
              </a:rPr>
              <a:t>Une méduse en bouteille !</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 </a:t>
            </a:r>
            <a:r>
              <a:rPr lang="it-IT" sz="2400" b="0" strike="noStrike" spc="-1">
                <a:solidFill>
                  <a:srgbClr val="000000"/>
                </a:solidFill>
                <a:latin typeface="Comic Sans MS"/>
                <a:ea typeface="DejaVu Sans"/>
              </a:rPr>
              <a:t>bouteille en plastique vide, eau, ballon</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-Insérez un ballon dans une bouteille, gonflez-le et fermez son extrémité.</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-Remplissez la bouteille d'eau et bouchez-la. Tout en retournant la bouteille, le ballon se positionne toujours dans la partie la plus haute.</a:t>
            </a:r>
            <a:endParaRPr lang="it-IT" sz="2400" b="0" strike="noStrike" spc="-1">
              <a:latin typeface="Arial"/>
            </a:endParaRPr>
          </a:p>
          <a:p>
            <a:pPr marL="285840" indent="-284760">
              <a:lnSpc>
                <a:spcPct val="100000"/>
              </a:lnSpc>
              <a:buClr>
                <a:srgbClr val="000000"/>
              </a:buClr>
              <a:buFont typeface="Arial"/>
              <a:buChar char="•"/>
            </a:pPr>
            <a:r>
              <a:rPr lang="it-IT" sz="2400" b="0" strike="noStrike" spc="-1">
                <a:solidFill>
                  <a:srgbClr val="000000"/>
                </a:solidFill>
                <a:latin typeface="Comic Sans MS"/>
                <a:ea typeface="DejaVu Sans"/>
              </a:rPr>
              <a:t> </a:t>
            </a:r>
            <a:endParaRPr lang="it-IT" sz="2400" b="0" strike="noStrike" spc="-1">
              <a:latin typeface="Arial"/>
            </a:endParaRPr>
          </a:p>
        </p:txBody>
      </p:sp>
      <p:sp>
        <p:nvSpPr>
          <p:cNvPr id="722" name="CustomShape 2"/>
          <p:cNvSpPr/>
          <p:nvPr/>
        </p:nvSpPr>
        <p:spPr>
          <a:xfrm>
            <a:off x="7197840" y="4539600"/>
            <a:ext cx="490608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6C911C"/>
                </a:solidFill>
                <a:latin typeface="Comic Sans MS"/>
                <a:ea typeface="DejaVu Sans"/>
              </a:rPr>
              <a:t>Explication: l</a:t>
            </a:r>
            <a:r>
              <a:rPr lang="it-IT" sz="2400" b="0" strike="noStrike" spc="-1">
                <a:solidFill>
                  <a:srgbClr val="000000"/>
                </a:solidFill>
                <a:latin typeface="Comic Sans MS"/>
                <a:ea typeface="DejaVu Sans"/>
              </a:rPr>
              <a:t>'air est plus léger que l'eau donc le ballon flotte dans l'eau.</a:t>
            </a:r>
            <a:endParaRPr lang="it-IT" sz="2400" b="0" strike="noStrike" spc="-1">
              <a:latin typeface="Arial"/>
            </a:endParaRPr>
          </a:p>
          <a:p>
            <a:pPr>
              <a:lnSpc>
                <a:spcPct val="100000"/>
              </a:lnSpc>
            </a:pPr>
            <a:endParaRPr lang="it-IT" sz="2400" b="0" strike="noStrike" spc="-1">
              <a:latin typeface="Arial"/>
            </a:endParaRPr>
          </a:p>
        </p:txBody>
      </p:sp>
      <p:sp>
        <p:nvSpPr>
          <p:cNvPr id="723" name="CustomShape 3"/>
          <p:cNvSpPr/>
          <p:nvPr/>
        </p:nvSpPr>
        <p:spPr>
          <a:xfrm>
            <a:off x="4163040" y="4281480"/>
            <a:ext cx="2947320" cy="24541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724" name="CustomShape 4"/>
          <p:cNvSpPr/>
          <p:nvPr/>
        </p:nvSpPr>
        <p:spPr>
          <a:xfrm>
            <a:off x="3771000" y="110160"/>
            <a:ext cx="3101760" cy="516240"/>
          </a:xfrm>
          <a:prstGeom prst="rect">
            <a:avLst/>
          </a:prstGeom>
          <a:noFill/>
          <a:ln>
            <a:noFill/>
          </a:ln>
        </p:spPr>
        <p:style>
          <a:lnRef idx="0">
            <a:scrgbClr r="0" g="0" b="0"/>
          </a:lnRef>
          <a:fillRef idx="0">
            <a:scrgbClr r="0" g="0" b="0"/>
          </a:fillRef>
          <a:effectRef idx="0">
            <a:scrgbClr r="0" g="0" b="0"/>
          </a:effectRef>
          <a:fontRef idx="minor"/>
        </p:style>
      </p:sp>
      <p:sp>
        <p:nvSpPr>
          <p:cNvPr id="725" name="CustomShape 5"/>
          <p:cNvSpPr/>
          <p:nvPr/>
        </p:nvSpPr>
        <p:spPr>
          <a:xfrm>
            <a:off x="594360" y="4341960"/>
            <a:ext cx="3157920" cy="245412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it-IT" sz="1800" b="1" strike="noStrike" spc="-1">
                <a:solidFill>
                  <a:srgbClr val="000000"/>
                </a:solidFill>
                <a:latin typeface="Comic Sans MS"/>
                <a:ea typeface="DejaVu Sans"/>
              </a:rPr>
              <a:t>!! Il est possible de  décorer la bouteille avec des motifs à thème marin: notre ballon est devenu une méduse …</a:t>
            </a:r>
            <a:endParaRPr lang="it-IT" sz="1800" b="0" strike="noStrike" spc="-1">
              <a:latin typeface="Arial"/>
            </a:endParaRPr>
          </a:p>
          <a:p>
            <a:pPr algn="ctr">
              <a:lnSpc>
                <a:spcPct val="100000"/>
              </a:lnSpc>
            </a:pPr>
            <a:endParaRPr lang="it-IT" sz="1800" b="0" strike="noStrike" spc="-1">
              <a:latin typeface="Arial"/>
            </a:endParaRPr>
          </a:p>
        </p:txBody>
      </p:sp>
      <p:pic>
        <p:nvPicPr>
          <p:cNvPr id="726" name="Immagine 6"/>
          <p:cNvPicPr/>
          <p:nvPr/>
        </p:nvPicPr>
        <p:blipFill>
          <a:blip r:embed="rId4"/>
          <a:stretch/>
        </p:blipFill>
        <p:spPr>
          <a:xfrm>
            <a:off x="10558440" y="1440"/>
            <a:ext cx="1665720" cy="208800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Immagine 2"/>
          <p:cNvPicPr/>
          <p:nvPr/>
        </p:nvPicPr>
        <p:blipFill>
          <a:blip r:embed="rId2"/>
          <a:stretch/>
        </p:blipFill>
        <p:spPr>
          <a:xfrm>
            <a:off x="7920000" y="1728000"/>
            <a:ext cx="2795760" cy="4617000"/>
          </a:xfrm>
          <a:prstGeom prst="rect">
            <a:avLst/>
          </a:prstGeom>
          <a:ln>
            <a:noFill/>
          </a:ln>
        </p:spPr>
      </p:pic>
      <p:sp>
        <p:nvSpPr>
          <p:cNvPr id="620" name="CustomShape 1"/>
          <p:cNvSpPr/>
          <p:nvPr/>
        </p:nvSpPr>
        <p:spPr>
          <a:xfrm>
            <a:off x="266400" y="3096000"/>
            <a:ext cx="10172880" cy="264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800" b="1" strike="noStrike" spc="-1">
                <a:solidFill>
                  <a:srgbClr val="FF9900"/>
                </a:solidFill>
                <a:latin typeface="Comic Sans MS"/>
                <a:ea typeface="DejaVu Sans"/>
              </a:rPr>
              <a:t>- stimulent l'attention</a:t>
            </a:r>
            <a:endParaRPr lang="it-IT" sz="2800" b="0" strike="noStrike" spc="-1">
              <a:latin typeface="Arial"/>
            </a:endParaRPr>
          </a:p>
          <a:p>
            <a:pPr>
              <a:lnSpc>
                <a:spcPct val="100000"/>
              </a:lnSpc>
            </a:pPr>
            <a:endParaRPr lang="it-IT" sz="2800" b="0" strike="noStrike" spc="-1">
              <a:latin typeface="Arial"/>
            </a:endParaRPr>
          </a:p>
          <a:p>
            <a:pPr>
              <a:lnSpc>
                <a:spcPct val="100000"/>
              </a:lnSpc>
            </a:pPr>
            <a:r>
              <a:rPr lang="it-IT" sz="2800" b="1" strike="noStrike" spc="-1">
                <a:solidFill>
                  <a:srgbClr val="FF9900"/>
                </a:solidFill>
                <a:latin typeface="Comic Sans MS"/>
                <a:ea typeface="DejaVu Sans"/>
              </a:rPr>
              <a:t>- aident à comprendre les concepts et à les mémoriser</a:t>
            </a:r>
            <a:endParaRPr lang="it-IT" sz="2800" b="0" strike="noStrike" spc="-1">
              <a:latin typeface="Arial"/>
            </a:endParaRPr>
          </a:p>
          <a:p>
            <a:pPr>
              <a:lnSpc>
                <a:spcPct val="100000"/>
              </a:lnSpc>
            </a:pPr>
            <a:endParaRPr lang="it-IT" sz="2800" b="0" strike="noStrike" spc="-1">
              <a:latin typeface="Arial"/>
            </a:endParaRPr>
          </a:p>
          <a:p>
            <a:pPr>
              <a:lnSpc>
                <a:spcPct val="100000"/>
              </a:lnSpc>
            </a:pPr>
            <a:r>
              <a:rPr lang="it-IT" sz="2800" b="1" strike="noStrike" spc="-1">
                <a:solidFill>
                  <a:srgbClr val="FF9900"/>
                </a:solidFill>
                <a:latin typeface="Comic Sans MS"/>
                <a:ea typeface="DejaVu Sans"/>
              </a:rPr>
              <a:t>- font sentir les enfants "partie active" de la leçon</a:t>
            </a:r>
            <a:endParaRPr lang="it-IT" sz="2800" b="0" strike="noStrike" spc="-1">
              <a:latin typeface="Arial"/>
            </a:endParaRPr>
          </a:p>
          <a:p>
            <a:pPr>
              <a:lnSpc>
                <a:spcPct val="100000"/>
              </a:lnSpc>
            </a:pPr>
            <a:endParaRPr lang="it-IT" sz="2800" b="0" strike="noStrike" spc="-1">
              <a:latin typeface="Arial"/>
            </a:endParaRPr>
          </a:p>
        </p:txBody>
      </p:sp>
      <p:sp>
        <p:nvSpPr>
          <p:cNvPr id="621" name="CustomShape 2"/>
          <p:cNvSpPr/>
          <p:nvPr/>
        </p:nvSpPr>
        <p:spPr>
          <a:xfrm>
            <a:off x="129240" y="303120"/>
            <a:ext cx="1017288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3600" b="1" strike="noStrike" spc="-1">
                <a:solidFill>
                  <a:srgbClr val="808080"/>
                </a:solidFill>
                <a:latin typeface="Comic Sans MS"/>
                <a:ea typeface="DejaVu Sans"/>
              </a:rPr>
              <a:t>L'importance des expériences pratiques dans l'enseignement</a:t>
            </a:r>
            <a:endParaRPr lang="it-IT" sz="3600" b="0" strike="noStrike" spc="-1">
              <a:latin typeface="Arial"/>
            </a:endParaRPr>
          </a:p>
        </p:txBody>
      </p:sp>
      <p:pic>
        <p:nvPicPr>
          <p:cNvPr id="622" name="Immagine 6"/>
          <p:cNvPicPr/>
          <p:nvPr/>
        </p:nvPicPr>
        <p:blipFill>
          <a:blip r:embed="rId3"/>
          <a:stretch/>
        </p:blipFill>
        <p:spPr>
          <a:xfrm>
            <a:off x="11135880" y="5739840"/>
            <a:ext cx="1055160" cy="1055160"/>
          </a:xfrm>
          <a:prstGeom prst="rect">
            <a:avLst/>
          </a:prstGeom>
          <a:ln>
            <a:noFill/>
          </a:ln>
        </p:spPr>
      </p:pic>
      <p:pic>
        <p:nvPicPr>
          <p:cNvPr id="623" name="Immagine 6"/>
          <p:cNvPicPr/>
          <p:nvPr/>
        </p:nvPicPr>
        <p:blipFill>
          <a:blip r:embed="rId4"/>
          <a:stretch/>
        </p:blipFill>
        <p:spPr>
          <a:xfrm>
            <a:off x="10557000" y="0"/>
            <a:ext cx="1665720" cy="208800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Immagine 6"/>
          <p:cNvPicPr/>
          <p:nvPr/>
        </p:nvPicPr>
        <p:blipFill>
          <a:blip r:embed="rId2"/>
          <a:stretch/>
        </p:blipFill>
        <p:spPr>
          <a:xfrm>
            <a:off x="11135880" y="5739840"/>
            <a:ext cx="1055160" cy="1055160"/>
          </a:xfrm>
          <a:prstGeom prst="rect">
            <a:avLst/>
          </a:prstGeom>
          <a:ln>
            <a:noFill/>
          </a:ln>
        </p:spPr>
      </p:pic>
      <p:sp>
        <p:nvSpPr>
          <p:cNvPr id="625" name="CustomShape 1"/>
          <p:cNvSpPr/>
          <p:nvPr/>
        </p:nvSpPr>
        <p:spPr>
          <a:xfrm>
            <a:off x="331200" y="569160"/>
            <a:ext cx="10172880" cy="67388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3600" b="1" strike="noStrike" spc="-1" dirty="0" err="1">
                <a:solidFill>
                  <a:srgbClr val="000000"/>
                </a:solidFill>
                <a:latin typeface="Comic Sans MS"/>
                <a:ea typeface="DejaVu Sans"/>
              </a:rPr>
              <a:t>Expérience</a:t>
            </a:r>
            <a:r>
              <a:rPr lang="it-IT" sz="3600" b="1" strike="noStrike" spc="-1" dirty="0">
                <a:solidFill>
                  <a:srgbClr val="000000"/>
                </a:solidFill>
                <a:latin typeface="Comic Sans MS"/>
                <a:ea typeface="DejaVu Sans"/>
              </a:rPr>
              <a:t> </a:t>
            </a:r>
            <a:r>
              <a:rPr lang="it-IT" sz="3600" b="1" strike="noStrike" spc="-1" dirty="0" err="1">
                <a:solidFill>
                  <a:srgbClr val="000000"/>
                </a:solidFill>
                <a:latin typeface="Comic Sans MS"/>
                <a:ea typeface="DejaVu Sans"/>
              </a:rPr>
              <a:t>sur</a:t>
            </a:r>
            <a:r>
              <a:rPr lang="it-IT" sz="3600" b="1" strike="noStrike" spc="-1" dirty="0">
                <a:solidFill>
                  <a:srgbClr val="000000"/>
                </a:solidFill>
                <a:latin typeface="Comic Sans MS"/>
                <a:ea typeface="DejaVu Sans"/>
              </a:rPr>
              <a:t> l’air et </a:t>
            </a:r>
            <a:r>
              <a:rPr lang="it-IT" sz="3600" b="1" strike="noStrike" spc="-1" dirty="0" err="1">
                <a:solidFill>
                  <a:srgbClr val="000000"/>
                </a:solidFill>
                <a:latin typeface="Comic Sans MS"/>
                <a:ea typeface="DejaVu Sans"/>
              </a:rPr>
              <a:t>sur</a:t>
            </a:r>
            <a:r>
              <a:rPr lang="it-IT" sz="3600" b="1" strike="noStrike" spc="-1" dirty="0">
                <a:solidFill>
                  <a:srgbClr val="000000"/>
                </a:solidFill>
                <a:latin typeface="Comic Sans MS"/>
                <a:ea typeface="DejaVu Sans"/>
              </a:rPr>
              <a:t> </a:t>
            </a:r>
            <a:r>
              <a:rPr lang="it-IT" sz="3600" b="1" strike="noStrike" spc="-1" dirty="0" err="1">
                <a:solidFill>
                  <a:srgbClr val="000000"/>
                </a:solidFill>
                <a:latin typeface="Comic Sans MS"/>
                <a:ea typeface="DejaVu Sans"/>
              </a:rPr>
              <a:t>ses</a:t>
            </a:r>
            <a:r>
              <a:rPr lang="it-IT" sz="3600" b="1" strike="noStrike" spc="-1" dirty="0">
                <a:solidFill>
                  <a:srgbClr val="000000"/>
                </a:solidFill>
                <a:latin typeface="Comic Sans MS"/>
                <a:ea typeface="DejaVu Sans"/>
              </a:rPr>
              <a:t> </a:t>
            </a:r>
            <a:r>
              <a:rPr lang="it-IT" sz="3600" b="1" strike="noStrike" spc="-1" dirty="0" err="1">
                <a:solidFill>
                  <a:srgbClr val="000000"/>
                </a:solidFill>
                <a:latin typeface="Comic Sans MS"/>
                <a:ea typeface="DejaVu Sans"/>
              </a:rPr>
              <a:t>propriétés</a:t>
            </a:r>
            <a:endParaRPr lang="it-IT" sz="3600" b="0" strike="noStrike" spc="-1" dirty="0">
              <a:latin typeface="Arial"/>
            </a:endParaRPr>
          </a:p>
          <a:p>
            <a:pPr>
              <a:lnSpc>
                <a:spcPct val="100000"/>
              </a:lnSpc>
            </a:pPr>
            <a:endParaRPr lang="it-IT" sz="3600" b="0" strike="noStrike" spc="-1" dirty="0">
              <a:latin typeface="Arial"/>
            </a:endParaRPr>
          </a:p>
          <a:p>
            <a:pPr algn="ctr">
              <a:lnSpc>
                <a:spcPct val="100000"/>
              </a:lnSpc>
            </a:pPr>
            <a:r>
              <a:rPr lang="it-IT" sz="2400" b="1" strike="noStrike" spc="-1" dirty="0">
                <a:solidFill>
                  <a:srgbClr val="FF9900"/>
                </a:solidFill>
                <a:latin typeface="Comic Sans MS"/>
                <a:ea typeface="DejaVu Sans"/>
              </a:rPr>
              <a:t>L'</a:t>
            </a:r>
            <a:r>
              <a:rPr lang="it-IT" sz="2400" b="1" strike="noStrike" spc="-1" dirty="0" err="1">
                <a:solidFill>
                  <a:srgbClr val="FF9900"/>
                </a:solidFill>
                <a:latin typeface="Comic Sans MS"/>
                <a:ea typeface="DejaVu Sans"/>
              </a:rPr>
              <a:t>atmosphère</a:t>
            </a:r>
            <a:r>
              <a:rPr lang="it-IT" sz="2400" b="1" strike="noStrike" spc="-1" dirty="0">
                <a:solidFill>
                  <a:srgbClr val="FF9900"/>
                </a:solidFill>
                <a:latin typeface="Comic Sans MS"/>
                <a:ea typeface="DejaVu Sans"/>
              </a:rPr>
              <a:t> est </a:t>
            </a:r>
            <a:r>
              <a:rPr lang="it-IT" sz="2400" b="1" strike="noStrike" spc="-1" dirty="0" err="1">
                <a:solidFill>
                  <a:srgbClr val="FF9900"/>
                </a:solidFill>
                <a:latin typeface="Comic Sans MS"/>
                <a:ea typeface="DejaVu Sans"/>
              </a:rPr>
              <a:t>composée</a:t>
            </a:r>
            <a:r>
              <a:rPr lang="it-IT" sz="2400" b="1" strike="noStrike" spc="-1" dirty="0">
                <a:solidFill>
                  <a:srgbClr val="FF9900"/>
                </a:solidFill>
                <a:latin typeface="Comic Sans MS"/>
                <a:ea typeface="DejaVu Sans"/>
              </a:rPr>
              <a:t> de </a:t>
            </a:r>
            <a:r>
              <a:rPr lang="it-IT" sz="2400" b="1" strike="noStrike" spc="-1" dirty="0" err="1">
                <a:solidFill>
                  <a:srgbClr val="FF9900"/>
                </a:solidFill>
                <a:latin typeface="Comic Sans MS"/>
                <a:ea typeface="DejaVu Sans"/>
              </a:rPr>
              <a:t>différents</a:t>
            </a:r>
            <a:r>
              <a:rPr lang="it-IT" sz="2400" b="1" strike="noStrike" spc="-1" dirty="0">
                <a:solidFill>
                  <a:srgbClr val="FF9900"/>
                </a:solidFill>
                <a:latin typeface="Comic Sans MS"/>
                <a:ea typeface="DejaVu Sans"/>
              </a:rPr>
              <a:t> </a:t>
            </a:r>
            <a:r>
              <a:rPr lang="it-IT" sz="2400" b="1" strike="noStrike" spc="-1" dirty="0" err="1">
                <a:solidFill>
                  <a:srgbClr val="FF9900"/>
                </a:solidFill>
                <a:latin typeface="Comic Sans MS"/>
                <a:ea typeface="DejaVu Sans"/>
              </a:rPr>
              <a:t>gaz</a:t>
            </a:r>
            <a:r>
              <a:rPr lang="it-IT" sz="2400" b="1" strike="noStrike" spc="-1" dirty="0">
                <a:solidFill>
                  <a:srgbClr val="FF9900"/>
                </a:solidFill>
                <a:latin typeface="Comic Sans MS"/>
                <a:ea typeface="DejaVu Sans"/>
              </a:rPr>
              <a:t>:</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-Un </a:t>
            </a:r>
            <a:r>
              <a:rPr lang="it-IT" sz="2400" b="1" strike="noStrike" spc="-1" dirty="0" err="1">
                <a:solidFill>
                  <a:srgbClr val="808080"/>
                </a:solidFill>
                <a:latin typeface="Comic Sans MS"/>
                <a:ea typeface="DejaVu Sans"/>
              </a:rPr>
              <a:t>gaz</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capable</a:t>
            </a:r>
            <a:r>
              <a:rPr lang="it-IT" sz="2400" b="1" strike="noStrike" spc="-1" dirty="0">
                <a:solidFill>
                  <a:srgbClr val="808080"/>
                </a:solidFill>
                <a:latin typeface="Comic Sans MS"/>
                <a:ea typeface="DejaVu Sans"/>
              </a:rPr>
              <a:t> d’</a:t>
            </a:r>
            <a:r>
              <a:rPr lang="it-IT" sz="2400" b="1" strike="noStrike" spc="-1" dirty="0" err="1">
                <a:solidFill>
                  <a:srgbClr val="808080"/>
                </a:solidFill>
                <a:latin typeface="Comic Sans MS"/>
                <a:ea typeface="DejaVu Sans"/>
              </a:rPr>
              <a:t>éteindre</a:t>
            </a:r>
            <a:r>
              <a:rPr lang="it-IT" sz="2400" b="1" strike="noStrike" spc="-1" dirty="0">
                <a:solidFill>
                  <a:srgbClr val="808080"/>
                </a:solidFill>
                <a:latin typeface="Comic Sans MS"/>
                <a:ea typeface="DejaVu Sans"/>
              </a:rPr>
              <a:t> une </a:t>
            </a:r>
            <a:r>
              <a:rPr lang="it-IT" sz="2400" b="1" strike="noStrike" spc="-1" dirty="0" err="1">
                <a:solidFill>
                  <a:srgbClr val="808080"/>
                </a:solidFill>
                <a:latin typeface="Comic Sans MS"/>
                <a:ea typeface="DejaVu Sans"/>
              </a:rPr>
              <a:t>bougie</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-…et </a:t>
            </a:r>
            <a:r>
              <a:rPr lang="it-IT" sz="2400" b="1" strike="noStrike" spc="-1" dirty="0" err="1">
                <a:solidFill>
                  <a:srgbClr val="808080"/>
                </a:solidFill>
                <a:latin typeface="Comic Sans MS"/>
                <a:ea typeface="DejaVu Sans"/>
              </a:rPr>
              <a:t>gonfler</a:t>
            </a:r>
            <a:r>
              <a:rPr lang="it-IT" sz="2400" b="1" strike="noStrike" spc="-1" dirty="0">
                <a:solidFill>
                  <a:srgbClr val="808080"/>
                </a:solidFill>
                <a:latin typeface="Comic Sans MS"/>
                <a:ea typeface="DejaVu Sans"/>
              </a:rPr>
              <a:t> un ballon</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-Pour </a:t>
            </a:r>
            <a:r>
              <a:rPr lang="it-IT" sz="2400" b="1" strike="noStrike" spc="-1" dirty="0" err="1">
                <a:solidFill>
                  <a:srgbClr val="808080"/>
                </a:solidFill>
                <a:latin typeface="Comic Sans MS"/>
                <a:ea typeface="DejaVu Sans"/>
              </a:rPr>
              <a:t>comprendre</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les</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pluies</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acides</a:t>
            </a:r>
            <a:r>
              <a:rPr lang="it-IT" sz="2400" b="1" strike="noStrike" spc="-1" dirty="0">
                <a:solidFill>
                  <a:srgbClr val="808080"/>
                </a:solidFill>
                <a:latin typeface="Comic Sans MS"/>
                <a:ea typeface="DejaVu Sans"/>
              </a:rPr>
              <a:t>…</a:t>
            </a:r>
            <a:endParaRPr lang="it-IT" sz="2400" b="0" strike="noStrike" spc="-1" dirty="0">
              <a:latin typeface="Arial"/>
            </a:endParaRPr>
          </a:p>
          <a:p>
            <a:pPr>
              <a:lnSpc>
                <a:spcPct val="100000"/>
              </a:lnSpc>
            </a:pPr>
            <a:endParaRPr lang="it-IT" sz="2400" b="0" strike="noStrike" spc="-1" dirty="0">
              <a:latin typeface="Arial"/>
            </a:endParaRPr>
          </a:p>
          <a:p>
            <a:pPr algn="ctr">
              <a:lnSpc>
                <a:spcPct val="100000"/>
              </a:lnSpc>
            </a:pPr>
            <a:r>
              <a:rPr lang="it-IT" sz="2400" b="1" strike="noStrike" spc="-1" dirty="0">
                <a:solidFill>
                  <a:srgbClr val="FF9900"/>
                </a:solidFill>
                <a:latin typeface="Comic Sans MS"/>
                <a:ea typeface="DejaVu Sans"/>
              </a:rPr>
              <a:t>L'air est là </a:t>
            </a:r>
            <a:r>
              <a:rPr lang="it-IT" sz="2400" b="1" strike="noStrike" spc="-1" dirty="0" err="1">
                <a:solidFill>
                  <a:srgbClr val="FF9900"/>
                </a:solidFill>
                <a:latin typeface="Comic Sans MS"/>
                <a:ea typeface="DejaVu Sans"/>
              </a:rPr>
              <a:t>même</a:t>
            </a:r>
            <a:r>
              <a:rPr lang="it-IT" sz="2400" b="1" strike="noStrike" spc="-1" dirty="0">
                <a:solidFill>
                  <a:srgbClr val="FF9900"/>
                </a:solidFill>
                <a:latin typeface="Comic Sans MS"/>
                <a:ea typeface="DejaVu Sans"/>
              </a:rPr>
              <a:t> si </a:t>
            </a:r>
            <a:r>
              <a:rPr lang="it-IT" sz="2400" b="1" strike="noStrike" spc="-1" dirty="0" err="1">
                <a:solidFill>
                  <a:srgbClr val="FF9900"/>
                </a:solidFill>
                <a:latin typeface="Comic Sans MS"/>
                <a:ea typeface="DejaVu Sans"/>
              </a:rPr>
              <a:t>vous</a:t>
            </a:r>
            <a:r>
              <a:rPr lang="it-IT" sz="2400" b="1" strike="noStrike" spc="-1" dirty="0">
                <a:solidFill>
                  <a:srgbClr val="FF9900"/>
                </a:solidFill>
                <a:latin typeface="Comic Sans MS"/>
                <a:ea typeface="DejaVu Sans"/>
              </a:rPr>
              <a:t> ne le </a:t>
            </a:r>
            <a:r>
              <a:rPr lang="it-IT" sz="2400" b="1" strike="noStrike" spc="-1" dirty="0" err="1">
                <a:solidFill>
                  <a:srgbClr val="FF9900"/>
                </a:solidFill>
                <a:latin typeface="Comic Sans MS"/>
                <a:ea typeface="DejaVu Sans"/>
              </a:rPr>
              <a:t>voyez</a:t>
            </a:r>
            <a:r>
              <a:rPr lang="it-IT" sz="2400" b="1" strike="noStrike" spc="-1" dirty="0">
                <a:solidFill>
                  <a:srgbClr val="FF9900"/>
                </a:solidFill>
                <a:latin typeface="Comic Sans MS"/>
                <a:ea typeface="DejaVu Sans"/>
              </a:rPr>
              <a:t> </a:t>
            </a:r>
            <a:r>
              <a:rPr lang="it-IT" sz="2400" b="1" strike="noStrike" spc="-1" dirty="0" err="1">
                <a:solidFill>
                  <a:srgbClr val="FF9900"/>
                </a:solidFill>
                <a:latin typeface="Comic Sans MS"/>
                <a:ea typeface="DejaVu Sans"/>
              </a:rPr>
              <a:t>pas</a:t>
            </a:r>
            <a:r>
              <a:rPr lang="it-IT" sz="2400" b="1" strike="noStrike" spc="-1" dirty="0">
                <a:solidFill>
                  <a:srgbClr val="FF9900"/>
                </a:solidFill>
                <a:latin typeface="Comic Sans MS"/>
                <a:ea typeface="DejaVu Sans"/>
              </a:rPr>
              <a:t>:</a:t>
            </a:r>
            <a:endParaRPr lang="it-IT" sz="2400" b="0" strike="noStrike" spc="-1" dirty="0">
              <a:latin typeface="Arial"/>
            </a:endParaRPr>
          </a:p>
          <a:p>
            <a:pPr algn="ctr">
              <a:lnSpc>
                <a:spcPct val="100000"/>
              </a:lnSpc>
            </a:pP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-Une boîte </a:t>
            </a:r>
            <a:r>
              <a:rPr lang="it-IT" sz="2400" b="1" strike="noStrike" spc="-1" dirty="0" err="1">
                <a:solidFill>
                  <a:srgbClr val="808080"/>
                </a:solidFill>
                <a:latin typeface="Comic Sans MS"/>
                <a:ea typeface="DejaVu Sans"/>
              </a:rPr>
              <a:t>pleine</a:t>
            </a:r>
            <a:r>
              <a:rPr lang="it-IT" sz="2400" b="1" strike="noStrike" spc="-1" dirty="0">
                <a:solidFill>
                  <a:srgbClr val="808080"/>
                </a:solidFill>
                <a:latin typeface="Comic Sans MS"/>
                <a:ea typeface="DejaVu Sans"/>
              </a:rPr>
              <a:t> de ...</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-L'air est </a:t>
            </a:r>
            <a:r>
              <a:rPr lang="it-IT" sz="2400" b="1" strike="noStrike" spc="-1" dirty="0" err="1">
                <a:solidFill>
                  <a:srgbClr val="808080"/>
                </a:solidFill>
                <a:latin typeface="Comic Sans MS"/>
                <a:ea typeface="DejaVu Sans"/>
              </a:rPr>
              <a:t>composée</a:t>
            </a:r>
            <a:r>
              <a:rPr lang="it-IT" sz="2400" b="1" strike="noStrike" spc="-1" dirty="0">
                <a:solidFill>
                  <a:srgbClr val="808080"/>
                </a:solidFill>
                <a:latin typeface="Comic Sans MS"/>
                <a:ea typeface="DejaVu Sans"/>
              </a:rPr>
              <a:t> de </a:t>
            </a:r>
            <a:r>
              <a:rPr lang="it-IT" sz="2400" b="1" strike="noStrike" spc="-1" dirty="0" err="1">
                <a:solidFill>
                  <a:srgbClr val="808080"/>
                </a:solidFill>
                <a:latin typeface="Comic Sans MS"/>
                <a:ea typeface="DejaVu Sans"/>
              </a:rPr>
              <a:t>nombreuses</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particules</a:t>
            </a:r>
            <a:r>
              <a:rPr lang="it-IT" sz="2400" b="1" strike="noStrike" spc="-1" dirty="0">
                <a:solidFill>
                  <a:srgbClr val="808080"/>
                </a:solidFill>
                <a:latin typeface="Comic Sans MS"/>
                <a:ea typeface="DejaVu Sans"/>
              </a:rPr>
              <a:t> </a:t>
            </a:r>
            <a:r>
              <a:rPr lang="it-IT" sz="2400" b="1" strike="noStrike" spc="-1" dirty="0" err="1">
                <a:solidFill>
                  <a:srgbClr val="808080"/>
                </a:solidFill>
                <a:latin typeface="Comic Sans MS"/>
                <a:ea typeface="DejaVu Sans"/>
              </a:rPr>
              <a:t>invisibles</a:t>
            </a:r>
            <a:r>
              <a:rPr lang="it-IT" sz="2400" b="1" strike="noStrike" spc="-1" dirty="0">
                <a:solidFill>
                  <a:srgbClr val="808080"/>
                </a:solidFill>
                <a:latin typeface="Comic Sans MS"/>
                <a:ea typeface="DejaVu Sans"/>
              </a:rPr>
              <a:t> ...</a:t>
            </a:r>
            <a:endParaRPr lang="it-IT" sz="2400" b="0" strike="noStrike" spc="-1" dirty="0">
              <a:latin typeface="Arial"/>
            </a:endParaRPr>
          </a:p>
          <a:p>
            <a:pPr>
              <a:lnSpc>
                <a:spcPct val="100000"/>
              </a:lnSpc>
            </a:pPr>
            <a:r>
              <a:rPr lang="it-IT" sz="2400" b="1" strike="noStrike" spc="-1" dirty="0">
                <a:solidFill>
                  <a:srgbClr val="808080"/>
                </a:solidFill>
                <a:latin typeface="Comic Sans MS"/>
                <a:ea typeface="DejaVu Sans"/>
              </a:rPr>
              <a:t>-</a:t>
            </a:r>
            <a:r>
              <a:rPr lang="it-IT" sz="2400" b="1" strike="noStrike" spc="-1" dirty="0" err="1">
                <a:solidFill>
                  <a:srgbClr val="808080"/>
                </a:solidFill>
                <a:latin typeface="Comic Sans MS"/>
                <a:ea typeface="DejaVu Sans"/>
              </a:rPr>
              <a:t>Dans</a:t>
            </a:r>
            <a:r>
              <a:rPr lang="it-IT" sz="2400" b="1" strike="noStrike" spc="-1" dirty="0">
                <a:solidFill>
                  <a:srgbClr val="808080"/>
                </a:solidFill>
                <a:latin typeface="Comic Sans MS"/>
                <a:ea typeface="DejaVu Sans"/>
              </a:rPr>
              <a:t> l'eau sans se </a:t>
            </a:r>
            <a:r>
              <a:rPr lang="it-IT" sz="2400" b="1" strike="noStrike" spc="-1" dirty="0" err="1">
                <a:solidFill>
                  <a:srgbClr val="808080"/>
                </a:solidFill>
                <a:latin typeface="Comic Sans MS"/>
                <a:ea typeface="DejaVu Sans"/>
              </a:rPr>
              <a:t>mouiller</a:t>
            </a:r>
            <a:r>
              <a:rPr lang="it-IT" sz="2400" b="1" strike="noStrike" spc="-1" dirty="0">
                <a:solidFill>
                  <a:srgbClr val="808080"/>
                </a:solidFill>
                <a:latin typeface="Comic Sans MS"/>
                <a:ea typeface="DejaVu Sans"/>
              </a:rPr>
              <a:t>!</a:t>
            </a:r>
            <a:endParaRPr lang="it-IT" sz="2400" b="0" strike="noStrike" spc="-1" dirty="0">
              <a:latin typeface="Arial"/>
            </a:endParaRPr>
          </a:p>
          <a:p>
            <a:pPr>
              <a:lnSpc>
                <a:spcPct val="100000"/>
              </a:lnSpc>
            </a:pPr>
            <a:r>
              <a:rPr lang="it-IT" sz="2400" b="1" strike="noStrike" spc="-1" dirty="0">
                <a:solidFill>
                  <a:srgbClr val="FF9900"/>
                </a:solidFill>
                <a:latin typeface="Comic Sans MS"/>
                <a:ea typeface="DejaVu Sans"/>
              </a:rPr>
              <a:t> </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p:txBody>
      </p:sp>
      <p:pic>
        <p:nvPicPr>
          <p:cNvPr id="626" name="Immagine 6"/>
          <p:cNvPicPr/>
          <p:nvPr/>
        </p:nvPicPr>
        <p:blipFill>
          <a:blip r:embed="rId3"/>
          <a:stretch/>
        </p:blipFill>
        <p:spPr>
          <a:xfrm>
            <a:off x="10557360" y="0"/>
            <a:ext cx="1665720" cy="208800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Immagine 6"/>
          <p:cNvPicPr/>
          <p:nvPr/>
        </p:nvPicPr>
        <p:blipFill>
          <a:blip r:embed="rId2"/>
          <a:stretch/>
        </p:blipFill>
        <p:spPr>
          <a:xfrm>
            <a:off x="11135880" y="5739840"/>
            <a:ext cx="1055160" cy="1055160"/>
          </a:xfrm>
          <a:prstGeom prst="rect">
            <a:avLst/>
          </a:prstGeom>
          <a:ln>
            <a:noFill/>
          </a:ln>
        </p:spPr>
      </p:pic>
      <p:sp>
        <p:nvSpPr>
          <p:cNvPr id="628" name="CustomShape 1"/>
          <p:cNvSpPr/>
          <p:nvPr/>
        </p:nvSpPr>
        <p:spPr>
          <a:xfrm>
            <a:off x="785520" y="0"/>
            <a:ext cx="10546200" cy="9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spcAft>
                <a:spcPts val="799"/>
              </a:spcAft>
            </a:pPr>
            <a:r>
              <a:rPr lang="it-IT" sz="2400" b="1" strike="noStrike" spc="-1">
                <a:solidFill>
                  <a:srgbClr val="FF9900"/>
                </a:solidFill>
                <a:latin typeface="Comic Sans MS"/>
                <a:ea typeface="DejaVu Sans"/>
              </a:rPr>
              <a:t>L'air exerce une force</a:t>
            </a:r>
            <a:endParaRPr lang="it-IT" sz="2400" b="0" strike="noStrike" spc="-1">
              <a:latin typeface="Arial"/>
            </a:endParaRPr>
          </a:p>
          <a:p>
            <a:pPr algn="ctr">
              <a:lnSpc>
                <a:spcPct val="107000"/>
              </a:lnSpc>
              <a:spcAft>
                <a:spcPts val="799"/>
              </a:spcAft>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-La feuille de papier qui "flotte" dans l'air</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-Le ballon qui "court" sur le fil</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-Comment fonctionne une paille?</a:t>
            </a:r>
            <a:endParaRPr lang="it-IT" sz="2400" b="0" strike="noStrike" spc="-1">
              <a:latin typeface="Arial"/>
            </a:endParaRPr>
          </a:p>
          <a:p>
            <a:pPr>
              <a:lnSpc>
                <a:spcPct val="100000"/>
              </a:lnSpc>
            </a:pPr>
            <a:endParaRPr lang="it-IT" sz="2400" b="0" strike="noStrike" spc="-1">
              <a:latin typeface="Arial"/>
            </a:endParaRPr>
          </a:p>
          <a:p>
            <a:pPr algn="ctr">
              <a:lnSpc>
                <a:spcPct val="100000"/>
              </a:lnSpc>
            </a:pPr>
            <a:r>
              <a:rPr lang="it-IT" sz="2400" b="1" strike="noStrike" spc="-1">
                <a:solidFill>
                  <a:srgbClr val="FF9900"/>
                </a:solidFill>
                <a:latin typeface="Comic Sans MS"/>
                <a:ea typeface="DejaVu Sans"/>
              </a:rPr>
              <a:t>L'air occupe un espace</a:t>
            </a:r>
            <a:endParaRPr lang="it-IT" sz="2400" b="0" strike="noStrike" spc="-1">
              <a:latin typeface="Arial"/>
            </a:endParaRPr>
          </a:p>
          <a:p>
            <a:pPr algn="ct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-L'éponge qui fait des bulles</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-La seringue</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-Une bouteille vide dans l'eau ...</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-L'eau qui monte dans le verre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1800" b="1" strike="noStrike" spc="-1">
                <a:solidFill>
                  <a:srgbClr val="000000"/>
                </a:solidFill>
                <a:latin typeface="Trebuchet MS"/>
                <a:ea typeface="DejaVu Sans"/>
              </a:rPr>
              <a:t> </a:t>
            </a:r>
            <a:endParaRPr lang="it-IT" sz="1800" b="0" strike="noStrike" spc="-1">
              <a:latin typeface="Arial"/>
            </a:endParaRPr>
          </a:p>
          <a:p>
            <a:pPr algn="ctr">
              <a:lnSpc>
                <a:spcPct val="100000"/>
              </a:lnSpc>
            </a:pPr>
            <a:r>
              <a:rPr lang="it-IT" sz="2400" b="1" strike="noStrike" spc="-1">
                <a:solidFill>
                  <a:srgbClr val="FF9900"/>
                </a:solidFill>
                <a:latin typeface="Comic Sans MS"/>
                <a:ea typeface="DejaVu Sans"/>
              </a:rPr>
              <a:t>L'air occupe un espace</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-Un équilibre pour l'air</a:t>
            </a:r>
            <a:endParaRPr lang="it-IT" sz="2400" b="0" strike="noStrike" spc="-1">
              <a:latin typeface="Arial"/>
            </a:endParaRPr>
          </a:p>
          <a:p>
            <a:pPr>
              <a:lnSpc>
                <a:spcPct val="100000"/>
              </a:lnSpc>
            </a:pPr>
            <a:r>
              <a:rPr lang="it-IT" sz="2400" b="1" strike="noStrike" spc="-1">
                <a:solidFill>
                  <a:srgbClr val="808080"/>
                </a:solidFill>
                <a:latin typeface="Comic Sans MS"/>
                <a:ea typeface="DejaVu Sans"/>
              </a:rPr>
              <a:t>-... une méduse dans la bouteille!</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pic>
        <p:nvPicPr>
          <p:cNvPr id="629" name="Immagine 6"/>
          <p:cNvPicPr/>
          <p:nvPr/>
        </p:nvPicPr>
        <p:blipFill>
          <a:blip r:embed="rId3"/>
          <a:stretch/>
        </p:blipFill>
        <p:spPr>
          <a:xfrm>
            <a:off x="10557720" y="0"/>
            <a:ext cx="1665720" cy="208800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Immagine 6"/>
          <p:cNvPicPr/>
          <p:nvPr/>
        </p:nvPicPr>
        <p:blipFill>
          <a:blip r:embed="rId2"/>
          <a:stretch/>
        </p:blipFill>
        <p:spPr>
          <a:xfrm>
            <a:off x="11135880" y="5739840"/>
            <a:ext cx="1055160" cy="1055160"/>
          </a:xfrm>
          <a:prstGeom prst="rect">
            <a:avLst/>
          </a:prstGeom>
          <a:ln>
            <a:noFill/>
          </a:ln>
        </p:spPr>
      </p:pic>
      <p:sp>
        <p:nvSpPr>
          <p:cNvPr id="631" name="CustomShape 1"/>
          <p:cNvSpPr/>
          <p:nvPr/>
        </p:nvSpPr>
        <p:spPr>
          <a:xfrm>
            <a:off x="289440" y="321840"/>
            <a:ext cx="10745640" cy="420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a:latin typeface="Arial"/>
            </a:endParaRPr>
          </a:p>
          <a:p>
            <a:pPr marL="457200" indent="-456120">
              <a:lnSpc>
                <a:spcPct val="100000"/>
              </a:lnSpc>
              <a:buClr>
                <a:srgbClr val="000000"/>
              </a:buClr>
              <a:buFont typeface="Courier New"/>
              <a:buChar char="o"/>
            </a:pPr>
            <a:r>
              <a:rPr lang="it-IT" sz="2400" b="1" strike="noStrike" spc="-1">
                <a:solidFill>
                  <a:srgbClr val="A6A6A6"/>
                </a:solidFill>
                <a:latin typeface="Comic Sans MS"/>
                <a:ea typeface="DejaVu Sans"/>
              </a:rPr>
              <a:t>Un gas capace di spegnere una candela</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 </a:t>
            </a:r>
            <a:r>
              <a:rPr lang="it-IT" sz="2400" b="0" strike="noStrike" spc="-1">
                <a:solidFill>
                  <a:srgbClr val="000000"/>
                </a:solidFill>
                <a:latin typeface="Comic Sans MS"/>
                <a:ea typeface="DejaVu Sans"/>
              </a:rPr>
              <a:t>bol en verre, bougie, bicarbonate de soude, vinaigre, allumette</a:t>
            </a: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a:t>
            </a:r>
            <a:r>
              <a:rPr lang="it-IT" sz="2400" b="0" strike="noStrike" spc="-1">
                <a:solidFill>
                  <a:srgbClr val="000000"/>
                </a:solidFill>
                <a:latin typeface="Comic Sans MS"/>
                <a:ea typeface="DejaVu Sans"/>
              </a:rPr>
              <a:t>mettez un peu de bicarbonate de soude dans le bol, placez la bougie au fond et ajoutez le vinaigre: la flamme s'éteint.</a:t>
            </a:r>
            <a:endParaRPr lang="it-IT" sz="2400" b="0" strike="noStrike" spc="-1">
              <a:latin typeface="Arial"/>
            </a:endParaRPr>
          </a:p>
          <a:p>
            <a:pPr>
              <a:lnSpc>
                <a:spcPct val="100000"/>
              </a:lnSpc>
            </a:pPr>
            <a:r>
              <a:rPr lang="it-IT" sz="1800" b="0" strike="noStrike" spc="-1">
                <a:solidFill>
                  <a:srgbClr val="000000"/>
                </a:solidFill>
                <a:latin typeface="Trebuchet MS"/>
                <a:ea typeface="DejaVu Sans"/>
              </a:rPr>
              <a:t>.</a:t>
            </a:r>
            <a:b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p:txBody>
      </p:sp>
      <p:sp>
        <p:nvSpPr>
          <p:cNvPr id="632" name="CustomShape 2"/>
          <p:cNvSpPr/>
          <p:nvPr/>
        </p:nvSpPr>
        <p:spPr>
          <a:xfrm>
            <a:off x="3741840" y="3312000"/>
            <a:ext cx="3169440" cy="28072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33" name="CustomShape 3"/>
          <p:cNvSpPr/>
          <p:nvPr/>
        </p:nvSpPr>
        <p:spPr>
          <a:xfrm>
            <a:off x="6912000" y="3187080"/>
            <a:ext cx="4679280" cy="367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une réaction chimique se produit entre le bicarbonate de soude et le vinaigre avec formation de CO2 qui provoque l'extinction de la flamme.</a:t>
            </a:r>
            <a:r>
              <a:rPr lang="it-IT" sz="2400" b="1" strike="noStrike" spc="-1">
                <a:solidFill>
                  <a:srgbClr val="000000"/>
                </a:solidFill>
                <a:latin typeface="Comic Sans MS"/>
                <a:ea typeface="DejaVu Sans"/>
              </a:rPr>
              <a:t> </a:t>
            </a:r>
            <a:endParaRPr lang="it-IT" sz="2400" b="0" strike="noStrike" spc="-1">
              <a:latin typeface="Arial"/>
            </a:endParaRPr>
          </a:p>
        </p:txBody>
      </p:sp>
      <p:sp>
        <p:nvSpPr>
          <p:cNvPr id="634" name="CustomShape 4"/>
          <p:cNvSpPr/>
          <p:nvPr/>
        </p:nvSpPr>
        <p:spPr>
          <a:xfrm>
            <a:off x="1069560" y="-288000"/>
            <a:ext cx="8289720" cy="790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endParaRPr lang="it-IT" sz="1800" b="0" strike="noStrike" spc="-1">
              <a:latin typeface="Arial"/>
            </a:endParaRPr>
          </a:p>
          <a:p>
            <a:pPr algn="ctr">
              <a:lnSpc>
                <a:spcPct val="100000"/>
              </a:lnSpc>
            </a:pPr>
            <a:r>
              <a:rPr lang="it-IT" sz="2800" b="1" strike="noStrike" spc="-1">
                <a:solidFill>
                  <a:srgbClr val="FF9900"/>
                </a:solidFill>
                <a:latin typeface="Comic Sans MS"/>
                <a:ea typeface="DejaVu Sans"/>
              </a:rPr>
              <a:t>L'atmosphère est composée de différents gaz:</a:t>
            </a:r>
            <a:endParaRPr lang="it-IT" sz="2800" b="0" strike="noStrike" spc="-1">
              <a:latin typeface="Arial"/>
            </a:endParaRPr>
          </a:p>
        </p:txBody>
      </p:sp>
      <p:sp>
        <p:nvSpPr>
          <p:cNvPr id="635" name="CustomShape 5"/>
          <p:cNvSpPr/>
          <p:nvPr/>
        </p:nvSpPr>
        <p:spPr>
          <a:xfrm>
            <a:off x="144000" y="3312000"/>
            <a:ext cx="3266280" cy="273528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36" name="Immagine 6"/>
          <p:cNvPicPr/>
          <p:nvPr/>
        </p:nvPicPr>
        <p:blipFill>
          <a:blip r:embed="rId5"/>
          <a:stretch/>
        </p:blipFill>
        <p:spPr>
          <a:xfrm>
            <a:off x="10558080" y="0"/>
            <a:ext cx="1665720" cy="208800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magine 6"/>
          <p:cNvPicPr/>
          <p:nvPr/>
        </p:nvPicPr>
        <p:blipFill>
          <a:blip r:embed="rId2"/>
          <a:stretch/>
        </p:blipFill>
        <p:spPr>
          <a:xfrm>
            <a:off x="11135880" y="5739840"/>
            <a:ext cx="1055160" cy="1055160"/>
          </a:xfrm>
          <a:prstGeom prst="rect">
            <a:avLst/>
          </a:prstGeom>
          <a:ln>
            <a:noFill/>
          </a:ln>
        </p:spPr>
      </p:pic>
      <p:sp>
        <p:nvSpPr>
          <p:cNvPr id="638" name="CustomShape 1"/>
          <p:cNvSpPr/>
          <p:nvPr/>
        </p:nvSpPr>
        <p:spPr>
          <a:xfrm>
            <a:off x="667440" y="358560"/>
            <a:ext cx="10745640" cy="484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a:solidFill>
                  <a:srgbClr val="A6A6A6"/>
                </a:solidFill>
                <a:latin typeface="Comic Sans MS"/>
                <a:ea typeface="DejaVu Sans"/>
              </a:rPr>
              <a:t>… et pour gonfler un ballon:</a:t>
            </a:r>
            <a:b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 </a:t>
            </a:r>
            <a:r>
              <a:rPr lang="it-IT" sz="2400" b="0" strike="noStrike" spc="-1">
                <a:solidFill>
                  <a:srgbClr val="000000"/>
                </a:solidFill>
                <a:latin typeface="Comic Sans MS"/>
                <a:ea typeface="DejaVu Sans"/>
              </a:rPr>
              <a:t>bouteille (verre, plastique), bicarbonate, vinaigre, ballon</a:t>
            </a:r>
            <a:endParaRPr lang="it-IT" sz="2400" b="0" strike="noStrike" spc="-1">
              <a:latin typeface="Arial"/>
            </a:endParaRPr>
          </a:p>
          <a:p>
            <a:pPr>
              <a:lnSpc>
                <a:spcPct val="100000"/>
              </a:lnSpc>
            </a:pP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-Placer un peu de bicarbonate sur le fond de la bouteille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-Versez du vinaigre dans la bouteille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-Mettez rapidement un ballon sur le goulot de la bouteille</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639" name="CustomShape 2"/>
          <p:cNvSpPr/>
          <p:nvPr/>
        </p:nvSpPr>
        <p:spPr>
          <a:xfrm>
            <a:off x="820440" y="3600000"/>
            <a:ext cx="2130840" cy="319500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40" name="CustomShape 3"/>
          <p:cNvSpPr/>
          <p:nvPr/>
        </p:nvSpPr>
        <p:spPr>
          <a:xfrm>
            <a:off x="5267160" y="3797280"/>
            <a:ext cx="5401080" cy="354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une réaction chimique se produit entre le vinaigre et le bicarbonate de soude qui produit du CO2. Comme tous les gaz, le dioxyde de carbone se dilate également en gonflant le ballon pour occuper l'espace à l'intérieur.</a:t>
            </a:r>
            <a:r>
              <a:rPr lang="it-IT" sz="2400" b="0" strike="noStrike" spc="-1">
                <a:solidFill>
                  <a:srgbClr val="6C911C"/>
                </a:solidFill>
                <a:latin typeface="Comic Sans MS"/>
                <a:ea typeface="DejaVu Sans"/>
              </a:rPr>
              <a:t> </a:t>
            </a:r>
            <a:endParaRPr lang="it-IT" sz="2400" b="0" strike="noStrike" spc="-1">
              <a:latin typeface="Arial"/>
            </a:endParaRPr>
          </a:p>
          <a:p>
            <a:pPr>
              <a:lnSpc>
                <a:spcPct val="100000"/>
              </a:lnSpc>
              <a:spcBef>
                <a:spcPts val="1001"/>
              </a:spcBef>
            </a:pPr>
            <a:endParaRPr lang="it-IT" sz="2400" b="0" strike="noStrike" spc="-1">
              <a:latin typeface="Arial"/>
            </a:endParaRPr>
          </a:p>
        </p:txBody>
      </p:sp>
      <p:pic>
        <p:nvPicPr>
          <p:cNvPr id="641" name="Immagine 6"/>
          <p:cNvPicPr/>
          <p:nvPr/>
        </p:nvPicPr>
        <p:blipFill>
          <a:blip r:embed="rId4"/>
          <a:stretch/>
        </p:blipFill>
        <p:spPr>
          <a:xfrm>
            <a:off x="10558080" y="0"/>
            <a:ext cx="1665720" cy="208800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Immagine 6"/>
          <p:cNvPicPr/>
          <p:nvPr/>
        </p:nvPicPr>
        <p:blipFill>
          <a:blip r:embed="rId2"/>
          <a:stretch/>
        </p:blipFill>
        <p:spPr>
          <a:xfrm>
            <a:off x="11135880" y="5739840"/>
            <a:ext cx="1055160" cy="1055160"/>
          </a:xfrm>
          <a:prstGeom prst="rect">
            <a:avLst/>
          </a:prstGeom>
          <a:ln>
            <a:noFill/>
          </a:ln>
        </p:spPr>
      </p:pic>
      <p:sp>
        <p:nvSpPr>
          <p:cNvPr id="643" name="CustomShape 1"/>
          <p:cNvSpPr/>
          <p:nvPr/>
        </p:nvSpPr>
        <p:spPr>
          <a:xfrm>
            <a:off x="667440" y="358560"/>
            <a:ext cx="10745640" cy="557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120">
              <a:lnSpc>
                <a:spcPct val="100000"/>
              </a:lnSpc>
              <a:buClr>
                <a:srgbClr val="000000"/>
              </a:buClr>
              <a:buFont typeface="Courier New"/>
              <a:buChar char="o"/>
            </a:pPr>
            <a:r>
              <a:rPr lang="it-IT" sz="2400" b="1" strike="noStrike" spc="-1">
                <a:solidFill>
                  <a:srgbClr val="A6A6A6"/>
                </a:solidFill>
                <a:latin typeface="Comic Sans MS"/>
                <a:ea typeface="DejaVu Sans"/>
              </a:rPr>
              <a:t>Pour comprendre qu’est ce que sont les pluies acides …:</a:t>
            </a:r>
            <a:br/>
            <a:r>
              <a:rPr lang="it-IT" sz="2400" b="0" strike="noStrike" spc="-1">
                <a:solidFill>
                  <a:srgbClr val="000000"/>
                </a:solidFill>
                <a:latin typeface="Arial"/>
              </a:rPr>
              <a:t> </a:t>
            </a:r>
            <a:endParaRPr lang="it-IT" sz="2400" b="0" strike="noStrike" spc="-1">
              <a:latin typeface="Arial"/>
            </a:endParaRPr>
          </a:p>
          <a:p>
            <a:pPr>
              <a:lnSpc>
                <a:spcPct val="100000"/>
              </a:lnSpc>
            </a:pPr>
            <a:r>
              <a:rPr lang="it-IT" sz="2400" b="1" strike="noStrike" spc="-1">
                <a:solidFill>
                  <a:srgbClr val="000000"/>
                </a:solidFill>
                <a:latin typeface="Comic Sans MS"/>
                <a:ea typeface="DejaVu Sans"/>
              </a:rPr>
              <a:t>Ce dont vous avez besoin:</a:t>
            </a:r>
            <a:r>
              <a:rPr lang="it-IT" sz="2400" b="0" strike="noStrike" spc="-1">
                <a:solidFill>
                  <a:srgbClr val="000000"/>
                </a:solidFill>
                <a:latin typeface="Comic Sans MS"/>
                <a:ea typeface="DejaVu Sans"/>
              </a:rPr>
              <a:t> soucoupe (plastique ou verre), craies, jus </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de citron, coca cola, détergent, acide citrique concentré, pipettes en plastique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-Cassez un morceau de craie sur la soucoupe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-Versez quelques gouttes des différentes substances liquides plus ou moins acides sur chaque pièce et observez ce qui se passe</a:t>
            </a:r>
            <a:endParaRPr lang="it-IT" sz="2400" b="0" strike="noStrike" spc="-1">
              <a:latin typeface="Arial"/>
            </a:endParaRPr>
          </a:p>
          <a:p>
            <a:pPr>
              <a:lnSpc>
                <a:spcPct val="100000"/>
              </a:lnSpc>
            </a:pPr>
            <a:r>
              <a:rPr lang="it-IT" sz="2400" b="0" strike="noStrike" spc="-1">
                <a:solidFill>
                  <a:srgbClr val="000000"/>
                </a:solidFill>
                <a:latin typeface="Comic Sans MS"/>
                <a:ea typeface="DejaVu Sans"/>
              </a:rPr>
              <a:t> </a:t>
            </a: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a:p>
            <a:pPr>
              <a:lnSpc>
                <a:spcPct val="100000"/>
              </a:lnSpc>
            </a:pPr>
            <a:endParaRPr lang="it-IT" sz="2400" b="0" strike="noStrike" spc="-1">
              <a:latin typeface="Arial"/>
            </a:endParaRPr>
          </a:p>
        </p:txBody>
      </p:sp>
      <p:sp>
        <p:nvSpPr>
          <p:cNvPr id="644" name="CustomShape 2"/>
          <p:cNvSpPr/>
          <p:nvPr/>
        </p:nvSpPr>
        <p:spPr>
          <a:xfrm>
            <a:off x="7560000" y="3456000"/>
            <a:ext cx="4078440" cy="388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7000"/>
          </a:bodyPr>
          <a:lstStyle/>
          <a:p>
            <a:pPr>
              <a:lnSpc>
                <a:spcPct val="100000"/>
              </a:lnSpc>
              <a:spcBef>
                <a:spcPts val="1001"/>
              </a:spcBef>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les substances acides dissolvent les craies plus ou moins rapidement. Par analogie, les pluies acides peuvent détruire les matériaux à partir duquel les bâtiments, monuments, etc. sont fabriqués.</a:t>
            </a:r>
            <a:endParaRPr lang="it-IT" sz="2400" b="0" strike="noStrike" spc="-1">
              <a:latin typeface="Arial"/>
            </a:endParaRPr>
          </a:p>
        </p:txBody>
      </p:sp>
      <p:sp>
        <p:nvSpPr>
          <p:cNvPr id="645" name="CustomShape 3"/>
          <p:cNvSpPr/>
          <p:nvPr/>
        </p:nvSpPr>
        <p:spPr>
          <a:xfrm>
            <a:off x="144000" y="3708720"/>
            <a:ext cx="3371760" cy="305892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46" name="CustomShape 4"/>
          <p:cNvSpPr/>
          <p:nvPr/>
        </p:nvSpPr>
        <p:spPr>
          <a:xfrm>
            <a:off x="3726360" y="3744000"/>
            <a:ext cx="3473280" cy="301788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47" name="Immagine 6"/>
          <p:cNvPicPr/>
          <p:nvPr/>
        </p:nvPicPr>
        <p:blipFill>
          <a:blip r:embed="rId5"/>
          <a:stretch/>
        </p:blipFill>
        <p:spPr>
          <a:xfrm>
            <a:off x="10557360" y="360"/>
            <a:ext cx="1665720" cy="208800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Immagine 6"/>
          <p:cNvPicPr/>
          <p:nvPr/>
        </p:nvPicPr>
        <p:blipFill>
          <a:blip r:embed="rId2"/>
          <a:stretch/>
        </p:blipFill>
        <p:spPr>
          <a:xfrm>
            <a:off x="11135880" y="5739840"/>
            <a:ext cx="1055160" cy="1055160"/>
          </a:xfrm>
          <a:prstGeom prst="rect">
            <a:avLst/>
          </a:prstGeom>
          <a:ln>
            <a:noFill/>
          </a:ln>
        </p:spPr>
      </p:pic>
      <p:sp>
        <p:nvSpPr>
          <p:cNvPr id="649" name="CustomShape 1"/>
          <p:cNvSpPr/>
          <p:nvPr/>
        </p:nvSpPr>
        <p:spPr>
          <a:xfrm>
            <a:off x="667440" y="358560"/>
            <a:ext cx="10745640" cy="43381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it-IT" sz="1800" b="0" strike="noStrike" spc="-1" dirty="0">
              <a:latin typeface="Arial"/>
            </a:endParaRPr>
          </a:p>
          <a:p>
            <a:pPr marL="457200" indent="-456120">
              <a:lnSpc>
                <a:spcPct val="100000"/>
              </a:lnSpc>
              <a:buClr>
                <a:srgbClr val="000000"/>
              </a:buClr>
              <a:buFont typeface="Courier New"/>
              <a:buChar char="o"/>
            </a:pPr>
            <a:r>
              <a:rPr lang="it-IT" sz="2400" b="1" strike="noStrike" spc="-1" dirty="0">
                <a:solidFill>
                  <a:srgbClr val="A6A6A6"/>
                </a:solidFill>
                <a:latin typeface="Comic Sans MS"/>
                <a:ea typeface="DejaVu Sans"/>
              </a:rPr>
              <a:t>Une boite </a:t>
            </a:r>
            <a:r>
              <a:rPr lang="it-IT" sz="2400" b="1" strike="noStrike" spc="-1" dirty="0" err="1">
                <a:solidFill>
                  <a:srgbClr val="A6A6A6"/>
                </a:solidFill>
                <a:latin typeface="Comic Sans MS"/>
                <a:ea typeface="DejaVu Sans"/>
              </a:rPr>
              <a:t>pleine</a:t>
            </a:r>
            <a:r>
              <a:rPr lang="it-IT" sz="2400" b="1" strike="noStrike" spc="-1" dirty="0">
                <a:solidFill>
                  <a:srgbClr val="A6A6A6"/>
                </a:solidFill>
                <a:latin typeface="Comic Sans MS"/>
                <a:ea typeface="DejaVu Sans"/>
              </a:rPr>
              <a:t> de…:</a:t>
            </a:r>
            <a:endParaRPr lang="it-IT" sz="2400" b="0" strike="noStrike" spc="-1" dirty="0">
              <a:latin typeface="Arial"/>
            </a:endParaRPr>
          </a:p>
          <a:p>
            <a:pPr>
              <a:lnSpc>
                <a:spcPct val="100000"/>
              </a:lnSpc>
            </a:pPr>
            <a:br>
              <a:rPr dirty="0"/>
            </a:br>
            <a:r>
              <a:rPr lang="it-IT" sz="2400" b="1" strike="noStrike" spc="-1" dirty="0">
                <a:solidFill>
                  <a:srgbClr val="000000"/>
                </a:solidFill>
                <a:latin typeface="Comic Sans MS"/>
                <a:ea typeface="DejaVu Sans"/>
              </a:rPr>
              <a:t>Ce dont </a:t>
            </a:r>
            <a:r>
              <a:rPr lang="it-IT" sz="2400" b="1" strike="noStrike" spc="-1" dirty="0" err="1">
                <a:solidFill>
                  <a:srgbClr val="000000"/>
                </a:solidFill>
                <a:latin typeface="Comic Sans MS"/>
                <a:ea typeface="DejaVu Sans"/>
              </a:rPr>
              <a:t>vous</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avez</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besoin</a:t>
            </a:r>
            <a:r>
              <a:rPr lang="it-IT" sz="2400" b="1" strike="noStrike" spc="-1" dirty="0">
                <a:solidFill>
                  <a:srgbClr val="000000"/>
                </a:solidFill>
                <a:latin typeface="Comic Sans MS"/>
                <a:ea typeface="DejaVu Sans"/>
              </a:rPr>
              <a:t>: </a:t>
            </a:r>
            <a:r>
              <a:rPr lang="it-IT" sz="2400" b="0" strike="noStrike" spc="-1" dirty="0">
                <a:solidFill>
                  <a:srgbClr val="000000"/>
                </a:solidFill>
                <a:latin typeface="Comic Sans MS"/>
                <a:ea typeface="DejaVu Sans"/>
              </a:rPr>
              <a:t>boîte en </a:t>
            </a:r>
            <a:r>
              <a:rPr lang="it-IT" sz="2400" b="0" strike="noStrike" spc="-1" dirty="0" err="1">
                <a:solidFill>
                  <a:srgbClr val="000000"/>
                </a:solidFill>
                <a:latin typeface="Comic Sans MS"/>
                <a:ea typeface="DejaVu Sans"/>
              </a:rPr>
              <a:t>plastique</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carton</a:t>
            </a:r>
            <a:r>
              <a:rPr lang="it-IT" sz="2400" b="0" strike="noStrike" spc="-1" dirty="0">
                <a:solidFill>
                  <a:srgbClr val="000000"/>
                </a:solidFill>
                <a:latin typeface="Comic Sans MS"/>
                <a:ea typeface="DejaVu Sans"/>
              </a:rPr>
              <a:t>, etc., </a:t>
            </a:r>
            <a:r>
              <a:rPr lang="it-IT" sz="2400" b="0" strike="noStrike" spc="-1" dirty="0" err="1">
                <a:solidFill>
                  <a:srgbClr val="000000"/>
                </a:solidFill>
                <a:latin typeface="Comic Sans MS"/>
                <a:ea typeface="DejaVu Sans"/>
              </a:rPr>
              <a:t>divers</a:t>
            </a:r>
            <a:r>
              <a:rPr lang="it-IT" sz="2400" b="0" strike="noStrike" spc="-1" dirty="0">
                <a:solidFill>
                  <a:srgbClr val="000000"/>
                </a:solidFill>
                <a:latin typeface="Comic Sans MS"/>
                <a:ea typeface="DejaVu Sans"/>
              </a:rPr>
              <a:t> </a:t>
            </a:r>
            <a:endParaRPr lang="it-IT" sz="2400" b="0" strike="noStrike" spc="-1" dirty="0">
              <a:latin typeface="Arial"/>
            </a:endParaRPr>
          </a:p>
          <a:p>
            <a:pPr>
              <a:lnSpc>
                <a:spcPct val="100000"/>
              </a:lnSpc>
            </a:pPr>
            <a:r>
              <a:rPr lang="it-IT" sz="2400" b="0" strike="noStrike" spc="-1" dirty="0" err="1">
                <a:solidFill>
                  <a:srgbClr val="000000"/>
                </a:solidFill>
                <a:latin typeface="Comic Sans MS"/>
                <a:ea typeface="DejaVu Sans"/>
              </a:rPr>
              <a:t>objets</a:t>
            </a:r>
            <a:r>
              <a:rPr lang="it-IT" sz="2400" b="0" strike="noStrike" spc="-1" dirty="0">
                <a:solidFill>
                  <a:srgbClr val="000000"/>
                </a:solidFill>
                <a:latin typeface="Comic Sans MS"/>
                <a:ea typeface="DejaVu Sans"/>
              </a:rPr>
              <a:t> (jeux, </a:t>
            </a:r>
            <a:r>
              <a:rPr lang="it-IT" sz="2400" b="0" strike="noStrike" spc="-1" dirty="0" err="1">
                <a:solidFill>
                  <a:srgbClr val="000000"/>
                </a:solidFill>
                <a:latin typeface="Comic Sans MS"/>
                <a:ea typeface="DejaVu Sans"/>
              </a:rPr>
              <a:t>stylos</a:t>
            </a:r>
            <a:r>
              <a:rPr lang="it-IT" sz="2400" b="0" strike="noStrike" spc="-1" dirty="0">
                <a:solidFill>
                  <a:srgbClr val="000000"/>
                </a:solidFill>
                <a:latin typeface="Comic Sans MS"/>
                <a:ea typeface="DejaVu Sans"/>
              </a:rPr>
              <a:t>, etc.)</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0" strike="noStrike" spc="-1" dirty="0">
                <a:solidFill>
                  <a:srgbClr val="000000"/>
                </a:solidFill>
                <a:latin typeface="Comic Sans MS"/>
                <a:ea typeface="DejaVu Sans"/>
              </a:rPr>
              <a:t>-</a:t>
            </a:r>
            <a:r>
              <a:rPr lang="it-IT" sz="2400" b="0" strike="noStrike" spc="-1" dirty="0" err="1">
                <a:solidFill>
                  <a:srgbClr val="000000"/>
                </a:solidFill>
                <a:latin typeface="Comic Sans MS"/>
                <a:ea typeface="DejaVu Sans"/>
              </a:rPr>
              <a:t>Mettez</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les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différents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objets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dans</a:t>
            </a:r>
            <a:r>
              <a:rPr lang="it-IT" sz="2400" b="0" strike="noStrike" spc="-1" dirty="0">
                <a:solidFill>
                  <a:srgbClr val="000000"/>
                </a:solidFill>
                <a:latin typeface="Comic Sans MS"/>
                <a:ea typeface="DejaVu Sans"/>
              </a:rPr>
              <a:t> la boîte et </a:t>
            </a:r>
            <a:r>
              <a:rPr lang="it-IT" sz="2400" b="0" strike="noStrike" spc="-1" dirty="0" err="1">
                <a:solidFill>
                  <a:srgbClr val="000000"/>
                </a:solidFill>
                <a:latin typeface="Comic Sans MS"/>
                <a:ea typeface="DejaVu Sans"/>
              </a:rPr>
              <a:t>demandez</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aux</a:t>
            </a:r>
            <a:r>
              <a:rPr lang="it-IT" sz="2400" b="0" strike="noStrike" spc="-1" dirty="0">
                <a:solidFill>
                  <a:srgbClr val="000000"/>
                </a:solidFill>
                <a:latin typeface="Comic Sans MS"/>
                <a:ea typeface="DejaVu Sans"/>
              </a:rPr>
              <a:t> enfants à tour de </a:t>
            </a:r>
            <a:r>
              <a:rPr lang="it-IT" sz="2400" b="0" strike="noStrike" spc="-1" dirty="0" err="1">
                <a:solidFill>
                  <a:srgbClr val="000000"/>
                </a:solidFill>
                <a:latin typeface="Comic Sans MS"/>
                <a:ea typeface="DejaVu Sans"/>
              </a:rPr>
              <a:t>rôle</a:t>
            </a:r>
            <a:r>
              <a:rPr lang="it-IT" sz="2400" b="0" strike="noStrike" spc="-1" dirty="0">
                <a:solidFill>
                  <a:srgbClr val="000000"/>
                </a:solidFill>
                <a:latin typeface="Comic Sans MS"/>
                <a:ea typeface="DejaVu Sans"/>
              </a:rPr>
              <a:t> de </a:t>
            </a:r>
            <a:r>
              <a:rPr lang="it-IT" sz="2400" b="0" strike="noStrike" spc="-1" dirty="0" err="1">
                <a:solidFill>
                  <a:srgbClr val="000000"/>
                </a:solidFill>
                <a:latin typeface="Comic Sans MS"/>
                <a:ea typeface="DejaVu Sans"/>
              </a:rPr>
              <a:t>répondre</a:t>
            </a:r>
            <a:r>
              <a:rPr lang="it-IT" sz="2400" b="0" strike="noStrike" spc="-1" dirty="0">
                <a:solidFill>
                  <a:srgbClr val="000000"/>
                </a:solidFill>
                <a:latin typeface="Comic Sans MS"/>
                <a:ea typeface="DejaVu Sans"/>
              </a:rPr>
              <a:t> à la </a:t>
            </a:r>
            <a:r>
              <a:rPr lang="it-IT" sz="2400" b="0" strike="noStrike" spc="-1" dirty="0" err="1">
                <a:solidFill>
                  <a:srgbClr val="000000"/>
                </a:solidFill>
                <a:latin typeface="Comic Sans MS"/>
                <a:ea typeface="DejaVu Sans"/>
              </a:rPr>
              <a:t>question</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que</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contient</a:t>
            </a:r>
            <a:r>
              <a:rPr lang="it-IT" sz="2400" b="0" strike="noStrike" spc="-1" dirty="0">
                <a:solidFill>
                  <a:srgbClr val="000000"/>
                </a:solidFill>
                <a:latin typeface="Comic Sans MS"/>
                <a:ea typeface="DejaVu Sans"/>
              </a:rPr>
              <a:t> la boîte? </a:t>
            </a:r>
            <a:r>
              <a:rPr lang="it-IT" sz="2400" b="0" strike="noStrike" spc="-1" dirty="0" err="1">
                <a:solidFill>
                  <a:srgbClr val="000000"/>
                </a:solidFill>
                <a:latin typeface="Comic Sans MS"/>
                <a:ea typeface="DejaVu Sans"/>
              </a:rPr>
              <a:t>Combien</a:t>
            </a:r>
            <a:r>
              <a:rPr lang="it-IT" sz="2400" b="0" strike="noStrike" spc="-1" dirty="0">
                <a:solidFill>
                  <a:srgbClr val="000000"/>
                </a:solidFill>
                <a:latin typeface="Comic Sans MS"/>
                <a:ea typeface="DejaVu Sans"/>
              </a:rPr>
              <a:t> de </a:t>
            </a:r>
            <a:r>
              <a:rPr lang="it-IT" sz="2400" b="0" strike="noStrike" spc="-1" dirty="0" err="1">
                <a:solidFill>
                  <a:srgbClr val="000000"/>
                </a:solidFill>
                <a:latin typeface="Comic Sans MS"/>
                <a:ea typeface="DejaVu Sans"/>
              </a:rPr>
              <a:t>choses</a:t>
            </a:r>
            <a:r>
              <a:rPr lang="it-IT" sz="2400" b="0" strike="noStrike" spc="-1" dirty="0">
                <a:solidFill>
                  <a:srgbClr val="000000"/>
                </a:solidFill>
                <a:latin typeface="Comic Sans MS"/>
                <a:ea typeface="DejaVu Sans"/>
              </a:rPr>
              <a:t> qui </a:t>
            </a:r>
            <a:r>
              <a:rPr lang="it-IT" sz="2400" b="0" strike="noStrike" spc="-1" dirty="0" err="1">
                <a:solidFill>
                  <a:srgbClr val="000000"/>
                </a:solidFill>
                <a:latin typeface="Comic Sans MS"/>
                <a:ea typeface="DejaVu Sans"/>
              </a:rPr>
              <a:t>prennent</a:t>
            </a:r>
            <a:r>
              <a:rPr lang="it-IT" sz="2400" b="0" strike="noStrike" spc="-1" dirty="0">
                <a:solidFill>
                  <a:srgbClr val="000000"/>
                </a:solidFill>
                <a:latin typeface="Comic Sans MS"/>
                <a:ea typeface="DejaVu Sans"/>
              </a:rPr>
              <a:t> de la place </a:t>
            </a:r>
            <a:r>
              <a:rPr lang="it-IT" sz="2400" b="0" strike="noStrike" spc="-1" dirty="0" err="1">
                <a:solidFill>
                  <a:srgbClr val="000000"/>
                </a:solidFill>
                <a:latin typeface="Comic Sans MS"/>
                <a:ea typeface="DejaVu Sans"/>
              </a:rPr>
              <a:t>comptez-vous</a:t>
            </a:r>
            <a:r>
              <a:rPr lang="it-IT" sz="2400" b="0" strike="noStrike" spc="-1" dirty="0">
                <a:solidFill>
                  <a:srgbClr val="000000"/>
                </a:solidFill>
                <a:latin typeface="Comic Sans MS"/>
                <a:ea typeface="DejaVu Sans"/>
              </a:rPr>
              <a:t>? "</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p:txBody>
      </p:sp>
      <p:sp>
        <p:nvSpPr>
          <p:cNvPr id="650" name="CustomShape 2"/>
          <p:cNvSpPr/>
          <p:nvPr/>
        </p:nvSpPr>
        <p:spPr>
          <a:xfrm>
            <a:off x="5278320" y="4023360"/>
            <a:ext cx="5520240" cy="328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2400" b="1" strike="noStrike" spc="-1">
                <a:solidFill>
                  <a:srgbClr val="6C911C"/>
                </a:solidFill>
                <a:latin typeface="Comic Sans MS"/>
                <a:ea typeface="DejaVu Sans"/>
              </a:rPr>
              <a:t>Explication: </a:t>
            </a:r>
            <a:r>
              <a:rPr lang="it-IT" sz="2400" b="0" strike="noStrike" spc="-1">
                <a:solidFill>
                  <a:srgbClr val="000000"/>
                </a:solidFill>
                <a:latin typeface="Comic Sans MS"/>
                <a:ea typeface="DejaVu Sans"/>
              </a:rPr>
              <a:t>les enfants répondront très certainement en comptant uniquement les objets dans la boîte, oubliant l'air qui remplit les espaces vides. Il faudra  donner une explication correcte à cet égard.</a:t>
            </a:r>
            <a:endParaRPr lang="it-IT" sz="2400" b="0" strike="noStrike" spc="-1">
              <a:latin typeface="Arial"/>
            </a:endParaRPr>
          </a:p>
          <a:p>
            <a:pPr>
              <a:lnSpc>
                <a:spcPct val="100000"/>
              </a:lnSpc>
              <a:spcBef>
                <a:spcPts val="1001"/>
              </a:spcBef>
            </a:pPr>
            <a:r>
              <a:rPr lang="it-IT" sz="2400" b="0" strike="noStrike" spc="-1">
                <a:solidFill>
                  <a:srgbClr val="000000"/>
                </a:solidFill>
                <a:latin typeface="Comic Sans MS"/>
                <a:ea typeface="DejaVu Sans"/>
              </a:rPr>
              <a:t> </a:t>
            </a:r>
            <a:r>
              <a:rPr lang="it-IT" sz="2400" b="1" strike="noStrike" spc="-1">
                <a:solidFill>
                  <a:srgbClr val="6C911C"/>
                </a:solidFill>
                <a:latin typeface="Comic Sans MS"/>
                <a:ea typeface="DejaVu Sans"/>
              </a:rPr>
              <a:t> </a:t>
            </a:r>
            <a:endParaRPr lang="it-IT" sz="2400" b="0" strike="noStrike" spc="-1">
              <a:latin typeface="Arial"/>
            </a:endParaRPr>
          </a:p>
        </p:txBody>
      </p:sp>
      <p:sp>
        <p:nvSpPr>
          <p:cNvPr id="651" name="CustomShape 3"/>
          <p:cNvSpPr/>
          <p:nvPr/>
        </p:nvSpPr>
        <p:spPr>
          <a:xfrm>
            <a:off x="1820157" y="97200"/>
            <a:ext cx="6323054"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2800" b="1" strike="noStrike" spc="-1" dirty="0">
                <a:solidFill>
                  <a:srgbClr val="FF9900"/>
                </a:solidFill>
                <a:latin typeface="Comic Sans MS"/>
                <a:ea typeface="DejaVu Sans"/>
              </a:rPr>
              <a:t>L’air est là meme si on la </a:t>
            </a:r>
            <a:r>
              <a:rPr lang="it-IT" sz="2800" b="1" strike="noStrike" spc="-1" dirty="0" err="1">
                <a:solidFill>
                  <a:srgbClr val="FF9900"/>
                </a:solidFill>
                <a:latin typeface="Comic Sans MS"/>
                <a:ea typeface="DejaVu Sans"/>
              </a:rPr>
              <a:t>voit</a:t>
            </a:r>
            <a:r>
              <a:rPr lang="it-IT" sz="2800" b="1" strike="noStrike" spc="-1" dirty="0">
                <a:solidFill>
                  <a:srgbClr val="FF9900"/>
                </a:solidFill>
                <a:latin typeface="Comic Sans MS"/>
                <a:ea typeface="DejaVu Sans"/>
              </a:rPr>
              <a:t> </a:t>
            </a:r>
            <a:r>
              <a:rPr lang="it-IT" sz="2800" b="1" strike="noStrike" spc="-1" dirty="0" err="1">
                <a:solidFill>
                  <a:srgbClr val="FF9900"/>
                </a:solidFill>
                <a:latin typeface="Comic Sans MS"/>
                <a:ea typeface="DejaVu Sans"/>
              </a:rPr>
              <a:t>pas</a:t>
            </a:r>
            <a:endParaRPr lang="it-IT" sz="2800" b="0" strike="noStrike" spc="-1" dirty="0">
              <a:latin typeface="Arial"/>
            </a:endParaRPr>
          </a:p>
        </p:txBody>
      </p:sp>
      <p:sp>
        <p:nvSpPr>
          <p:cNvPr id="652" name="CustomShape 4"/>
          <p:cNvSpPr/>
          <p:nvPr/>
        </p:nvSpPr>
        <p:spPr>
          <a:xfrm rot="10800000">
            <a:off x="1022040" y="4023360"/>
            <a:ext cx="3641400" cy="2650680"/>
          </a:xfrm>
          <a:prstGeom prst="roundRect">
            <a:avLst>
              <a:gd name="adj" fmla="val 16667"/>
            </a:avLst>
          </a:prstGeom>
          <a:blipFill rotWithShape="0">
            <a:blip r:embed="rId3"/>
            <a:stretch>
              <a:fillRect/>
            </a:stretch>
          </a:blipFill>
          <a:ln>
            <a:round/>
          </a:ln>
        </p:spPr>
        <p:style>
          <a:lnRef idx="2">
            <a:schemeClr val="accent1">
              <a:shade val="50000"/>
            </a:schemeClr>
          </a:lnRef>
          <a:fillRef idx="1">
            <a:schemeClr val="accent1"/>
          </a:fillRef>
          <a:effectRef idx="0">
            <a:schemeClr val="accent1"/>
          </a:effectRef>
          <a:fontRef idx="minor"/>
        </p:style>
      </p:sp>
      <p:pic>
        <p:nvPicPr>
          <p:cNvPr id="653" name="Immagine 6"/>
          <p:cNvPicPr/>
          <p:nvPr/>
        </p:nvPicPr>
        <p:blipFill>
          <a:blip r:embed="rId4"/>
          <a:stretch/>
        </p:blipFill>
        <p:spPr>
          <a:xfrm>
            <a:off x="10557360" y="360"/>
            <a:ext cx="1665720" cy="208800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Immagine 6"/>
          <p:cNvPicPr/>
          <p:nvPr/>
        </p:nvPicPr>
        <p:blipFill>
          <a:blip r:embed="rId3"/>
          <a:stretch/>
        </p:blipFill>
        <p:spPr>
          <a:xfrm>
            <a:off x="11135880" y="5739840"/>
            <a:ext cx="1055160" cy="1055160"/>
          </a:xfrm>
          <a:prstGeom prst="rect">
            <a:avLst/>
          </a:prstGeom>
          <a:ln>
            <a:noFill/>
          </a:ln>
        </p:spPr>
      </p:pic>
      <p:sp>
        <p:nvSpPr>
          <p:cNvPr id="655" name="CustomShape 1"/>
          <p:cNvSpPr/>
          <p:nvPr/>
        </p:nvSpPr>
        <p:spPr>
          <a:xfrm>
            <a:off x="300240" y="106920"/>
            <a:ext cx="11922840" cy="758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400" b="1" strike="noStrike" spc="-1" dirty="0">
                <a:solidFill>
                  <a:srgbClr val="A6A6A6"/>
                </a:solidFill>
                <a:latin typeface="Comic Sans MS"/>
                <a:ea typeface="DejaVu Sans"/>
              </a:rPr>
              <a:t>L'air est </a:t>
            </a:r>
            <a:r>
              <a:rPr lang="it-IT" sz="2400" b="1" strike="noStrike" spc="-1" dirty="0" err="1">
                <a:solidFill>
                  <a:srgbClr val="A6A6A6"/>
                </a:solidFill>
                <a:latin typeface="Comic Sans MS"/>
                <a:ea typeface="DejaVu Sans"/>
              </a:rPr>
              <a:t>composé</a:t>
            </a:r>
            <a:r>
              <a:rPr lang="it-IT" sz="2400" b="1" strike="noStrike" spc="-1" dirty="0">
                <a:solidFill>
                  <a:srgbClr val="A6A6A6"/>
                </a:solidFill>
                <a:latin typeface="Comic Sans MS"/>
                <a:ea typeface="DejaVu Sans"/>
              </a:rPr>
              <a:t> de </a:t>
            </a:r>
            <a:r>
              <a:rPr lang="it-IT" sz="2400" b="1" strike="noStrike" spc="-1" dirty="0" err="1">
                <a:solidFill>
                  <a:srgbClr val="A6A6A6"/>
                </a:solidFill>
                <a:latin typeface="Comic Sans MS"/>
                <a:ea typeface="DejaVu Sans"/>
              </a:rPr>
              <a:t>nombreuses</a:t>
            </a:r>
            <a:r>
              <a:rPr lang="it-IT" sz="2400" b="1" strike="noStrike" spc="-1" dirty="0">
                <a:solidFill>
                  <a:srgbClr val="A6A6A6"/>
                </a:solidFill>
                <a:latin typeface="Comic Sans MS"/>
                <a:ea typeface="DejaVu Sans"/>
              </a:rPr>
              <a:t> </a:t>
            </a:r>
            <a:r>
              <a:rPr lang="it-IT" sz="2400" b="1" strike="noStrike" spc="-1" dirty="0" err="1">
                <a:solidFill>
                  <a:srgbClr val="A6A6A6"/>
                </a:solidFill>
                <a:latin typeface="Comic Sans MS"/>
                <a:ea typeface="DejaVu Sans"/>
              </a:rPr>
              <a:t>particules</a:t>
            </a:r>
            <a:r>
              <a:rPr lang="it-IT" sz="2400" b="1" strike="noStrike" spc="-1" dirty="0">
                <a:solidFill>
                  <a:srgbClr val="A6A6A6"/>
                </a:solidFill>
                <a:latin typeface="Comic Sans MS"/>
                <a:ea typeface="DejaVu Sans"/>
              </a:rPr>
              <a:t> non </a:t>
            </a:r>
            <a:r>
              <a:rPr lang="it-IT" sz="2400" b="1" strike="noStrike" spc="-1" dirty="0" err="1">
                <a:solidFill>
                  <a:srgbClr val="A6A6A6"/>
                </a:solidFill>
                <a:latin typeface="Comic Sans MS"/>
                <a:ea typeface="DejaVu Sans"/>
              </a:rPr>
              <a:t>visible</a:t>
            </a:r>
            <a:r>
              <a:rPr lang="it-IT" sz="2400" b="1" strike="noStrike" spc="-1" dirty="0">
                <a:solidFill>
                  <a:srgbClr val="A6A6A6"/>
                </a:solidFill>
                <a:latin typeface="Comic Sans MS"/>
                <a:ea typeface="DejaVu Sans"/>
              </a:rPr>
              <a:t> …:</a:t>
            </a:r>
            <a:endParaRPr lang="it-IT" sz="2400" b="0" strike="noStrike" spc="-1" dirty="0">
              <a:latin typeface="Arial"/>
            </a:endParaRPr>
          </a:p>
          <a:p>
            <a:pPr>
              <a:lnSpc>
                <a:spcPct val="100000"/>
              </a:lnSpc>
            </a:pPr>
            <a:endParaRPr lang="it-IT" sz="2400" b="0" strike="noStrike" spc="-1" dirty="0">
              <a:latin typeface="Arial"/>
            </a:endParaRPr>
          </a:p>
          <a:p>
            <a:pPr algn="just">
              <a:lnSpc>
                <a:spcPct val="100000"/>
              </a:lnSpc>
            </a:pPr>
            <a:r>
              <a:rPr lang="it-IT" sz="2000" b="0" strike="noStrike" spc="-1" dirty="0">
                <a:solidFill>
                  <a:srgbClr val="5983B0"/>
                </a:solidFill>
                <a:latin typeface="Comic Sans MS"/>
                <a:ea typeface="DejaVu Sans"/>
              </a:rPr>
              <a:t>L'air est un mélange de </a:t>
            </a:r>
            <a:r>
              <a:rPr lang="it-IT" sz="2000" b="0" strike="noStrike" spc="-1" dirty="0" err="1">
                <a:solidFill>
                  <a:srgbClr val="5983B0"/>
                </a:solidFill>
                <a:latin typeface="Comic Sans MS"/>
                <a:ea typeface="DejaVu Sans"/>
              </a:rPr>
              <a:t>gaz</a:t>
            </a:r>
            <a:r>
              <a:rPr lang="it-IT" sz="2000" b="0" strike="noStrike" spc="-1" dirty="0">
                <a:solidFill>
                  <a:srgbClr val="5983B0"/>
                </a:solidFill>
                <a:latin typeface="Comic Sans MS"/>
                <a:ea typeface="DejaVu Sans"/>
              </a:rPr>
              <a:t>: 78% AZOTE, 21% OXYGENE, 1% AUTRES GA</a:t>
            </a:r>
            <a:endParaRPr lang="it-IT" sz="2000" b="0" strike="noStrike" spc="-1" dirty="0">
              <a:latin typeface="Arial"/>
            </a:endParaRPr>
          </a:p>
          <a:p>
            <a:pPr algn="just">
              <a:lnSpc>
                <a:spcPct val="100000"/>
              </a:lnSpc>
            </a:pPr>
            <a:r>
              <a:rPr lang="it-IT" sz="2000" b="0" strike="noStrike" spc="-1" dirty="0">
                <a:solidFill>
                  <a:srgbClr val="5983B0"/>
                </a:solidFill>
                <a:latin typeface="Comic Sans MS"/>
                <a:ea typeface="DejaVu Sans"/>
              </a:rPr>
              <a:t>ET </a:t>
            </a:r>
            <a:r>
              <a:rPr lang="it-IT" sz="2000" b="0" strike="noStrike" spc="-1" dirty="0" err="1">
                <a:solidFill>
                  <a:srgbClr val="5983B0"/>
                </a:solidFill>
                <a:latin typeface="Comic Sans MS"/>
                <a:ea typeface="DejaVu Sans"/>
              </a:rPr>
              <a:t>POLLUANTSL’aria</a:t>
            </a:r>
            <a:r>
              <a:rPr lang="it-IT" sz="2000" b="0" strike="noStrike" spc="-1" dirty="0">
                <a:solidFill>
                  <a:srgbClr val="000000"/>
                </a:solidFill>
                <a:latin typeface="Comic Sans MS"/>
                <a:ea typeface="DejaVu Sans"/>
              </a:rPr>
              <a:t> </a:t>
            </a:r>
            <a:endParaRPr lang="it-IT" sz="2000" b="0" strike="noStrike" spc="-1" dirty="0">
              <a:latin typeface="Arial"/>
            </a:endParaRPr>
          </a:p>
          <a:p>
            <a:pPr>
              <a:lnSpc>
                <a:spcPct val="100000"/>
              </a:lnSpc>
            </a:pPr>
            <a:endParaRPr lang="it-IT" sz="2000" b="0" strike="noStrike" spc="-1" dirty="0">
              <a:latin typeface="Arial"/>
            </a:endParaRPr>
          </a:p>
          <a:p>
            <a:pPr>
              <a:lnSpc>
                <a:spcPct val="100000"/>
              </a:lnSpc>
            </a:pPr>
            <a:r>
              <a:rPr lang="it-IT" sz="2400" b="1" strike="noStrike" spc="-1" dirty="0">
                <a:solidFill>
                  <a:srgbClr val="000000"/>
                </a:solidFill>
                <a:latin typeface="Comic Sans MS"/>
                <a:ea typeface="DejaVu Sans"/>
              </a:rPr>
              <a:t>Ce dont </a:t>
            </a:r>
            <a:r>
              <a:rPr lang="it-IT" sz="2400" b="1" strike="noStrike" spc="-1" dirty="0" err="1">
                <a:solidFill>
                  <a:srgbClr val="000000"/>
                </a:solidFill>
                <a:latin typeface="Comic Sans MS"/>
                <a:ea typeface="DejaVu Sans"/>
              </a:rPr>
              <a:t>vous</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avez</a:t>
            </a:r>
            <a:r>
              <a:rPr lang="it-IT" sz="2400" b="1" strike="noStrike" spc="-1" dirty="0">
                <a:solidFill>
                  <a:srgbClr val="000000"/>
                </a:solidFill>
                <a:latin typeface="Comic Sans MS"/>
                <a:ea typeface="DejaVu Sans"/>
              </a:rPr>
              <a:t> </a:t>
            </a:r>
            <a:r>
              <a:rPr lang="it-IT" sz="2400" b="1" strike="noStrike" spc="-1" dirty="0" err="1">
                <a:solidFill>
                  <a:srgbClr val="000000"/>
                </a:solidFill>
                <a:latin typeface="Comic Sans MS"/>
                <a:ea typeface="DejaVu Sans"/>
              </a:rPr>
              <a:t>besoin</a:t>
            </a:r>
            <a:r>
              <a:rPr lang="it-IT" sz="2400" b="0" strike="noStrike" spc="-1" dirty="0">
                <a:solidFill>
                  <a:srgbClr val="000000"/>
                </a:solidFill>
                <a:latin typeface="Comic Sans MS"/>
                <a:ea typeface="DejaVu Sans"/>
              </a:rPr>
              <a:t>: petites boules de </a:t>
            </a:r>
            <a:r>
              <a:rPr lang="it-IT" sz="2400" b="0" strike="noStrike" spc="-1" dirty="0" err="1">
                <a:solidFill>
                  <a:srgbClr val="000000"/>
                </a:solidFill>
                <a:latin typeface="Comic Sans MS"/>
                <a:ea typeface="DejaVu Sans"/>
              </a:rPr>
              <a:t>différentes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couleurs</a:t>
            </a:r>
            <a:r>
              <a:rPr lang="it-IT" sz="2400" b="0" strike="noStrike" spc="-1" dirty="0">
                <a:solidFill>
                  <a:srgbClr val="000000"/>
                </a:solidFill>
                <a:latin typeface="Comic Sans MS"/>
                <a:ea typeface="DejaVu Sans"/>
              </a:rPr>
              <a:t> </a:t>
            </a:r>
            <a:endParaRPr lang="it-IT" sz="2400" b="0" strike="noStrike" spc="-1" dirty="0">
              <a:latin typeface="Arial"/>
            </a:endParaRPr>
          </a:p>
          <a:p>
            <a:pPr>
              <a:lnSpc>
                <a:spcPct val="100000"/>
              </a:lnSpc>
            </a:pPr>
            <a:r>
              <a:rPr lang="it-IT" sz="2400" b="0" strike="noStrike" spc="-1" dirty="0" err="1">
                <a:solidFill>
                  <a:srgbClr val="000000"/>
                </a:solidFill>
                <a:latin typeface="Comic Sans MS"/>
                <a:ea typeface="DejaVu Sans"/>
              </a:rPr>
              <a:t>selon</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les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différents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composants</a:t>
            </a:r>
            <a:r>
              <a:rPr lang="it-IT" sz="2400" b="0" strike="noStrike" spc="-1" dirty="0">
                <a:solidFill>
                  <a:srgbClr val="000000"/>
                </a:solidFill>
                <a:latin typeface="Comic Sans MS"/>
                <a:ea typeface="DejaVu Sans"/>
              </a:rPr>
              <a:t>, par </a:t>
            </a:r>
            <a:r>
              <a:rPr lang="it-IT" sz="2400" b="0" strike="noStrike" spc="-1" dirty="0" err="1">
                <a:solidFill>
                  <a:srgbClr val="000000"/>
                </a:solidFill>
                <a:latin typeface="Comic Sans MS"/>
                <a:ea typeface="DejaVu Sans"/>
              </a:rPr>
              <a:t>exemple</a:t>
            </a:r>
            <a:r>
              <a:rPr lang="it-IT" sz="2400" b="0" strike="noStrike" spc="-1" dirty="0">
                <a:solidFill>
                  <a:srgbClr val="000000"/>
                </a:solidFill>
                <a:latin typeface="Comic Sans MS"/>
                <a:ea typeface="DejaVu Sans"/>
              </a:rPr>
              <a:t> 78 bleu, 21 </a:t>
            </a:r>
            <a:r>
              <a:rPr lang="it-IT" sz="2400" b="0" strike="noStrike" spc="-1" dirty="0" err="1">
                <a:solidFill>
                  <a:srgbClr val="000000"/>
                </a:solidFill>
                <a:latin typeface="Comic Sans MS"/>
                <a:ea typeface="DejaVu Sans"/>
              </a:rPr>
              <a:t>vert</a:t>
            </a:r>
            <a:r>
              <a:rPr lang="it-IT" sz="2400" b="0" strike="noStrike" spc="-1" dirty="0">
                <a:solidFill>
                  <a:srgbClr val="000000"/>
                </a:solidFill>
                <a:latin typeface="Comic Sans MS"/>
                <a:ea typeface="DejaVu Sans"/>
              </a:rPr>
              <a:t>, 1 rouge </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r>
              <a:rPr lang="it-IT" sz="2400" b="1" strike="noStrike" spc="-1" dirty="0" err="1">
                <a:solidFill>
                  <a:srgbClr val="6C911C"/>
                </a:solidFill>
                <a:latin typeface="Comic Sans MS"/>
                <a:ea typeface="DejaVu Sans"/>
              </a:rPr>
              <a:t>Explication</a:t>
            </a:r>
            <a:r>
              <a:rPr lang="it-IT" sz="2400" b="1" strike="noStrike" spc="-1" dirty="0">
                <a:solidFill>
                  <a:srgbClr val="6C911C"/>
                </a:solidFill>
                <a:latin typeface="Comic Sans MS"/>
                <a:ea typeface="DejaVu Sans"/>
              </a:rPr>
              <a:t>: </a:t>
            </a:r>
            <a:r>
              <a:rPr lang="it-IT" sz="2400" b="0" strike="noStrike" spc="-1" dirty="0" err="1">
                <a:solidFill>
                  <a:srgbClr val="000000"/>
                </a:solidFill>
                <a:latin typeface="Comic Sans MS"/>
                <a:ea typeface="DejaVu Sans"/>
              </a:rPr>
              <a:t>visualiser</a:t>
            </a:r>
            <a:r>
              <a:rPr lang="it-IT" sz="2400" b="0" strike="noStrike" spc="-1" dirty="0">
                <a:solidFill>
                  <a:srgbClr val="000000"/>
                </a:solidFill>
                <a:latin typeface="Comic Sans MS"/>
                <a:ea typeface="DejaVu Sans"/>
              </a:rPr>
              <a:t> le concept </a:t>
            </a:r>
            <a:r>
              <a:rPr lang="it-IT" sz="2400" b="0" strike="noStrike" spc="-1" dirty="0" err="1">
                <a:solidFill>
                  <a:srgbClr val="000000"/>
                </a:solidFill>
                <a:latin typeface="Comic Sans MS"/>
                <a:ea typeface="DejaVu Sans"/>
              </a:rPr>
              <a:t>abstrait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que</a:t>
            </a:r>
            <a:r>
              <a:rPr lang="it-IT" sz="2400" b="0" strike="noStrike" spc="-1" dirty="0">
                <a:solidFill>
                  <a:srgbClr val="000000"/>
                </a:solidFill>
                <a:latin typeface="Comic Sans MS"/>
                <a:ea typeface="DejaVu Sans"/>
              </a:rPr>
              <a:t> l'air est </a:t>
            </a:r>
            <a:r>
              <a:rPr lang="it-IT" sz="2400" b="0" strike="noStrike" spc="-1" dirty="0" err="1">
                <a:solidFill>
                  <a:srgbClr val="000000"/>
                </a:solidFill>
                <a:latin typeface="Comic Sans MS"/>
                <a:ea typeface="DejaVu Sans"/>
              </a:rPr>
              <a:t>composé</a:t>
            </a:r>
            <a:r>
              <a:rPr lang="it-IT" sz="2400" b="0" strike="noStrike" spc="-1" dirty="0">
                <a:solidFill>
                  <a:srgbClr val="000000"/>
                </a:solidFill>
                <a:latin typeface="Comic Sans MS"/>
                <a:ea typeface="DejaVu Sans"/>
              </a:rPr>
              <a:t> d'</a:t>
            </a:r>
            <a:r>
              <a:rPr lang="it-IT" sz="2400" b="0" strike="noStrike" spc="-1" dirty="0" err="1">
                <a:solidFill>
                  <a:srgbClr val="000000"/>
                </a:solidFill>
                <a:latin typeface="Comic Sans MS"/>
                <a:ea typeface="DejaVu Sans"/>
              </a:rPr>
              <a:t>atomes</a:t>
            </a:r>
            <a:r>
              <a:rPr lang="it-IT" sz="2400" b="0" strike="noStrike" spc="-1" dirty="0">
                <a:solidFill>
                  <a:srgbClr val="000000"/>
                </a:solidFill>
                <a:latin typeface="Comic Sans MS"/>
                <a:ea typeface="DejaVu Sans"/>
              </a:rPr>
              <a:t> et de </a:t>
            </a:r>
            <a:r>
              <a:rPr lang="it-IT" sz="2400" b="0" strike="noStrike" spc="-1" dirty="0" err="1">
                <a:solidFill>
                  <a:srgbClr val="000000"/>
                </a:solidFill>
                <a:latin typeface="Comic Sans MS"/>
                <a:ea typeface="DejaVu Sans"/>
              </a:rPr>
              <a:t>molécules</a:t>
            </a:r>
            <a:r>
              <a:rPr lang="it-IT" sz="2400" b="0" strike="noStrike" spc="-1" dirty="0">
                <a:solidFill>
                  <a:srgbClr val="000000"/>
                </a:solidFill>
                <a:latin typeface="Comic Sans MS"/>
                <a:ea typeface="DejaVu Sans"/>
              </a:rPr>
              <a:t>, qui ne </a:t>
            </a:r>
            <a:r>
              <a:rPr lang="it-IT" sz="2400" b="0" strike="noStrike" spc="-1" dirty="0" err="1">
                <a:solidFill>
                  <a:srgbClr val="000000"/>
                </a:solidFill>
                <a:latin typeface="Comic Sans MS"/>
                <a:ea typeface="DejaVu Sans"/>
              </a:rPr>
              <a:t>sont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pas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vus</a:t>
            </a:r>
            <a:r>
              <a:rPr lang="it-IT" sz="2400" b="0" strike="noStrike" spc="-1" dirty="0">
                <a:solidFill>
                  <a:srgbClr val="000000"/>
                </a:solidFill>
                <a:latin typeface="Comic Sans MS"/>
                <a:ea typeface="DejaVu Sans"/>
              </a:rPr>
              <a:t> parce </a:t>
            </a:r>
            <a:r>
              <a:rPr lang="it-IT" sz="2400" b="0" strike="noStrike" spc="-1" dirty="0" err="1">
                <a:solidFill>
                  <a:srgbClr val="000000"/>
                </a:solidFill>
                <a:latin typeface="Comic Sans MS"/>
                <a:ea typeface="DejaVu Sans"/>
              </a:rPr>
              <a:t>qu'ils</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sont</a:t>
            </a:r>
            <a:r>
              <a:rPr lang="it-IT" sz="2400" b="0" strike="noStrike" spc="-1" dirty="0">
                <a:solidFill>
                  <a:srgbClr val="000000"/>
                </a:solidFill>
                <a:latin typeface="Comic Sans MS"/>
                <a:ea typeface="DejaVu Sans"/>
              </a:rPr>
              <a:t> </a:t>
            </a:r>
            <a:r>
              <a:rPr lang="it-IT" sz="2400" b="0" strike="noStrike" spc="-1" dirty="0" err="1">
                <a:solidFill>
                  <a:srgbClr val="000000"/>
                </a:solidFill>
                <a:latin typeface="Comic Sans MS"/>
                <a:ea typeface="DejaVu Sans"/>
              </a:rPr>
              <a:t>très</a:t>
            </a:r>
            <a:r>
              <a:rPr lang="it-IT" sz="2400" b="0" strike="noStrike" spc="-1" dirty="0">
                <a:solidFill>
                  <a:srgbClr val="000000"/>
                </a:solidFill>
                <a:latin typeface="Comic Sans MS"/>
                <a:ea typeface="DejaVu Sans"/>
              </a:rPr>
              <a:t> petits mais qui </a:t>
            </a:r>
            <a:r>
              <a:rPr lang="it-IT" sz="2400" b="0" strike="noStrike" spc="-1" dirty="0" err="1">
                <a:solidFill>
                  <a:srgbClr val="000000"/>
                </a:solidFill>
                <a:latin typeface="Comic Sans MS"/>
                <a:ea typeface="DejaVu Sans"/>
              </a:rPr>
              <a:t>sont</a:t>
            </a:r>
            <a:r>
              <a:rPr lang="it-IT" sz="2400" b="0" strike="noStrike" spc="-1" dirty="0">
                <a:solidFill>
                  <a:srgbClr val="000000"/>
                </a:solidFill>
                <a:latin typeface="Comic Sans MS"/>
                <a:ea typeface="DejaVu Sans"/>
              </a:rPr>
              <a:t> là.</a:t>
            </a: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a:p>
            <a:pPr>
              <a:lnSpc>
                <a:spcPct val="100000"/>
              </a:lnSpc>
            </a:pPr>
            <a:endParaRPr lang="it-IT" sz="2400" b="0" strike="noStrike" spc="-1" dirty="0">
              <a:latin typeface="Arial"/>
            </a:endParaRPr>
          </a:p>
        </p:txBody>
      </p:sp>
      <p:sp>
        <p:nvSpPr>
          <p:cNvPr id="656" name="CustomShape 2"/>
          <p:cNvSpPr/>
          <p:nvPr/>
        </p:nvSpPr>
        <p:spPr>
          <a:xfrm>
            <a:off x="652680" y="2667600"/>
            <a:ext cx="2230200" cy="2360520"/>
          </a:xfrm>
          <a:prstGeom prst="roundRect">
            <a:avLst>
              <a:gd name="adj" fmla="val 16667"/>
            </a:avLst>
          </a:prstGeom>
          <a:blipFill rotWithShape="0">
            <a:blip r:embed="rId4"/>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57" name="CustomShape 3"/>
          <p:cNvSpPr/>
          <p:nvPr/>
        </p:nvSpPr>
        <p:spPr>
          <a:xfrm>
            <a:off x="3780360" y="2668680"/>
            <a:ext cx="2321640" cy="2390400"/>
          </a:xfrm>
          <a:prstGeom prst="roundRect">
            <a:avLst>
              <a:gd name="adj" fmla="val 16667"/>
            </a:avLst>
          </a:prstGeom>
          <a:blipFill rotWithShape="0">
            <a:blip r:embed="rId5"/>
            <a:stretch>
              <a:fillRect/>
            </a:stretch>
          </a:blipFill>
          <a:ln>
            <a:round/>
          </a:ln>
        </p:spPr>
        <p:style>
          <a:lnRef idx="2">
            <a:schemeClr val="accent1">
              <a:shade val="50000"/>
            </a:schemeClr>
          </a:lnRef>
          <a:fillRef idx="1">
            <a:schemeClr val="accent1"/>
          </a:fillRef>
          <a:effectRef idx="0">
            <a:schemeClr val="accent1"/>
          </a:effectRef>
          <a:fontRef idx="minor"/>
        </p:style>
      </p:sp>
      <p:sp>
        <p:nvSpPr>
          <p:cNvPr id="658" name="CustomShape 4"/>
          <p:cNvSpPr/>
          <p:nvPr/>
        </p:nvSpPr>
        <p:spPr>
          <a:xfrm>
            <a:off x="7409880" y="2304000"/>
            <a:ext cx="5045760" cy="3874680"/>
          </a:xfrm>
          <a:prstGeom prst="irregularSeal2">
            <a:avLst/>
          </a:prstGeom>
          <a:solidFill>
            <a:srgbClr val="CCEC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0" strike="noStrike" spc="-1">
                <a:solidFill>
                  <a:srgbClr val="000000"/>
                </a:solidFill>
                <a:latin typeface="Comic Sans MS"/>
                <a:ea typeface="DejaVu Sans"/>
              </a:rPr>
              <a:t>Les polluants, en pourcentage sont peu nombreux mais extrêmement nocifs pour notre santé!</a:t>
            </a:r>
            <a:endParaRPr lang="it-IT" sz="1800" b="0" strike="noStrike" spc="-1">
              <a:latin typeface="Arial"/>
            </a:endParaRPr>
          </a:p>
          <a:p>
            <a:pPr algn="ctr">
              <a:lnSpc>
                <a:spcPct val="100000"/>
              </a:lnSpc>
            </a:pPr>
            <a:endParaRPr lang="it-IT" sz="1800" b="0" strike="noStrike" spc="-1">
              <a:latin typeface="Arial"/>
            </a:endParaRPr>
          </a:p>
        </p:txBody>
      </p:sp>
      <p:pic>
        <p:nvPicPr>
          <p:cNvPr id="659" name="Immagine 6"/>
          <p:cNvPicPr/>
          <p:nvPr/>
        </p:nvPicPr>
        <p:blipFill>
          <a:blip r:embed="rId6"/>
          <a:stretch/>
        </p:blipFill>
        <p:spPr>
          <a:xfrm>
            <a:off x="10557360" y="360"/>
            <a:ext cx="1665720" cy="208800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45889</TotalTime>
  <Words>1579</Words>
  <Application>Microsoft Office PowerPoint</Application>
  <PresentationFormat>Widescreen</PresentationFormat>
  <Paragraphs>229</Paragraphs>
  <Slides>19</Slides>
  <Notes>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19</vt:i4>
      </vt:variant>
    </vt:vector>
  </HeadingPairs>
  <TitlesOfParts>
    <vt:vector size="28" baseType="lpstr">
      <vt:lpstr>Arial</vt:lpstr>
      <vt:lpstr>Calibri</vt:lpstr>
      <vt:lpstr>Comic Sans MS</vt:lpstr>
      <vt:lpstr>Courier New</vt:lpstr>
      <vt:lpstr>Symbol</vt:lpstr>
      <vt:lpstr>Trebuchet MS</vt:lpstr>
      <vt:lpstr>Wingdings</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Roberta Ferrarese</dc:creator>
  <dc:description/>
  <cp:lastModifiedBy>Ivan Tombolato</cp:lastModifiedBy>
  <cp:revision>96</cp:revision>
  <dcterms:created xsi:type="dcterms:W3CDTF">2019-11-08T12:11:45Z</dcterms:created>
  <dcterms:modified xsi:type="dcterms:W3CDTF">2020-04-02T17:58:03Z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19</vt:i4>
  </property>
</Properties>
</file>