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400" r:id="rId2"/>
    <p:sldId id="607" r:id="rId3"/>
    <p:sldId id="608" r:id="rId4"/>
    <p:sldId id="295" r:id="rId5"/>
    <p:sldId id="387" r:id="rId6"/>
    <p:sldId id="637" r:id="rId7"/>
    <p:sldId id="646" r:id="rId8"/>
    <p:sldId id="609" r:id="rId9"/>
    <p:sldId id="677" r:id="rId10"/>
    <p:sldId id="647" r:id="rId11"/>
    <p:sldId id="610" r:id="rId12"/>
    <p:sldId id="628" r:id="rId13"/>
    <p:sldId id="633" r:id="rId14"/>
    <p:sldId id="634" r:id="rId15"/>
    <p:sldId id="611" r:id="rId16"/>
    <p:sldId id="612" r:id="rId17"/>
    <p:sldId id="630" r:id="rId18"/>
    <p:sldId id="631" r:id="rId19"/>
    <p:sldId id="632" r:id="rId20"/>
    <p:sldId id="613" r:id="rId21"/>
    <p:sldId id="649" r:id="rId22"/>
    <p:sldId id="650" r:id="rId23"/>
    <p:sldId id="614" r:id="rId24"/>
    <p:sldId id="664" r:id="rId25"/>
    <p:sldId id="669" r:id="rId26"/>
    <p:sldId id="672" r:id="rId27"/>
    <p:sldId id="645" r:id="rId28"/>
    <p:sldId id="615" r:id="rId29"/>
    <p:sldId id="622" r:id="rId30"/>
    <p:sldId id="623" r:id="rId31"/>
    <p:sldId id="651" r:id="rId32"/>
    <p:sldId id="624" r:id="rId33"/>
    <p:sldId id="638" r:id="rId34"/>
    <p:sldId id="617" r:id="rId35"/>
    <p:sldId id="665" r:id="rId36"/>
    <p:sldId id="444" r:id="rId37"/>
    <p:sldId id="469" r:id="rId38"/>
    <p:sldId id="381" r:id="rId39"/>
    <p:sldId id="618" r:id="rId40"/>
    <p:sldId id="666" r:id="rId41"/>
    <p:sldId id="635" r:id="rId42"/>
    <p:sldId id="619" r:id="rId43"/>
    <p:sldId id="643" r:id="rId44"/>
    <p:sldId id="648" r:id="rId45"/>
    <p:sldId id="676" r:id="rId46"/>
    <p:sldId id="620" r:id="rId47"/>
    <p:sldId id="639" r:id="rId48"/>
    <p:sldId id="616" r:id="rId49"/>
    <p:sldId id="640" r:id="rId50"/>
    <p:sldId id="641" r:id="rId51"/>
    <p:sldId id="627" r:id="rId52"/>
    <p:sldId id="636" r:id="rId53"/>
    <p:sldId id="625" r:id="rId54"/>
    <p:sldId id="626" r:id="rId55"/>
    <p:sldId id="644" r:id="rId56"/>
    <p:sldId id="642" r:id="rId57"/>
    <p:sldId id="257" r:id="rId58"/>
    <p:sldId id="662" r:id="rId59"/>
    <p:sldId id="499" r:id="rId60"/>
    <p:sldId id="496" r:id="rId61"/>
    <p:sldId id="516" r:id="rId62"/>
    <p:sldId id="594" r:id="rId63"/>
    <p:sldId id="407" r:id="rId64"/>
    <p:sldId id="448" r:id="rId65"/>
    <p:sldId id="606" r:id="rId66"/>
    <p:sldId id="652" r:id="rId67"/>
    <p:sldId id="653" r:id="rId68"/>
    <p:sldId id="654" r:id="rId69"/>
    <p:sldId id="655" r:id="rId70"/>
    <p:sldId id="656" r:id="rId71"/>
    <p:sldId id="657" r:id="rId72"/>
    <p:sldId id="658" r:id="rId73"/>
    <p:sldId id="659" r:id="rId74"/>
    <p:sldId id="660" r:id="rId75"/>
    <p:sldId id="661" r:id="rId76"/>
    <p:sldId id="671" r:id="rId77"/>
    <p:sldId id="663" r:id="rId78"/>
    <p:sldId id="667" r:id="rId79"/>
    <p:sldId id="668" r:id="rId80"/>
    <p:sldId id="670" r:id="rId8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4"/>
    <a:srgbClr val="E15A4C"/>
    <a:srgbClr val="FBB907"/>
    <a:srgbClr val="CF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57" autoAdjust="0"/>
  </p:normalViewPr>
  <p:slideViewPr>
    <p:cSldViewPr snapToGrid="0">
      <p:cViewPr varScale="1">
        <p:scale>
          <a:sx n="72" d="100"/>
          <a:sy n="72" d="100"/>
        </p:scale>
        <p:origin x="102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08:37:37.993"/>
    </inkml:context>
    <inkml:brush xml:id="br0">
      <inkml:brushProperty name="width" value="0.05292" units="cm"/>
      <inkml:brushProperty name="height" value="0.05292" units="cm"/>
    </inkml:brush>
  </inkml:definitions>
  <inkml:trace contextRef="#ctx0" brushRef="#br0">0 7 24575,'136'3'0,"140"-7"0,-256 2 0,-11 1 0,1-1 0,0 2 0,-1-1 0,1 1 0,0 1 0,0-1 0,-1 2 0,1-1 0,-1 2 0,19 5 0,11 13 0,-2 2 0,0 1 0,-2 2 0,0 1 0,31 34 0,-35-33 0,-17-13 0,0 1 0,-1 1 0,-1 0 0,0 1 0,-1 0 0,12 31 0,6 6 0,-12-21 0,0 1 0,-3 0 0,-1 1 0,-1 1 0,-3 0 0,10 69 0,-9 2 0,-6 121 0,-2-62 0,-5 138 0,-1-269 0,-2-1 0,-2 0 0,-20 59 0,-6 25 0,-27 104 0,-4 19 0,50-161 0,-6 113 0,17-145 0,-14 55 0,9-62 0,2-1 0,-1 49 0,8-71 0,-1 1 0,-1-1 0,-1 0 0,-1 0 0,0 0 0,-9 23 0,6-19 0,2 0 0,0 1 0,1-1 0,2 1 0,0 0 0,2 0 0,1-1 0,3 27 0,-4-48-59,0 0 0,1 0-1,-1 0 1,1 1-1,-1-1 1,1 0 0,0 0-1,0 0 1,0 0 0,0 0-1,0 0 1,0 0 0,0-1-1,1 1 1,-1 0-1,1 0 1,-1-1 0,1 1-1,0-1 1,0 0 0,-1 1-1,4 0 1,10 4-6767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08:37:41.324"/>
    </inkml:context>
    <inkml:brush xml:id="br0">
      <inkml:brushProperty name="width" value="0.05292" units="cm"/>
      <inkml:brushProperty name="height" value="0.05292" units="cm"/>
    </inkml:brush>
  </inkml:definitions>
  <inkml:trace contextRef="#ctx0" brushRef="#br0">1 0 24575,'4'1'0,"0"0"0,0 0 0,0 0 0,0 0 0,0 0 0,0 1 0,0-1 0,-1 1 0,1 0 0,-1 0 0,1 0 0,-1 1 0,0-1 0,0 1 0,0 0 0,0-1 0,0 1 0,2 4 0,8 10 0,0 0 0,9 20 0,-16-27 0,19 31 0,-7-6 0,3-2 0,1 0 0,2-1 0,1-1 0,33 31 0,-47-52 0,-5-4 0,0-1 0,0 1 0,1-1 0,0 0 0,13 7 0,-18-11 0,0-1 0,-1 1 0,1-1 0,0 1 0,0-1 0,0 1 0,0-1 0,0 0 0,0 0 0,-1 0 0,1 0 0,0 0 0,0 0 0,0 0 0,0 0 0,0-1 0,0 1 0,0-1 0,-1 1 0,1-1 0,0 0 0,0 0 0,-1 0 0,1 0 0,-1 0 0,1 0 0,-1 0 0,1 0 0,-1 0 0,0-1 0,2-1 0,15-17 0,29-45 0,7-8 0,-42 59 18,2 1-1,-1 1 1,2 0-1,0 0 0,30-16 1,89-37-1070,-118 57 634,1 1-6408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8T09:48:01.085"/>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CA349-A46E-4CA6-8090-A53BDA152546}" type="datetimeFigureOut">
              <a:rPr lang="fr-FR" smtClean="0"/>
              <a:t>21/03/2024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CCB26-9A2B-4489-9D5F-7A166BA995EA}" type="slidenum">
              <a:rPr lang="fr-FR" smtClean="0"/>
              <a:t>‹N°›</a:t>
            </a:fld>
            <a:endParaRPr lang="fr-FR"/>
          </a:p>
        </p:txBody>
      </p:sp>
    </p:spTree>
    <p:extLst>
      <p:ext uri="{BB962C8B-B14F-4D97-AF65-F5344CB8AC3E}">
        <p14:creationId xmlns:p14="http://schemas.microsoft.com/office/powerpoint/2010/main" val="117326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wissinfo.ch/fre/toute-l-actu-en-bref/berne--l-apparition-de-l-oxyg%C3%A8ne-sur-terre-expliqu%C3%A9e/4353108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acces.ens-lyon.fr/acces/thematiques/limites/Temps/allee/comprendre/oxygen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2EC155A7-F30D-5ECB-1824-6E9E63B9EB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notes 2">
            <a:extLst>
              <a:ext uri="{FF2B5EF4-FFF2-40B4-BE49-F238E27FC236}">
                <a16:creationId xmlns:a16="http://schemas.microsoft.com/office/drawing/2014/main" id="{26E7CD7D-C4CC-ACB6-4B97-B91D7E43E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endParaRPr lang="fr-FR" altLang="fr-FR" sz="1800" dirty="0">
              <a:ea typeface="Calibri" panose="020F0502020204030204" pitchFamily="34" charset="0"/>
              <a:cs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https://chambres-agriculture.fr/fileadmin/user_upload/National/FAL_commun/publications/National/10ideesrecues_biodiversite-vcouleur_web.pdf</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14</a:t>
            </a:fld>
            <a:endParaRPr lang="fr-FR"/>
          </a:p>
        </p:txBody>
      </p:sp>
    </p:spTree>
    <p:extLst>
      <p:ext uri="{BB962C8B-B14F-4D97-AF65-F5344CB8AC3E}">
        <p14:creationId xmlns:p14="http://schemas.microsoft.com/office/powerpoint/2010/main" val="449936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Rajouter une fiche sur les micro-organismes</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20</a:t>
            </a:fld>
            <a:endParaRPr lang="fr-FR"/>
          </a:p>
        </p:txBody>
      </p:sp>
    </p:spTree>
    <p:extLst>
      <p:ext uri="{BB962C8B-B14F-4D97-AF65-F5344CB8AC3E}">
        <p14:creationId xmlns:p14="http://schemas.microsoft.com/office/powerpoint/2010/main" val="20631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Parler des stromatolites et de l’oxygène qui était à la base toxique</a:t>
            </a:r>
          </a:p>
          <a:p>
            <a:r>
              <a:rPr lang="fr-FR" sz="1200" dirty="0">
                <a:solidFill>
                  <a:schemeClr val="bg1">
                    <a:lumMod val="65000"/>
                  </a:schemeClr>
                </a:solidFill>
                <a:hlinkClick r:id="rId3">
                  <a:extLst>
                    <a:ext uri="{A12FA001-AC4F-418D-AE19-62706E023703}">
                      <ahyp:hlinkClr xmlns:ahyp="http://schemas.microsoft.com/office/drawing/2018/hyperlinkcolor" val="tx"/>
                    </a:ext>
                  </a:extLst>
                </a:hlinkClick>
              </a:rPr>
              <a:t>(sources : https://www.swissinfo.ch/fre/toute-l-actu-en-bref/berne--l-apparition-de-l-oxyg%C3%A8ne-sur-terre-expliqu%C3%A9e/43531082</a:t>
            </a:r>
            <a:r>
              <a:rPr lang="fr-FR" sz="1200" dirty="0">
                <a:solidFill>
                  <a:schemeClr val="bg1">
                    <a:lumMod val="65000"/>
                  </a:schemeClr>
                </a:solidFill>
              </a:rPr>
              <a:t>  /  </a:t>
            </a:r>
            <a:r>
              <a:rPr lang="fr-FR" sz="1200" dirty="0">
                <a:solidFill>
                  <a:schemeClr val="bg1">
                    <a:lumMod val="65000"/>
                  </a:schemeClr>
                </a:solidFill>
                <a:hlinkClick r:id="rId4">
                  <a:extLst>
                    <a:ext uri="{A12FA001-AC4F-418D-AE19-62706E023703}">
                      <ahyp:hlinkClr xmlns:ahyp="http://schemas.microsoft.com/office/drawing/2018/hyperlinkcolor" val="tx"/>
                    </a:ext>
                  </a:extLst>
                </a:hlinkClick>
              </a:rPr>
              <a:t>http://acces.ens-lyon.fr/acces/thematiques/limites/Temps/allee/comprendre/oxygene</a:t>
            </a:r>
            <a:r>
              <a:rPr lang="fr-FR" sz="1600" dirty="0">
                <a:solidFill>
                  <a:schemeClr val="bg1">
                    <a:lumMod val="65000"/>
                  </a:schemeClr>
                </a:solidFill>
              </a:rPr>
              <a:t>)</a:t>
            </a:r>
          </a:p>
          <a:p>
            <a:endParaRPr lang="fr-FR" sz="1600" dirty="0"/>
          </a:p>
          <a:p>
            <a:endParaRPr lang="fr-FR" sz="1600" dirty="0"/>
          </a:p>
          <a:p>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25</a:t>
            </a:fld>
            <a:endParaRPr lang="fr-FR"/>
          </a:p>
        </p:txBody>
      </p:sp>
    </p:spTree>
    <p:extLst>
      <p:ext uri="{BB962C8B-B14F-4D97-AF65-F5344CB8AC3E}">
        <p14:creationId xmlns:p14="http://schemas.microsoft.com/office/powerpoint/2010/main" val="415321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https://www.mnhn.fr/fr/combien-y-a-t-il-d-especes-sur-terre</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28</a:t>
            </a:fld>
            <a:endParaRPr lang="fr-FR"/>
          </a:p>
        </p:txBody>
      </p:sp>
    </p:spTree>
    <p:extLst>
      <p:ext uri="{BB962C8B-B14F-4D97-AF65-F5344CB8AC3E}">
        <p14:creationId xmlns:p14="http://schemas.microsoft.com/office/powerpoint/2010/main" val="420964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bg1">
                    <a:lumMod val="50000"/>
                  </a:schemeClr>
                </a:solidFill>
              </a:rPr>
              <a:t>https://inpn.mnhn.fr/docs/communication/livretInpn/Livret-INPN-especes-2021.pdf</a:t>
            </a:r>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29</a:t>
            </a:fld>
            <a:endParaRPr lang="fr-FR"/>
          </a:p>
        </p:txBody>
      </p:sp>
    </p:spTree>
    <p:extLst>
      <p:ext uri="{BB962C8B-B14F-4D97-AF65-F5344CB8AC3E}">
        <p14:creationId xmlns:p14="http://schemas.microsoft.com/office/powerpoint/2010/main" val="185628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(Source : https://inpn.mnhn.fr/docs/communication/livretInpn/Livret-INPN-especes-2021.pdf)</a:t>
            </a:r>
          </a:p>
          <a:p>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30</a:t>
            </a:fld>
            <a:endParaRPr lang="fr-FR"/>
          </a:p>
        </p:txBody>
      </p:sp>
    </p:spTree>
    <p:extLst>
      <p:ext uri="{BB962C8B-B14F-4D97-AF65-F5344CB8AC3E}">
        <p14:creationId xmlns:p14="http://schemas.microsoft.com/office/powerpoint/2010/main" val="31283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65000"/>
                  </a:schemeClr>
                </a:solidFill>
              </a:rPr>
              <a:t>https://www.cnrtl.fr/definition/end%C3%A9mique</a:t>
            </a:r>
            <a:endParaRPr lang="fr-FR" sz="1600" dirty="0">
              <a:solidFill>
                <a:schemeClr val="bg1">
                  <a:lumMod val="65000"/>
                </a:schemeClr>
              </a:solidFill>
            </a:endParaRP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32</a:t>
            </a:fld>
            <a:endParaRPr lang="fr-FR"/>
          </a:p>
        </p:txBody>
      </p:sp>
    </p:spTree>
    <p:extLst>
      <p:ext uri="{BB962C8B-B14F-4D97-AF65-F5344CB8AC3E}">
        <p14:creationId xmlns:p14="http://schemas.microsoft.com/office/powerpoint/2010/main" val="337611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1B09993-F04F-C210-4627-D3A21EA2C0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91193A23-60C9-61AB-15B5-A6FCC959E9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A4CDDEA-1B5A-EFD5-CD75-E10D03DF57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ADC1EE4E-37E0-3164-B275-B3D9BD0BF6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4DBA813-5A1A-F4A7-EC18-DC5808C21C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442254D3-F0E1-EB01-2569-366F5AE8E5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4EF4BE7-BA78-A7CC-920A-BB9C5E05F2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0E31BA80-495A-BD8E-E82B-440F20C36C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solidFill>
                <a:srgbClr val="FF0000"/>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39</a:t>
            </a:fld>
            <a:endParaRPr lang="fr-FR"/>
          </a:p>
        </p:txBody>
      </p:sp>
    </p:spTree>
    <p:extLst>
      <p:ext uri="{BB962C8B-B14F-4D97-AF65-F5344CB8AC3E}">
        <p14:creationId xmlns:p14="http://schemas.microsoft.com/office/powerpoint/2010/main" val="2378918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bg2">
                    <a:lumMod val="50000"/>
                  </a:schemeClr>
                </a:solidFill>
              </a:rPr>
              <a:t>https://www.ofb.gouv.fr/la-biodiversite-source-de-nourriture/la-biodiversite-malade-de-certains-modes-de production#:~:</a:t>
            </a:r>
            <a:r>
              <a:rPr lang="fr-FR" sz="1200" dirty="0" err="1">
                <a:solidFill>
                  <a:schemeClr val="bg2">
                    <a:lumMod val="50000"/>
                  </a:schemeClr>
                </a:solidFill>
              </a:rPr>
              <a:t>text</a:t>
            </a:r>
            <a:r>
              <a:rPr lang="fr-FR" sz="1200" dirty="0">
                <a:solidFill>
                  <a:schemeClr val="bg2">
                    <a:lumMod val="50000"/>
                  </a:schemeClr>
                </a:solidFill>
              </a:rPr>
              <a:t>=L'agriculture%20repose%20sur%20la,eau%20et%20de%20l'air</a:t>
            </a:r>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41</a:t>
            </a:fld>
            <a:endParaRPr lang="fr-FR"/>
          </a:p>
        </p:txBody>
      </p:sp>
    </p:spTree>
    <p:extLst>
      <p:ext uri="{BB962C8B-B14F-4D97-AF65-F5344CB8AC3E}">
        <p14:creationId xmlns:p14="http://schemas.microsoft.com/office/powerpoint/2010/main" val="2817781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1 , 2 : 2 , 3 : 4 , 4 : 3</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43</a:t>
            </a:fld>
            <a:endParaRPr lang="fr-FR"/>
          </a:p>
        </p:txBody>
      </p:sp>
    </p:spTree>
    <p:extLst>
      <p:ext uri="{BB962C8B-B14F-4D97-AF65-F5344CB8AC3E}">
        <p14:creationId xmlns:p14="http://schemas.microsoft.com/office/powerpoint/2010/main" val="1057681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moyens d’actions pour les pouvoirs publics</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53</a:t>
            </a:fld>
            <a:endParaRPr lang="fr-FR"/>
          </a:p>
        </p:txBody>
      </p:sp>
    </p:spTree>
    <p:extLst>
      <p:ext uri="{BB962C8B-B14F-4D97-AF65-F5344CB8AC3E}">
        <p14:creationId xmlns:p14="http://schemas.microsoft.com/office/powerpoint/2010/main" val="304900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3 , 2 : 1 , 3 : 4 , 4 : 2 , 5 : 5 </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54</a:t>
            </a:fld>
            <a:endParaRPr lang="fr-FR"/>
          </a:p>
        </p:txBody>
      </p:sp>
    </p:spTree>
    <p:extLst>
      <p:ext uri="{BB962C8B-B14F-4D97-AF65-F5344CB8AC3E}">
        <p14:creationId xmlns:p14="http://schemas.microsoft.com/office/powerpoint/2010/main" val="4201619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4103806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Espace réservé de l'image des diapositives 1">
            <a:extLst>
              <a:ext uri="{FF2B5EF4-FFF2-40B4-BE49-F238E27FC236}">
                <a16:creationId xmlns:a16="http://schemas.microsoft.com/office/drawing/2014/main" id="{DE3AF5B8-F34A-A061-708E-B35B9DA157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Espace réservé des notes 2">
            <a:extLst>
              <a:ext uri="{FF2B5EF4-FFF2-40B4-BE49-F238E27FC236}">
                <a16:creationId xmlns:a16="http://schemas.microsoft.com/office/drawing/2014/main" id="{DF94F343-0FDB-14D4-D4BC-4A90F1D326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B10720B5-79A0-8A79-91A8-5C1E75E30E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Rectangle 3">
            <a:extLst>
              <a:ext uri="{FF2B5EF4-FFF2-40B4-BE49-F238E27FC236}">
                <a16:creationId xmlns:a16="http://schemas.microsoft.com/office/drawing/2014/main" id="{97CCEC25-13EF-195F-43A3-89162AEC30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DD2E4345-1D3C-73CB-A6C5-C5BD9B72A0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Rectangle 3">
            <a:extLst>
              <a:ext uri="{FF2B5EF4-FFF2-40B4-BE49-F238E27FC236}">
                <a16:creationId xmlns:a16="http://schemas.microsoft.com/office/drawing/2014/main" id="{7E9A73F8-E8FC-4CC2-4DA4-19AA0B4F30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C02F530-2838-3CD3-FA97-5326E9EAB1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a:extLst>
              <a:ext uri="{FF2B5EF4-FFF2-40B4-BE49-F238E27FC236}">
                <a16:creationId xmlns:a16="http://schemas.microsoft.com/office/drawing/2014/main" id="{5DD744C0-44E2-D6D1-4265-7DF6860DEE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solidFill>
                <a:srgbClr val="FF0000"/>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799860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268890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028949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768553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430703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902004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984674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644549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442462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54005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023B05B-2194-5211-E74E-0EF8B32D5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25D2509E-5FF4-01E6-4724-FC9B2C3AB8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32860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021638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13111F8-BD4F-E2A6-3B53-7C36AB34B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a:extLst>
              <a:ext uri="{FF2B5EF4-FFF2-40B4-BE49-F238E27FC236}">
                <a16:creationId xmlns:a16="http://schemas.microsoft.com/office/drawing/2014/main" id="{E4A0360D-C090-0EE4-ED00-2BCAC7027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11892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7A76C336-8121-96E3-4AA6-296AEBFE7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Rectangle 3">
            <a:extLst>
              <a:ext uri="{FF2B5EF4-FFF2-40B4-BE49-F238E27FC236}">
                <a16:creationId xmlns:a16="http://schemas.microsoft.com/office/drawing/2014/main" id="{E2EB92E4-167C-4920-8B6A-DF01523485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définition donnée dans dictionnaires junior (Larousse ou Robert)</a:t>
            </a:r>
          </a:p>
          <a:p>
            <a:r>
              <a:rPr lang="fr-FR" altLang="fr-FR" sz="1200" dirty="0">
                <a:solidFill>
                  <a:schemeClr val="tx1">
                    <a:lumMod val="50000"/>
                    <a:lumOff val="50000"/>
                  </a:schemeClr>
                </a:solidFill>
              </a:rPr>
              <a:t>https://fr.vikidia.org/wiki/Nature </a:t>
            </a:r>
          </a:p>
          <a:p>
            <a:r>
              <a:rPr lang="fr-FR" sz="1200" dirty="0">
                <a:solidFill>
                  <a:schemeClr val="accent3">
                    <a:lumMod val="75000"/>
                  </a:schemeClr>
                </a:solidFill>
              </a:rPr>
              <a:t>https://fr.wikimini.org/wiki/Nature_(science)</a:t>
            </a:r>
            <a:r>
              <a:rPr lang="fr-FR" altLang="fr-FR" sz="1200" dirty="0">
                <a:solidFill>
                  <a:schemeClr val="accent3">
                    <a:lumMod val="75000"/>
                  </a:schemeClr>
                </a:solidFill>
              </a:rPr>
              <a: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7</a:t>
            </a:fld>
            <a:endParaRPr lang="fr-FR"/>
          </a:p>
        </p:txBody>
      </p:sp>
    </p:spTree>
    <p:extLst>
      <p:ext uri="{BB962C8B-B14F-4D97-AF65-F5344CB8AC3E}">
        <p14:creationId xmlns:p14="http://schemas.microsoft.com/office/powerpoint/2010/main" val="217382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accent3">
                    <a:lumMod val="75000"/>
                  </a:schemeClr>
                </a:solidFill>
              </a:rPr>
              <a:t>http://geoconfluences.ens-lyon.fr/informations-scientifiques/a-la-une/notion-a-la-une/notion-biodiversite</a:t>
            </a:r>
            <a:endParaRPr lang="fr-FR" dirty="0"/>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8</a:t>
            </a:fld>
            <a:endParaRPr lang="fr-FR"/>
          </a:p>
        </p:txBody>
      </p:sp>
    </p:spTree>
    <p:extLst>
      <p:ext uri="{BB962C8B-B14F-4D97-AF65-F5344CB8AC3E}">
        <p14:creationId xmlns:p14="http://schemas.microsoft.com/office/powerpoint/2010/main" val="319883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https://www.millenaire3.com/Interview/2015/la-biodiversite-la-seule-assurance-vie/quelle-difference-faites-vous-entre-la-nature-et-la-biodiversite</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9</a:t>
            </a:fld>
            <a:endParaRPr lang="fr-FR"/>
          </a:p>
        </p:txBody>
      </p:sp>
    </p:spTree>
    <p:extLst>
      <p:ext uri="{BB962C8B-B14F-4D97-AF65-F5344CB8AC3E}">
        <p14:creationId xmlns:p14="http://schemas.microsoft.com/office/powerpoint/2010/main" val="211451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https://fr.wikimini.org/wiki/Photosynth%C3%A8se</a:t>
            </a:r>
          </a:p>
        </p:txBody>
      </p:sp>
      <p:sp>
        <p:nvSpPr>
          <p:cNvPr id="4" name="Espace réservé du numéro de diapositive 3"/>
          <p:cNvSpPr>
            <a:spLocks noGrp="1"/>
          </p:cNvSpPr>
          <p:nvPr>
            <p:ph type="sldNum" sz="quarter" idx="5"/>
          </p:nvPr>
        </p:nvSpPr>
        <p:spPr/>
        <p:txBody>
          <a:bodyPr/>
          <a:lstStyle/>
          <a:p>
            <a:fld id="{60BCCB26-9A2B-4489-9D5F-7A166BA995EA}" type="slidenum">
              <a:rPr lang="fr-FR" smtClean="0"/>
              <a:t>12</a:t>
            </a:fld>
            <a:endParaRPr lang="fr-FR"/>
          </a:p>
        </p:txBody>
      </p:sp>
    </p:spTree>
    <p:extLst>
      <p:ext uri="{BB962C8B-B14F-4D97-AF65-F5344CB8AC3E}">
        <p14:creationId xmlns:p14="http://schemas.microsoft.com/office/powerpoint/2010/main" val="357140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4CC22-27D7-87EB-A035-E43EF04E372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D9598B-4B33-7846-F979-F2D71E6BC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5AC8860-6C56-BC69-0567-5263D53D2876}"/>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A7AF1CB7-2AE1-437F-09A8-B43093B409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B75F9A-28D4-3A2E-8CB9-A8AB64F3EE96}"/>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124879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3DD53-072F-3E96-D3C1-3C93664161A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4CFDE8-94D0-806C-206B-79CAECAAB3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B1D37D-D295-C57B-1E74-F4F9F36EF957}"/>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3078F1A2-9C92-F182-216D-2F71D462D8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8C20D3-6835-45CF-583E-B169331293C2}"/>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21096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80101A7-886A-BEF9-0A9E-2FFCA87F0F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FB9E7D0-8462-DA6F-D46F-733ABFA178F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A813BF-276D-B27C-69AA-0CD1FF4D9FD9}"/>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27438BF1-8B1B-8AA2-48B2-8AD9844A38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9249C5-8F2D-F5FC-E188-696DB4FDCCCD}"/>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22330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7822E-FE36-BC35-8988-6C102DDA74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CA0E03-2EC0-F5A6-1C33-51D906E303A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D9B950-4CB9-F161-C690-C6BA687A6801}"/>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1197F3F-948E-09A1-55AF-71CA4FFB17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B6CD1F-37C8-1FE6-1960-9EE36214C044}"/>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3595082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BD469-A4C8-CF96-9AAC-9C7B4CB8DF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588776F-12CF-BE26-732B-FFB92BD65E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311CC3A-A876-9F40-606B-9A7FDD426624}"/>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12870270-DB76-FD54-277D-7CF3FAA0D5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7A5C0E-0A47-6E30-10A1-FF7D1B4574C9}"/>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174056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C20DB-13EE-C4A6-D92A-E5EFB9CDAEF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7D5BE3-37B4-2BEE-657C-44A7A9AB12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7D08EB0-3656-F45F-8884-BC33E1D1898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B660DFF-1B8C-9C72-9919-52A7AA48DB70}"/>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D42D6700-2ADC-E7E6-E965-52EAEFC5DD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63176B-38FC-FCA6-6BB9-8BE304BC4301}"/>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296221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8464C-769A-05B8-FB88-F872CD5378A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C391C79-11B8-997F-041F-C3A3881E1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9FAA9E6-EC03-50A9-282D-60BD8300627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9E78876-11FD-75CB-02A8-63A372057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8958D4-2042-92B7-6231-FC83A1C9D86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F3EF9FC-1104-4226-0521-7ABE3420F193}"/>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8" name="Espace réservé du pied de page 7">
            <a:extLst>
              <a:ext uri="{FF2B5EF4-FFF2-40B4-BE49-F238E27FC236}">
                <a16:creationId xmlns:a16="http://schemas.microsoft.com/office/drawing/2014/main" id="{04E07650-F830-142F-FA19-2B0085F1210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E231A79-B8F0-7C53-CE9B-B56717AB8C48}"/>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302150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7A31D-2A99-6B69-B65E-A49E108660D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E73F81A-B704-9362-F49D-3D4626C228B2}"/>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4" name="Espace réservé du pied de page 3">
            <a:extLst>
              <a:ext uri="{FF2B5EF4-FFF2-40B4-BE49-F238E27FC236}">
                <a16:creationId xmlns:a16="http://schemas.microsoft.com/office/drawing/2014/main" id="{12B76DF7-9E4C-6BD0-A664-6355823540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5369430-08E0-7AE7-27E3-064EA505C6AF}"/>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85905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92962C-45DA-3508-DA7A-3223A938562F}"/>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3" name="Espace réservé du pied de page 2">
            <a:extLst>
              <a:ext uri="{FF2B5EF4-FFF2-40B4-BE49-F238E27FC236}">
                <a16:creationId xmlns:a16="http://schemas.microsoft.com/office/drawing/2014/main" id="{453176D6-6D45-DBFC-6294-913514ACB1F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F7346A4-0495-F538-2ED3-F82D1907A95B}"/>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355592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3BDE4-756D-A006-B2F6-FA1370678CE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5BBA581-F4F8-5A56-F5EA-2C88A362B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017A093-1E15-AB12-A8BA-C4DE998A7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4726864-C8AB-8780-D876-E1E736D84967}"/>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AC9F198D-9AE0-910B-2C04-77D2065077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E2391C-9414-AF0F-9567-EEB4B37A4B60}"/>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326991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A40280-1B6B-AE3A-3E14-12267C05AF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513E6CD-0C62-6317-3991-7EC29EC92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3606594-15DC-972C-DD03-9995A78B5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26CD7B-3BC2-1E2C-B2FD-CEE458775134}"/>
              </a:ext>
            </a:extLst>
          </p:cNvPr>
          <p:cNvSpPr>
            <a:spLocks noGrp="1"/>
          </p:cNvSpPr>
          <p:nvPr>
            <p:ph type="dt" sz="half" idx="10"/>
          </p:nvPr>
        </p:nvSpPr>
        <p:spPr/>
        <p:txBody>
          <a:bodyPr/>
          <a:lstStyle/>
          <a:p>
            <a:fld id="{77595C82-B09A-4E45-9523-E3B76D0A9F93}"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55503FDF-7BBC-00FE-58B2-8FC757B869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7EAE5E-8F39-6442-94B3-2CBC4831274B}"/>
              </a:ext>
            </a:extLst>
          </p:cNvPr>
          <p:cNvSpPr>
            <a:spLocks noGrp="1"/>
          </p:cNvSpPr>
          <p:nvPr>
            <p:ph type="sldNum" sz="quarter" idx="12"/>
          </p:nvPr>
        </p:nvSpPr>
        <p:spPr/>
        <p:txBody>
          <a:bodyPr/>
          <a:lstStyle/>
          <a:p>
            <a:fld id="{9C76E828-EFEB-4180-ADD7-8A147A56116E}" type="slidenum">
              <a:rPr lang="fr-FR" smtClean="0"/>
              <a:t>‹N°›</a:t>
            </a:fld>
            <a:endParaRPr lang="fr-FR"/>
          </a:p>
        </p:txBody>
      </p:sp>
    </p:spTree>
    <p:extLst>
      <p:ext uri="{BB962C8B-B14F-4D97-AF65-F5344CB8AC3E}">
        <p14:creationId xmlns:p14="http://schemas.microsoft.com/office/powerpoint/2010/main" val="423340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AFBA4FC-CBD2-60B4-8F18-17F97C2AF9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A006758-2DCF-445D-A4F6-02FA8207D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9E0570-09E9-12A0-A459-573E6962B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95C82-B09A-4E45-9523-E3B76D0A9F93}"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AE875C9C-3400-CA29-5AB0-E34DBEF6F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60139C8-6781-CD99-1461-8C3EA8866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6E828-EFEB-4180-ADD7-8A147A56116E}" type="slidenum">
              <a:rPr lang="fr-FR" smtClean="0"/>
              <a:t>‹N°›</a:t>
            </a:fld>
            <a:endParaRPr lang="fr-FR"/>
          </a:p>
        </p:txBody>
      </p:sp>
    </p:spTree>
    <p:extLst>
      <p:ext uri="{BB962C8B-B14F-4D97-AF65-F5344CB8AC3E}">
        <p14:creationId xmlns:p14="http://schemas.microsoft.com/office/powerpoint/2010/main" val="2879878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22.png"/><Relationship Id="rId10" Type="http://schemas.openxmlformats.org/officeDocument/2006/relationships/image" Target="../media/image43.jpeg"/><Relationship Id="rId4" Type="http://schemas.openxmlformats.org/officeDocument/2006/relationships/image" Target="../media/image21.png"/><Relationship Id="rId9" Type="http://schemas.openxmlformats.org/officeDocument/2006/relationships/image" Target="../media/image42.jpe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3.png"/><Relationship Id="rId1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49.png"/><Relationship Id="rId12" Type="http://schemas.openxmlformats.org/officeDocument/2006/relationships/image" Target="../media/image22.png"/><Relationship Id="rId17" Type="http://schemas.openxmlformats.org/officeDocument/2006/relationships/image" Target="../media/image17.pn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1.png"/><Relationship Id="rId5" Type="http://schemas.openxmlformats.org/officeDocument/2006/relationships/image" Target="../media/image37.png"/><Relationship Id="rId15" Type="http://schemas.openxmlformats.org/officeDocument/2006/relationships/image" Target="../media/image52.png"/><Relationship Id="rId10" Type="http://schemas.openxmlformats.org/officeDocument/2006/relationships/image" Target="../media/image20.png"/><Relationship Id="rId19" Type="http://schemas.openxmlformats.org/officeDocument/2006/relationships/image" Target="../media/image11.png"/><Relationship Id="rId4" Type="http://schemas.openxmlformats.org/officeDocument/2006/relationships/slide" Target="slide14.xml"/><Relationship Id="rId9" Type="http://schemas.openxmlformats.org/officeDocument/2006/relationships/image" Target="../media/image19.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55.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35.png"/><Relationship Id="rId5" Type="http://schemas.openxmlformats.org/officeDocument/2006/relationships/image" Target="../media/image54.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hyperlink" Target="https://www.youtube.com/watch?v=OvVrHe8e_-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slide" Target="slide12.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1.xml"/><Relationship Id="rId3" Type="http://schemas.openxmlformats.org/officeDocument/2006/relationships/image" Target="../media/image57.png"/><Relationship Id="rId7" Type="http://schemas.openxmlformats.org/officeDocument/2006/relationships/image" Target="../media/image19.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9.png"/><Relationship Id="rId5" Type="http://schemas.openxmlformats.org/officeDocument/2006/relationships/slide" Target="slide58.xml"/><Relationship Id="rId1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58.png"/><Relationship Id="rId9" Type="http://schemas.openxmlformats.org/officeDocument/2006/relationships/image" Target="../media/image21.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6.xml"/><Relationship Id="rId3" Type="http://schemas.openxmlformats.org/officeDocument/2006/relationships/slide" Target="slide19.xml"/><Relationship Id="rId7" Type="http://schemas.openxmlformats.org/officeDocument/2006/relationships/image" Target="../media/image59.png"/><Relationship Id="rId12" Type="http://schemas.openxmlformats.org/officeDocument/2006/relationships/image" Target="../media/image2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1.png"/><Relationship Id="rId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19.pn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8q6SCGlfYiQ" TargetMode="External"/><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customXml" Target="../ink/ink2.xml"/><Relationship Id="rId3" Type="http://schemas.openxmlformats.org/officeDocument/2006/relationships/image" Target="../media/image62.png"/><Relationship Id="rId7" Type="http://schemas.openxmlformats.org/officeDocument/2006/relationships/image" Target="../media/image22.png"/><Relationship Id="rId12" Type="http://schemas.openxmlformats.org/officeDocument/2006/relationships/image" Target="../media/image440.png"/><Relationship Id="rId2" Type="http://schemas.openxmlformats.org/officeDocument/2006/relationships/image" Target="../media/image59.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customXml" Target="../ink/ink1.xml"/><Relationship Id="rId5" Type="http://schemas.openxmlformats.org/officeDocument/2006/relationships/image" Target="../media/image20.png"/><Relationship Id="rId15" Type="http://schemas.openxmlformats.org/officeDocument/2006/relationships/image" Target="../media/image18.pn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8.png"/><Relationship Id="rId14" Type="http://schemas.openxmlformats.org/officeDocument/2006/relationships/image" Target="../media/image45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slide" Target="slide15.xml"/><Relationship Id="rId12"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4.png"/><Relationship Id="rId5" Type="http://schemas.openxmlformats.org/officeDocument/2006/relationships/image" Target="../media/image22.pn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slide" Target="slide15.xml"/><Relationship Id="rId2" Type="http://schemas.openxmlformats.org/officeDocument/2006/relationships/image" Target="../media/image65.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5" Type="http://schemas.openxmlformats.org/officeDocument/2006/relationships/image" Target="../media/image510.png"/><Relationship Id="rId10" Type="http://schemas.openxmlformats.org/officeDocument/2006/relationships/customXml" Target="../ink/ink3.xml"/><Relationship Id="rId4" Type="http://schemas.openxmlformats.org/officeDocument/2006/relationships/image" Target="../media/image2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74.xml"/><Relationship Id="rId18" Type="http://schemas.openxmlformats.org/officeDocument/2006/relationships/slide" Target="slide23.xml"/><Relationship Id="rId3" Type="http://schemas.openxmlformats.org/officeDocument/2006/relationships/image" Target="../media/image20.png"/><Relationship Id="rId7" Type="http://schemas.openxmlformats.org/officeDocument/2006/relationships/image" Target="../media/image67.png"/><Relationship Id="rId12" Type="http://schemas.openxmlformats.org/officeDocument/2006/relationships/image" Target="../media/image36.png"/><Relationship Id="rId17" Type="http://schemas.openxmlformats.org/officeDocument/2006/relationships/slide" Target="slide68.xml"/><Relationship Id="rId2" Type="http://schemas.openxmlformats.org/officeDocument/2006/relationships/notesSlide" Target="../notesSlides/notesSlide11.xml"/><Relationship Id="rId16" Type="http://schemas.openxmlformats.org/officeDocument/2006/relationships/slide" Target="slide71.xml"/><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hyperlink" Target="https://www.youtube.com/watch?v=ZeXY-gOHW3I" TargetMode="External"/><Relationship Id="rId5" Type="http://schemas.openxmlformats.org/officeDocument/2006/relationships/image" Target="../media/image22.png"/><Relationship Id="rId15" Type="http://schemas.openxmlformats.org/officeDocument/2006/relationships/slide" Target="slide78.xml"/><Relationship Id="rId10" Type="http://schemas.openxmlformats.org/officeDocument/2006/relationships/image" Target="../media/image70.png"/><Relationship Id="rId19"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69.pn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73.jpeg"/><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22.png"/><Relationship Id="rId10" Type="http://schemas.openxmlformats.org/officeDocument/2006/relationships/image" Target="../media/image76.png"/><Relationship Id="rId4" Type="http://schemas.openxmlformats.org/officeDocument/2006/relationships/image" Target="../media/image21.png"/><Relationship Id="rId9" Type="http://schemas.openxmlformats.org/officeDocument/2006/relationships/image" Target="../media/image75.jpeg"/><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79.jpeg"/><Relationship Id="rId12" Type="http://schemas.openxmlformats.org/officeDocument/2006/relationships/image" Target="../media/image45.png"/><Relationship Id="rId2" Type="http://schemas.openxmlformats.org/officeDocument/2006/relationships/image" Target="../media/image19.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22.png"/><Relationship Id="rId15" Type="http://schemas.openxmlformats.org/officeDocument/2006/relationships/image" Target="../media/image37.png"/><Relationship Id="rId10" Type="http://schemas.openxmlformats.org/officeDocument/2006/relationships/image" Target="../media/image82.jpeg"/><Relationship Id="rId4" Type="http://schemas.openxmlformats.org/officeDocument/2006/relationships/image" Target="../media/image21.png"/><Relationship Id="rId9" Type="http://schemas.openxmlformats.org/officeDocument/2006/relationships/image" Target="../media/image81.jpeg"/><Relationship Id="rId14" Type="http://schemas.openxmlformats.org/officeDocument/2006/relationships/slide" Target="slide31.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79.xml"/><Relationship Id="rId13"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67.png"/><Relationship Id="rId12" Type="http://schemas.openxmlformats.org/officeDocument/2006/relationships/slide" Target="slide25.xml"/><Relationship Id="rId2" Type="http://schemas.openxmlformats.org/officeDocument/2006/relationships/image" Target="../media/image20.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86.png"/><Relationship Id="rId5" Type="http://schemas.openxmlformats.org/officeDocument/2006/relationships/image" Target="../media/image19.png"/><Relationship Id="rId15" Type="http://schemas.openxmlformats.org/officeDocument/2006/relationships/image" Target="../media/image38.png"/><Relationship Id="rId10" Type="http://schemas.openxmlformats.org/officeDocument/2006/relationships/image" Target="../media/image85.png"/><Relationship Id="rId4" Type="http://schemas.openxmlformats.org/officeDocument/2006/relationships/image" Target="../media/image22.png"/><Relationship Id="rId9" Type="http://schemas.openxmlformats.org/officeDocument/2006/relationships/image" Target="../media/image71.png"/><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hyperlink" Target="https://www.swissinfo.ch/fre/toute-l-actu-en-bref/berne--l-apparition-de-l-oxyg%C3%A8ne-sur-terre-expliqu%C3%A9e/43531082" TargetMode="External"/><Relationship Id="rId13" Type="http://schemas.openxmlformats.org/officeDocument/2006/relationships/image" Target="../media/image11.png"/><Relationship Id="rId3" Type="http://schemas.openxmlformats.org/officeDocument/2006/relationships/image" Target="../media/image87.jpg"/><Relationship Id="rId7" Type="http://schemas.openxmlformats.org/officeDocument/2006/relationships/image" Target="../media/image19.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slide" Target="slide24.xml"/><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hyperlink" Target="http://acces.ens-lyon.fr/acces/thematiques/limites/Temps/allee/comprendre/oxygen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9.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21.png"/><Relationship Id="rId7" Type="http://schemas.openxmlformats.org/officeDocument/2006/relationships/image" Target="../media/image90.jpg"/><Relationship Id="rId12"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19.png"/><Relationship Id="rId10" Type="http://schemas.openxmlformats.org/officeDocument/2006/relationships/image" Target="../media/image93.jpg"/><Relationship Id="rId4" Type="http://schemas.openxmlformats.org/officeDocument/2006/relationships/image" Target="../media/image22.png"/><Relationship Id="rId9" Type="http://schemas.openxmlformats.org/officeDocument/2006/relationships/image" Target="../media/image92.jp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5.png"/><Relationship Id="rId18" Type="http://schemas.openxmlformats.org/officeDocument/2006/relationships/slide" Target="slide73.xml"/><Relationship Id="rId3" Type="http://schemas.openxmlformats.org/officeDocument/2006/relationships/image" Target="../media/image19.png"/><Relationship Id="rId21"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7.png"/><Relationship Id="rId17" Type="http://schemas.openxmlformats.org/officeDocument/2006/relationships/slide" Target="slide75.xml"/><Relationship Id="rId2" Type="http://schemas.openxmlformats.org/officeDocument/2006/relationships/notesSlide" Target="../notesSlides/notesSlide15.xml"/><Relationship Id="rId16" Type="http://schemas.openxmlformats.org/officeDocument/2006/relationships/slide" Target="slide70.xml"/><Relationship Id="rId20"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png"/><Relationship Id="rId5" Type="http://schemas.openxmlformats.org/officeDocument/2006/relationships/image" Target="../media/image21.png"/><Relationship Id="rId15" Type="http://schemas.openxmlformats.org/officeDocument/2006/relationships/image" Target="../media/image71.png"/><Relationship Id="rId10" Type="http://schemas.openxmlformats.org/officeDocument/2006/relationships/image" Target="../media/image8.png"/><Relationship Id="rId19" Type="http://schemas.openxmlformats.org/officeDocument/2006/relationships/slide" Target="slide72.xml"/><Relationship Id="rId4" Type="http://schemas.openxmlformats.org/officeDocument/2006/relationships/image" Target="../media/image20.png"/><Relationship Id="rId9" Type="http://schemas.openxmlformats.org/officeDocument/2006/relationships/image" Target="../media/image6.png"/><Relationship Id="rId14" Type="http://schemas.openxmlformats.org/officeDocument/2006/relationships/slide" Target="slide67.xml"/></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97.png"/><Relationship Id="rId12" Type="http://schemas.openxmlformats.org/officeDocument/2006/relationships/slide" Target="slide22.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4.png"/><Relationship Id="rId5" Type="http://schemas.openxmlformats.org/officeDocument/2006/relationships/image" Target="../media/image22.png"/><Relationship Id="rId10" Type="http://schemas.openxmlformats.org/officeDocument/2006/relationships/image" Target="../media/image100.png"/><Relationship Id="rId4" Type="http://schemas.openxmlformats.org/officeDocument/2006/relationships/image" Target="../media/image21.png"/><Relationship Id="rId9" Type="http://schemas.openxmlformats.org/officeDocument/2006/relationships/image" Target="../media/image99.png"/><Relationship Id="rId1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slide" Target="slide2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1.png"/><Relationship Id="rId5" Type="http://schemas.openxmlformats.org/officeDocument/2006/relationships/image" Target="../media/image21.png"/><Relationship Id="rId10" Type="http://schemas.openxmlformats.org/officeDocument/2006/relationships/slide" Target="slide76.xml"/><Relationship Id="rId4" Type="http://schemas.openxmlformats.org/officeDocument/2006/relationships/image" Target="../media/image20.png"/><Relationship Id="rId9" Type="http://schemas.openxmlformats.org/officeDocument/2006/relationships/hyperlink" Target="https://www.swissinfo.ch/fre/toute-l-actu-en-bref/berne--l-apparition-de-l-oxyg%C3%A8ne-sur-terre-expliqu%C3%A9e/43531082" TargetMode="External"/><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1.png"/><Relationship Id="rId18" Type="http://schemas.openxmlformats.org/officeDocument/2006/relationships/image" Target="../media/image14.png"/><Relationship Id="rId3" Type="http://schemas.openxmlformats.org/officeDocument/2006/relationships/image" Target="../media/image103.png"/><Relationship Id="rId7" Type="http://schemas.openxmlformats.org/officeDocument/2006/relationships/slide" Target="slide42.xml"/><Relationship Id="rId12" Type="http://schemas.openxmlformats.org/officeDocument/2006/relationships/image" Target="../media/image20.png"/><Relationship Id="rId17" Type="http://schemas.openxmlformats.org/officeDocument/2006/relationships/image" Target="../media/image107.png"/><Relationship Id="rId2" Type="http://schemas.openxmlformats.org/officeDocument/2006/relationships/image" Target="../media/image102.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9.png"/><Relationship Id="rId5" Type="http://schemas.openxmlformats.org/officeDocument/2006/relationships/image" Target="../media/image104.png"/><Relationship Id="rId15" Type="http://schemas.openxmlformats.org/officeDocument/2006/relationships/slide" Target="slide80.xml"/><Relationship Id="rId10" Type="http://schemas.openxmlformats.org/officeDocument/2006/relationships/slide" Target="slide46.xml"/><Relationship Id="rId19" Type="http://schemas.openxmlformats.org/officeDocument/2006/relationships/image" Target="../media/image11.png"/><Relationship Id="rId4" Type="http://schemas.openxmlformats.org/officeDocument/2006/relationships/slide" Target="slide77.xml"/><Relationship Id="rId9" Type="http://schemas.openxmlformats.org/officeDocument/2006/relationships/image" Target="../media/image106.png"/><Relationship Id="rId1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71.png"/><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slide" Target="slide60.xml"/><Relationship Id="rId17" Type="http://schemas.openxmlformats.org/officeDocument/2006/relationships/image" Target="../media/image11.png"/><Relationship Id="rId2" Type="http://schemas.openxmlformats.org/officeDocument/2006/relationships/notesSlide" Target="../notesSlides/notesSlide17.xml"/><Relationship Id="rId16" Type="http://schemas.openxmlformats.org/officeDocument/2006/relationships/slide" Target="slide6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12.png"/><Relationship Id="rId5" Type="http://schemas.openxmlformats.org/officeDocument/2006/relationships/image" Target="../media/image20.png"/><Relationship Id="rId15" Type="http://schemas.openxmlformats.org/officeDocument/2006/relationships/slide" Target="slide63.xml"/><Relationship Id="rId10" Type="http://schemas.openxmlformats.org/officeDocument/2006/relationships/image" Target="../media/image111.png"/><Relationship Id="rId4" Type="http://schemas.openxmlformats.org/officeDocument/2006/relationships/image" Target="../media/image19.png"/><Relationship Id="rId9" Type="http://schemas.openxmlformats.org/officeDocument/2006/relationships/image" Target="../media/image110.png"/><Relationship Id="rId14" Type="http://schemas.openxmlformats.org/officeDocument/2006/relationships/slide" Target="slide59.xml"/></Relationships>
</file>

<file path=ppt/slides/_rels/slide37.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image" Target="../media/image21.png"/><Relationship Id="rId18" Type="http://schemas.openxmlformats.org/officeDocument/2006/relationships/image" Target="../media/image11.png"/><Relationship Id="rId3" Type="http://schemas.openxmlformats.org/officeDocument/2006/relationships/image" Target="../media/image113.png"/><Relationship Id="rId7" Type="http://schemas.openxmlformats.org/officeDocument/2006/relationships/image" Target="../media/image114.png"/><Relationship Id="rId12" Type="http://schemas.openxmlformats.org/officeDocument/2006/relationships/image" Target="../media/image20.png"/><Relationship Id="rId17" Type="http://schemas.openxmlformats.org/officeDocument/2006/relationships/image" Target="../media/image116.png"/><Relationship Id="rId2" Type="http://schemas.openxmlformats.org/officeDocument/2006/relationships/notesSlide" Target="../notesSlides/notesSlide18.xml"/><Relationship Id="rId16"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1.png"/><Relationship Id="rId15" Type="http://schemas.openxmlformats.org/officeDocument/2006/relationships/image" Target="../media/image115.png"/><Relationship Id="rId10" Type="http://schemas.openxmlformats.org/officeDocument/2006/relationships/slide" Target="slide61.xml"/><Relationship Id="rId4" Type="http://schemas.openxmlformats.org/officeDocument/2006/relationships/slide" Target="slide65.xml"/><Relationship Id="rId9" Type="http://schemas.openxmlformats.org/officeDocument/2006/relationships/image" Target="../media/image102.png"/><Relationship Id="rId1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hyperlink" Target="https://www.legifrance.gouv.fr/codes/article_lc/LEGIARTI000022494826" TargetMode="External"/><Relationship Id="rId4" Type="http://schemas.openxmlformats.org/officeDocument/2006/relationships/image" Target="../media/image118.png"/><Relationship Id="rId9"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2.png"/><Relationship Id="rId3" Type="http://schemas.openxmlformats.org/officeDocument/2006/relationships/image" Target="../media/image107.png"/><Relationship Id="rId7" Type="http://schemas.openxmlformats.org/officeDocument/2006/relationships/image" Target="../media/image19.png"/><Relationship Id="rId12" Type="http://schemas.openxmlformats.org/officeDocument/2006/relationships/image" Target="../media/image120.png"/><Relationship Id="rId2" Type="http://schemas.openxmlformats.org/officeDocument/2006/relationships/notesSlide" Target="../notesSlides/notesSlide20.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8.png"/><Relationship Id="rId5" Type="http://schemas.openxmlformats.org/officeDocument/2006/relationships/slide" Target="slide41.xml"/><Relationship Id="rId15" Type="http://schemas.openxmlformats.org/officeDocument/2006/relationships/image" Target="../media/image122.png"/><Relationship Id="rId10" Type="http://schemas.openxmlformats.org/officeDocument/2006/relationships/image" Target="../media/image22.png"/><Relationship Id="rId4" Type="http://schemas.openxmlformats.org/officeDocument/2006/relationships/image" Target="../media/image119.png"/><Relationship Id="rId9" Type="http://schemas.openxmlformats.org/officeDocument/2006/relationships/image" Target="../media/image21.png"/><Relationship Id="rId14" Type="http://schemas.openxmlformats.org/officeDocument/2006/relationships/image" Target="../media/image12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slide" Target="slide5.xml"/><Relationship Id="rId9" Type="http://schemas.openxmlformats.org/officeDocument/2006/relationships/image" Target="../media/image27.pn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9.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20.png"/><Relationship Id="rId10"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openxmlformats.org/officeDocument/2006/relationships/hyperlink" Target="https://www.notre-environnement.gouv.fr/rapport-sur-l-etat-de-l-environnement/themes-ree/defis-environnementaux/changement" TargetMode="External"/><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9.png"/><Relationship Id="rId3" Type="http://schemas.openxmlformats.org/officeDocument/2006/relationships/image" Target="../media/image19.png"/><Relationship Id="rId7" Type="http://schemas.openxmlformats.org/officeDocument/2006/relationships/slide" Target="slide34.xml"/><Relationship Id="rId12" Type="http://schemas.openxmlformats.org/officeDocument/2006/relationships/image" Target="../media/image128.png"/><Relationship Id="rId2" Type="http://schemas.openxmlformats.org/officeDocument/2006/relationships/notesSlide" Target="../notesSlides/notesSlide22.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27.png"/><Relationship Id="rId5" Type="http://schemas.openxmlformats.org/officeDocument/2006/relationships/image" Target="../media/image21.png"/><Relationship Id="rId15" Type="http://schemas.openxmlformats.org/officeDocument/2006/relationships/image" Target="../media/image37.png"/><Relationship Id="rId10" Type="http://schemas.openxmlformats.org/officeDocument/2006/relationships/image" Target="../media/image126.png"/><Relationship Id="rId4" Type="http://schemas.openxmlformats.org/officeDocument/2006/relationships/image" Target="../media/image20.png"/><Relationship Id="rId9" Type="http://schemas.openxmlformats.org/officeDocument/2006/relationships/image" Target="../media/image103.png"/><Relationship Id="rId14" Type="http://schemas.openxmlformats.org/officeDocument/2006/relationships/slide" Target="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slide" Target="slide45.xml"/><Relationship Id="rId3" Type="http://schemas.openxmlformats.org/officeDocument/2006/relationships/image" Target="../media/image21.png"/><Relationship Id="rId7" Type="http://schemas.openxmlformats.org/officeDocument/2006/relationships/image" Target="../media/image132.png"/><Relationship Id="rId12"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hyperlink" Target="https://www.youtube.com/watch?v=0LvQIoTMN7c" TargetMode="External"/><Relationship Id="rId5" Type="http://schemas.openxmlformats.org/officeDocument/2006/relationships/image" Target="../media/image130.png"/><Relationship Id="rId1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134.png"/><Relationship Id="rId1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28.png"/><Relationship Id="rId12" Type="http://schemas.openxmlformats.org/officeDocument/2006/relationships/slide" Target="slide34.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3.png"/><Relationship Id="rId3" Type="http://schemas.openxmlformats.org/officeDocument/2006/relationships/slide" Target="slide50.xml"/><Relationship Id="rId7" Type="http://schemas.openxmlformats.org/officeDocument/2006/relationships/image" Target="../media/image14.png"/><Relationship Id="rId12" Type="http://schemas.openxmlformats.org/officeDocument/2006/relationships/image" Target="../media/image119.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slide" Target="slide49.xml"/><Relationship Id="rId11" Type="http://schemas.openxmlformats.org/officeDocument/2006/relationships/image" Target="../media/image22.png"/><Relationship Id="rId5" Type="http://schemas.openxmlformats.org/officeDocument/2006/relationships/image" Target="../media/image52.png"/><Relationship Id="rId1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37.png"/><Relationship Id="rId9" Type="http://schemas.openxmlformats.org/officeDocument/2006/relationships/image" Target="../media/image20.png"/><Relationship Id="rId14" Type="http://schemas.openxmlformats.org/officeDocument/2006/relationships/image" Target="../media/image137.png"/></Relationships>
</file>

<file path=ppt/slides/_rels/slide4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hyperlink" Target="https://www.youtube.com/watch?v=242FGEDupE4"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1.png"/><Relationship Id="rId5" Type="http://schemas.openxmlformats.org/officeDocument/2006/relationships/image" Target="../media/image52.pn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42.png"/><Relationship Id="rId5" Type="http://schemas.openxmlformats.org/officeDocument/2006/relationships/image" Target="../media/image20.png"/><Relationship Id="rId10" Type="http://schemas.openxmlformats.org/officeDocument/2006/relationships/image" Target="../media/image141.png"/><Relationship Id="rId4" Type="http://schemas.openxmlformats.org/officeDocument/2006/relationships/image" Target="../media/image19.png"/><Relationship Id="rId9" Type="http://schemas.openxmlformats.org/officeDocument/2006/relationships/image" Target="../media/image140.png"/></Relationships>
</file>

<file path=ppt/slides/_rels/slide5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7.png"/><Relationship Id="rId18" Type="http://schemas.openxmlformats.org/officeDocument/2006/relationships/image" Target="../media/image11.png"/><Relationship Id="rId3" Type="http://schemas.openxmlformats.org/officeDocument/2006/relationships/image" Target="../media/image144.png"/><Relationship Id="rId7" Type="http://schemas.openxmlformats.org/officeDocument/2006/relationships/image" Target="../media/image37.png"/><Relationship Id="rId12" Type="http://schemas.openxmlformats.org/officeDocument/2006/relationships/image" Target="../media/image146.png"/><Relationship Id="rId17" Type="http://schemas.openxmlformats.org/officeDocument/2006/relationships/image" Target="../media/image14.png"/><Relationship Id="rId2" Type="http://schemas.openxmlformats.org/officeDocument/2006/relationships/notesSlide" Target="../notesSlides/notesSlide24.xml"/><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slide" Target="slide56.xml"/><Relationship Id="rId11" Type="http://schemas.openxmlformats.org/officeDocument/2006/relationships/image" Target="../media/image22.png"/><Relationship Id="rId5" Type="http://schemas.openxmlformats.org/officeDocument/2006/relationships/image" Target="../media/image129.png"/><Relationship Id="rId15" Type="http://schemas.openxmlformats.org/officeDocument/2006/relationships/image" Target="../media/image149.png"/><Relationship Id="rId10" Type="http://schemas.openxmlformats.org/officeDocument/2006/relationships/image" Target="../media/image21.png"/><Relationship Id="rId4" Type="http://schemas.openxmlformats.org/officeDocument/2006/relationships/image" Target="../media/image145.png"/><Relationship Id="rId9" Type="http://schemas.openxmlformats.org/officeDocument/2006/relationships/image" Target="../media/image20.png"/><Relationship Id="rId14" Type="http://schemas.openxmlformats.org/officeDocument/2006/relationships/image" Target="../media/image148.png"/></Relationships>
</file>

<file path=ppt/slides/_rels/slide5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20.png"/><Relationship Id="rId7" Type="http://schemas.openxmlformats.org/officeDocument/2006/relationships/image" Target="../media/image152.png"/><Relationship Id="rId12"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4.png"/><Relationship Id="rId5" Type="http://schemas.openxmlformats.org/officeDocument/2006/relationships/image" Target="../media/image22.png"/><Relationship Id="rId10" Type="http://schemas.openxmlformats.org/officeDocument/2006/relationships/image" Target="../media/image155.png"/><Relationship Id="rId4" Type="http://schemas.openxmlformats.org/officeDocument/2006/relationships/image" Target="../media/image21.png"/><Relationship Id="rId9" Type="http://schemas.openxmlformats.org/officeDocument/2006/relationships/image" Target="../media/image154.png"/></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MCf7WQiNLc" TargetMode="External"/><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slide" Target="slide54.xml"/><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6.png"/></Relationships>
</file>

<file path=ppt/slides/_rels/slide5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85.png"/><Relationship Id="rId7" Type="http://schemas.openxmlformats.org/officeDocument/2006/relationships/image" Target="../media/image2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20.png"/><Relationship Id="rId10" Type="http://schemas.openxmlformats.org/officeDocument/2006/relationships/image" Target="../media/image58.png"/><Relationship Id="rId4" Type="http://schemas.openxmlformats.org/officeDocument/2006/relationships/image" Target="../media/image19.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162.jpg"/><Relationship Id="rId13" Type="http://schemas.openxmlformats.org/officeDocument/2006/relationships/image" Target="../media/image36.png"/><Relationship Id="rId3" Type="http://schemas.openxmlformats.org/officeDocument/2006/relationships/slide" Target="slide14.xml"/><Relationship Id="rId7" Type="http://schemas.openxmlformats.org/officeDocument/2006/relationships/image" Target="../media/image161.jpg"/><Relationship Id="rId12" Type="http://schemas.openxmlformats.org/officeDocument/2006/relationships/hyperlink" Target="https://www.youtube.com/watch?v=GRiewRgI3eo"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0.jpg"/><Relationship Id="rId11" Type="http://schemas.openxmlformats.org/officeDocument/2006/relationships/image" Target="../media/image22.png"/><Relationship Id="rId5" Type="http://schemas.openxmlformats.org/officeDocument/2006/relationships/image" Target="../media/image159.jpg"/><Relationship Id="rId10" Type="http://schemas.openxmlformats.org/officeDocument/2006/relationships/image" Target="../media/image21.png"/><Relationship Id="rId4" Type="http://schemas.openxmlformats.org/officeDocument/2006/relationships/image" Target="../media/image158.png"/><Relationship Id="rId9" Type="http://schemas.openxmlformats.org/officeDocument/2006/relationships/image" Target="../media/image20.png"/><Relationship Id="rId14" Type="http://schemas.openxmlformats.org/officeDocument/2006/relationships/image" Target="../media/image11.png"/></Relationships>
</file>

<file path=ppt/slides/_rels/slide5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6.xml"/><Relationship Id="rId7" Type="http://schemas.openxmlformats.org/officeDocument/2006/relationships/image" Target="../media/image21.pn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4.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6.xml"/><Relationship Id="rId9" Type="http://schemas.openxmlformats.org/officeDocument/2006/relationships/image" Target="../media/image22.png"/></Relationships>
</file>

<file path=ppt/slides/_rels/slide6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7.xml"/><Relationship Id="rId7" Type="http://schemas.openxmlformats.org/officeDocument/2006/relationships/image" Target="../media/image21.pn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8.png"/><Relationship Id="rId9" Type="http://schemas.openxmlformats.org/officeDocument/2006/relationships/image" Target="../media/image11.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7.xml"/><Relationship Id="rId7" Type="http://schemas.openxmlformats.org/officeDocument/2006/relationships/image" Target="../media/image21.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8.png"/><Relationship Id="rId9" Type="http://schemas.openxmlformats.org/officeDocument/2006/relationships/image" Target="../media/image11.png"/></Relationships>
</file>

<file path=ppt/slides/_rels/slide6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6.xml"/><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image" Target="../media/image167.jpeg"/><Relationship Id="rId9" Type="http://schemas.openxmlformats.org/officeDocument/2006/relationships/image" Target="../media/image22.png"/></Relationships>
</file>

<file path=ppt/slides/_rels/slide6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7.xml"/><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png"/><Relationship Id="rId5" Type="http://schemas.openxmlformats.org/officeDocument/2006/relationships/image" Target="../media/image158.png"/><Relationship Id="rId10" Type="http://schemas.openxmlformats.org/officeDocument/2006/relationships/image" Target="../media/image36.png"/><Relationship Id="rId4" Type="http://schemas.openxmlformats.org/officeDocument/2006/relationships/image" Target="../media/image168.jpeg"/><Relationship Id="rId9" Type="http://schemas.openxmlformats.org/officeDocument/2006/relationships/hyperlink" Target="https://www.youtube.com/watch?v=oQ9V0_JlPGE&amp;list=PL7h1upgZ_vhJxVyrZdqGryeJCFzThEejx&amp;index=157"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9.jpe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7.xml"/><Relationship Id="rId9" Type="http://schemas.openxmlformats.org/officeDocument/2006/relationships/image" Target="../media/image22.png"/></Relationships>
</file>

<file path=ppt/slides/_rels/slide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0.jp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7.xml"/><Relationship Id="rId9" Type="http://schemas.openxmlformats.org/officeDocument/2006/relationships/image" Target="../media/image22.png"/></Relationships>
</file>

<file path=ppt/slides/_rels/slide6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1.jp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6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2.jpg"/><Relationship Id="rId7"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20.xml"/><Relationship Id="rId9" Type="http://schemas.openxmlformats.org/officeDocument/2006/relationships/image" Target="../media/image22.png"/></Relationships>
</file>

<file path=ppt/slides/_rels/slide6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3.jp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4.jpg"/><Relationship Id="rId7"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7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5.jpg"/><Relationship Id="rId7"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20.xml"/><Relationship Id="rId9" Type="http://schemas.openxmlformats.org/officeDocument/2006/relationships/image" Target="../media/image22.png"/></Relationships>
</file>

<file path=ppt/slides/_rels/slide7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6.jpg"/><Relationship Id="rId7"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7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7.jp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7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8.jpg"/><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20.xml"/><Relationship Id="rId9" Type="http://schemas.openxmlformats.org/officeDocument/2006/relationships/image" Target="../media/image22.png"/></Relationships>
</file>

<file path=ppt/slides/_rels/slide7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9.jpg"/><Relationship Id="rId7"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30.xml"/><Relationship Id="rId9" Type="http://schemas.openxmlformats.org/officeDocument/2006/relationships/image" Target="../media/image22.png"/></Relationships>
</file>

<file path=ppt/slides/_rels/slide7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2.xml"/><Relationship Id="rId7" Type="http://schemas.openxmlformats.org/officeDocument/2006/relationships/image" Target="../media/image21.png"/><Relationship Id="rId2" Type="http://schemas.openxmlformats.org/officeDocument/2006/relationships/image" Target="../media/image18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8.png"/><Relationship Id="rId9" Type="http://schemas.openxmlformats.org/officeDocument/2006/relationships/image" Target="../media/image11.png"/></Relationships>
</file>

<file path=ppt/slides/_rels/slide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1.jpg"/><Relationship Id="rId7"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58.png"/><Relationship Id="rId10" Type="http://schemas.openxmlformats.org/officeDocument/2006/relationships/image" Target="../media/image18.png"/><Relationship Id="rId4" Type="http://schemas.openxmlformats.org/officeDocument/2006/relationships/slide" Target="slide34.xml"/><Relationship Id="rId9" Type="http://schemas.openxmlformats.org/officeDocument/2006/relationships/image" Target="../media/image22.png"/></Relationships>
</file>

<file path=ppt/slides/_rels/slide7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2.jpg"/><Relationship Id="rId7"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8.png"/><Relationship Id="rId10" Type="http://schemas.openxmlformats.org/officeDocument/2006/relationships/image" Target="../media/image11.png"/><Relationship Id="rId4" Type="http://schemas.openxmlformats.org/officeDocument/2006/relationships/slide" Target="slide20.xml"/><Relationship Id="rId9" Type="http://schemas.openxmlformats.org/officeDocument/2006/relationships/image" Target="../media/image22.png"/></Relationships>
</file>

<file path=ppt/slides/_rels/slide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3.jpg"/><Relationship Id="rId7"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58.png"/><Relationship Id="rId10" Type="http://schemas.openxmlformats.org/officeDocument/2006/relationships/image" Target="../media/image18.png"/><Relationship Id="rId4" Type="http://schemas.openxmlformats.org/officeDocument/2006/relationships/slide" Target="slide24.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9oxr0yhC7cE" TargetMode="External"/><Relationship Id="rId3" Type="http://schemas.openxmlformats.org/officeDocument/2006/relationships/image" Target="../media/image20.png"/><Relationship Id="rId7" Type="http://schemas.openxmlformats.org/officeDocument/2006/relationships/image" Target="../media/image18.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9.xml"/><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6.png"/></Relationships>
</file>

<file path=ppt/slides/_rels/slide8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9.png"/><Relationship Id="rId7" Type="http://schemas.openxmlformats.org/officeDocument/2006/relationships/slide" Target="slide34.xml"/><Relationship Id="rId2" Type="http://schemas.openxmlformats.org/officeDocument/2006/relationships/image" Target="../media/image184.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hyperlink" Target="https://www.youtube.com/watch?v=9oxr0yhC7c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2.png"/><Relationship Id="rId10" Type="http://schemas.openxmlformats.org/officeDocument/2006/relationships/slide" Target="slide8.xml"/><Relationship Id="rId4" Type="http://schemas.openxmlformats.org/officeDocument/2006/relationships/image" Target="../media/image21.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0733FD-84F3-E56C-E9D2-FF132E519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649" y="902280"/>
            <a:ext cx="10293351" cy="5982695"/>
          </a:xfrm>
          <a:prstGeom prst="rect">
            <a:avLst/>
          </a:prstGeom>
        </p:spPr>
      </p:pic>
      <p:sp>
        <p:nvSpPr>
          <p:cNvPr id="13" name="Rectangle 2">
            <a:extLst>
              <a:ext uri="{FF2B5EF4-FFF2-40B4-BE49-F238E27FC236}">
                <a16:creationId xmlns:a16="http://schemas.microsoft.com/office/drawing/2014/main" id="{21B5E160-E6A6-00C9-F704-4D5228AF8A17}"/>
              </a:ext>
            </a:extLst>
          </p:cNvPr>
          <p:cNvSpPr/>
          <p:nvPr/>
        </p:nvSpPr>
        <p:spPr>
          <a:xfrm>
            <a:off x="1917700" y="-12700"/>
            <a:ext cx="10274300" cy="1023938"/>
          </a:xfrm>
          <a:prstGeom prst="rect">
            <a:avLst/>
          </a:prstGeom>
          <a:solidFill>
            <a:srgbClr val="CFEDEF"/>
          </a:solidFill>
          <a:ln>
            <a:solidFill>
              <a:schemeClr val="accent5">
                <a:lumMod val="20000"/>
                <a:lumOff val="80000"/>
              </a:schemeClr>
            </a:solid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ltLang="fr-FR" sz="4400" b="1" dirty="0">
                <a:solidFill>
                  <a:srgbClr val="008CB4"/>
                </a:solidFill>
                <a:cs typeface="Arial" panose="020B0604020202020204" pitchFamily="34" charset="0"/>
              </a:rPr>
              <a:t>Air et biodiversité</a:t>
            </a:r>
          </a:p>
        </p:txBody>
      </p:sp>
      <p:sp>
        <p:nvSpPr>
          <p:cNvPr id="17" name="Rectangle 1">
            <a:extLst>
              <a:ext uri="{FF2B5EF4-FFF2-40B4-BE49-F238E27FC236}">
                <a16:creationId xmlns:a16="http://schemas.microsoft.com/office/drawing/2014/main" id="{E821B03C-E56C-D280-1BCC-A210C9949FE3}"/>
              </a:ext>
            </a:extLst>
          </p:cNvPr>
          <p:cNvSpPr/>
          <p:nvPr/>
        </p:nvSpPr>
        <p:spPr>
          <a:xfrm>
            <a:off x="0" y="-12700"/>
            <a:ext cx="1917700"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6148" name="Logo AtmoSud">
            <a:extLst>
              <a:ext uri="{FF2B5EF4-FFF2-40B4-BE49-F238E27FC236}">
                <a16:creationId xmlns:a16="http://schemas.microsoft.com/office/drawing/2014/main" id="{0DDDD378-9FCC-704A-90F7-0FB40079AD0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5094" y="1516485"/>
            <a:ext cx="16192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 1">
            <a:extLst>
              <a:ext uri="{FF2B5EF4-FFF2-40B4-BE49-F238E27FC236}">
                <a16:creationId xmlns:a16="http://schemas.microsoft.com/office/drawing/2014/main" id="{638C485D-DABD-8FD8-1120-413A767370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74300" y="1730454"/>
            <a:ext cx="96837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nsemble">
            <a:extLst>
              <a:ext uri="{FF2B5EF4-FFF2-40B4-BE49-F238E27FC236}">
                <a16:creationId xmlns:a16="http://schemas.microsoft.com/office/drawing/2014/main" id="{2FD071C9-B81A-5BC9-EE6C-4929F0A19956}"/>
              </a:ext>
            </a:extLst>
          </p:cNvPr>
          <p:cNvSpPr>
            <a:spLocks noChangeArrowheads="1"/>
          </p:cNvSpPr>
          <p:nvPr/>
        </p:nvSpPr>
        <p:spPr bwMode="auto">
          <a:xfrm>
            <a:off x="24606" y="4112815"/>
            <a:ext cx="1849438" cy="12001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fr-FR" altLang="fr-FR" sz="2400" b="1" dirty="0">
                <a:solidFill>
                  <a:srgbClr val="008CB4"/>
                </a:solidFill>
                <a:latin typeface="+mn-lt"/>
                <a:ea typeface="Calibri" panose="020F0502020204030204" pitchFamily="34" charset="0"/>
                <a:cs typeface="Times New Roman" panose="02020603050405020304" pitchFamily="18" charset="0"/>
              </a:rPr>
              <a:t>ENSEMBLE</a:t>
            </a:r>
            <a:r>
              <a:rPr lang="fr-FR" altLang="fr-FR" sz="2400" dirty="0">
                <a:solidFill>
                  <a:srgbClr val="008CB4"/>
                </a:solidFill>
                <a:latin typeface="+mn-lt"/>
                <a:ea typeface="Calibri" panose="020F0502020204030204" pitchFamily="34" charset="0"/>
                <a:cs typeface="Times New Roman" panose="02020603050405020304" pitchFamily="18" charset="0"/>
              </a:rPr>
              <a:t> </a:t>
            </a:r>
          </a:p>
          <a:p>
            <a:pPr>
              <a:lnSpc>
                <a:spcPct val="100000"/>
              </a:lnSpc>
              <a:spcBef>
                <a:spcPct val="0"/>
              </a:spcBef>
              <a:buFont typeface="Arial" panose="020B0604020202020204" pitchFamily="34" charset="0"/>
              <a:buNone/>
              <a:defRPr/>
            </a:pPr>
            <a:r>
              <a:rPr lang="fr-FR" altLang="fr-FR" sz="2400" dirty="0">
                <a:solidFill>
                  <a:srgbClr val="008CB4"/>
                </a:solidFill>
                <a:latin typeface="+mn-lt"/>
                <a:ea typeface="Calibri" panose="020F0502020204030204" pitchFamily="34" charset="0"/>
                <a:cs typeface="Times New Roman" panose="02020603050405020304" pitchFamily="18" charset="0"/>
              </a:rPr>
              <a:t>PRÉSERVONS</a:t>
            </a:r>
          </a:p>
          <a:p>
            <a:pPr>
              <a:lnSpc>
                <a:spcPct val="100000"/>
              </a:lnSpc>
              <a:spcBef>
                <a:spcPct val="0"/>
              </a:spcBef>
              <a:buFont typeface="Arial" panose="020B0604020202020204" pitchFamily="34" charset="0"/>
              <a:buNone/>
              <a:defRPr/>
            </a:pPr>
            <a:r>
              <a:rPr lang="fr-FR" altLang="fr-FR" sz="2400" dirty="0">
                <a:solidFill>
                  <a:srgbClr val="008CB4"/>
                </a:solidFill>
                <a:latin typeface="+mn-lt"/>
                <a:ea typeface="Calibri" panose="020F0502020204030204" pitchFamily="34" charset="0"/>
                <a:cs typeface="Times New Roman" panose="02020603050405020304" pitchFamily="18" charset="0"/>
              </a:rPr>
              <a:t>NOTRE AIR</a:t>
            </a:r>
            <a:r>
              <a:rPr lang="fr-FR" altLang="fr-FR" sz="2400" b="1" dirty="0">
                <a:solidFill>
                  <a:srgbClr val="008CB4"/>
                </a:solidFill>
                <a:latin typeface="+mn-lt"/>
                <a:ea typeface="Calibri" panose="020F0502020204030204" pitchFamily="34" charset="0"/>
                <a:cs typeface="Times New Roman" panose="02020603050405020304" pitchFamily="18" charset="0"/>
              </a:rPr>
              <a:t> </a:t>
            </a:r>
          </a:p>
        </p:txBody>
      </p:sp>
      <p:sp>
        <p:nvSpPr>
          <p:cNvPr id="6157" name="Espace réservé du numéro de diapositive 1">
            <a:extLst>
              <a:ext uri="{FF2B5EF4-FFF2-40B4-BE49-F238E27FC236}">
                <a16:creationId xmlns:a16="http://schemas.microsoft.com/office/drawing/2014/main" id="{B24B5959-F5B8-CF95-4C79-249715EFCB3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a:t>
            </a:fld>
            <a:endParaRPr lang="fr-FR" altLang="fr-FR" sz="1800" b="1" dirty="0">
              <a:solidFill>
                <a:schemeClr val="bg1"/>
              </a:solidFill>
            </a:endParaRPr>
          </a:p>
        </p:txBody>
      </p:sp>
      <p:sp>
        <p:nvSpPr>
          <p:cNvPr id="14" name="Version 1">
            <a:extLst>
              <a:ext uri="{FF2B5EF4-FFF2-40B4-BE49-F238E27FC236}">
                <a16:creationId xmlns:a16="http://schemas.microsoft.com/office/drawing/2014/main" id="{10848E97-CE05-4FE8-91B8-F3B4CB0BF26C}"/>
              </a:ext>
            </a:extLst>
          </p:cNvPr>
          <p:cNvSpPr>
            <a:spLocks noChangeArrowheads="1"/>
          </p:cNvSpPr>
          <p:nvPr/>
        </p:nvSpPr>
        <p:spPr bwMode="auto">
          <a:xfrm>
            <a:off x="139701" y="5798740"/>
            <a:ext cx="1619250" cy="889000"/>
          </a:xfrm>
          <a:prstGeom prst="rect">
            <a:avLst/>
          </a:prstGeom>
          <a:solidFill>
            <a:srgbClr val="002060"/>
          </a:solidFill>
          <a:ln w="12700">
            <a:noFill/>
            <a:prstDash val="dash"/>
            <a:round/>
            <a:headEnd/>
            <a:tailEnd/>
          </a:ln>
          <a:effectLst/>
        </p:spPr>
        <p:txBody>
          <a:bodyPr anchor="ctr"/>
          <a:lstStyle/>
          <a:p>
            <a:pPr algn="ctr" eaLnBrk="1" fontAlgn="auto" hangingPunct="1">
              <a:spcBef>
                <a:spcPts val="0"/>
              </a:spcBef>
              <a:spcAft>
                <a:spcPts val="0"/>
              </a:spcAft>
              <a:defRPr/>
            </a:pPr>
            <a:r>
              <a:rPr lang="fr-FR" b="1" kern="0" dirty="0">
                <a:solidFill>
                  <a:srgbClr val="FFFF00"/>
                </a:solidFill>
                <a:cs typeface="Calibri" panose="020F0502020204030204" pitchFamily="34" charset="0"/>
              </a:rPr>
              <a:t>Version 1</a:t>
            </a:r>
          </a:p>
          <a:p>
            <a:pPr algn="ctr" eaLnBrk="1" fontAlgn="auto" hangingPunct="1">
              <a:spcBef>
                <a:spcPts val="0"/>
              </a:spcBef>
              <a:spcAft>
                <a:spcPts val="0"/>
              </a:spcAft>
              <a:defRPr/>
            </a:pPr>
            <a:r>
              <a:rPr lang="fr-FR" b="1" kern="0" dirty="0">
                <a:solidFill>
                  <a:srgbClr val="FFFF00"/>
                </a:solidFill>
                <a:cs typeface="Calibri" panose="020F0502020204030204" pitchFamily="34" charset="0"/>
              </a:rPr>
              <a:t>En cours d’amélioration</a:t>
            </a:r>
          </a:p>
        </p:txBody>
      </p:sp>
      <p:pic>
        <p:nvPicPr>
          <p:cNvPr id="5" name="Image 4">
            <a:extLst>
              <a:ext uri="{FF2B5EF4-FFF2-40B4-BE49-F238E27FC236}">
                <a16:creationId xmlns:a16="http://schemas.microsoft.com/office/drawing/2014/main" id="{B1A782EC-8609-546B-6A0D-2FFAB507B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0390" y="4752832"/>
            <a:ext cx="213178" cy="206598"/>
          </a:xfrm>
          <a:prstGeom prst="rect">
            <a:avLst/>
          </a:prstGeom>
        </p:spPr>
      </p:pic>
      <p:pic>
        <p:nvPicPr>
          <p:cNvPr id="6" name="Image 5">
            <a:extLst>
              <a:ext uri="{FF2B5EF4-FFF2-40B4-BE49-F238E27FC236}">
                <a16:creationId xmlns:a16="http://schemas.microsoft.com/office/drawing/2014/main" id="{7C423CE3-EE46-D355-1612-16BB6D1CD8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0707" y="4752832"/>
            <a:ext cx="213178" cy="206598"/>
          </a:xfrm>
          <a:prstGeom prst="rect">
            <a:avLst/>
          </a:prstGeom>
        </p:spPr>
      </p:pic>
      <p:pic>
        <p:nvPicPr>
          <p:cNvPr id="4" name="Image 3">
            <a:extLst>
              <a:ext uri="{FF2B5EF4-FFF2-40B4-BE49-F238E27FC236}">
                <a16:creationId xmlns:a16="http://schemas.microsoft.com/office/drawing/2014/main" id="{59D6E4BD-772E-70DB-C92B-5CD774EA7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726" y="4704121"/>
            <a:ext cx="255768" cy="247873"/>
          </a:xfrm>
          <a:prstGeom prst="rect">
            <a:avLst/>
          </a:prstGeom>
        </p:spPr>
      </p:pic>
      <p:pic>
        <p:nvPicPr>
          <p:cNvPr id="8" name="Image 7">
            <a:extLst>
              <a:ext uri="{FF2B5EF4-FFF2-40B4-BE49-F238E27FC236}">
                <a16:creationId xmlns:a16="http://schemas.microsoft.com/office/drawing/2014/main" id="{A52C5D27-EF88-2E0A-6975-88908DEB5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6250315" y="3388384"/>
            <a:ext cx="228449" cy="161020"/>
          </a:xfrm>
          <a:prstGeom prst="rect">
            <a:avLst/>
          </a:prstGeom>
        </p:spPr>
      </p:pic>
      <p:pic>
        <p:nvPicPr>
          <p:cNvPr id="9" name="Image 8">
            <a:extLst>
              <a:ext uri="{FF2B5EF4-FFF2-40B4-BE49-F238E27FC236}">
                <a16:creationId xmlns:a16="http://schemas.microsoft.com/office/drawing/2014/main" id="{18023E02-DCD7-AB5C-63F4-4B710B5748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6250315" y="3542503"/>
            <a:ext cx="228449" cy="161020"/>
          </a:xfrm>
          <a:prstGeom prst="rect">
            <a:avLst/>
          </a:prstGeom>
        </p:spPr>
      </p:pic>
      <p:pic>
        <p:nvPicPr>
          <p:cNvPr id="10" name="Image 9">
            <a:extLst>
              <a:ext uri="{FF2B5EF4-FFF2-40B4-BE49-F238E27FC236}">
                <a16:creationId xmlns:a16="http://schemas.microsoft.com/office/drawing/2014/main" id="{416B089B-B480-61E7-9F77-C9045B885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6250315" y="3826884"/>
            <a:ext cx="228449" cy="161020"/>
          </a:xfrm>
          <a:prstGeom prst="rect">
            <a:avLst/>
          </a:prstGeom>
        </p:spPr>
      </p:pic>
      <p:pic>
        <p:nvPicPr>
          <p:cNvPr id="11" name="Image 10">
            <a:extLst>
              <a:ext uri="{FF2B5EF4-FFF2-40B4-BE49-F238E27FC236}">
                <a16:creationId xmlns:a16="http://schemas.microsoft.com/office/drawing/2014/main" id="{1DEF201F-550B-4409-AA59-22FA20C03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294267" flipH="1">
            <a:off x="6170033" y="4139115"/>
            <a:ext cx="228449" cy="161020"/>
          </a:xfrm>
          <a:prstGeom prst="rect">
            <a:avLst/>
          </a:prstGeom>
        </p:spPr>
      </p:pic>
      <p:pic>
        <p:nvPicPr>
          <p:cNvPr id="15" name="Image 14">
            <a:extLst>
              <a:ext uri="{FF2B5EF4-FFF2-40B4-BE49-F238E27FC236}">
                <a16:creationId xmlns:a16="http://schemas.microsoft.com/office/drawing/2014/main" id="{CE713DC4-C63C-6540-D1DC-F38004B257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5511" y="6079085"/>
            <a:ext cx="282089" cy="275678"/>
          </a:xfrm>
          <a:prstGeom prst="rect">
            <a:avLst/>
          </a:prstGeom>
        </p:spPr>
      </p:pic>
      <p:pic>
        <p:nvPicPr>
          <p:cNvPr id="18" name="Image 17">
            <a:extLst>
              <a:ext uri="{FF2B5EF4-FFF2-40B4-BE49-F238E27FC236}">
                <a16:creationId xmlns:a16="http://schemas.microsoft.com/office/drawing/2014/main" id="{9B26A72A-C37C-0538-17DE-C7134BB9FB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86954" y="4353309"/>
            <a:ext cx="397063" cy="528399"/>
          </a:xfrm>
          <a:prstGeom prst="rect">
            <a:avLst/>
          </a:prstGeom>
        </p:spPr>
      </p:pic>
      <p:pic>
        <p:nvPicPr>
          <p:cNvPr id="21" name="Image 20">
            <a:extLst>
              <a:ext uri="{FF2B5EF4-FFF2-40B4-BE49-F238E27FC236}">
                <a16:creationId xmlns:a16="http://schemas.microsoft.com/office/drawing/2014/main" id="{179D5947-4F48-70D9-CBC7-4FCB64FD82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2268" y="5440083"/>
            <a:ext cx="85563" cy="77677"/>
          </a:xfrm>
          <a:prstGeom prst="rect">
            <a:avLst/>
          </a:prstGeom>
        </p:spPr>
      </p:pic>
      <p:pic>
        <p:nvPicPr>
          <p:cNvPr id="7" name="Image 6">
            <a:extLst>
              <a:ext uri="{FF2B5EF4-FFF2-40B4-BE49-F238E27FC236}">
                <a16:creationId xmlns:a16="http://schemas.microsoft.com/office/drawing/2014/main" id="{7171F921-E8DA-AAD1-4887-3A36A2A597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1536"/>
            <a:ext cx="1849438" cy="670491"/>
          </a:xfrm>
          <a:prstGeom prst="rect">
            <a:avLst/>
          </a:prstGeom>
        </p:spPr>
      </p:pic>
      <p:pic>
        <p:nvPicPr>
          <p:cNvPr id="22" name="Image 21">
            <a:extLst>
              <a:ext uri="{FF2B5EF4-FFF2-40B4-BE49-F238E27FC236}">
                <a16:creationId xmlns:a16="http://schemas.microsoft.com/office/drawing/2014/main" id="{B91AA47B-A0E0-053C-9C7C-70731787CC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094" y="2544592"/>
            <a:ext cx="1619250" cy="649958"/>
          </a:xfrm>
          <a:prstGeom prst="rect">
            <a:avLst/>
          </a:prstGeom>
        </p:spPr>
      </p:pic>
      <p:pic>
        <p:nvPicPr>
          <p:cNvPr id="2" name="Logo AEM">
            <a:extLst>
              <a:ext uri="{FF2B5EF4-FFF2-40B4-BE49-F238E27FC236}">
                <a16:creationId xmlns:a16="http://schemas.microsoft.com/office/drawing/2014/main" id="{236ECAA9-EBFE-BD1F-FC8D-72F6F06D43B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334994" y="40249"/>
            <a:ext cx="817786" cy="102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F128B5-EC84-7A28-CD52-05D724B5A6EF}"/>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D’après toi, parmi ces propositions, qu’est ce qui fait partie de la biodiversité ?</a:t>
            </a:r>
          </a:p>
        </p:txBody>
      </p:sp>
      <p:sp>
        <p:nvSpPr>
          <p:cNvPr id="3" name="Rectangle 1">
            <a:extLst>
              <a:ext uri="{FF2B5EF4-FFF2-40B4-BE49-F238E27FC236}">
                <a16:creationId xmlns:a16="http://schemas.microsoft.com/office/drawing/2014/main" id="{DA16A10D-A421-D869-B520-D5BBD162EAE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CE59D1BD-9F7A-56D6-DCFC-B0788CD869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91BE83A4-0839-6F2F-3E1E-ADCE0BF54523}"/>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A54E725E-EAF1-35DB-B5A9-55038F22817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8A7A86A6-EDC7-876D-E63B-8540170446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D53E2CC4-656A-3D4E-818B-891BC980700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14373B41-483B-82E0-FC3A-F03DF2781166}"/>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8ACCC17A-91E4-8897-76F5-A934440A5E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C348858B-F4A5-4827-CE7C-FB8D492342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e 35">
            <a:extLst>
              <a:ext uri="{FF2B5EF4-FFF2-40B4-BE49-F238E27FC236}">
                <a16:creationId xmlns:a16="http://schemas.microsoft.com/office/drawing/2014/main" id="{743F7E0F-F702-205B-CB54-4F1E63593C02}"/>
              </a:ext>
            </a:extLst>
          </p:cNvPr>
          <p:cNvGrpSpPr/>
          <p:nvPr/>
        </p:nvGrpSpPr>
        <p:grpSpPr>
          <a:xfrm>
            <a:off x="1960562" y="1332841"/>
            <a:ext cx="3197225" cy="2560698"/>
            <a:chOff x="1960562" y="1332841"/>
            <a:chExt cx="3197225" cy="2560698"/>
          </a:xfrm>
        </p:grpSpPr>
        <p:pic>
          <p:nvPicPr>
            <p:cNvPr id="12" name="Image pollen">
              <a:extLst>
                <a:ext uri="{FF2B5EF4-FFF2-40B4-BE49-F238E27FC236}">
                  <a16:creationId xmlns:a16="http://schemas.microsoft.com/office/drawing/2014/main" id="{7B6DBEE9-B5BD-8B28-538D-4F21BB7256B7}"/>
                </a:ext>
              </a:extLst>
            </p:cNvPr>
            <p:cNvPicPr>
              <a:picLocks noChangeAspect="1"/>
            </p:cNvPicPr>
            <p:nvPr/>
          </p:nvPicPr>
          <p:blipFill>
            <a:blip r:embed="rId6">
              <a:extLst>
                <a:ext uri="{28A0092B-C50C-407E-A947-70E740481C1C}">
                  <a14:useLocalDpi xmlns:a14="http://schemas.microsoft.com/office/drawing/2010/main" val="0"/>
                </a:ext>
              </a:extLst>
            </a:blip>
            <a:srcRect l="6326" r="551"/>
            <a:stretch>
              <a:fillRect/>
            </a:stretch>
          </p:blipFill>
          <p:spPr bwMode="auto">
            <a:xfrm>
              <a:off x="2066131" y="1332841"/>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4">
              <a:extLst>
                <a:ext uri="{FF2B5EF4-FFF2-40B4-BE49-F238E27FC236}">
                  <a16:creationId xmlns:a16="http://schemas.microsoft.com/office/drawing/2014/main" id="{2B437853-2BCB-BB31-CF78-EA2E4B595C99}"/>
                </a:ext>
              </a:extLst>
            </p:cNvPr>
            <p:cNvSpPr txBox="1">
              <a:spLocks noChangeArrowheads="1"/>
            </p:cNvSpPr>
            <p:nvPr/>
          </p:nvSpPr>
          <p:spPr bwMode="auto">
            <a:xfrm>
              <a:off x="1960562" y="3493429"/>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micro-organismes</a:t>
              </a:r>
            </a:p>
          </p:txBody>
        </p:sp>
      </p:grpSp>
      <p:grpSp>
        <p:nvGrpSpPr>
          <p:cNvPr id="37" name="pneu">
            <a:extLst>
              <a:ext uri="{FF2B5EF4-FFF2-40B4-BE49-F238E27FC236}">
                <a16:creationId xmlns:a16="http://schemas.microsoft.com/office/drawing/2014/main" id="{BD06FAE2-55D3-3876-A89D-E5884CDBAD63}"/>
              </a:ext>
            </a:extLst>
          </p:cNvPr>
          <p:cNvGrpSpPr/>
          <p:nvPr/>
        </p:nvGrpSpPr>
        <p:grpSpPr>
          <a:xfrm>
            <a:off x="5213349" y="1339191"/>
            <a:ext cx="3197225" cy="2560698"/>
            <a:chOff x="5213349" y="1339191"/>
            <a:chExt cx="3197225" cy="2560698"/>
          </a:xfrm>
        </p:grpSpPr>
        <p:pic>
          <p:nvPicPr>
            <p:cNvPr id="13" name="Image pneu">
              <a:extLst>
                <a:ext uri="{FF2B5EF4-FFF2-40B4-BE49-F238E27FC236}">
                  <a16:creationId xmlns:a16="http://schemas.microsoft.com/office/drawing/2014/main" id="{7A8ECFBB-3AFA-5577-761A-38C687EAF0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1781" y="1339191"/>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4">
              <a:extLst>
                <a:ext uri="{FF2B5EF4-FFF2-40B4-BE49-F238E27FC236}">
                  <a16:creationId xmlns:a16="http://schemas.microsoft.com/office/drawing/2014/main" id="{63FD8057-6DEF-66BA-F89E-D93D1EDB6579}"/>
                </a:ext>
              </a:extLst>
            </p:cNvPr>
            <p:cNvSpPr txBox="1">
              <a:spLocks noChangeArrowheads="1"/>
            </p:cNvSpPr>
            <p:nvPr/>
          </p:nvSpPr>
          <p:spPr bwMode="auto">
            <a:xfrm>
              <a:off x="5213349" y="3499779"/>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Un pneu</a:t>
              </a:r>
            </a:p>
          </p:txBody>
        </p:sp>
      </p:grpSp>
      <p:grpSp>
        <p:nvGrpSpPr>
          <p:cNvPr id="38" name="humains">
            <a:extLst>
              <a:ext uri="{FF2B5EF4-FFF2-40B4-BE49-F238E27FC236}">
                <a16:creationId xmlns:a16="http://schemas.microsoft.com/office/drawing/2014/main" id="{BFFFA531-2790-CAF3-03D9-857D3384862E}"/>
              </a:ext>
            </a:extLst>
          </p:cNvPr>
          <p:cNvGrpSpPr/>
          <p:nvPr/>
        </p:nvGrpSpPr>
        <p:grpSpPr>
          <a:xfrm>
            <a:off x="8573293" y="1347129"/>
            <a:ext cx="3197225" cy="2560697"/>
            <a:chOff x="8573293" y="1347129"/>
            <a:chExt cx="3197225" cy="2560697"/>
          </a:xfrm>
        </p:grpSpPr>
        <p:pic>
          <p:nvPicPr>
            <p:cNvPr id="14" name="Image rando">
              <a:extLst>
                <a:ext uri="{FF2B5EF4-FFF2-40B4-BE49-F238E27FC236}">
                  <a16:creationId xmlns:a16="http://schemas.microsoft.com/office/drawing/2014/main" id="{FE5EC7C1-1D2C-25F3-BCDC-949EA385FB24}"/>
                </a:ext>
              </a:extLst>
            </p:cNvPr>
            <p:cNvPicPr>
              <a:picLocks noChangeAspect="1"/>
            </p:cNvPicPr>
            <p:nvPr/>
          </p:nvPicPr>
          <p:blipFill>
            <a:blip r:embed="rId8">
              <a:extLst>
                <a:ext uri="{28A0092B-C50C-407E-A947-70E740481C1C}">
                  <a14:useLocalDpi xmlns:a14="http://schemas.microsoft.com/office/drawing/2010/main" val="0"/>
                </a:ext>
              </a:extLst>
            </a:blip>
            <a:srcRect r="11111"/>
            <a:stretch>
              <a:fillRect/>
            </a:stretch>
          </p:blipFill>
          <p:spPr bwMode="auto">
            <a:xfrm>
              <a:off x="8732044" y="1347129"/>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4">
              <a:extLst>
                <a:ext uri="{FF2B5EF4-FFF2-40B4-BE49-F238E27FC236}">
                  <a16:creationId xmlns:a16="http://schemas.microsoft.com/office/drawing/2014/main" id="{389F36F0-6B41-2184-6015-BDEE301BB8FC}"/>
                </a:ext>
              </a:extLst>
            </p:cNvPr>
            <p:cNvSpPr txBox="1">
              <a:spLocks noChangeArrowheads="1"/>
            </p:cNvSpPr>
            <p:nvPr/>
          </p:nvSpPr>
          <p:spPr bwMode="auto">
            <a:xfrm>
              <a:off x="8573293" y="3507716"/>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êtres humains</a:t>
              </a:r>
            </a:p>
          </p:txBody>
        </p:sp>
      </p:grpSp>
      <p:grpSp>
        <p:nvGrpSpPr>
          <p:cNvPr id="41" name="minéraux">
            <a:extLst>
              <a:ext uri="{FF2B5EF4-FFF2-40B4-BE49-F238E27FC236}">
                <a16:creationId xmlns:a16="http://schemas.microsoft.com/office/drawing/2014/main" id="{7E119679-451B-25D9-6718-8692DDF682F8}"/>
              </a:ext>
            </a:extLst>
          </p:cNvPr>
          <p:cNvGrpSpPr/>
          <p:nvPr/>
        </p:nvGrpSpPr>
        <p:grpSpPr>
          <a:xfrm>
            <a:off x="1876027" y="4264954"/>
            <a:ext cx="3197225" cy="2567168"/>
            <a:chOff x="1876027" y="4264954"/>
            <a:chExt cx="3197225" cy="2567168"/>
          </a:xfrm>
        </p:grpSpPr>
        <p:pic>
          <p:nvPicPr>
            <p:cNvPr id="15" name="Image bois">
              <a:extLst>
                <a:ext uri="{FF2B5EF4-FFF2-40B4-BE49-F238E27FC236}">
                  <a16:creationId xmlns:a16="http://schemas.microsoft.com/office/drawing/2014/main" id="{101DF822-0958-872E-90E5-4E6DFDFDF5B7}"/>
                </a:ext>
              </a:extLst>
            </p:cNvPr>
            <p:cNvPicPr>
              <a:picLocks noChangeAspect="1"/>
            </p:cNvPicPr>
            <p:nvPr/>
          </p:nvPicPr>
          <p:blipFill>
            <a:blip r:embed="rId9">
              <a:extLst>
                <a:ext uri="{28A0092B-C50C-407E-A947-70E740481C1C}">
                  <a14:useLocalDpi xmlns:a14="http://schemas.microsoft.com/office/drawing/2010/main" val="0"/>
                </a:ext>
              </a:extLst>
            </a:blip>
            <a:srcRect r="11459"/>
            <a:stretch>
              <a:fillRect/>
            </a:stretch>
          </p:blipFill>
          <p:spPr bwMode="auto">
            <a:xfrm>
              <a:off x="2066131" y="4264954"/>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4">
              <a:extLst>
                <a:ext uri="{FF2B5EF4-FFF2-40B4-BE49-F238E27FC236}">
                  <a16:creationId xmlns:a16="http://schemas.microsoft.com/office/drawing/2014/main" id="{17907903-0281-5F00-CD6E-4376AEC960BD}"/>
                </a:ext>
              </a:extLst>
            </p:cNvPr>
            <p:cNvSpPr txBox="1">
              <a:spLocks noChangeArrowheads="1"/>
            </p:cNvSpPr>
            <p:nvPr/>
          </p:nvSpPr>
          <p:spPr bwMode="auto">
            <a:xfrm>
              <a:off x="1876027" y="6432012"/>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minéraux</a:t>
              </a:r>
            </a:p>
          </p:txBody>
        </p:sp>
      </p:grpSp>
      <p:grpSp>
        <p:nvGrpSpPr>
          <p:cNvPr id="40" name="arbres">
            <a:extLst>
              <a:ext uri="{FF2B5EF4-FFF2-40B4-BE49-F238E27FC236}">
                <a16:creationId xmlns:a16="http://schemas.microsoft.com/office/drawing/2014/main" id="{15CBADA3-3066-A880-1068-329F8C18582E}"/>
              </a:ext>
            </a:extLst>
          </p:cNvPr>
          <p:cNvGrpSpPr/>
          <p:nvPr/>
        </p:nvGrpSpPr>
        <p:grpSpPr>
          <a:xfrm>
            <a:off x="5259387" y="4253841"/>
            <a:ext cx="3197225" cy="2570223"/>
            <a:chOff x="5259387" y="4253841"/>
            <a:chExt cx="3197225" cy="2570223"/>
          </a:xfrm>
        </p:grpSpPr>
        <p:pic>
          <p:nvPicPr>
            <p:cNvPr id="16" name="Image mumu et apo">
              <a:extLst>
                <a:ext uri="{FF2B5EF4-FFF2-40B4-BE49-F238E27FC236}">
                  <a16:creationId xmlns:a16="http://schemas.microsoft.com/office/drawing/2014/main" id="{2C6B86D7-11AF-ED68-9EF7-EADE17501F39}"/>
                </a:ext>
              </a:extLst>
            </p:cNvPr>
            <p:cNvPicPr>
              <a:picLocks noChangeAspect="1"/>
            </p:cNvPicPr>
            <p:nvPr/>
          </p:nvPicPr>
          <p:blipFill>
            <a:blip r:embed="rId10">
              <a:extLst>
                <a:ext uri="{28A0092B-C50C-407E-A947-70E740481C1C}">
                  <a14:useLocalDpi xmlns:a14="http://schemas.microsoft.com/office/drawing/2010/main" val="0"/>
                </a:ext>
              </a:extLst>
            </a:blip>
            <a:srcRect r="11111"/>
            <a:stretch>
              <a:fillRect/>
            </a:stretch>
          </p:blipFill>
          <p:spPr bwMode="auto">
            <a:xfrm>
              <a:off x="5371306" y="4253841"/>
              <a:ext cx="28813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14">
              <a:extLst>
                <a:ext uri="{FF2B5EF4-FFF2-40B4-BE49-F238E27FC236}">
                  <a16:creationId xmlns:a16="http://schemas.microsoft.com/office/drawing/2014/main" id="{D8D21839-85B8-A90D-E90C-4869C5ECA80E}"/>
                </a:ext>
              </a:extLst>
            </p:cNvPr>
            <p:cNvSpPr txBox="1">
              <a:spLocks noChangeArrowheads="1"/>
            </p:cNvSpPr>
            <p:nvPr/>
          </p:nvSpPr>
          <p:spPr bwMode="auto">
            <a:xfrm>
              <a:off x="5259387" y="6423954"/>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arbres</a:t>
              </a:r>
            </a:p>
          </p:txBody>
        </p:sp>
      </p:grpSp>
      <p:grpSp>
        <p:nvGrpSpPr>
          <p:cNvPr id="39" name="insectes">
            <a:extLst>
              <a:ext uri="{FF2B5EF4-FFF2-40B4-BE49-F238E27FC236}">
                <a16:creationId xmlns:a16="http://schemas.microsoft.com/office/drawing/2014/main" id="{21E74B0A-9B58-8735-B7A2-7108CB366FC4}"/>
              </a:ext>
            </a:extLst>
          </p:cNvPr>
          <p:cNvGrpSpPr/>
          <p:nvPr/>
        </p:nvGrpSpPr>
        <p:grpSpPr>
          <a:xfrm>
            <a:off x="8556742" y="4264954"/>
            <a:ext cx="3197225" cy="2547729"/>
            <a:chOff x="8556742" y="4264954"/>
            <a:chExt cx="3197225" cy="2547729"/>
          </a:xfrm>
        </p:grpSpPr>
        <p:pic>
          <p:nvPicPr>
            <p:cNvPr id="17" name="Image insecte">
              <a:extLst>
                <a:ext uri="{FF2B5EF4-FFF2-40B4-BE49-F238E27FC236}">
                  <a16:creationId xmlns:a16="http://schemas.microsoft.com/office/drawing/2014/main" id="{84634112-1E08-ED3B-C980-87D856D93DE2}"/>
                </a:ext>
              </a:extLst>
            </p:cNvPr>
            <p:cNvPicPr>
              <a:picLocks noChangeAspect="1"/>
            </p:cNvPicPr>
            <p:nvPr/>
          </p:nvPicPr>
          <p:blipFill>
            <a:blip r:embed="rId11">
              <a:extLst>
                <a:ext uri="{28A0092B-C50C-407E-A947-70E740481C1C}">
                  <a14:useLocalDpi xmlns:a14="http://schemas.microsoft.com/office/drawing/2010/main" val="0"/>
                </a:ext>
              </a:extLst>
            </a:blip>
            <a:srcRect l="13725" t="13744" r="19608" b="19589"/>
            <a:stretch>
              <a:fillRect/>
            </a:stretch>
          </p:blipFill>
          <p:spPr bwMode="auto">
            <a:xfrm>
              <a:off x="8660606" y="4264954"/>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14">
              <a:extLst>
                <a:ext uri="{FF2B5EF4-FFF2-40B4-BE49-F238E27FC236}">
                  <a16:creationId xmlns:a16="http://schemas.microsoft.com/office/drawing/2014/main" id="{7E9AD2F1-5D7A-71DC-ACC5-0C5C5F0C502F}"/>
                </a:ext>
              </a:extLst>
            </p:cNvPr>
            <p:cNvSpPr txBox="1">
              <a:spLocks noChangeArrowheads="1"/>
            </p:cNvSpPr>
            <p:nvPr/>
          </p:nvSpPr>
          <p:spPr bwMode="auto">
            <a:xfrm>
              <a:off x="8556742" y="6412573"/>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insectes</a:t>
              </a:r>
            </a:p>
          </p:txBody>
        </p:sp>
      </p:grpSp>
      <p:pic>
        <p:nvPicPr>
          <p:cNvPr id="25" name="bonne réponse">
            <a:extLst>
              <a:ext uri="{FF2B5EF4-FFF2-40B4-BE49-F238E27FC236}">
                <a16:creationId xmlns:a16="http://schemas.microsoft.com/office/drawing/2014/main" id="{CF065190-9C54-3B38-4ED8-550EFB91F101}"/>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2700068" y="1570008"/>
            <a:ext cx="1630392" cy="1794563"/>
          </a:xfrm>
          <a:prstGeom prst="rect">
            <a:avLst/>
          </a:prstGeom>
        </p:spPr>
      </p:pic>
      <p:pic>
        <p:nvPicPr>
          <p:cNvPr id="27" name="mauvaise rep 2">
            <a:extLst>
              <a:ext uri="{FF2B5EF4-FFF2-40B4-BE49-F238E27FC236}">
                <a16:creationId xmlns:a16="http://schemas.microsoft.com/office/drawing/2014/main" id="{3671A56B-C707-5047-CF24-3F8A631C4AB9}"/>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6202392" y="1704975"/>
            <a:ext cx="1431986" cy="1724025"/>
          </a:xfrm>
          <a:prstGeom prst="rect">
            <a:avLst/>
          </a:prstGeom>
        </p:spPr>
      </p:pic>
      <p:pic>
        <p:nvPicPr>
          <p:cNvPr id="32" name="mauvaise rep 4">
            <a:extLst>
              <a:ext uri="{FF2B5EF4-FFF2-40B4-BE49-F238E27FC236}">
                <a16:creationId xmlns:a16="http://schemas.microsoft.com/office/drawing/2014/main" id="{2D8B2674-3D2E-6CDB-4609-D5174340E8B9}"/>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2758646" y="4546930"/>
            <a:ext cx="1431986" cy="1724025"/>
          </a:xfrm>
          <a:prstGeom prst="rect">
            <a:avLst/>
          </a:prstGeom>
        </p:spPr>
      </p:pic>
      <p:pic>
        <p:nvPicPr>
          <p:cNvPr id="33" name="bonne reponse 3">
            <a:extLst>
              <a:ext uri="{FF2B5EF4-FFF2-40B4-BE49-F238E27FC236}">
                <a16:creationId xmlns:a16="http://schemas.microsoft.com/office/drawing/2014/main" id="{7BE4B7E2-7641-9AE8-81EB-280728CAC4C8}"/>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9425796" y="1522203"/>
            <a:ext cx="1630392" cy="1794563"/>
          </a:xfrm>
          <a:prstGeom prst="rect">
            <a:avLst/>
          </a:prstGeom>
        </p:spPr>
      </p:pic>
      <p:pic>
        <p:nvPicPr>
          <p:cNvPr id="34" name="pouce 5">
            <a:extLst>
              <a:ext uri="{FF2B5EF4-FFF2-40B4-BE49-F238E27FC236}">
                <a16:creationId xmlns:a16="http://schemas.microsoft.com/office/drawing/2014/main" id="{4470E10F-1217-55D5-9F9C-BE7D2410BBA3}"/>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6163086" y="4397375"/>
            <a:ext cx="1630392" cy="1794563"/>
          </a:xfrm>
          <a:prstGeom prst="rect">
            <a:avLst/>
          </a:prstGeom>
        </p:spPr>
      </p:pic>
      <p:pic>
        <p:nvPicPr>
          <p:cNvPr id="35" name="pouce6">
            <a:extLst>
              <a:ext uri="{FF2B5EF4-FFF2-40B4-BE49-F238E27FC236}">
                <a16:creationId xmlns:a16="http://schemas.microsoft.com/office/drawing/2014/main" id="{0A0F237D-C10D-F5DB-E346-84080A76127C}"/>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9409614" y="4428364"/>
            <a:ext cx="1630392" cy="1794563"/>
          </a:xfrm>
          <a:prstGeom prst="rect">
            <a:avLst/>
          </a:prstGeom>
        </p:spPr>
      </p:pic>
      <p:sp>
        <p:nvSpPr>
          <p:cNvPr id="24" name="Espace réservé du numéro de diapositive 1">
            <a:extLst>
              <a:ext uri="{FF2B5EF4-FFF2-40B4-BE49-F238E27FC236}">
                <a16:creationId xmlns:a16="http://schemas.microsoft.com/office/drawing/2014/main" id="{11214952-DF15-4EFE-EFEE-87504060678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10</a:t>
            </a:fld>
            <a:endParaRPr lang="fr-FR" altLang="fr-FR" sz="1800" b="1" dirty="0">
              <a:solidFill>
                <a:schemeClr val="bg1"/>
              </a:solidFill>
            </a:endParaRPr>
          </a:p>
        </p:txBody>
      </p:sp>
      <p:pic>
        <p:nvPicPr>
          <p:cNvPr id="26" name="Logo AEM">
            <a:extLst>
              <a:ext uri="{FF2B5EF4-FFF2-40B4-BE49-F238E27FC236}">
                <a16:creationId xmlns:a16="http://schemas.microsoft.com/office/drawing/2014/main" id="{46C57AC1-65F5-7413-119D-0C7A7D1284F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43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ppt_x</p:attrName>
                                        </p:attrNameLst>
                                      </p:cBhvr>
                                      <p:tavLst>
                                        <p:tav tm="0">
                                          <p:val>
                                            <p:strVal val="#ppt_x"/>
                                          </p:val>
                                        </p:tav>
                                        <p:tav tm="100000">
                                          <p:val>
                                            <p:strVal val="#ppt_x"/>
                                          </p:val>
                                        </p:tav>
                                      </p:tavLst>
                                    </p:anim>
                                    <p:anim calcmode="lin" valueType="num">
                                      <p:cBhvr>
                                        <p:cTn id="9" dur="1800" decel="100000" fill="hold"/>
                                        <p:tgtEl>
                                          <p:spTgt spid="2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8"/>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36" restart="whenNotActive" fill="hold" evtFilter="cancelBubble" nodeType="interactiveSeq">
                <p:stCondLst>
                  <p:cond evt="onClick" delay="0">
                    <p:tgtEl>
                      <p:spTgt spid="3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e 57">
            <a:extLst>
              <a:ext uri="{FF2B5EF4-FFF2-40B4-BE49-F238E27FC236}">
                <a16:creationId xmlns:a16="http://schemas.microsoft.com/office/drawing/2014/main" id="{1A0E1578-0464-FD99-70EB-DB6D564A64AD}"/>
              </a:ext>
            </a:extLst>
          </p:cNvPr>
          <p:cNvGrpSpPr/>
          <p:nvPr/>
        </p:nvGrpSpPr>
        <p:grpSpPr>
          <a:xfrm>
            <a:off x="8546142" y="1179427"/>
            <a:ext cx="3233968" cy="2484393"/>
            <a:chOff x="8546142" y="1179427"/>
            <a:chExt cx="3233968" cy="2484393"/>
          </a:xfrm>
        </p:grpSpPr>
        <p:grpSp>
          <p:nvGrpSpPr>
            <p:cNvPr id="44" name="Produire de la nourriture">
              <a:extLst>
                <a:ext uri="{FF2B5EF4-FFF2-40B4-BE49-F238E27FC236}">
                  <a16:creationId xmlns:a16="http://schemas.microsoft.com/office/drawing/2014/main" id="{5D54E151-F76E-8D16-B75D-1903960B01EE}"/>
                </a:ext>
              </a:extLst>
            </p:cNvPr>
            <p:cNvGrpSpPr/>
            <p:nvPr/>
          </p:nvGrpSpPr>
          <p:grpSpPr>
            <a:xfrm>
              <a:off x="8546142" y="1179427"/>
              <a:ext cx="3233968" cy="2479990"/>
              <a:chOff x="8546142" y="1179427"/>
              <a:chExt cx="3233968" cy="2479990"/>
            </a:xfrm>
          </p:grpSpPr>
          <p:pic>
            <p:nvPicPr>
              <p:cNvPr id="23" name="Image 22">
                <a:extLst>
                  <a:ext uri="{FF2B5EF4-FFF2-40B4-BE49-F238E27FC236}">
                    <a16:creationId xmlns:a16="http://schemas.microsoft.com/office/drawing/2014/main" id="{257B1221-7DBF-E806-DEC1-90966EBF2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350" y="1179427"/>
                <a:ext cx="2552150" cy="2404236"/>
              </a:xfrm>
              <a:prstGeom prst="rect">
                <a:avLst/>
              </a:prstGeom>
            </p:spPr>
          </p:pic>
          <p:sp>
            <p:nvSpPr>
              <p:cNvPr id="29" name="ZoneTexte 14">
                <a:extLst>
                  <a:ext uri="{FF2B5EF4-FFF2-40B4-BE49-F238E27FC236}">
                    <a16:creationId xmlns:a16="http://schemas.microsoft.com/office/drawing/2014/main" id="{CCAABBD5-1AD6-3240-A22C-3AE4EACBBFDE}"/>
                  </a:ext>
                </a:extLst>
              </p:cNvPr>
              <p:cNvSpPr txBox="1">
                <a:spLocks noChangeArrowheads="1"/>
              </p:cNvSpPr>
              <p:nvPr/>
            </p:nvSpPr>
            <p:spPr bwMode="auto">
              <a:xfrm>
                <a:off x="8546142" y="3259367"/>
                <a:ext cx="3197225" cy="4000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Se nourrir</a:t>
                </a:r>
              </a:p>
            </p:txBody>
          </p:sp>
          <p:pic>
            <p:nvPicPr>
              <p:cNvPr id="43" name="Image 15">
                <a:extLst>
                  <a:ext uri="{FF2B5EF4-FFF2-40B4-BE49-F238E27FC236}">
                    <a16:creationId xmlns:a16="http://schemas.microsoft.com/office/drawing/2014/main" id="{85F12D48-959C-0ED1-0C42-A1076D969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0617" y="1821781"/>
                <a:ext cx="1419493" cy="162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En savoir +">
              <a:hlinkClick r:id="rId4" action="ppaction://hlinksldjump"/>
              <a:extLst>
                <a:ext uri="{FF2B5EF4-FFF2-40B4-BE49-F238E27FC236}">
                  <a16:creationId xmlns:a16="http://schemas.microsoft.com/office/drawing/2014/main" id="{1675ECE1-D607-4B71-D564-06B9AC5D8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2238" y="3194180"/>
              <a:ext cx="511940" cy="469640"/>
            </a:xfrm>
            <a:prstGeom prst="rect">
              <a:avLst/>
            </a:prstGeom>
          </p:spPr>
        </p:pic>
      </p:grpSp>
      <p:grpSp>
        <p:nvGrpSpPr>
          <p:cNvPr id="53" name="Groupe 52">
            <a:extLst>
              <a:ext uri="{FF2B5EF4-FFF2-40B4-BE49-F238E27FC236}">
                <a16:creationId xmlns:a16="http://schemas.microsoft.com/office/drawing/2014/main" id="{BE77E1D7-C5E5-6E1F-17D8-C539D5112EAD}"/>
              </a:ext>
            </a:extLst>
          </p:cNvPr>
          <p:cNvGrpSpPr/>
          <p:nvPr/>
        </p:nvGrpSpPr>
        <p:grpSpPr>
          <a:xfrm>
            <a:off x="4793208" y="3864962"/>
            <a:ext cx="3482814" cy="3060216"/>
            <a:chOff x="6529542" y="3864962"/>
            <a:chExt cx="3482814" cy="3060216"/>
          </a:xfrm>
        </p:grpSpPr>
        <p:pic>
          <p:nvPicPr>
            <p:cNvPr id="13" name="Image 12">
              <a:extLst>
                <a:ext uri="{FF2B5EF4-FFF2-40B4-BE49-F238E27FC236}">
                  <a16:creationId xmlns:a16="http://schemas.microsoft.com/office/drawing/2014/main" id="{456AA138-1C05-633B-430C-27183A0F3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542" y="3911733"/>
              <a:ext cx="2267852" cy="2135677"/>
            </a:xfrm>
            <a:prstGeom prst="rect">
              <a:avLst/>
            </a:prstGeom>
          </p:spPr>
        </p:pic>
        <p:pic>
          <p:nvPicPr>
            <p:cNvPr id="48" name="Image 47">
              <a:extLst>
                <a:ext uri="{FF2B5EF4-FFF2-40B4-BE49-F238E27FC236}">
                  <a16:creationId xmlns:a16="http://schemas.microsoft.com/office/drawing/2014/main" id="{AA965DBE-31E9-82F4-754E-F1D38A392E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8422" y="4545801"/>
              <a:ext cx="1630918" cy="1633548"/>
            </a:xfrm>
            <a:prstGeom prst="rect">
              <a:avLst/>
            </a:prstGeom>
          </p:spPr>
        </p:pic>
        <p:sp>
          <p:nvSpPr>
            <p:cNvPr id="32" name="ZoneTexte 14">
              <a:extLst>
                <a:ext uri="{FF2B5EF4-FFF2-40B4-BE49-F238E27FC236}">
                  <a16:creationId xmlns:a16="http://schemas.microsoft.com/office/drawing/2014/main" id="{8993496E-73EC-B781-6ED8-AA1B4FCCC289}"/>
                </a:ext>
              </a:extLst>
            </p:cNvPr>
            <p:cNvSpPr txBox="1">
              <a:spLocks noChangeArrowheads="1"/>
            </p:cNvSpPr>
            <p:nvPr/>
          </p:nvSpPr>
          <p:spPr bwMode="auto">
            <a:xfrm>
              <a:off x="6676757" y="6094181"/>
              <a:ext cx="3197225" cy="83099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Pour les matières premières</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(bois pour s’abriter, coton pour se couvrir...)</a:t>
              </a:r>
            </a:p>
          </p:txBody>
        </p:sp>
        <p:pic>
          <p:nvPicPr>
            <p:cNvPr id="52" name="Image 51">
              <a:extLst>
                <a:ext uri="{FF2B5EF4-FFF2-40B4-BE49-F238E27FC236}">
                  <a16:creationId xmlns:a16="http://schemas.microsoft.com/office/drawing/2014/main" id="{C6B2CD62-EEFE-3E16-A0D2-D07305CB5D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2664" y="3864962"/>
              <a:ext cx="1579692" cy="1755523"/>
            </a:xfrm>
            <a:prstGeom prst="rect">
              <a:avLst/>
            </a:prstGeom>
          </p:spPr>
        </p:pic>
      </p:grpSp>
      <p:grpSp>
        <p:nvGrpSpPr>
          <p:cNvPr id="21" name="Groupe N5">
            <a:extLst>
              <a:ext uri="{FF2B5EF4-FFF2-40B4-BE49-F238E27FC236}">
                <a16:creationId xmlns:a16="http://schemas.microsoft.com/office/drawing/2014/main" id="{4EF863A4-A551-9D1C-8768-FED411695AFE}"/>
              </a:ext>
            </a:extLst>
          </p:cNvPr>
          <p:cNvGrpSpPr>
            <a:grpSpLocks/>
          </p:cNvGrpSpPr>
          <p:nvPr/>
        </p:nvGrpSpPr>
        <p:grpSpPr bwMode="auto">
          <a:xfrm>
            <a:off x="6045060" y="4814888"/>
            <a:ext cx="1016000" cy="1016000"/>
            <a:chOff x="6250282" y="5007328"/>
            <a:chExt cx="1015200" cy="1015200"/>
          </a:xfrm>
        </p:grpSpPr>
        <p:sp>
          <p:nvSpPr>
            <p:cNvPr id="22" name="Numéro 5">
              <a:extLst>
                <a:ext uri="{FF2B5EF4-FFF2-40B4-BE49-F238E27FC236}">
                  <a16:creationId xmlns:a16="http://schemas.microsoft.com/office/drawing/2014/main" id="{4DA21D0F-9F63-C2DF-053A-312F7BB74722}"/>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4" name="? bleu">
              <a:extLst>
                <a:ext uri="{FF2B5EF4-FFF2-40B4-BE49-F238E27FC236}">
                  <a16:creationId xmlns:a16="http://schemas.microsoft.com/office/drawing/2014/main" id="{C018B122-502E-C8F3-CB07-39F1DA336643}"/>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sp>
        <p:nvSpPr>
          <p:cNvPr id="2" name="Rectangle 2">
            <a:extLst>
              <a:ext uri="{FF2B5EF4-FFF2-40B4-BE49-F238E27FC236}">
                <a16:creationId xmlns:a16="http://schemas.microsoft.com/office/drawing/2014/main" id="{D07C5491-F13D-6421-2334-758A3BAE7D75}"/>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D’après toi, pourquoi l’Homme a-t-il besoin de la nature et de la biodiversité ?</a:t>
            </a:r>
          </a:p>
        </p:txBody>
      </p:sp>
      <p:sp>
        <p:nvSpPr>
          <p:cNvPr id="3" name="Rectangle 1">
            <a:extLst>
              <a:ext uri="{FF2B5EF4-FFF2-40B4-BE49-F238E27FC236}">
                <a16:creationId xmlns:a16="http://schemas.microsoft.com/office/drawing/2014/main" id="{771958A4-B7E6-A6F6-06F7-74C4E67D1D0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E5455E73-4BCE-CD7D-8C76-CC3B08AD50F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D251EC83-62F9-06F4-67D2-A1943BF463A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BE468ECE-CBC8-6672-7A5D-CA6AD630D521}"/>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1EAD5BA-72DF-C1D6-CFBA-8D234E51302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413C9F02-6DB4-D39A-C705-B87BC67D03E7}"/>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17F5BD2-DAA4-8861-2A7F-A9838CC2C998}"/>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DF014112-D11B-EB1A-F8B3-D73D0B3332C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09440C04-7010-E2E1-16FB-E65729DAC40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e Respirer">
            <a:extLst>
              <a:ext uri="{FF2B5EF4-FFF2-40B4-BE49-F238E27FC236}">
                <a16:creationId xmlns:a16="http://schemas.microsoft.com/office/drawing/2014/main" id="{96638591-889A-CECE-3FA0-E38706A10681}"/>
              </a:ext>
            </a:extLst>
          </p:cNvPr>
          <p:cNvGrpSpPr>
            <a:grpSpLocks/>
          </p:cNvGrpSpPr>
          <p:nvPr/>
        </p:nvGrpSpPr>
        <p:grpSpPr bwMode="auto">
          <a:xfrm>
            <a:off x="1658199" y="1143530"/>
            <a:ext cx="3197225" cy="2768203"/>
            <a:chOff x="1895475" y="1362075"/>
            <a:chExt cx="3197225" cy="2768203"/>
          </a:xfrm>
        </p:grpSpPr>
        <p:sp>
          <p:nvSpPr>
            <p:cNvPr id="27" name="ZoneTexte 14">
              <a:extLst>
                <a:ext uri="{FF2B5EF4-FFF2-40B4-BE49-F238E27FC236}">
                  <a16:creationId xmlns:a16="http://schemas.microsoft.com/office/drawing/2014/main" id="{F40E2E63-0DDF-2F1B-FF7F-41238B73FA64}"/>
                </a:ext>
              </a:extLst>
            </p:cNvPr>
            <p:cNvSpPr txBox="1">
              <a:spLocks noChangeArrowheads="1"/>
            </p:cNvSpPr>
            <p:nvPr/>
          </p:nvSpPr>
          <p:spPr bwMode="auto">
            <a:xfrm>
              <a:off x="1895475" y="3514725"/>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Respirer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(les plantes rejettent de l’oxygène)</a:t>
              </a:r>
            </a:p>
          </p:txBody>
        </p:sp>
        <p:pic>
          <p:nvPicPr>
            <p:cNvPr id="28" name="Image 19">
              <a:extLst>
                <a:ext uri="{FF2B5EF4-FFF2-40B4-BE49-F238E27FC236}">
                  <a16:creationId xmlns:a16="http://schemas.microsoft.com/office/drawing/2014/main" id="{ED5E25EC-71FF-E6BD-4446-D08BEB50CCF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07843" y="1362075"/>
              <a:ext cx="1772490" cy="237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e 53">
            <a:extLst>
              <a:ext uri="{FF2B5EF4-FFF2-40B4-BE49-F238E27FC236}">
                <a16:creationId xmlns:a16="http://schemas.microsoft.com/office/drawing/2014/main" id="{D1F55F48-0DB4-D280-8A0F-6D8F8D36425B}"/>
              </a:ext>
            </a:extLst>
          </p:cNvPr>
          <p:cNvGrpSpPr/>
          <p:nvPr/>
        </p:nvGrpSpPr>
        <p:grpSpPr>
          <a:xfrm>
            <a:off x="1344787" y="3604307"/>
            <a:ext cx="3395393" cy="3394779"/>
            <a:chOff x="3081121" y="3604307"/>
            <a:chExt cx="3395393" cy="3394779"/>
          </a:xfrm>
        </p:grpSpPr>
        <p:pic>
          <p:nvPicPr>
            <p:cNvPr id="15" name="Image 14">
              <a:extLst>
                <a:ext uri="{FF2B5EF4-FFF2-40B4-BE49-F238E27FC236}">
                  <a16:creationId xmlns:a16="http://schemas.microsoft.com/office/drawing/2014/main" id="{8BDBF22D-4F8D-D4E5-2698-FFF01E51B0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81121" y="3604307"/>
              <a:ext cx="2640973" cy="3394779"/>
            </a:xfrm>
            <a:prstGeom prst="rect">
              <a:avLst/>
            </a:prstGeom>
          </p:spPr>
        </p:pic>
        <p:pic>
          <p:nvPicPr>
            <p:cNvPr id="50" name="Image 49">
              <a:extLst>
                <a:ext uri="{FF2B5EF4-FFF2-40B4-BE49-F238E27FC236}">
                  <a16:creationId xmlns:a16="http://schemas.microsoft.com/office/drawing/2014/main" id="{36B333EA-E07D-8225-73ED-2654F3E8B7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5553" y="4545801"/>
              <a:ext cx="1440964" cy="1805598"/>
            </a:xfrm>
            <a:prstGeom prst="rect">
              <a:avLst/>
            </a:prstGeom>
          </p:spPr>
        </p:pic>
        <p:sp>
          <p:nvSpPr>
            <p:cNvPr id="31" name="ZoneTexte 14">
              <a:extLst>
                <a:ext uri="{FF2B5EF4-FFF2-40B4-BE49-F238E27FC236}">
                  <a16:creationId xmlns:a16="http://schemas.microsoft.com/office/drawing/2014/main" id="{F5F32991-0F6F-B425-3DC1-3A00E9513047}"/>
                </a:ext>
              </a:extLst>
            </p:cNvPr>
            <p:cNvSpPr txBox="1">
              <a:spLocks noChangeArrowheads="1"/>
            </p:cNvSpPr>
            <p:nvPr/>
          </p:nvSpPr>
          <p:spPr bwMode="auto">
            <a:xfrm>
              <a:off x="3279289" y="6094181"/>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Se soigner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(les médicaments sont issus des plantes)</a:t>
              </a:r>
            </a:p>
          </p:txBody>
        </p:sp>
      </p:grpSp>
      <p:grpSp>
        <p:nvGrpSpPr>
          <p:cNvPr id="42" name="Avoir de l'eau potable">
            <a:extLst>
              <a:ext uri="{FF2B5EF4-FFF2-40B4-BE49-F238E27FC236}">
                <a16:creationId xmlns:a16="http://schemas.microsoft.com/office/drawing/2014/main" id="{BF3B3813-DE66-159C-B526-EBCD85256F32}"/>
              </a:ext>
            </a:extLst>
          </p:cNvPr>
          <p:cNvGrpSpPr/>
          <p:nvPr/>
        </p:nvGrpSpPr>
        <p:grpSpPr>
          <a:xfrm>
            <a:off x="5116072" y="1639770"/>
            <a:ext cx="3317143" cy="2213319"/>
            <a:chOff x="5116072" y="1639770"/>
            <a:chExt cx="3317143" cy="2213319"/>
          </a:xfrm>
        </p:grpSpPr>
        <p:pic>
          <p:nvPicPr>
            <p:cNvPr id="25" name="Image 24">
              <a:extLst>
                <a:ext uri="{FF2B5EF4-FFF2-40B4-BE49-F238E27FC236}">
                  <a16:creationId xmlns:a16="http://schemas.microsoft.com/office/drawing/2014/main" id="{B12124F4-A581-B608-2BA0-94510C9EAE3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97316" y="1732209"/>
              <a:ext cx="2600587" cy="1625367"/>
            </a:xfrm>
            <a:prstGeom prst="rect">
              <a:avLst/>
            </a:prstGeom>
          </p:spPr>
        </p:pic>
        <p:sp>
          <p:nvSpPr>
            <p:cNvPr id="30" name="ZoneTexte 14">
              <a:extLst>
                <a:ext uri="{FF2B5EF4-FFF2-40B4-BE49-F238E27FC236}">
                  <a16:creationId xmlns:a16="http://schemas.microsoft.com/office/drawing/2014/main" id="{C0857B63-A3B2-6B71-E1EA-E40FB22CE611}"/>
                </a:ext>
              </a:extLst>
            </p:cNvPr>
            <p:cNvSpPr txBox="1">
              <a:spLocks noChangeArrowheads="1"/>
            </p:cNvSpPr>
            <p:nvPr/>
          </p:nvSpPr>
          <p:spPr bwMode="auto">
            <a:xfrm>
              <a:off x="5116072" y="3237536"/>
              <a:ext cx="3317143" cy="61555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Avoir de l’eau potable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(filtration de l’eau, fertilisation des sols…)</a:t>
              </a:r>
              <a:endParaRPr lang="fr-FR" altLang="fr-FR" sz="2000" b="1" dirty="0">
                <a:solidFill>
                  <a:srgbClr val="2F5597"/>
                </a:solidFill>
                <a:latin typeface="+mn-lt"/>
                <a:cs typeface="Calibri" panose="020F0502020204030204" pitchFamily="34" charset="0"/>
              </a:endParaRPr>
            </a:p>
          </p:txBody>
        </p:sp>
        <p:pic>
          <p:nvPicPr>
            <p:cNvPr id="12" name="Image 16">
              <a:extLst>
                <a:ext uri="{FF2B5EF4-FFF2-40B4-BE49-F238E27FC236}">
                  <a16:creationId xmlns:a16="http://schemas.microsoft.com/office/drawing/2014/main" id="{6B3FAAD9-0587-A2E9-D79F-DC68983CE9F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60136" y="1639770"/>
              <a:ext cx="1493149" cy="187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 N1">
            <a:extLst>
              <a:ext uri="{FF2B5EF4-FFF2-40B4-BE49-F238E27FC236}">
                <a16:creationId xmlns:a16="http://schemas.microsoft.com/office/drawing/2014/main" id="{B4A596D0-766E-5AD3-A2AB-1A4A956CC989}"/>
              </a:ext>
            </a:extLst>
          </p:cNvPr>
          <p:cNvGrpSpPr/>
          <p:nvPr/>
        </p:nvGrpSpPr>
        <p:grpSpPr>
          <a:xfrm>
            <a:off x="2771689" y="2047671"/>
            <a:ext cx="1015200" cy="1015200"/>
            <a:chOff x="2979068" y="2181479"/>
            <a:chExt cx="1015200" cy="1015200"/>
          </a:xfrm>
          <a:solidFill>
            <a:srgbClr val="42C4E3"/>
          </a:solidFill>
        </p:grpSpPr>
        <p:sp>
          <p:nvSpPr>
            <p:cNvPr id="16" name="Numéro 1">
              <a:extLst>
                <a:ext uri="{FF2B5EF4-FFF2-40B4-BE49-F238E27FC236}">
                  <a16:creationId xmlns:a16="http://schemas.microsoft.com/office/drawing/2014/main" id="{259009E7-AEFE-3621-6857-5F2C7E406F7E}"/>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7" name="? bleu">
              <a:extLst>
                <a:ext uri="{FF2B5EF4-FFF2-40B4-BE49-F238E27FC236}">
                  <a16:creationId xmlns:a16="http://schemas.microsoft.com/office/drawing/2014/main" id="{D741BE2A-9ADC-42D9-7B18-723C12EEAE7C}"/>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8" name="Groupe N3">
            <a:extLst>
              <a:ext uri="{FF2B5EF4-FFF2-40B4-BE49-F238E27FC236}">
                <a16:creationId xmlns:a16="http://schemas.microsoft.com/office/drawing/2014/main" id="{AACD835F-0AD0-80F1-7007-7C84C837FC4C}"/>
              </a:ext>
            </a:extLst>
          </p:cNvPr>
          <p:cNvGrpSpPr>
            <a:grpSpLocks/>
          </p:cNvGrpSpPr>
          <p:nvPr/>
        </p:nvGrpSpPr>
        <p:grpSpPr bwMode="auto">
          <a:xfrm>
            <a:off x="9504356" y="2048089"/>
            <a:ext cx="1016000" cy="1014413"/>
            <a:chOff x="9725308" y="2293938"/>
            <a:chExt cx="1015200" cy="1015200"/>
          </a:xfrm>
        </p:grpSpPr>
        <p:sp>
          <p:nvSpPr>
            <p:cNvPr id="19" name="Numéro 3">
              <a:extLst>
                <a:ext uri="{FF2B5EF4-FFF2-40B4-BE49-F238E27FC236}">
                  <a16:creationId xmlns:a16="http://schemas.microsoft.com/office/drawing/2014/main" id="{CEF4B916-2E14-D545-4836-89DB961A4231}"/>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0" name="? bleu">
              <a:extLst>
                <a:ext uri="{FF2B5EF4-FFF2-40B4-BE49-F238E27FC236}">
                  <a16:creationId xmlns:a16="http://schemas.microsoft.com/office/drawing/2014/main" id="{688D0DC7-6BEF-934D-1D0F-DDCBE85DCD30}"/>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3" name="Groupe N4">
            <a:extLst>
              <a:ext uri="{FF2B5EF4-FFF2-40B4-BE49-F238E27FC236}">
                <a16:creationId xmlns:a16="http://schemas.microsoft.com/office/drawing/2014/main" id="{24274D9F-0980-5947-ACFC-0A149B5608C1}"/>
              </a:ext>
            </a:extLst>
          </p:cNvPr>
          <p:cNvGrpSpPr>
            <a:grpSpLocks/>
          </p:cNvGrpSpPr>
          <p:nvPr/>
        </p:nvGrpSpPr>
        <p:grpSpPr bwMode="auto">
          <a:xfrm>
            <a:off x="2611090" y="4854575"/>
            <a:ext cx="1016000" cy="1016000"/>
            <a:chOff x="3027027" y="5047015"/>
            <a:chExt cx="1015200" cy="1015200"/>
          </a:xfrm>
        </p:grpSpPr>
        <p:sp>
          <p:nvSpPr>
            <p:cNvPr id="34" name="Numéro 4">
              <a:extLst>
                <a:ext uri="{FF2B5EF4-FFF2-40B4-BE49-F238E27FC236}">
                  <a16:creationId xmlns:a16="http://schemas.microsoft.com/office/drawing/2014/main" id="{5FC86895-E917-E2FB-50B6-4FB19F0C3949}"/>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94E4E5A0-04FE-452C-31F6-F1EFF7CD4BC1}"/>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6" name="Groupe N2">
            <a:extLst>
              <a:ext uri="{FF2B5EF4-FFF2-40B4-BE49-F238E27FC236}">
                <a16:creationId xmlns:a16="http://schemas.microsoft.com/office/drawing/2014/main" id="{E48E43C2-44DD-1525-A03D-2C9B8ACD4671}"/>
              </a:ext>
            </a:extLst>
          </p:cNvPr>
          <p:cNvGrpSpPr>
            <a:grpSpLocks/>
          </p:cNvGrpSpPr>
          <p:nvPr/>
        </p:nvGrpSpPr>
        <p:grpSpPr bwMode="auto">
          <a:xfrm>
            <a:off x="6188068" y="2048089"/>
            <a:ext cx="1016000" cy="1014413"/>
            <a:chOff x="6429109" y="2275219"/>
            <a:chExt cx="1015200" cy="1015200"/>
          </a:xfrm>
        </p:grpSpPr>
        <p:sp>
          <p:nvSpPr>
            <p:cNvPr id="37" name="Numéro 2">
              <a:extLst>
                <a:ext uri="{FF2B5EF4-FFF2-40B4-BE49-F238E27FC236}">
                  <a16:creationId xmlns:a16="http://schemas.microsoft.com/office/drawing/2014/main" id="{BFAA755B-E810-8BC5-ED73-5417429D33C6}"/>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B8B1237B-8500-EFAD-3CB7-CD0858EC8941}"/>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0" name="Groupe Autres">
            <a:extLst>
              <a:ext uri="{FF2B5EF4-FFF2-40B4-BE49-F238E27FC236}">
                <a16:creationId xmlns:a16="http://schemas.microsoft.com/office/drawing/2014/main" id="{9B9677E3-08EE-9A0A-8BB6-55568807F899}"/>
              </a:ext>
            </a:extLst>
          </p:cNvPr>
          <p:cNvGrpSpPr>
            <a:grpSpLocks/>
          </p:cNvGrpSpPr>
          <p:nvPr/>
        </p:nvGrpSpPr>
        <p:grpSpPr bwMode="auto">
          <a:xfrm>
            <a:off x="9205248" y="4149304"/>
            <a:ext cx="2986751" cy="2375384"/>
            <a:chOff x="7044893" y="4458436"/>
            <a:chExt cx="2587559" cy="2029181"/>
          </a:xfrm>
        </p:grpSpPr>
        <p:pic>
          <p:nvPicPr>
            <p:cNvPr id="41" name="Image 25">
              <a:extLst>
                <a:ext uri="{FF2B5EF4-FFF2-40B4-BE49-F238E27FC236}">
                  <a16:creationId xmlns:a16="http://schemas.microsoft.com/office/drawing/2014/main" id="{F50935B0-CC6F-0F18-F739-F72722C8276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44893" y="4963128"/>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Bulle ronde">
              <a:extLst>
                <a:ext uri="{FF2B5EF4-FFF2-40B4-BE49-F238E27FC236}">
                  <a16:creationId xmlns:a16="http://schemas.microsoft.com/office/drawing/2014/main" id="{9505AF01-B560-0789-CC61-D48FDBC23B9F}"/>
                </a:ext>
              </a:extLst>
            </p:cNvPr>
            <p:cNvSpPr/>
            <p:nvPr/>
          </p:nvSpPr>
          <p:spPr bwMode="auto">
            <a:xfrm>
              <a:off x="7780995" y="4458436"/>
              <a:ext cx="1851457" cy="1256760"/>
            </a:xfrm>
            <a:prstGeom prst="wedgeEllipseCallout">
              <a:avLst>
                <a:gd name="adj1" fmla="val -40712"/>
                <a:gd name="adj2" fmla="val 424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46" name="ZoneTexte 14">
              <a:extLst>
                <a:ext uri="{FF2B5EF4-FFF2-40B4-BE49-F238E27FC236}">
                  <a16:creationId xmlns:a16="http://schemas.microsoft.com/office/drawing/2014/main" id="{9121CF61-A958-0D67-CF79-B27A74426D61}"/>
                </a:ext>
              </a:extLst>
            </p:cNvPr>
            <p:cNvSpPr txBox="1">
              <a:spLocks noChangeArrowheads="1"/>
            </p:cNvSpPr>
            <p:nvPr/>
          </p:nvSpPr>
          <p:spPr bwMode="auto">
            <a:xfrm>
              <a:off x="7827759" y="4503474"/>
              <a:ext cx="1777059" cy="113055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pour d’autres choses encore comme favoriser sont notre bien-être, notre sommeil…</a:t>
              </a:r>
            </a:p>
          </p:txBody>
        </p:sp>
      </p:grpSp>
      <p:grpSp>
        <p:nvGrpSpPr>
          <p:cNvPr id="47" name="Groupe N6">
            <a:extLst>
              <a:ext uri="{FF2B5EF4-FFF2-40B4-BE49-F238E27FC236}">
                <a16:creationId xmlns:a16="http://schemas.microsoft.com/office/drawing/2014/main" id="{5CBC20B4-5408-ABA4-6AC1-494FACFE32AD}"/>
              </a:ext>
            </a:extLst>
          </p:cNvPr>
          <p:cNvGrpSpPr>
            <a:grpSpLocks/>
          </p:cNvGrpSpPr>
          <p:nvPr/>
        </p:nvGrpSpPr>
        <p:grpSpPr bwMode="auto">
          <a:xfrm>
            <a:off x="9765534" y="4814888"/>
            <a:ext cx="1016000" cy="1016000"/>
            <a:chOff x="9902970" y="5173076"/>
            <a:chExt cx="1015200" cy="1015200"/>
          </a:xfrm>
        </p:grpSpPr>
        <p:sp>
          <p:nvSpPr>
            <p:cNvPr id="49" name="Numéro 6">
              <a:extLst>
                <a:ext uri="{FF2B5EF4-FFF2-40B4-BE49-F238E27FC236}">
                  <a16:creationId xmlns:a16="http://schemas.microsoft.com/office/drawing/2014/main" id="{F5769414-669A-2C59-F217-C0804BDC0592}"/>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78CB8826-75D0-435A-B4A1-960FD58A9E43}"/>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55" name="Espace réservé du numéro de diapositive 1">
            <a:extLst>
              <a:ext uri="{FF2B5EF4-FFF2-40B4-BE49-F238E27FC236}">
                <a16:creationId xmlns:a16="http://schemas.microsoft.com/office/drawing/2014/main" id="{B514E5CC-C23B-5179-5858-169D41EDC15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11</a:t>
            </a:fld>
            <a:endParaRPr lang="fr-FR" altLang="fr-FR" sz="1800" b="1" dirty="0">
              <a:solidFill>
                <a:schemeClr val="bg1"/>
              </a:solidFill>
            </a:endParaRPr>
          </a:p>
        </p:txBody>
      </p:sp>
      <p:pic>
        <p:nvPicPr>
          <p:cNvPr id="56" name="Logo AEM">
            <a:extLst>
              <a:ext uri="{FF2B5EF4-FFF2-40B4-BE49-F238E27FC236}">
                <a16:creationId xmlns:a16="http://schemas.microsoft.com/office/drawing/2014/main" id="{2EDB338B-C1BB-F67A-DC06-253B7789052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9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anim calcmode="lin" valueType="num">
                                      <p:cBhvr>
                                        <p:cTn id="8" dur="2000" fill="hold"/>
                                        <p:tgtEl>
                                          <p:spTgt spid="56"/>
                                        </p:tgtEl>
                                        <p:attrNameLst>
                                          <p:attrName>ppt_x</p:attrName>
                                        </p:attrNameLst>
                                      </p:cBhvr>
                                      <p:tavLst>
                                        <p:tav tm="0">
                                          <p:val>
                                            <p:strVal val="#ppt_x"/>
                                          </p:val>
                                        </p:tav>
                                        <p:tav tm="100000">
                                          <p:val>
                                            <p:strVal val="#ppt_x"/>
                                          </p:val>
                                        </p:tav>
                                      </p:tavLst>
                                    </p:anim>
                                    <p:anim calcmode="lin" valueType="num">
                                      <p:cBhvr>
                                        <p:cTn id="9" dur="1800" decel="100000" fill="hold"/>
                                        <p:tgtEl>
                                          <p:spTgt spid="5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33"/>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9FFEA7E-AC23-E3AC-4D99-F22CFC63F5F4}"/>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Qu’est-ce qui crée de l’oxygène ?</a:t>
            </a:r>
          </a:p>
        </p:txBody>
      </p:sp>
      <p:sp>
        <p:nvSpPr>
          <p:cNvPr id="3" name="Rectangle 1">
            <a:extLst>
              <a:ext uri="{FF2B5EF4-FFF2-40B4-BE49-F238E27FC236}">
                <a16:creationId xmlns:a16="http://schemas.microsoft.com/office/drawing/2014/main" id="{AACAC52F-AA95-044B-14CC-B5AFCD880BB6}"/>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4D3E56E8-9EA9-26B8-3251-00B97DB87537}"/>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8C6B8BD6-48F3-B262-DFDC-55C18DB683AE}"/>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FCF8DA8B-E1C8-979F-8270-89E368B5D3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4D83F0E6-88B3-83D5-4ECF-955538E0E26C}"/>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79EC1139-79CA-4DC1-A141-DEE09E4E3726}"/>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E1C40363-C433-DBBD-C9E6-43459954D3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CE6EC7CC-9010-98AD-C0E5-BF77449A0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226" y="1628059"/>
            <a:ext cx="5272090" cy="4669224"/>
          </a:xfrm>
          <a:prstGeom prst="rect">
            <a:avLst/>
          </a:prstGeom>
        </p:spPr>
      </p:pic>
      <p:sp>
        <p:nvSpPr>
          <p:cNvPr id="14" name="ZoneTexte 13">
            <a:extLst>
              <a:ext uri="{FF2B5EF4-FFF2-40B4-BE49-F238E27FC236}">
                <a16:creationId xmlns:a16="http://schemas.microsoft.com/office/drawing/2014/main" id="{F4415677-5D99-DEE9-4A1D-BB35E3AEC46D}"/>
              </a:ext>
            </a:extLst>
          </p:cNvPr>
          <p:cNvSpPr txBox="1"/>
          <p:nvPr/>
        </p:nvSpPr>
        <p:spPr>
          <a:xfrm>
            <a:off x="5979037" y="1245437"/>
            <a:ext cx="5813425" cy="4247317"/>
          </a:xfrm>
          <a:prstGeom prst="rect">
            <a:avLst/>
          </a:prstGeom>
          <a:noFill/>
        </p:spPr>
        <p:txBody>
          <a:bodyPr wrap="square">
            <a:spAutoFit/>
          </a:bodyPr>
          <a:lstStyle/>
          <a:p>
            <a:r>
              <a:rPr lang="fr-FR" dirty="0">
                <a:solidFill>
                  <a:schemeClr val="accent5">
                    <a:lumMod val="75000"/>
                  </a:schemeClr>
                </a:solidFill>
              </a:rPr>
              <a:t>La photosynthèse est le processus par lequel la plante élabore son propre aliment. </a:t>
            </a:r>
          </a:p>
          <a:p>
            <a:endParaRPr lang="fr-FR" dirty="0">
              <a:solidFill>
                <a:schemeClr val="accent5">
                  <a:lumMod val="75000"/>
                </a:schemeClr>
              </a:solidFill>
            </a:endParaRPr>
          </a:p>
          <a:p>
            <a:r>
              <a:rPr lang="fr-FR" dirty="0">
                <a:solidFill>
                  <a:schemeClr val="accent5">
                    <a:lumMod val="75000"/>
                  </a:schemeClr>
                </a:solidFill>
              </a:rPr>
              <a:t>Dans la photosynthèse, les plantes vertes : </a:t>
            </a:r>
          </a:p>
          <a:p>
            <a:pPr marL="285750" indent="-285750">
              <a:buFont typeface="Arial" panose="020B0604020202020204" pitchFamily="34" charset="0"/>
              <a:buChar char="•"/>
            </a:pPr>
            <a:r>
              <a:rPr lang="fr-FR" dirty="0">
                <a:solidFill>
                  <a:schemeClr val="accent5">
                    <a:lumMod val="75000"/>
                  </a:schemeClr>
                </a:solidFill>
              </a:rPr>
              <a:t>absorbent de </a:t>
            </a:r>
            <a:r>
              <a:rPr lang="fr-FR" b="1" dirty="0">
                <a:solidFill>
                  <a:schemeClr val="accent5">
                    <a:lumMod val="75000"/>
                  </a:schemeClr>
                </a:solidFill>
              </a:rPr>
              <a:t>l'eau</a:t>
            </a:r>
            <a:r>
              <a:rPr lang="fr-FR" dirty="0">
                <a:solidFill>
                  <a:schemeClr val="accent5">
                    <a:lumMod val="75000"/>
                  </a:schemeClr>
                </a:solidFill>
              </a:rPr>
              <a:t>, de la </a:t>
            </a:r>
            <a:r>
              <a:rPr lang="fr-FR" b="1" dirty="0">
                <a:solidFill>
                  <a:schemeClr val="accent5">
                    <a:lumMod val="75000"/>
                  </a:schemeClr>
                </a:solidFill>
              </a:rPr>
              <a:t>lumière</a:t>
            </a:r>
            <a:r>
              <a:rPr lang="fr-FR" dirty="0">
                <a:solidFill>
                  <a:schemeClr val="accent5">
                    <a:lumMod val="75000"/>
                  </a:schemeClr>
                </a:solidFill>
              </a:rPr>
              <a:t> visible produite par le soleil, du </a:t>
            </a:r>
            <a:r>
              <a:rPr lang="fr-FR" b="1" dirty="0">
                <a:solidFill>
                  <a:schemeClr val="accent5">
                    <a:lumMod val="75000"/>
                  </a:schemeClr>
                </a:solidFill>
              </a:rPr>
              <a:t>dioxyde de carbone </a:t>
            </a:r>
            <a:r>
              <a:rPr lang="fr-FR" dirty="0">
                <a:solidFill>
                  <a:schemeClr val="accent5">
                    <a:lumMod val="75000"/>
                  </a:schemeClr>
                </a:solidFill>
              </a:rPr>
              <a:t>(aussi appelé gaz carbonique ou CO</a:t>
            </a:r>
            <a:r>
              <a:rPr lang="fr-FR" baseline="-25000" dirty="0">
                <a:solidFill>
                  <a:schemeClr val="accent5">
                    <a:lumMod val="75000"/>
                  </a:schemeClr>
                </a:solidFill>
              </a:rPr>
              <a:t>2</a:t>
            </a:r>
            <a:r>
              <a:rPr lang="fr-FR" dirty="0">
                <a:solidFill>
                  <a:schemeClr val="accent5">
                    <a:lumMod val="75000"/>
                  </a:schemeClr>
                </a:solidFill>
              </a:rPr>
              <a:t>) </a:t>
            </a:r>
          </a:p>
          <a:p>
            <a:pPr marL="285750" indent="-285750">
              <a:buFont typeface="Arial" panose="020B0604020202020204" pitchFamily="34" charset="0"/>
              <a:buChar char="•"/>
            </a:pPr>
            <a:r>
              <a:rPr lang="fr-FR" dirty="0">
                <a:solidFill>
                  <a:schemeClr val="accent5">
                    <a:lumMod val="75000"/>
                  </a:schemeClr>
                </a:solidFill>
              </a:rPr>
              <a:t>puis, par réaction chimique, </a:t>
            </a:r>
            <a:r>
              <a:rPr lang="fr-FR" b="1" dirty="0">
                <a:solidFill>
                  <a:schemeClr val="accent5">
                    <a:lumMod val="75000"/>
                  </a:schemeClr>
                </a:solidFill>
              </a:rPr>
              <a:t>transforment ces éléments en glucides</a:t>
            </a:r>
            <a:r>
              <a:rPr lang="fr-FR" dirty="0">
                <a:solidFill>
                  <a:schemeClr val="accent5">
                    <a:lumMod val="75000"/>
                  </a:schemeClr>
                </a:solidFill>
              </a:rPr>
              <a:t> (sève sucrée qui circulent en elles : nourriture des plantes)</a:t>
            </a:r>
          </a:p>
          <a:p>
            <a:pPr marL="285750" indent="-285750">
              <a:buFont typeface="Arial" panose="020B0604020202020204" pitchFamily="34" charset="0"/>
              <a:buChar char="•"/>
            </a:pPr>
            <a:r>
              <a:rPr lang="fr-FR" b="1" dirty="0">
                <a:solidFill>
                  <a:schemeClr val="accent5">
                    <a:lumMod val="75000"/>
                  </a:schemeClr>
                </a:solidFill>
              </a:rPr>
              <a:t>et rejettent de l’oxygène</a:t>
            </a:r>
            <a:r>
              <a:rPr lang="fr-FR" dirty="0">
                <a:solidFill>
                  <a:schemeClr val="accent5">
                    <a:lumMod val="75000"/>
                  </a:schemeClr>
                </a:solidFill>
              </a:rPr>
              <a:t>. </a:t>
            </a:r>
          </a:p>
          <a:p>
            <a:endParaRPr lang="fr-FR" dirty="0">
              <a:solidFill>
                <a:schemeClr val="accent5">
                  <a:lumMod val="75000"/>
                </a:schemeClr>
              </a:solidFill>
            </a:endParaRPr>
          </a:p>
          <a:p>
            <a:r>
              <a:rPr lang="fr-FR" dirty="0">
                <a:solidFill>
                  <a:schemeClr val="accent5">
                    <a:lumMod val="75000"/>
                  </a:schemeClr>
                </a:solidFill>
              </a:rPr>
              <a:t>C’est en partie grâce aux plantes, et donc à la biodiversité, que l’on peut respirer ! Sans la photosynthèse, il n'y aurait pas de vie sur Terre.  </a:t>
            </a:r>
          </a:p>
        </p:txBody>
      </p:sp>
      <p:sp>
        <p:nvSpPr>
          <p:cNvPr id="16" name="ZoneTexte 15">
            <a:extLst>
              <a:ext uri="{FF2B5EF4-FFF2-40B4-BE49-F238E27FC236}">
                <a16:creationId xmlns:a16="http://schemas.microsoft.com/office/drawing/2014/main" id="{CFCB9C0C-5F83-4EFE-37F1-7CA12CE3D392}"/>
              </a:ext>
            </a:extLst>
          </p:cNvPr>
          <p:cNvSpPr txBox="1"/>
          <p:nvPr/>
        </p:nvSpPr>
        <p:spPr>
          <a:xfrm>
            <a:off x="5276182" y="6382220"/>
            <a:ext cx="6219644" cy="276999"/>
          </a:xfrm>
          <a:prstGeom prst="rect">
            <a:avLst/>
          </a:prstGeom>
          <a:noFill/>
        </p:spPr>
        <p:txBody>
          <a:bodyPr wrap="square">
            <a:spAutoFit/>
          </a:bodyPr>
          <a:lstStyle/>
          <a:p>
            <a:r>
              <a:rPr lang="fr-FR" sz="1200" dirty="0">
                <a:solidFill>
                  <a:schemeClr val="bg2">
                    <a:lumMod val="50000"/>
                  </a:schemeClr>
                </a:solidFill>
              </a:rPr>
              <a:t>Source : fr.wikimini.org</a:t>
            </a:r>
          </a:p>
        </p:txBody>
      </p:sp>
      <p:pic>
        <p:nvPicPr>
          <p:cNvPr id="15" name="Image 14">
            <a:hlinkClick r:id="rId6" action="ppaction://hlinksldjump"/>
            <a:extLst>
              <a:ext uri="{FF2B5EF4-FFF2-40B4-BE49-F238E27FC236}">
                <a16:creationId xmlns:a16="http://schemas.microsoft.com/office/drawing/2014/main" id="{AF9DF72C-361A-7AC1-7268-6151A9EB5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25" y="4752137"/>
            <a:ext cx="721138" cy="611276"/>
          </a:xfrm>
          <a:prstGeom prst="rect">
            <a:avLst/>
          </a:prstGeom>
        </p:spPr>
      </p:pic>
      <p:pic>
        <p:nvPicPr>
          <p:cNvPr id="17" name="+ PLUS">
            <a:extLst>
              <a:ext uri="{FF2B5EF4-FFF2-40B4-BE49-F238E27FC236}">
                <a16:creationId xmlns:a16="http://schemas.microsoft.com/office/drawing/2014/main" id="{3B550D61-767D-2232-EE26-59441099DD7F}"/>
              </a:ext>
            </a:extLst>
          </p:cNvPr>
          <p:cNvPicPr preferRelativeResize="0">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330496" y="5790871"/>
            <a:ext cx="510171" cy="41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numéro de diapositive 1">
            <a:extLst>
              <a:ext uri="{FF2B5EF4-FFF2-40B4-BE49-F238E27FC236}">
                <a16:creationId xmlns:a16="http://schemas.microsoft.com/office/drawing/2014/main" id="{D57D2EAB-1297-BC57-E23C-24815DDE8439}"/>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12</a:t>
            </a:fld>
            <a:endParaRPr lang="fr-FR" altLang="fr-FR" sz="1800" b="1" dirty="0">
              <a:solidFill>
                <a:schemeClr val="bg1"/>
              </a:solidFill>
            </a:endParaRPr>
          </a:p>
        </p:txBody>
      </p:sp>
      <p:pic>
        <p:nvPicPr>
          <p:cNvPr id="19" name="Image 18">
            <a:hlinkClick r:id="rId9"/>
            <a:extLst>
              <a:ext uri="{FF2B5EF4-FFF2-40B4-BE49-F238E27FC236}">
                <a16:creationId xmlns:a16="http://schemas.microsoft.com/office/drawing/2014/main" id="{F942252B-9114-9224-0CA8-E68AD84777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grpSp>
        <p:nvGrpSpPr>
          <p:cNvPr id="22" name="Groupe 21">
            <a:extLst>
              <a:ext uri="{FF2B5EF4-FFF2-40B4-BE49-F238E27FC236}">
                <a16:creationId xmlns:a16="http://schemas.microsoft.com/office/drawing/2014/main" id="{F909A8D1-9E32-F659-F913-A5166B633D4E}"/>
              </a:ext>
            </a:extLst>
          </p:cNvPr>
          <p:cNvGrpSpPr/>
          <p:nvPr/>
        </p:nvGrpSpPr>
        <p:grpSpPr>
          <a:xfrm>
            <a:off x="1633538" y="1221688"/>
            <a:ext cx="5669956" cy="5392902"/>
            <a:chOff x="1881864" y="1048272"/>
            <a:chExt cx="5669956" cy="5392902"/>
          </a:xfrm>
        </p:grpSpPr>
        <p:pic>
          <p:nvPicPr>
            <p:cNvPr id="20" name="Image 19">
              <a:extLst>
                <a:ext uri="{FF2B5EF4-FFF2-40B4-BE49-F238E27FC236}">
                  <a16:creationId xmlns:a16="http://schemas.microsoft.com/office/drawing/2014/main" id="{D7E511E6-746D-E0C0-124F-E9915F2C96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1864" y="2742299"/>
              <a:ext cx="2427387" cy="3698875"/>
            </a:xfrm>
            <a:prstGeom prst="rect">
              <a:avLst/>
            </a:prstGeom>
          </p:spPr>
        </p:pic>
        <p:sp>
          <p:nvSpPr>
            <p:cNvPr id="21" name="Ellipse Texte +">
              <a:extLst>
                <a:ext uri="{FF2B5EF4-FFF2-40B4-BE49-F238E27FC236}">
                  <a16:creationId xmlns:a16="http://schemas.microsoft.com/office/drawing/2014/main" id="{71731ED1-A1A9-D38D-EB7D-2B563F9920F5}"/>
                </a:ext>
              </a:extLst>
            </p:cNvPr>
            <p:cNvSpPr/>
            <p:nvPr/>
          </p:nvSpPr>
          <p:spPr bwMode="auto">
            <a:xfrm>
              <a:off x="3605825" y="1048272"/>
              <a:ext cx="3945995" cy="19923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fr-FR" sz="2000" dirty="0">
                  <a:solidFill>
                    <a:schemeClr val="bg1">
                      <a:lumMod val="95000"/>
                    </a:schemeClr>
                  </a:solidFill>
                  <a:latin typeface="Calibri" panose="020F0502020204030204" pitchFamily="34" charset="0"/>
                </a:rPr>
                <a:t>La biodiversité nous permet de répondre à plusieurs de nos besoins vitaux dont respirer, mais à ton avis comment ?</a:t>
              </a:r>
            </a:p>
          </p:txBody>
        </p:sp>
      </p:grpSp>
      <p:sp>
        <p:nvSpPr>
          <p:cNvPr id="23" name="Ellipse Texte +">
            <a:extLst>
              <a:ext uri="{FF2B5EF4-FFF2-40B4-BE49-F238E27FC236}">
                <a16:creationId xmlns:a16="http://schemas.microsoft.com/office/drawing/2014/main" id="{C61EBB27-3335-C321-F1B4-5404E13B9FF7}"/>
              </a:ext>
            </a:extLst>
          </p:cNvPr>
          <p:cNvSpPr/>
          <p:nvPr/>
        </p:nvSpPr>
        <p:spPr bwMode="auto">
          <a:xfrm>
            <a:off x="6799426" y="5363413"/>
            <a:ext cx="4533211" cy="14945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fr-FR" sz="1700" dirty="0">
                <a:solidFill>
                  <a:schemeClr val="bg1">
                    <a:lumMod val="95000"/>
                  </a:schemeClr>
                </a:solidFill>
                <a:latin typeface="Calibri" panose="020F0502020204030204" pitchFamily="34" charset="0"/>
              </a:rPr>
              <a:t>D’ailleurs il n’y a pas que les plantes sur Terre   qui nous permettent de respirer mais </a:t>
            </a:r>
            <a:r>
              <a:rPr lang="fr-FR" sz="1700" b="1" dirty="0">
                <a:solidFill>
                  <a:schemeClr val="bg1">
                    <a:lumMod val="95000"/>
                  </a:schemeClr>
                </a:solidFill>
                <a:latin typeface="Calibri" panose="020F0502020204030204" pitchFamily="34" charset="0"/>
              </a:rPr>
              <a:t>aussi les océans</a:t>
            </a:r>
            <a:r>
              <a:rPr lang="fr-FR" sz="1700" dirty="0">
                <a:solidFill>
                  <a:schemeClr val="bg1">
                    <a:lumMod val="95000"/>
                  </a:schemeClr>
                </a:solidFill>
                <a:latin typeface="Calibri" panose="020F0502020204030204" pitchFamily="34" charset="0"/>
              </a:rPr>
              <a:t>. </a:t>
            </a:r>
            <a:r>
              <a:rPr lang="fr-FR" sz="1700" b="1" dirty="0">
                <a:solidFill>
                  <a:schemeClr val="bg1">
                    <a:lumMod val="95000"/>
                  </a:schemeClr>
                </a:solidFill>
                <a:latin typeface="Calibri" panose="020F0502020204030204" pitchFamily="34" charset="0"/>
              </a:rPr>
              <a:t>Tous les écosystèmes de notre Terre participent à notre bien-être !</a:t>
            </a:r>
          </a:p>
        </p:txBody>
      </p:sp>
      <p:pic>
        <p:nvPicPr>
          <p:cNvPr id="4" name="Logo AEM">
            <a:extLst>
              <a:ext uri="{FF2B5EF4-FFF2-40B4-BE49-F238E27FC236}">
                <a16:creationId xmlns:a16="http://schemas.microsoft.com/office/drawing/2014/main" id="{063B46CD-0706-464D-691E-1CA6E535FCA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6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A43CFE-E166-6A51-FE56-4FBE680EA1E3}"/>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La photosynthèse</a:t>
            </a:r>
          </a:p>
        </p:txBody>
      </p:sp>
      <p:sp>
        <p:nvSpPr>
          <p:cNvPr id="3" name="Rectangle 1">
            <a:extLst>
              <a:ext uri="{FF2B5EF4-FFF2-40B4-BE49-F238E27FC236}">
                <a16:creationId xmlns:a16="http://schemas.microsoft.com/office/drawing/2014/main" id="{9B04F83E-5372-3220-DCE7-A8E246A5323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FFAE5F32-66D4-ADBA-41EF-A3B3FB3CB8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A06C084E-AE14-C7D2-E782-993F18B45FD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6514026B-9420-AB21-F4A1-BC31618D820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6F40F6C-1257-62C6-8BD3-03E443DEC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B1C05BFC-AC6D-00D2-5ECD-76E64A0948A8}"/>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DC52C326-D8F4-7AD4-80BD-AE3A233FCF00}"/>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A805AE69-5870-0506-1AE7-23A470F78B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3A6BE756-F3E4-7C1D-1BED-4303759CF4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409D7451-D7D8-BAB7-4B9B-33F194C23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271" y="2628930"/>
            <a:ext cx="6896100" cy="2686050"/>
          </a:xfrm>
          <a:prstGeom prst="rect">
            <a:avLst/>
          </a:prstGeom>
        </p:spPr>
      </p:pic>
      <p:sp>
        <p:nvSpPr>
          <p:cNvPr id="15" name="ZoneTexte 14">
            <a:extLst>
              <a:ext uri="{FF2B5EF4-FFF2-40B4-BE49-F238E27FC236}">
                <a16:creationId xmlns:a16="http://schemas.microsoft.com/office/drawing/2014/main" id="{5E8EACCC-70FD-2D2A-5EFF-360367D7F445}"/>
              </a:ext>
            </a:extLst>
          </p:cNvPr>
          <p:cNvSpPr txBox="1"/>
          <p:nvPr/>
        </p:nvSpPr>
        <p:spPr>
          <a:xfrm>
            <a:off x="4144992" y="5905107"/>
            <a:ext cx="6219644" cy="646331"/>
          </a:xfrm>
          <a:prstGeom prst="rect">
            <a:avLst/>
          </a:prstGeom>
          <a:noFill/>
        </p:spPr>
        <p:txBody>
          <a:bodyPr wrap="square">
            <a:spAutoFit/>
          </a:bodyPr>
          <a:lstStyle/>
          <a:p>
            <a:r>
              <a:rPr lang="fr-FR" dirty="0"/>
              <a:t>https://planet-vie.ens.fr/thematiques/manipulations-en-svt/experiences-sur-la-photosynthese</a:t>
            </a:r>
          </a:p>
        </p:txBody>
      </p:sp>
      <p:sp>
        <p:nvSpPr>
          <p:cNvPr id="12" name="Espace réservé du numéro de diapositive 1">
            <a:extLst>
              <a:ext uri="{FF2B5EF4-FFF2-40B4-BE49-F238E27FC236}">
                <a16:creationId xmlns:a16="http://schemas.microsoft.com/office/drawing/2014/main" id="{DE13F458-9F53-FFD1-DFF7-DBE1DB51A043}"/>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13</a:t>
            </a:fld>
            <a:endParaRPr lang="fr-FR" altLang="fr-FR" sz="1800" b="1" dirty="0">
              <a:solidFill>
                <a:schemeClr val="bg1"/>
              </a:solidFill>
            </a:endParaRPr>
          </a:p>
        </p:txBody>
      </p:sp>
      <p:sp>
        <p:nvSpPr>
          <p:cNvPr id="16" name="Rectangle : coins arrondis 15">
            <a:extLst>
              <a:ext uri="{FF2B5EF4-FFF2-40B4-BE49-F238E27FC236}">
                <a16:creationId xmlns:a16="http://schemas.microsoft.com/office/drawing/2014/main" id="{9CA9F659-F445-45AB-84BA-F838C4D6EB8D}"/>
              </a:ext>
            </a:extLst>
          </p:cNvPr>
          <p:cNvSpPr/>
          <p:nvPr/>
        </p:nvSpPr>
        <p:spPr>
          <a:xfrm>
            <a:off x="1789113" y="1334293"/>
            <a:ext cx="4514850" cy="1128713"/>
          </a:xfrm>
          <a:prstGeom prst="roundRect">
            <a:avLst/>
          </a:prstGeom>
          <a:solidFill>
            <a:srgbClr val="E15A4C"/>
          </a:solidFill>
          <a:ln>
            <a:solidFill>
              <a:srgbClr val="E15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t>A TESTER</a:t>
            </a:r>
          </a:p>
        </p:txBody>
      </p:sp>
      <p:pic>
        <p:nvPicPr>
          <p:cNvPr id="17" name="Image 16">
            <a:hlinkClick r:id="rId7" action="ppaction://hlinksldjump"/>
            <a:extLst>
              <a:ext uri="{FF2B5EF4-FFF2-40B4-BE49-F238E27FC236}">
                <a16:creationId xmlns:a16="http://schemas.microsoft.com/office/drawing/2014/main" id="{32017E30-0889-C556-515B-99E57739A1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1710" y="5661025"/>
            <a:ext cx="780290" cy="661417"/>
          </a:xfrm>
          <a:prstGeom prst="rect">
            <a:avLst/>
          </a:prstGeom>
        </p:spPr>
      </p:pic>
      <p:pic>
        <p:nvPicPr>
          <p:cNvPr id="18" name="Logo AEM">
            <a:extLst>
              <a:ext uri="{FF2B5EF4-FFF2-40B4-BE49-F238E27FC236}">
                <a16:creationId xmlns:a16="http://schemas.microsoft.com/office/drawing/2014/main" id="{92DF865F-25B3-9215-EB79-26F1963875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8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1800" decel="100000" fill="hold"/>
                                        <p:tgtEl>
                                          <p:spTgt spid="1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Groupe 36">
            <a:extLst>
              <a:ext uri="{FF2B5EF4-FFF2-40B4-BE49-F238E27FC236}">
                <a16:creationId xmlns:a16="http://schemas.microsoft.com/office/drawing/2014/main" id="{A4D7CB82-41A0-E133-D303-5ADA8B276687}"/>
              </a:ext>
            </a:extLst>
          </p:cNvPr>
          <p:cNvGrpSpPr/>
          <p:nvPr/>
        </p:nvGrpSpPr>
        <p:grpSpPr>
          <a:xfrm>
            <a:off x="1846357" y="1530375"/>
            <a:ext cx="3200199" cy="3698590"/>
            <a:chOff x="1846357" y="1530375"/>
            <a:chExt cx="3200199" cy="3698590"/>
          </a:xfrm>
        </p:grpSpPr>
        <p:grpSp>
          <p:nvGrpSpPr>
            <p:cNvPr id="12" name="Groupe 11">
              <a:extLst>
                <a:ext uri="{FF2B5EF4-FFF2-40B4-BE49-F238E27FC236}">
                  <a16:creationId xmlns:a16="http://schemas.microsoft.com/office/drawing/2014/main" id="{A41C6BE5-6A59-F0DB-8F6C-D01D0D90840D}"/>
                </a:ext>
              </a:extLst>
            </p:cNvPr>
            <p:cNvGrpSpPr/>
            <p:nvPr/>
          </p:nvGrpSpPr>
          <p:grpSpPr>
            <a:xfrm>
              <a:off x="1846357" y="1530375"/>
              <a:ext cx="3200199" cy="3582893"/>
              <a:chOff x="1846357" y="1530375"/>
              <a:chExt cx="3200199" cy="3582893"/>
            </a:xfrm>
          </p:grpSpPr>
          <p:sp>
            <p:nvSpPr>
              <p:cNvPr id="17" name="ZoneTexte 14">
                <a:extLst>
                  <a:ext uri="{FF2B5EF4-FFF2-40B4-BE49-F238E27FC236}">
                    <a16:creationId xmlns:a16="http://schemas.microsoft.com/office/drawing/2014/main" id="{D9EC3B00-A759-1E76-52B3-7CFC319088E1}"/>
                  </a:ext>
                </a:extLst>
              </p:cNvPr>
              <p:cNvSpPr txBox="1">
                <a:spLocks noChangeArrowheads="1"/>
              </p:cNvSpPr>
              <p:nvPr/>
            </p:nvSpPr>
            <p:spPr bwMode="auto">
              <a:xfrm>
                <a:off x="1849331" y="4405382"/>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pollinisateurs fertilisent les plantes</a:t>
                </a:r>
              </a:p>
            </p:txBody>
          </p:sp>
          <p:pic>
            <p:nvPicPr>
              <p:cNvPr id="13" name="Image 12">
                <a:extLst>
                  <a:ext uri="{FF2B5EF4-FFF2-40B4-BE49-F238E27FC236}">
                    <a16:creationId xmlns:a16="http://schemas.microsoft.com/office/drawing/2014/main" id="{B579F488-B964-2022-780D-D32A68860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357" y="2700710"/>
                <a:ext cx="1728997" cy="1826131"/>
              </a:xfrm>
              <a:prstGeom prst="rect">
                <a:avLst/>
              </a:prstGeom>
            </p:spPr>
          </p:pic>
          <p:pic>
            <p:nvPicPr>
              <p:cNvPr id="16" name="Image 15">
                <a:extLst>
                  <a:ext uri="{FF2B5EF4-FFF2-40B4-BE49-F238E27FC236}">
                    <a16:creationId xmlns:a16="http://schemas.microsoft.com/office/drawing/2014/main" id="{F725F102-964F-4416-C4F1-C09FFBF78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551" y="1530375"/>
                <a:ext cx="1837024" cy="2148281"/>
              </a:xfrm>
              <a:prstGeom prst="rect">
                <a:avLst/>
              </a:prstGeom>
            </p:spPr>
          </p:pic>
        </p:grpSp>
        <p:pic>
          <p:nvPicPr>
            <p:cNvPr id="36" name="En savoir +">
              <a:hlinkClick r:id="rId5" action="ppaction://hlinksldjump"/>
              <a:extLst>
                <a:ext uri="{FF2B5EF4-FFF2-40B4-BE49-F238E27FC236}">
                  <a16:creationId xmlns:a16="http://schemas.microsoft.com/office/drawing/2014/main" id="{E4CE3EE5-ECA6-ACAA-8939-1096CF6F3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1084" y="4759325"/>
              <a:ext cx="511940" cy="469640"/>
            </a:xfrm>
            <a:prstGeom prst="rect">
              <a:avLst/>
            </a:prstGeom>
          </p:spPr>
        </p:pic>
      </p:grpSp>
      <p:sp>
        <p:nvSpPr>
          <p:cNvPr id="2" name="Rectangle 2">
            <a:extLst>
              <a:ext uri="{FF2B5EF4-FFF2-40B4-BE49-F238E27FC236}">
                <a16:creationId xmlns:a16="http://schemas.microsoft.com/office/drawing/2014/main" id="{53BCCA69-9E72-E5DE-94A8-13AF1D357347}"/>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Quels rôles jouent la biodiversité dans la </a:t>
            </a:r>
          </a:p>
          <a:p>
            <a:pPr algn="ctr" eaLnBrk="1" hangingPunct="1">
              <a:defRPr/>
            </a:pPr>
            <a:r>
              <a:rPr lang="fr-FR" sz="3500" b="1" dirty="0">
                <a:solidFill>
                  <a:srgbClr val="4472C4">
                    <a:lumMod val="75000"/>
                  </a:srgbClr>
                </a:solidFill>
                <a:cs typeface="Arial" panose="020B0604020202020204" pitchFamily="34" charset="0"/>
              </a:rPr>
              <a:t>production de nourriture ?</a:t>
            </a:r>
          </a:p>
        </p:txBody>
      </p:sp>
      <p:sp>
        <p:nvSpPr>
          <p:cNvPr id="3" name="Rectangle 1">
            <a:extLst>
              <a:ext uri="{FF2B5EF4-FFF2-40B4-BE49-F238E27FC236}">
                <a16:creationId xmlns:a16="http://schemas.microsoft.com/office/drawing/2014/main" id="{C77026CF-A60E-D2BC-6DEB-3A9B1FC38EE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ECAC2294-AD23-3583-911B-26CEC10113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ED61D61A-CA1F-2D08-6253-5456F77D747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C60368DA-D648-F1D1-DD45-754BD6143409}"/>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64ECB1A5-CFBF-849E-B4F3-7ADEBAE46EE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3857E2EE-31EA-278B-0222-D3D7D424B04D}"/>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4A073AAB-10D0-4E81-2064-5B1B53D3CB98}"/>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15299A75-419B-70C6-27B9-9A4BB92D99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036B9266-2782-C0A7-29A0-0C2D0A87612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E25CF805-0B8C-881B-11A6-4889A501EC0D}"/>
              </a:ext>
            </a:extLst>
          </p:cNvPr>
          <p:cNvSpPr txBox="1"/>
          <p:nvPr/>
        </p:nvSpPr>
        <p:spPr>
          <a:xfrm>
            <a:off x="1485900" y="6354763"/>
            <a:ext cx="10385527" cy="276999"/>
          </a:xfrm>
          <a:prstGeom prst="rect">
            <a:avLst/>
          </a:prstGeom>
          <a:noFill/>
        </p:spPr>
        <p:txBody>
          <a:bodyPr wrap="square">
            <a:spAutoFit/>
          </a:bodyPr>
          <a:lstStyle/>
          <a:p>
            <a:r>
              <a:rPr lang="fr-FR" sz="1200" dirty="0">
                <a:solidFill>
                  <a:schemeClr val="bg2">
                    <a:lumMod val="50000"/>
                  </a:schemeClr>
                </a:solidFill>
              </a:rPr>
              <a:t>Source: chambres-agriculture.fr</a:t>
            </a:r>
          </a:p>
        </p:txBody>
      </p:sp>
      <p:grpSp>
        <p:nvGrpSpPr>
          <p:cNvPr id="30" name="Groupe 29">
            <a:extLst>
              <a:ext uri="{FF2B5EF4-FFF2-40B4-BE49-F238E27FC236}">
                <a16:creationId xmlns:a16="http://schemas.microsoft.com/office/drawing/2014/main" id="{25A6660F-2477-034C-9F33-8C06876EDE8A}"/>
              </a:ext>
            </a:extLst>
          </p:cNvPr>
          <p:cNvGrpSpPr/>
          <p:nvPr/>
        </p:nvGrpSpPr>
        <p:grpSpPr>
          <a:xfrm>
            <a:off x="5294694" y="2179030"/>
            <a:ext cx="3197225" cy="3557471"/>
            <a:chOff x="5294694" y="2179030"/>
            <a:chExt cx="3197225" cy="3557471"/>
          </a:xfrm>
        </p:grpSpPr>
        <p:sp>
          <p:nvSpPr>
            <p:cNvPr id="18" name="ZoneTexte 14">
              <a:extLst>
                <a:ext uri="{FF2B5EF4-FFF2-40B4-BE49-F238E27FC236}">
                  <a16:creationId xmlns:a16="http://schemas.microsoft.com/office/drawing/2014/main" id="{853DFBC1-1EAD-E391-CF0F-0DB3FD1B2E4E}"/>
                </a:ext>
              </a:extLst>
            </p:cNvPr>
            <p:cNvSpPr txBox="1">
              <a:spLocks noChangeArrowheads="1"/>
            </p:cNvSpPr>
            <p:nvPr/>
          </p:nvSpPr>
          <p:spPr bwMode="auto">
            <a:xfrm>
              <a:off x="5294694" y="4413062"/>
              <a:ext cx="3197225" cy="132343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vers de terre, champignons et micro-organismes dans la terre fertilisent les sols</a:t>
              </a:r>
            </a:p>
          </p:txBody>
        </p:sp>
        <p:pic>
          <p:nvPicPr>
            <p:cNvPr id="21" name="Image 20">
              <a:extLst>
                <a:ext uri="{FF2B5EF4-FFF2-40B4-BE49-F238E27FC236}">
                  <a16:creationId xmlns:a16="http://schemas.microsoft.com/office/drawing/2014/main" id="{77783D0C-49BF-9304-A77E-3303508B4C15}"/>
                </a:ext>
              </a:extLst>
            </p:cNvPr>
            <p:cNvPicPr>
              <a:picLocks noChangeAspect="1"/>
            </p:cNvPicPr>
            <p:nvPr/>
          </p:nvPicPr>
          <p:blipFill rotWithShape="1">
            <a:blip r:embed="rId11">
              <a:extLst>
                <a:ext uri="{28A0092B-C50C-407E-A947-70E740481C1C}">
                  <a14:useLocalDpi xmlns:a14="http://schemas.microsoft.com/office/drawing/2010/main" val="0"/>
                </a:ext>
              </a:extLst>
            </a:blip>
            <a:srcRect t="26354" b="15275"/>
            <a:stretch/>
          </p:blipFill>
          <p:spPr>
            <a:xfrm>
              <a:off x="5360576" y="2179030"/>
              <a:ext cx="2925138" cy="2162783"/>
            </a:xfrm>
            <a:prstGeom prst="rect">
              <a:avLst/>
            </a:prstGeom>
          </p:spPr>
        </p:pic>
      </p:grpSp>
      <p:grpSp>
        <p:nvGrpSpPr>
          <p:cNvPr id="31" name="Groupe 30">
            <a:extLst>
              <a:ext uri="{FF2B5EF4-FFF2-40B4-BE49-F238E27FC236}">
                <a16:creationId xmlns:a16="http://schemas.microsoft.com/office/drawing/2014/main" id="{4C0C065F-E6FB-E2F9-12A2-50848A1A0F14}"/>
              </a:ext>
            </a:extLst>
          </p:cNvPr>
          <p:cNvGrpSpPr/>
          <p:nvPr/>
        </p:nvGrpSpPr>
        <p:grpSpPr>
          <a:xfrm>
            <a:off x="8494508" y="1565229"/>
            <a:ext cx="3491232" cy="4181919"/>
            <a:chOff x="8494508" y="1565229"/>
            <a:chExt cx="3491232" cy="4181919"/>
          </a:xfrm>
        </p:grpSpPr>
        <p:sp>
          <p:nvSpPr>
            <p:cNvPr id="19" name="ZoneTexte 14">
              <a:extLst>
                <a:ext uri="{FF2B5EF4-FFF2-40B4-BE49-F238E27FC236}">
                  <a16:creationId xmlns:a16="http://schemas.microsoft.com/office/drawing/2014/main" id="{247C4B3D-3E9B-9A24-C976-2215AB9C0449}"/>
                </a:ext>
              </a:extLst>
            </p:cNvPr>
            <p:cNvSpPr txBox="1">
              <a:spLocks noChangeArrowheads="1"/>
            </p:cNvSpPr>
            <p:nvPr/>
          </p:nvSpPr>
          <p:spPr bwMode="auto">
            <a:xfrm>
              <a:off x="8691476" y="4423709"/>
              <a:ext cx="3197225" cy="132343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La biodiversité des sols permet une bonne infiltration de l’eau pour les cultures</a:t>
              </a:r>
            </a:p>
          </p:txBody>
        </p:sp>
        <p:pic>
          <p:nvPicPr>
            <p:cNvPr id="14" name="Image 13">
              <a:extLst>
                <a:ext uri="{FF2B5EF4-FFF2-40B4-BE49-F238E27FC236}">
                  <a16:creationId xmlns:a16="http://schemas.microsoft.com/office/drawing/2014/main" id="{45AED726-4ECB-7C1A-F2DC-1E479367C6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4508" y="1565229"/>
              <a:ext cx="3491232" cy="3288892"/>
            </a:xfrm>
            <a:prstGeom prst="rect">
              <a:avLst/>
            </a:prstGeom>
          </p:spPr>
        </p:pic>
      </p:grpSp>
      <p:grpSp>
        <p:nvGrpSpPr>
          <p:cNvPr id="20" name="Groupe N1">
            <a:extLst>
              <a:ext uri="{FF2B5EF4-FFF2-40B4-BE49-F238E27FC236}">
                <a16:creationId xmlns:a16="http://schemas.microsoft.com/office/drawing/2014/main" id="{F6B1082B-45E4-5A52-9747-D9C6F478B8C9}"/>
              </a:ext>
            </a:extLst>
          </p:cNvPr>
          <p:cNvGrpSpPr/>
          <p:nvPr/>
        </p:nvGrpSpPr>
        <p:grpSpPr>
          <a:xfrm>
            <a:off x="2898724" y="2833385"/>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FF97E800-BD8B-57FF-7A38-6CDC0190AAA8}"/>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0480590A-437A-A03E-3E37-F0D429D7D0D9}"/>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4" name="Groupe N3">
            <a:extLst>
              <a:ext uri="{FF2B5EF4-FFF2-40B4-BE49-F238E27FC236}">
                <a16:creationId xmlns:a16="http://schemas.microsoft.com/office/drawing/2014/main" id="{EC101E4E-6371-E2AA-6997-1C9015687F22}"/>
              </a:ext>
            </a:extLst>
          </p:cNvPr>
          <p:cNvGrpSpPr>
            <a:grpSpLocks/>
          </p:cNvGrpSpPr>
          <p:nvPr/>
        </p:nvGrpSpPr>
        <p:grpSpPr bwMode="auto">
          <a:xfrm>
            <a:off x="9898206" y="2833803"/>
            <a:ext cx="1016000" cy="1014413"/>
            <a:chOff x="9725308" y="2293938"/>
            <a:chExt cx="1015200" cy="1015200"/>
          </a:xfrm>
        </p:grpSpPr>
        <p:sp>
          <p:nvSpPr>
            <p:cNvPr id="25" name="Numéro 3">
              <a:extLst>
                <a:ext uri="{FF2B5EF4-FFF2-40B4-BE49-F238E27FC236}">
                  <a16:creationId xmlns:a16="http://schemas.microsoft.com/office/drawing/2014/main" id="{0D604B0E-1BF0-EC5B-1181-15E385521EA9}"/>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2547A93E-4401-0920-C237-C57430118922}"/>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7" name="Groupe N2">
            <a:extLst>
              <a:ext uri="{FF2B5EF4-FFF2-40B4-BE49-F238E27FC236}">
                <a16:creationId xmlns:a16="http://schemas.microsoft.com/office/drawing/2014/main" id="{24F1A7B4-90FB-24F8-E512-31331C310C2A}"/>
              </a:ext>
            </a:extLst>
          </p:cNvPr>
          <p:cNvGrpSpPr>
            <a:grpSpLocks/>
          </p:cNvGrpSpPr>
          <p:nvPr/>
        </p:nvGrpSpPr>
        <p:grpSpPr bwMode="auto">
          <a:xfrm>
            <a:off x="6315103" y="2833803"/>
            <a:ext cx="1016000" cy="1014413"/>
            <a:chOff x="6429109" y="2275219"/>
            <a:chExt cx="1015200" cy="1015200"/>
          </a:xfrm>
        </p:grpSpPr>
        <p:sp>
          <p:nvSpPr>
            <p:cNvPr id="28" name="Numéro 2">
              <a:extLst>
                <a:ext uri="{FF2B5EF4-FFF2-40B4-BE49-F238E27FC236}">
                  <a16:creationId xmlns:a16="http://schemas.microsoft.com/office/drawing/2014/main" id="{FE721859-068B-2977-96A7-C866F63D351E}"/>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2E92FA90-351D-F640-05A6-BD603CCEC06A}"/>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2" name="Espace réservé du numéro de diapositive 1">
            <a:extLst>
              <a:ext uri="{FF2B5EF4-FFF2-40B4-BE49-F238E27FC236}">
                <a16:creationId xmlns:a16="http://schemas.microsoft.com/office/drawing/2014/main" id="{7DC8635C-4EB8-2851-91D6-3C0F487FAB7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14</a:t>
            </a:fld>
            <a:endParaRPr lang="fr-FR" altLang="fr-FR" sz="1800" b="1" dirty="0">
              <a:solidFill>
                <a:schemeClr val="bg1"/>
              </a:solidFill>
            </a:endParaRPr>
          </a:p>
        </p:txBody>
      </p:sp>
      <p:pic>
        <p:nvPicPr>
          <p:cNvPr id="34" name="Image 33">
            <a:hlinkClick r:id="rId13" action="ppaction://hlinksldjump"/>
            <a:extLst>
              <a:ext uri="{FF2B5EF4-FFF2-40B4-BE49-F238E27FC236}">
                <a16:creationId xmlns:a16="http://schemas.microsoft.com/office/drawing/2014/main" id="{148027FB-25C8-72DC-AE11-9F1040A0AD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11709" y="5688645"/>
            <a:ext cx="780290" cy="661417"/>
          </a:xfrm>
          <a:prstGeom prst="rect">
            <a:avLst/>
          </a:prstGeom>
        </p:spPr>
      </p:pic>
      <p:pic>
        <p:nvPicPr>
          <p:cNvPr id="35" name="Logo AEM">
            <a:extLst>
              <a:ext uri="{FF2B5EF4-FFF2-40B4-BE49-F238E27FC236}">
                <a16:creationId xmlns:a16="http://schemas.microsoft.com/office/drawing/2014/main" id="{10ABE6F3-53AD-C738-CE7A-4CDAC3EBC8D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ppt_x</p:attrName>
                                        </p:attrNameLst>
                                      </p:cBhvr>
                                      <p:tavLst>
                                        <p:tav tm="0">
                                          <p:val>
                                            <p:strVal val="#ppt_x"/>
                                          </p:val>
                                        </p:tav>
                                        <p:tav tm="100000">
                                          <p:val>
                                            <p:strVal val="#ppt_x"/>
                                          </p:val>
                                        </p:tav>
                                      </p:tavLst>
                                    </p:anim>
                                    <p:anim calcmode="lin" valueType="num">
                                      <p:cBhvr>
                                        <p:cTn id="9" dur="1800" decel="100000" fill="hold"/>
                                        <p:tgtEl>
                                          <p:spTgt spid="3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2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40">
            <a:extLst>
              <a:ext uri="{FF2B5EF4-FFF2-40B4-BE49-F238E27FC236}">
                <a16:creationId xmlns:a16="http://schemas.microsoft.com/office/drawing/2014/main" id="{C35B5C43-2F70-1F33-37A6-FFF500F2CC4B}"/>
              </a:ext>
            </a:extLst>
          </p:cNvPr>
          <p:cNvGrpSpPr/>
          <p:nvPr/>
        </p:nvGrpSpPr>
        <p:grpSpPr>
          <a:xfrm>
            <a:off x="8051946" y="2463006"/>
            <a:ext cx="4198860" cy="2905720"/>
            <a:chOff x="8051946" y="2463006"/>
            <a:chExt cx="4198860" cy="2905720"/>
          </a:xfrm>
        </p:grpSpPr>
        <p:grpSp>
          <p:nvGrpSpPr>
            <p:cNvPr id="32" name="Atmosphère">
              <a:extLst>
                <a:ext uri="{FF2B5EF4-FFF2-40B4-BE49-F238E27FC236}">
                  <a16:creationId xmlns:a16="http://schemas.microsoft.com/office/drawing/2014/main" id="{B8364CC7-65A9-6399-0623-AE09B8A8BB09}"/>
                </a:ext>
              </a:extLst>
            </p:cNvPr>
            <p:cNvGrpSpPr/>
            <p:nvPr/>
          </p:nvGrpSpPr>
          <p:grpSpPr>
            <a:xfrm>
              <a:off x="8051946" y="2463006"/>
              <a:ext cx="4198860" cy="2905720"/>
              <a:chOff x="8051946" y="2463006"/>
              <a:chExt cx="4198860" cy="2905720"/>
            </a:xfrm>
          </p:grpSpPr>
          <p:pic>
            <p:nvPicPr>
              <p:cNvPr id="13" name="Image 12">
                <a:extLst>
                  <a:ext uri="{FF2B5EF4-FFF2-40B4-BE49-F238E27FC236}">
                    <a16:creationId xmlns:a16="http://schemas.microsoft.com/office/drawing/2014/main" id="{FA3917C2-EA0E-BC03-0E30-0B61ADCB41E7}"/>
                  </a:ext>
                </a:extLst>
              </p:cNvPr>
              <p:cNvPicPr>
                <a:picLocks noChangeAspect="1"/>
              </p:cNvPicPr>
              <p:nvPr/>
            </p:nvPicPr>
            <p:blipFill rotWithShape="1">
              <a:blip r:embed="rId2">
                <a:extLst>
                  <a:ext uri="{28A0092B-C50C-407E-A947-70E740481C1C}">
                    <a14:useLocalDpi xmlns:a14="http://schemas.microsoft.com/office/drawing/2010/main" val="0"/>
                  </a:ext>
                </a:extLst>
              </a:blip>
              <a:srcRect l="8337" t="9528" r="8390" b="19822"/>
              <a:stretch/>
            </p:blipFill>
            <p:spPr>
              <a:xfrm>
                <a:off x="8051946" y="2463006"/>
                <a:ext cx="4198860" cy="2136179"/>
              </a:xfrm>
              <a:prstGeom prst="rect">
                <a:avLst/>
              </a:prstGeom>
            </p:spPr>
          </p:pic>
          <p:sp>
            <p:nvSpPr>
              <p:cNvPr id="19" name="ZoneTexte 14">
                <a:extLst>
                  <a:ext uri="{FF2B5EF4-FFF2-40B4-BE49-F238E27FC236}">
                    <a16:creationId xmlns:a16="http://schemas.microsoft.com/office/drawing/2014/main" id="{B23549D0-97AC-FFF2-8AA9-87412AE27FA3}"/>
                  </a:ext>
                </a:extLst>
              </p:cNvPr>
              <p:cNvSpPr txBox="1">
                <a:spLocks noChangeArrowheads="1"/>
              </p:cNvSpPr>
              <p:nvPr/>
            </p:nvSpPr>
            <p:spPr bwMode="auto">
              <a:xfrm>
                <a:off x="8293101" y="4753173"/>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L’air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a:t>
                </a:r>
                <a:r>
                  <a:rPr lang="fr-FR" sz="1400" b="1" i="0" u="none" strike="noStrike" dirty="0">
                    <a:solidFill>
                      <a:schemeClr val="accent1">
                        <a:lumMod val="75000"/>
                      </a:schemeClr>
                    </a:solidFill>
                    <a:effectLst/>
                    <a:latin typeface="Arial" panose="020B0604020202020204" pitchFamily="34" charset="0"/>
                  </a:rPr>
                  <a:t>l’atmosphère</a:t>
                </a:r>
                <a:r>
                  <a:rPr lang="fr-FR" altLang="fr-FR" sz="1400" b="1" dirty="0">
                    <a:solidFill>
                      <a:srgbClr val="2F5597"/>
                    </a:solidFill>
                    <a:latin typeface="+mn-lt"/>
                    <a:cs typeface="Calibri" panose="020F0502020204030204" pitchFamily="34" charset="0"/>
                  </a:rPr>
                  <a:t>)</a:t>
                </a:r>
              </a:p>
            </p:txBody>
          </p:sp>
        </p:grpSp>
        <p:pic>
          <p:nvPicPr>
            <p:cNvPr id="38" name="En savoir +">
              <a:hlinkClick r:id="rId3" action="ppaction://hlinksldjump"/>
              <a:extLst>
                <a:ext uri="{FF2B5EF4-FFF2-40B4-BE49-F238E27FC236}">
                  <a16:creationId xmlns:a16="http://schemas.microsoft.com/office/drawing/2014/main" id="{DDC50BE4-E1D0-2907-E9DF-6C198C1FE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903" y="4599185"/>
              <a:ext cx="511940" cy="469640"/>
            </a:xfrm>
            <a:prstGeom prst="rect">
              <a:avLst/>
            </a:prstGeom>
          </p:spPr>
        </p:pic>
      </p:grpSp>
      <p:grpSp>
        <p:nvGrpSpPr>
          <p:cNvPr id="40" name="Groupe 39">
            <a:extLst>
              <a:ext uri="{FF2B5EF4-FFF2-40B4-BE49-F238E27FC236}">
                <a16:creationId xmlns:a16="http://schemas.microsoft.com/office/drawing/2014/main" id="{D098A91F-D145-5010-8B13-CBF31E027724}"/>
              </a:ext>
            </a:extLst>
          </p:cNvPr>
          <p:cNvGrpSpPr/>
          <p:nvPr/>
        </p:nvGrpSpPr>
        <p:grpSpPr>
          <a:xfrm>
            <a:off x="4895934" y="2157433"/>
            <a:ext cx="3220286" cy="3211293"/>
            <a:chOff x="4895934" y="2157433"/>
            <a:chExt cx="3220286" cy="3211293"/>
          </a:xfrm>
        </p:grpSpPr>
        <p:grpSp>
          <p:nvGrpSpPr>
            <p:cNvPr id="31" name="Hydrosphère">
              <a:extLst>
                <a:ext uri="{FF2B5EF4-FFF2-40B4-BE49-F238E27FC236}">
                  <a16:creationId xmlns:a16="http://schemas.microsoft.com/office/drawing/2014/main" id="{73B43890-82B3-2B54-802D-902389515D68}"/>
                </a:ext>
              </a:extLst>
            </p:cNvPr>
            <p:cNvGrpSpPr/>
            <p:nvPr/>
          </p:nvGrpSpPr>
          <p:grpSpPr>
            <a:xfrm>
              <a:off x="4895934" y="2157433"/>
              <a:ext cx="3220286" cy="3211293"/>
              <a:chOff x="4895934" y="2157433"/>
              <a:chExt cx="3220286" cy="3211293"/>
            </a:xfrm>
          </p:grpSpPr>
          <p:pic>
            <p:nvPicPr>
              <p:cNvPr id="14" name="Image 13">
                <a:extLst>
                  <a:ext uri="{FF2B5EF4-FFF2-40B4-BE49-F238E27FC236}">
                    <a16:creationId xmlns:a16="http://schemas.microsoft.com/office/drawing/2014/main" id="{2C054A6F-03CC-4042-7572-3D4CE443F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934" y="2157433"/>
                <a:ext cx="3098534" cy="2522517"/>
              </a:xfrm>
              <a:prstGeom prst="rect">
                <a:avLst/>
              </a:prstGeom>
            </p:spPr>
          </p:pic>
          <p:sp>
            <p:nvSpPr>
              <p:cNvPr id="18" name="ZoneTexte 14">
                <a:extLst>
                  <a:ext uri="{FF2B5EF4-FFF2-40B4-BE49-F238E27FC236}">
                    <a16:creationId xmlns:a16="http://schemas.microsoft.com/office/drawing/2014/main" id="{8A1DED31-CD63-2057-C3D6-D2B3761A4F14}"/>
                  </a:ext>
                </a:extLst>
              </p:cNvPr>
              <p:cNvSpPr txBox="1">
                <a:spLocks noChangeArrowheads="1"/>
              </p:cNvSpPr>
              <p:nvPr/>
            </p:nvSpPr>
            <p:spPr bwMode="auto">
              <a:xfrm>
                <a:off x="4918995" y="4753173"/>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L’eau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a:t>
                </a:r>
                <a:r>
                  <a:rPr lang="fr-FR" sz="1400" b="1" i="0" u="none" strike="noStrike" dirty="0">
                    <a:solidFill>
                      <a:schemeClr val="accent1">
                        <a:lumMod val="75000"/>
                      </a:schemeClr>
                    </a:solidFill>
                    <a:effectLst/>
                    <a:latin typeface="Arial" panose="020B0604020202020204" pitchFamily="34" charset="0"/>
                  </a:rPr>
                  <a:t>l’hydrosphère</a:t>
                </a:r>
                <a:r>
                  <a:rPr lang="fr-FR" altLang="fr-FR" sz="1400" b="1" dirty="0">
                    <a:solidFill>
                      <a:srgbClr val="2F5597"/>
                    </a:solidFill>
                    <a:latin typeface="+mn-lt"/>
                    <a:cs typeface="Calibri" panose="020F0502020204030204" pitchFamily="34" charset="0"/>
                  </a:rPr>
                  <a:t>)</a:t>
                </a:r>
              </a:p>
            </p:txBody>
          </p:sp>
        </p:grpSp>
        <p:pic>
          <p:nvPicPr>
            <p:cNvPr id="37" name="En savoir +">
              <a:hlinkClick r:id="rId6" action="ppaction://hlinksldjump"/>
              <a:extLst>
                <a:ext uri="{FF2B5EF4-FFF2-40B4-BE49-F238E27FC236}">
                  <a16:creationId xmlns:a16="http://schemas.microsoft.com/office/drawing/2014/main" id="{4EAA64BE-3CE0-0B9C-B1D8-5712509EB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106" y="4599185"/>
              <a:ext cx="511940" cy="469640"/>
            </a:xfrm>
            <a:prstGeom prst="rect">
              <a:avLst/>
            </a:prstGeom>
          </p:spPr>
        </p:pic>
      </p:grpSp>
      <p:grpSp>
        <p:nvGrpSpPr>
          <p:cNvPr id="39" name="Groupe 38">
            <a:extLst>
              <a:ext uri="{FF2B5EF4-FFF2-40B4-BE49-F238E27FC236}">
                <a16:creationId xmlns:a16="http://schemas.microsoft.com/office/drawing/2014/main" id="{CAC82241-3288-EA00-EBFD-F950574AF6BD}"/>
              </a:ext>
            </a:extLst>
          </p:cNvPr>
          <p:cNvGrpSpPr/>
          <p:nvPr/>
        </p:nvGrpSpPr>
        <p:grpSpPr>
          <a:xfrm>
            <a:off x="1536701" y="2157433"/>
            <a:ext cx="3197225" cy="3211293"/>
            <a:chOff x="1536701" y="2157433"/>
            <a:chExt cx="3197225" cy="3211293"/>
          </a:xfrm>
        </p:grpSpPr>
        <p:grpSp>
          <p:nvGrpSpPr>
            <p:cNvPr id="30" name="Lithosphère">
              <a:extLst>
                <a:ext uri="{FF2B5EF4-FFF2-40B4-BE49-F238E27FC236}">
                  <a16:creationId xmlns:a16="http://schemas.microsoft.com/office/drawing/2014/main" id="{E47FB04B-8EB5-27C5-8FA6-47E2BC903C64}"/>
                </a:ext>
              </a:extLst>
            </p:cNvPr>
            <p:cNvGrpSpPr/>
            <p:nvPr/>
          </p:nvGrpSpPr>
          <p:grpSpPr>
            <a:xfrm>
              <a:off x="1536701" y="2157433"/>
              <a:ext cx="3197225" cy="3211293"/>
              <a:chOff x="1536701" y="2157433"/>
              <a:chExt cx="3197225" cy="3211293"/>
            </a:xfrm>
          </p:grpSpPr>
          <p:sp>
            <p:nvSpPr>
              <p:cNvPr id="17" name="ZoneTexte 14">
                <a:extLst>
                  <a:ext uri="{FF2B5EF4-FFF2-40B4-BE49-F238E27FC236}">
                    <a16:creationId xmlns:a16="http://schemas.microsoft.com/office/drawing/2014/main" id="{25DADE88-015E-08F9-3B22-5556094DCD5F}"/>
                  </a:ext>
                </a:extLst>
              </p:cNvPr>
              <p:cNvSpPr txBox="1">
                <a:spLocks noChangeArrowheads="1"/>
              </p:cNvSpPr>
              <p:nvPr/>
            </p:nvSpPr>
            <p:spPr bwMode="auto">
              <a:xfrm>
                <a:off x="1536701" y="4753173"/>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 sol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a:t>
                </a:r>
                <a:r>
                  <a:rPr lang="fr-FR" sz="1400" b="1" i="0" u="none" strike="noStrike" dirty="0">
                    <a:solidFill>
                      <a:schemeClr val="accent1">
                        <a:lumMod val="75000"/>
                      </a:schemeClr>
                    </a:solidFill>
                    <a:effectLst/>
                    <a:latin typeface="Arial" panose="020B0604020202020204" pitchFamily="34" charset="0"/>
                  </a:rPr>
                  <a:t>la lithosphère</a:t>
                </a:r>
                <a:r>
                  <a:rPr lang="fr-FR" altLang="fr-FR" sz="1400" b="1" dirty="0">
                    <a:solidFill>
                      <a:srgbClr val="2F5597"/>
                    </a:solidFill>
                    <a:latin typeface="+mn-lt"/>
                    <a:cs typeface="Calibri" panose="020F0502020204030204" pitchFamily="34" charset="0"/>
                  </a:rPr>
                  <a:t>)</a:t>
                </a:r>
              </a:p>
            </p:txBody>
          </p:sp>
          <p:pic>
            <p:nvPicPr>
              <p:cNvPr id="34" name="Image 33">
                <a:extLst>
                  <a:ext uri="{FF2B5EF4-FFF2-40B4-BE49-F238E27FC236}">
                    <a16:creationId xmlns:a16="http://schemas.microsoft.com/office/drawing/2014/main" id="{0E739F45-4740-9ACF-7513-754975F4F4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042" y="2157433"/>
                <a:ext cx="2051367" cy="2598398"/>
              </a:xfrm>
              <a:prstGeom prst="rect">
                <a:avLst/>
              </a:prstGeom>
            </p:spPr>
          </p:pic>
        </p:grpSp>
        <p:pic>
          <p:nvPicPr>
            <p:cNvPr id="25" name="En savoir +">
              <a:hlinkClick r:id="rId8" action="ppaction://hlinksldjump"/>
              <a:extLst>
                <a:ext uri="{FF2B5EF4-FFF2-40B4-BE49-F238E27FC236}">
                  <a16:creationId xmlns:a16="http://schemas.microsoft.com/office/drawing/2014/main" id="{391A2C4D-147F-D81E-CC6E-9C7105C02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761" y="4599185"/>
              <a:ext cx="511940" cy="469640"/>
            </a:xfrm>
            <a:prstGeom prst="rect">
              <a:avLst/>
            </a:prstGeom>
          </p:spPr>
        </p:pic>
      </p:grpSp>
      <p:sp>
        <p:nvSpPr>
          <p:cNvPr id="2" name="Rectangle 2">
            <a:extLst>
              <a:ext uri="{FF2B5EF4-FFF2-40B4-BE49-F238E27FC236}">
                <a16:creationId xmlns:a16="http://schemas.microsoft.com/office/drawing/2014/main" id="{F4A30587-6B76-A83B-5046-4E40EB2AA949}"/>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Quels sont les différents types d’écosystèmes ?</a:t>
            </a:r>
          </a:p>
        </p:txBody>
      </p:sp>
      <p:sp>
        <p:nvSpPr>
          <p:cNvPr id="3" name="Rectangle 1">
            <a:extLst>
              <a:ext uri="{FF2B5EF4-FFF2-40B4-BE49-F238E27FC236}">
                <a16:creationId xmlns:a16="http://schemas.microsoft.com/office/drawing/2014/main" id="{CF70D909-08DF-0A5B-E5AF-A6D7937EE4CF}"/>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9536DC0E-0566-16A6-3BF5-D36AEE0579C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D3061736-14A5-92D0-6F87-EC8D390CB21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E261FF5A-154E-2B4F-EF0F-FCDF6BA424B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1ADC5214-420D-3937-3038-E849723B837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05FAA705-D917-6AA4-88E7-E8BE6B735A8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A411699F-53BE-4E87-51D1-80626723DAB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7CCFACC-6EFB-3267-B004-10949784871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8B0C3F77-5105-0B49-039D-FA6350F81CE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N1">
            <a:extLst>
              <a:ext uri="{FF2B5EF4-FFF2-40B4-BE49-F238E27FC236}">
                <a16:creationId xmlns:a16="http://schemas.microsoft.com/office/drawing/2014/main" id="{2643AE05-035D-1DCA-C84E-802C21E3A8BD}"/>
              </a:ext>
            </a:extLst>
          </p:cNvPr>
          <p:cNvGrpSpPr/>
          <p:nvPr/>
        </p:nvGrpSpPr>
        <p:grpSpPr>
          <a:xfrm>
            <a:off x="2673358" y="3276505"/>
            <a:ext cx="1015200" cy="1015200"/>
            <a:chOff x="2979068" y="2181479"/>
            <a:chExt cx="1015200" cy="1015200"/>
          </a:xfrm>
          <a:solidFill>
            <a:srgbClr val="42C4E3"/>
          </a:solidFill>
        </p:grpSpPr>
        <p:sp>
          <p:nvSpPr>
            <p:cNvPr id="15" name="Numéro 1">
              <a:extLst>
                <a:ext uri="{FF2B5EF4-FFF2-40B4-BE49-F238E27FC236}">
                  <a16:creationId xmlns:a16="http://schemas.microsoft.com/office/drawing/2014/main" id="{67AB3AC8-C865-FD4B-FC39-1DD1B9221E00}"/>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6" name="? bleu">
              <a:extLst>
                <a:ext uri="{FF2B5EF4-FFF2-40B4-BE49-F238E27FC236}">
                  <a16:creationId xmlns:a16="http://schemas.microsoft.com/office/drawing/2014/main" id="{375CFB84-7C8D-A608-E89A-A1DA05375F6F}"/>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3" name="Groupe N3">
            <a:extLst>
              <a:ext uri="{FF2B5EF4-FFF2-40B4-BE49-F238E27FC236}">
                <a16:creationId xmlns:a16="http://schemas.microsoft.com/office/drawing/2014/main" id="{504EF4AF-1620-C201-2994-1E55FFB7F86E}"/>
              </a:ext>
            </a:extLst>
          </p:cNvPr>
          <p:cNvGrpSpPr>
            <a:grpSpLocks/>
          </p:cNvGrpSpPr>
          <p:nvPr/>
        </p:nvGrpSpPr>
        <p:grpSpPr bwMode="auto">
          <a:xfrm>
            <a:off x="9406025" y="3276923"/>
            <a:ext cx="1016000" cy="1014413"/>
            <a:chOff x="9725308" y="2293938"/>
            <a:chExt cx="1015200" cy="1015200"/>
          </a:xfrm>
        </p:grpSpPr>
        <p:sp>
          <p:nvSpPr>
            <p:cNvPr id="24" name="Numéro 3">
              <a:extLst>
                <a:ext uri="{FF2B5EF4-FFF2-40B4-BE49-F238E27FC236}">
                  <a16:creationId xmlns:a16="http://schemas.microsoft.com/office/drawing/2014/main" id="{7F9EEE9D-AD4C-8CA6-BC35-906FF6670CCB}"/>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4FE555DB-4F1A-0B7E-2618-9A71A5B82816}"/>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7" name="Groupe N2">
            <a:extLst>
              <a:ext uri="{FF2B5EF4-FFF2-40B4-BE49-F238E27FC236}">
                <a16:creationId xmlns:a16="http://schemas.microsoft.com/office/drawing/2014/main" id="{C5D70D9F-4A0F-6CFA-7C1B-070B622541A8}"/>
              </a:ext>
            </a:extLst>
          </p:cNvPr>
          <p:cNvGrpSpPr>
            <a:grpSpLocks/>
          </p:cNvGrpSpPr>
          <p:nvPr/>
        </p:nvGrpSpPr>
        <p:grpSpPr bwMode="auto">
          <a:xfrm>
            <a:off x="6089737" y="3276923"/>
            <a:ext cx="1016000" cy="1014413"/>
            <a:chOff x="6429109" y="2275219"/>
            <a:chExt cx="1015200" cy="1015200"/>
          </a:xfrm>
        </p:grpSpPr>
        <p:sp>
          <p:nvSpPr>
            <p:cNvPr id="28" name="Numéro 2">
              <a:extLst>
                <a:ext uri="{FF2B5EF4-FFF2-40B4-BE49-F238E27FC236}">
                  <a16:creationId xmlns:a16="http://schemas.microsoft.com/office/drawing/2014/main" id="{F9B63756-D9F0-8D44-9776-6B0E329D80DA}"/>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22AC6071-F717-3411-53AE-137B35E68BF5}"/>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3" name="Espace réservé du numéro de diapositive 1">
            <a:extLst>
              <a:ext uri="{FF2B5EF4-FFF2-40B4-BE49-F238E27FC236}">
                <a16:creationId xmlns:a16="http://schemas.microsoft.com/office/drawing/2014/main" id="{78897524-1CFA-9925-D015-B94C48328BA6}"/>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15</a:t>
            </a:fld>
            <a:endParaRPr lang="fr-FR" altLang="fr-FR" sz="1800" b="1" dirty="0">
              <a:solidFill>
                <a:schemeClr val="bg1"/>
              </a:solidFill>
            </a:endParaRPr>
          </a:p>
        </p:txBody>
      </p:sp>
      <p:pic>
        <p:nvPicPr>
          <p:cNvPr id="36" name="En savoir +">
            <a:hlinkClick r:id="rId13" action="ppaction://hlinksldjump"/>
            <a:extLst>
              <a:ext uri="{FF2B5EF4-FFF2-40B4-BE49-F238E27FC236}">
                <a16:creationId xmlns:a16="http://schemas.microsoft.com/office/drawing/2014/main" id="{910A0483-90E1-916B-A1F6-C3A9D53E5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698" y="197246"/>
            <a:ext cx="772662" cy="708819"/>
          </a:xfrm>
          <a:prstGeom prst="rect">
            <a:avLst/>
          </a:prstGeom>
        </p:spPr>
      </p:pic>
      <p:pic>
        <p:nvPicPr>
          <p:cNvPr id="20" name="Logo AEM">
            <a:extLst>
              <a:ext uri="{FF2B5EF4-FFF2-40B4-BE49-F238E27FC236}">
                <a16:creationId xmlns:a16="http://schemas.microsoft.com/office/drawing/2014/main" id="{55EBE0EB-D82F-3A67-40A6-AA58F83E944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7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ppt_x</p:attrName>
                                        </p:attrNameLst>
                                      </p:cBhvr>
                                      <p:tavLst>
                                        <p:tav tm="0">
                                          <p:val>
                                            <p:strVal val="#ppt_x"/>
                                          </p:val>
                                        </p:tav>
                                        <p:tav tm="100000">
                                          <p:val>
                                            <p:strVal val="#ppt_x"/>
                                          </p:val>
                                        </p:tav>
                                      </p:tavLst>
                                    </p:anim>
                                    <p:anim calcmode="lin" valueType="num">
                                      <p:cBhvr>
                                        <p:cTn id="9" dur="1800" decel="100000" fill="hold"/>
                                        <p:tgtEl>
                                          <p:spTgt spid="2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0CA9B1E-FE13-5BE3-EE9C-1595F3EB00A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Qu’est qu’un écosystème ?</a:t>
            </a:r>
          </a:p>
        </p:txBody>
      </p:sp>
      <p:sp>
        <p:nvSpPr>
          <p:cNvPr id="3" name="Rectangle 1">
            <a:extLst>
              <a:ext uri="{FF2B5EF4-FFF2-40B4-BE49-F238E27FC236}">
                <a16:creationId xmlns:a16="http://schemas.microsoft.com/office/drawing/2014/main" id="{A60E31C7-41A4-23D4-6965-31CC69C9DCE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463E2491-DDE9-9EC9-75B5-2FBEF127669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A279B498-DF3D-ACD0-BAE3-634590232BD0}"/>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AD83FB69-C0B5-B48D-D6F9-38AAE6B6C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6481FB87-3704-BEC9-65A2-A18639761AF4}"/>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F387FD7D-12FE-7467-5FEF-63C44B5C19F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6957E6EE-14C3-78FC-C2EF-EBE72BA019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830033C9-077C-FE00-2ED3-60DC00780F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BE6E737B-D518-F109-C834-5CA351DF4311}"/>
              </a:ext>
            </a:extLst>
          </p:cNvPr>
          <p:cNvSpPr txBox="1"/>
          <p:nvPr/>
        </p:nvSpPr>
        <p:spPr>
          <a:xfrm>
            <a:off x="4518026" y="1790462"/>
            <a:ext cx="7391399" cy="2431435"/>
          </a:xfrm>
          <a:prstGeom prst="rect">
            <a:avLst/>
          </a:prstGeom>
          <a:noFill/>
        </p:spPr>
        <p:txBody>
          <a:bodyPr wrap="square">
            <a:spAutoFit/>
          </a:bodyPr>
          <a:lstStyle/>
          <a:p>
            <a:pPr rtl="0">
              <a:spcBef>
                <a:spcPts val="0"/>
              </a:spcBef>
              <a:spcAft>
                <a:spcPts val="1200"/>
              </a:spcAft>
            </a:pPr>
            <a:r>
              <a:rPr lang="fr-FR" sz="2000" dirty="0">
                <a:solidFill>
                  <a:srgbClr val="0070C0"/>
                </a:solidFill>
              </a:rPr>
              <a:t>Le mot « écosystème » vient de « écologie » et de « système ». Il s’agit d’un e</a:t>
            </a:r>
            <a:r>
              <a:rPr lang="fr-FR" sz="2000" b="0" i="0" dirty="0">
                <a:solidFill>
                  <a:srgbClr val="0070C0"/>
                </a:solidFill>
                <a:effectLst/>
              </a:rPr>
              <a:t>nsemble formé par une communauté d'êtres vivants, animaux et végétaux, et par le milieu dans lequel ils vivent.</a:t>
            </a:r>
          </a:p>
          <a:p>
            <a:pPr rtl="0">
              <a:spcBef>
                <a:spcPts val="0"/>
              </a:spcBef>
              <a:spcAft>
                <a:spcPts val="1200"/>
              </a:spcAft>
            </a:pPr>
            <a:r>
              <a:rPr lang="fr-FR" sz="2000" b="0" i="0" u="none" strike="noStrike" dirty="0">
                <a:solidFill>
                  <a:srgbClr val="0070C0"/>
                </a:solidFill>
                <a:effectLst/>
              </a:rPr>
              <a:t>Par exemple, une forêt tropicale est un écosystème constitué d’êtres vivants (arbres, plantes, insectes, animaux, micro-organismes…) qui sont en constante interaction.</a:t>
            </a:r>
            <a:endParaRPr lang="fr-FR" sz="2000" b="0" dirty="0">
              <a:solidFill>
                <a:srgbClr val="0070C0"/>
              </a:solidFill>
              <a:effectLst/>
            </a:endParaRPr>
          </a:p>
          <a:p>
            <a:pPr rtl="0">
              <a:spcBef>
                <a:spcPts val="0"/>
              </a:spcBef>
              <a:spcAft>
                <a:spcPts val="1200"/>
              </a:spcAft>
            </a:pPr>
            <a:endParaRPr lang="fr-FR" sz="1200" dirty="0">
              <a:solidFill>
                <a:schemeClr val="accent3">
                  <a:lumMod val="75000"/>
                </a:schemeClr>
              </a:solidFill>
            </a:endParaRPr>
          </a:p>
        </p:txBody>
      </p:sp>
      <p:pic>
        <p:nvPicPr>
          <p:cNvPr id="14" name="Image 13">
            <a:extLst>
              <a:ext uri="{FF2B5EF4-FFF2-40B4-BE49-F238E27FC236}">
                <a16:creationId xmlns:a16="http://schemas.microsoft.com/office/drawing/2014/main" id="{B5E8AFB4-8A71-BB98-F65C-3F2CDF2DE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226" y="2293938"/>
            <a:ext cx="2717800" cy="4141409"/>
          </a:xfrm>
          <a:prstGeom prst="rect">
            <a:avLst/>
          </a:prstGeom>
        </p:spPr>
      </p:pic>
      <p:sp>
        <p:nvSpPr>
          <p:cNvPr id="12" name="Espace réservé du numéro de diapositive 1">
            <a:extLst>
              <a:ext uri="{FF2B5EF4-FFF2-40B4-BE49-F238E27FC236}">
                <a16:creationId xmlns:a16="http://schemas.microsoft.com/office/drawing/2014/main" id="{A7017A4B-F46C-834C-3065-8DD49C40B13D}"/>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16</a:t>
            </a:fld>
            <a:endParaRPr lang="fr-FR" altLang="fr-FR" sz="1800" b="1" dirty="0">
              <a:solidFill>
                <a:schemeClr val="bg1"/>
              </a:solidFill>
            </a:endParaRPr>
          </a:p>
        </p:txBody>
      </p:sp>
      <p:pic>
        <p:nvPicPr>
          <p:cNvPr id="16" name="Image 15">
            <a:hlinkClick r:id="rId6" action="ppaction://hlinksldjump"/>
            <a:extLst>
              <a:ext uri="{FF2B5EF4-FFF2-40B4-BE49-F238E27FC236}">
                <a16:creationId xmlns:a16="http://schemas.microsoft.com/office/drawing/2014/main" id="{528BD1D1-889A-600C-2B7E-E2C80E1935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7060" y="5693346"/>
            <a:ext cx="780290" cy="661417"/>
          </a:xfrm>
          <a:prstGeom prst="rect">
            <a:avLst/>
          </a:prstGeom>
        </p:spPr>
      </p:pic>
      <p:pic>
        <p:nvPicPr>
          <p:cNvPr id="17" name="Image 16">
            <a:hlinkClick r:id="rId8"/>
            <a:extLst>
              <a:ext uri="{FF2B5EF4-FFF2-40B4-BE49-F238E27FC236}">
                <a16:creationId xmlns:a16="http://schemas.microsoft.com/office/drawing/2014/main" id="{D53A80D1-5731-170A-C64A-EB01FAE6A2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sp>
        <p:nvSpPr>
          <p:cNvPr id="19" name="ZoneTexte 18">
            <a:extLst>
              <a:ext uri="{FF2B5EF4-FFF2-40B4-BE49-F238E27FC236}">
                <a16:creationId xmlns:a16="http://schemas.microsoft.com/office/drawing/2014/main" id="{BEC4BD27-09CA-E3BE-713B-C27004EDCD2F}"/>
              </a:ext>
            </a:extLst>
          </p:cNvPr>
          <p:cNvSpPr txBox="1"/>
          <p:nvPr/>
        </p:nvSpPr>
        <p:spPr>
          <a:xfrm>
            <a:off x="4518026" y="6442889"/>
            <a:ext cx="6074453" cy="276999"/>
          </a:xfrm>
          <a:prstGeom prst="rect">
            <a:avLst/>
          </a:prstGeom>
          <a:noFill/>
        </p:spPr>
        <p:txBody>
          <a:bodyPr wrap="square">
            <a:spAutoFit/>
          </a:bodyPr>
          <a:lstStyle/>
          <a:p>
            <a:pPr rtl="0">
              <a:spcBef>
                <a:spcPts val="0"/>
              </a:spcBef>
              <a:spcAft>
                <a:spcPts val="1200"/>
              </a:spcAft>
            </a:pPr>
            <a:r>
              <a:rPr lang="fr-FR" sz="1200" dirty="0">
                <a:solidFill>
                  <a:schemeClr val="accent3">
                    <a:lumMod val="75000"/>
                  </a:schemeClr>
                </a:solidFill>
              </a:rPr>
              <a:t>S</a:t>
            </a:r>
            <a:r>
              <a:rPr lang="fr-FR" sz="1200" b="0" dirty="0">
                <a:solidFill>
                  <a:schemeClr val="accent3">
                    <a:lumMod val="75000"/>
                  </a:schemeClr>
                </a:solidFill>
                <a:effectLst/>
              </a:rPr>
              <a:t>ource : </a:t>
            </a:r>
            <a:r>
              <a:rPr lang="fr-FR" sz="1200" b="0" dirty="0" err="1">
                <a:solidFill>
                  <a:schemeClr val="accent3">
                    <a:lumMod val="75000"/>
                  </a:schemeClr>
                </a:solidFill>
                <a:effectLst/>
              </a:rPr>
              <a:t>cnrtl</a:t>
            </a:r>
            <a:endParaRPr lang="fr-FR" sz="1200" dirty="0">
              <a:solidFill>
                <a:schemeClr val="accent3">
                  <a:lumMod val="75000"/>
                </a:schemeClr>
              </a:solidFill>
            </a:endParaRPr>
          </a:p>
        </p:txBody>
      </p:sp>
      <p:pic>
        <p:nvPicPr>
          <p:cNvPr id="4" name="Logo AEM">
            <a:extLst>
              <a:ext uri="{FF2B5EF4-FFF2-40B4-BE49-F238E27FC236}">
                <a16:creationId xmlns:a16="http://schemas.microsoft.com/office/drawing/2014/main" id="{9D3E99C2-7E30-F0C1-47EB-0391B2D5577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69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7C4850-15BC-B2D7-FD72-CE85258AD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919" y="2945089"/>
            <a:ext cx="2565389" cy="3249493"/>
          </a:xfrm>
          <a:prstGeom prst="rect">
            <a:avLst/>
          </a:prstGeom>
        </p:spPr>
      </p:pic>
      <p:pic>
        <p:nvPicPr>
          <p:cNvPr id="3" name="Image 2">
            <a:extLst>
              <a:ext uri="{FF2B5EF4-FFF2-40B4-BE49-F238E27FC236}">
                <a16:creationId xmlns:a16="http://schemas.microsoft.com/office/drawing/2014/main" id="{8B659DB8-8804-3E54-9F15-BC9F05016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807" y="1367282"/>
            <a:ext cx="7007671" cy="3753730"/>
          </a:xfrm>
          <a:prstGeom prst="rect">
            <a:avLst/>
          </a:prstGeom>
        </p:spPr>
      </p:pic>
      <p:sp>
        <p:nvSpPr>
          <p:cNvPr id="6" name="Rectangle 2">
            <a:extLst>
              <a:ext uri="{FF2B5EF4-FFF2-40B4-BE49-F238E27FC236}">
                <a16:creationId xmlns:a16="http://schemas.microsoft.com/office/drawing/2014/main" id="{E0F5287B-1B5A-D405-4C6E-3887266CEE37}"/>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Quelle couche est la lithosphère sur toute la Terre ?</a:t>
            </a:r>
          </a:p>
        </p:txBody>
      </p:sp>
      <p:sp>
        <p:nvSpPr>
          <p:cNvPr id="7" name="Rectangle 1">
            <a:extLst>
              <a:ext uri="{FF2B5EF4-FFF2-40B4-BE49-F238E27FC236}">
                <a16:creationId xmlns:a16="http://schemas.microsoft.com/office/drawing/2014/main" id="{63C3C204-472E-79CE-1A8C-C107C59A1517}"/>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8" name="PictoVideo">
            <a:extLst>
              <a:ext uri="{FF2B5EF4-FFF2-40B4-BE49-F238E27FC236}">
                <a16:creationId xmlns:a16="http://schemas.microsoft.com/office/drawing/2014/main" id="{AAA34176-3B4D-4D01-E06C-2D8E44D13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Info">
            <a:extLst>
              <a:ext uri="{FF2B5EF4-FFF2-40B4-BE49-F238E27FC236}">
                <a16:creationId xmlns:a16="http://schemas.microsoft.com/office/drawing/2014/main" id="{C1545263-EB4A-9DE5-94DD-2496518EDFE1}"/>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0" name="ZtxtP-Video">
            <a:extLst>
              <a:ext uri="{FF2B5EF4-FFF2-40B4-BE49-F238E27FC236}">
                <a16:creationId xmlns:a16="http://schemas.microsoft.com/office/drawing/2014/main" id="{FE30450C-5F5E-F633-EE8B-FF33F98F13B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 name="PictoGuide">
            <a:extLst>
              <a:ext uri="{FF2B5EF4-FFF2-40B4-BE49-F238E27FC236}">
                <a16:creationId xmlns:a16="http://schemas.microsoft.com/office/drawing/2014/main" id="{8119BF88-B6DD-36F9-B767-5A9CD0E8F0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Guide">
            <a:extLst>
              <a:ext uri="{FF2B5EF4-FFF2-40B4-BE49-F238E27FC236}">
                <a16:creationId xmlns:a16="http://schemas.microsoft.com/office/drawing/2014/main" id="{62228069-6CC4-348B-EA56-70F0B2D755C4}"/>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3" name="ZtxtP-Video">
            <a:extLst>
              <a:ext uri="{FF2B5EF4-FFF2-40B4-BE49-F238E27FC236}">
                <a16:creationId xmlns:a16="http://schemas.microsoft.com/office/drawing/2014/main" id="{66D421D0-A1E5-BB87-A63A-DBCEC15151EA}"/>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Image 42">
            <a:extLst>
              <a:ext uri="{FF2B5EF4-FFF2-40B4-BE49-F238E27FC236}">
                <a16:creationId xmlns:a16="http://schemas.microsoft.com/office/drawing/2014/main" id="{380336EE-A216-07C8-5DFA-EED6FB7DA63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oVideo">
            <a:extLst>
              <a:ext uri="{FF2B5EF4-FFF2-40B4-BE49-F238E27FC236}">
                <a16:creationId xmlns:a16="http://schemas.microsoft.com/office/drawing/2014/main" id="{82AE81D0-AB4D-D6A1-4057-F6BB0FF108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hlinkClick r:id="rId8" action="ppaction://hlinksldjump"/>
            <a:extLst>
              <a:ext uri="{FF2B5EF4-FFF2-40B4-BE49-F238E27FC236}">
                <a16:creationId xmlns:a16="http://schemas.microsoft.com/office/drawing/2014/main" id="{68A9C631-FFFA-D027-CE9E-EB3B0C81E3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0852" y="5661025"/>
            <a:ext cx="780290" cy="661417"/>
          </a:xfrm>
          <a:prstGeom prst="rect">
            <a:avLst/>
          </a:prstGeom>
        </p:spPr>
      </p:pic>
      <p:pic>
        <p:nvPicPr>
          <p:cNvPr id="18" name="Image 17">
            <a:extLst>
              <a:ext uri="{FF2B5EF4-FFF2-40B4-BE49-F238E27FC236}">
                <a16:creationId xmlns:a16="http://schemas.microsoft.com/office/drawing/2014/main" id="{47745EDC-D937-B4F2-D83C-969F95489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8153" y="3011054"/>
            <a:ext cx="2211272" cy="3369557"/>
          </a:xfrm>
          <a:prstGeom prst="rect">
            <a:avLst/>
          </a:prstGeom>
        </p:spPr>
      </p:pic>
      <p:sp>
        <p:nvSpPr>
          <p:cNvPr id="19" name="Ellipse Texte +">
            <a:extLst>
              <a:ext uri="{FF2B5EF4-FFF2-40B4-BE49-F238E27FC236}">
                <a16:creationId xmlns:a16="http://schemas.microsoft.com/office/drawing/2014/main" id="{54E5538F-0D56-CFD1-6946-726CAF3E0282}"/>
              </a:ext>
            </a:extLst>
          </p:cNvPr>
          <p:cNvSpPr/>
          <p:nvPr/>
        </p:nvSpPr>
        <p:spPr bwMode="auto">
          <a:xfrm>
            <a:off x="7634530" y="1391952"/>
            <a:ext cx="2943644" cy="293668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fr-FR" sz="1700" dirty="0">
              <a:solidFill>
                <a:schemeClr val="bg1">
                  <a:lumMod val="95000"/>
                </a:schemeClr>
              </a:solidFill>
              <a:latin typeface="Calibri" panose="020F0502020204030204" pitchFamily="34" charset="0"/>
            </a:endParaRPr>
          </a:p>
        </p:txBody>
      </p:sp>
      <p:sp>
        <p:nvSpPr>
          <p:cNvPr id="16" name="ZoneTexte 15">
            <a:extLst>
              <a:ext uri="{FF2B5EF4-FFF2-40B4-BE49-F238E27FC236}">
                <a16:creationId xmlns:a16="http://schemas.microsoft.com/office/drawing/2014/main" id="{4E9B52ED-0904-9C6C-A0EF-EBAB38E75053}"/>
              </a:ext>
            </a:extLst>
          </p:cNvPr>
          <p:cNvSpPr txBox="1"/>
          <p:nvPr/>
        </p:nvSpPr>
        <p:spPr>
          <a:xfrm>
            <a:off x="7754477" y="1607110"/>
            <a:ext cx="2864157" cy="2554545"/>
          </a:xfrm>
          <a:prstGeom prst="rect">
            <a:avLst/>
          </a:prstGeom>
          <a:noFill/>
        </p:spPr>
        <p:txBody>
          <a:bodyPr wrap="square">
            <a:spAutoFit/>
          </a:bodyPr>
          <a:lstStyle/>
          <a:p>
            <a:pPr algn="ctr"/>
            <a:r>
              <a:rPr lang="fr-FR" sz="1600" b="0" i="0" dirty="0">
                <a:solidFill>
                  <a:schemeClr val="bg1"/>
                </a:solidFill>
                <a:effectLst/>
                <a:latin typeface="FiraSans Regular"/>
              </a:rPr>
              <a:t>Couche externe du globe terrestre, </a:t>
            </a:r>
            <a:r>
              <a:rPr lang="fr-FR" sz="1600" dirty="0">
                <a:solidFill>
                  <a:schemeClr val="bg1"/>
                </a:solidFill>
                <a:latin typeface="FiraSans Regular"/>
              </a:rPr>
              <a:t>constituant une e</a:t>
            </a:r>
            <a:r>
              <a:rPr lang="fr-FR" sz="1600" i="0" dirty="0">
                <a:solidFill>
                  <a:schemeClr val="bg1"/>
                </a:solidFill>
                <a:effectLst/>
                <a:latin typeface="FiraSans Regular"/>
              </a:rPr>
              <a:t>nveloppe solide, rocheuse, discontinue qui constitue la croûte terrestre</a:t>
            </a:r>
            <a:r>
              <a:rPr lang="fr-FR" sz="1400" i="0" dirty="0">
                <a:solidFill>
                  <a:schemeClr val="bg1"/>
                </a:solidFill>
                <a:effectLst/>
              </a:rPr>
              <a:t>. </a:t>
            </a:r>
            <a:r>
              <a:rPr lang="fr-FR" sz="1600" b="0" i="0" dirty="0">
                <a:solidFill>
                  <a:schemeClr val="bg1"/>
                </a:solidFill>
                <a:effectLst/>
                <a:latin typeface="FiraSans Regular"/>
              </a:rPr>
              <a:t>épaisse de 100 à 200 km, rigide, constituée par la croûte et une partie du manteau supérieur, et limitée en profondeur par l'asthénosphère. </a:t>
            </a:r>
            <a:endParaRPr lang="fr-FR" sz="1600" dirty="0">
              <a:solidFill>
                <a:schemeClr val="bg1"/>
              </a:solidFill>
            </a:endParaRPr>
          </a:p>
        </p:txBody>
      </p:sp>
      <p:sp>
        <p:nvSpPr>
          <p:cNvPr id="20" name="Ellipse Texte +">
            <a:extLst>
              <a:ext uri="{FF2B5EF4-FFF2-40B4-BE49-F238E27FC236}">
                <a16:creationId xmlns:a16="http://schemas.microsoft.com/office/drawing/2014/main" id="{5D8F9C93-EB69-D5C5-7353-61B7D30E4A56}"/>
              </a:ext>
            </a:extLst>
          </p:cNvPr>
          <p:cNvSpPr/>
          <p:nvPr/>
        </p:nvSpPr>
        <p:spPr bwMode="auto">
          <a:xfrm>
            <a:off x="5881446" y="4076603"/>
            <a:ext cx="3474990" cy="16827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fr-FR" sz="1700" dirty="0">
              <a:solidFill>
                <a:schemeClr val="bg1">
                  <a:lumMod val="95000"/>
                </a:schemeClr>
              </a:solidFill>
              <a:latin typeface="Calibri" panose="020F0502020204030204" pitchFamily="34" charset="0"/>
            </a:endParaRPr>
          </a:p>
        </p:txBody>
      </p:sp>
      <p:sp>
        <p:nvSpPr>
          <p:cNvPr id="17" name="ZoneTexte 16">
            <a:extLst>
              <a:ext uri="{FF2B5EF4-FFF2-40B4-BE49-F238E27FC236}">
                <a16:creationId xmlns:a16="http://schemas.microsoft.com/office/drawing/2014/main" id="{0F1AD574-FE8A-9677-911E-CE5845B5B83A}"/>
              </a:ext>
            </a:extLst>
          </p:cNvPr>
          <p:cNvSpPr txBox="1"/>
          <p:nvPr/>
        </p:nvSpPr>
        <p:spPr>
          <a:xfrm>
            <a:off x="6022079" y="4378846"/>
            <a:ext cx="3171926" cy="1077218"/>
          </a:xfrm>
          <a:prstGeom prst="rect">
            <a:avLst/>
          </a:prstGeom>
          <a:noFill/>
        </p:spPr>
        <p:txBody>
          <a:bodyPr wrap="square">
            <a:spAutoFit/>
          </a:bodyPr>
          <a:lstStyle/>
          <a:p>
            <a:pPr algn="ctr"/>
            <a:r>
              <a:rPr lang="fr-FR" sz="1600" dirty="0">
                <a:solidFill>
                  <a:schemeClr val="bg1"/>
                </a:solidFill>
              </a:rPr>
              <a:t>Actuellement, l’être humain ne sait creuser que jusqu’à environ 12 km dans la terre, soit à peine 10% de la lithosphère ! </a:t>
            </a:r>
          </a:p>
        </p:txBody>
      </p:sp>
      <p:grpSp>
        <p:nvGrpSpPr>
          <p:cNvPr id="32" name="Groupe 31">
            <a:extLst>
              <a:ext uri="{FF2B5EF4-FFF2-40B4-BE49-F238E27FC236}">
                <a16:creationId xmlns:a16="http://schemas.microsoft.com/office/drawing/2014/main" id="{7260806F-7681-C431-6627-1C83E32369DF}"/>
              </a:ext>
            </a:extLst>
          </p:cNvPr>
          <p:cNvGrpSpPr/>
          <p:nvPr/>
        </p:nvGrpSpPr>
        <p:grpSpPr>
          <a:xfrm>
            <a:off x="5942993" y="1872171"/>
            <a:ext cx="452542" cy="1231816"/>
            <a:chOff x="5942993" y="2159257"/>
            <a:chExt cx="452542" cy="1231816"/>
          </a:xfrm>
        </p:grpSpPr>
        <mc:AlternateContent xmlns:mc="http://schemas.openxmlformats.org/markup-compatibility/2006" xmlns:p14="http://schemas.microsoft.com/office/powerpoint/2010/main">
          <mc:Choice Requires="p14">
            <p:contentPart p14:bwMode="auto" r:id="rId11">
              <p14:nvContentPartPr>
                <p14:cNvPr id="27" name="Encre 26">
                  <a:extLst>
                    <a:ext uri="{FF2B5EF4-FFF2-40B4-BE49-F238E27FC236}">
                      <a16:creationId xmlns:a16="http://schemas.microsoft.com/office/drawing/2014/main" id="{4595389C-3BCA-E457-1B68-0251461DAE33}"/>
                    </a:ext>
                  </a:extLst>
                </p14:cNvPr>
                <p14:cNvContentPartPr/>
                <p14:nvPr/>
              </p14:nvContentPartPr>
              <p14:xfrm>
                <a:off x="5942993" y="2159257"/>
                <a:ext cx="389160" cy="1220040"/>
              </p14:xfrm>
            </p:contentPart>
          </mc:Choice>
          <mc:Fallback xmlns="">
            <p:pic>
              <p:nvPicPr>
                <p:cNvPr id="27" name="Encre 26">
                  <a:extLst>
                    <a:ext uri="{FF2B5EF4-FFF2-40B4-BE49-F238E27FC236}">
                      <a16:creationId xmlns:a16="http://schemas.microsoft.com/office/drawing/2014/main" id="{4595389C-3BCA-E457-1B68-0251461DAE33}"/>
                    </a:ext>
                  </a:extLst>
                </p:cNvPr>
                <p:cNvPicPr/>
                <p:nvPr/>
              </p:nvPicPr>
              <p:blipFill>
                <a:blip r:embed="rId12"/>
                <a:stretch>
                  <a:fillRect/>
                </a:stretch>
              </p:blipFill>
              <p:spPr>
                <a:xfrm>
                  <a:off x="5933633" y="2149897"/>
                  <a:ext cx="407880" cy="1238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Encre 27">
                  <a:extLst>
                    <a:ext uri="{FF2B5EF4-FFF2-40B4-BE49-F238E27FC236}">
                      <a16:creationId xmlns:a16="http://schemas.microsoft.com/office/drawing/2014/main" id="{CA0D8228-828E-CC5F-8D3C-1144495C35B0}"/>
                    </a:ext>
                  </a:extLst>
                </p14:cNvPr>
                <p14:cNvContentPartPr/>
                <p14:nvPr/>
              </p14:nvContentPartPr>
              <p14:xfrm>
                <a:off x="6093855" y="3232175"/>
                <a:ext cx="301680" cy="158898"/>
              </p14:xfrm>
            </p:contentPart>
          </mc:Choice>
          <mc:Fallback xmlns="">
            <p:pic>
              <p:nvPicPr>
                <p:cNvPr id="28" name="Encre 27">
                  <a:extLst>
                    <a:ext uri="{FF2B5EF4-FFF2-40B4-BE49-F238E27FC236}">
                      <a16:creationId xmlns:a16="http://schemas.microsoft.com/office/drawing/2014/main" id="{CA0D8228-828E-CC5F-8D3C-1144495C35B0}"/>
                    </a:ext>
                  </a:extLst>
                </p:cNvPr>
                <p:cNvPicPr/>
                <p:nvPr/>
              </p:nvPicPr>
              <p:blipFill>
                <a:blip r:embed="rId14"/>
                <a:stretch>
                  <a:fillRect/>
                </a:stretch>
              </p:blipFill>
              <p:spPr>
                <a:xfrm>
                  <a:off x="6084495" y="3222828"/>
                  <a:ext cx="320040" cy="177592"/>
                </a:xfrm>
                <a:prstGeom prst="rect">
                  <a:avLst/>
                </a:prstGeom>
              </p:spPr>
            </p:pic>
          </mc:Fallback>
        </mc:AlternateContent>
      </p:grpSp>
      <p:sp>
        <p:nvSpPr>
          <p:cNvPr id="2" name="ZoneTexte 1">
            <a:extLst>
              <a:ext uri="{FF2B5EF4-FFF2-40B4-BE49-F238E27FC236}">
                <a16:creationId xmlns:a16="http://schemas.microsoft.com/office/drawing/2014/main" id="{CE584E89-0F9A-6081-933D-FB226C5810A9}"/>
              </a:ext>
            </a:extLst>
          </p:cNvPr>
          <p:cNvSpPr txBox="1"/>
          <p:nvPr/>
        </p:nvSpPr>
        <p:spPr>
          <a:xfrm>
            <a:off x="5718580" y="6555619"/>
            <a:ext cx="4458478" cy="276999"/>
          </a:xfrm>
          <a:prstGeom prst="rect">
            <a:avLst/>
          </a:prstGeom>
          <a:noFill/>
        </p:spPr>
        <p:txBody>
          <a:bodyPr wrap="square">
            <a:spAutoFit/>
          </a:bodyPr>
          <a:lstStyle/>
          <a:p>
            <a:pPr rtl="0">
              <a:spcBef>
                <a:spcPts val="0"/>
              </a:spcBef>
              <a:spcAft>
                <a:spcPts val="1200"/>
              </a:spcAft>
            </a:pPr>
            <a:r>
              <a:rPr lang="fr-FR" sz="1200" b="0" dirty="0">
                <a:solidFill>
                  <a:schemeClr val="accent3">
                    <a:lumMod val="75000"/>
                  </a:schemeClr>
                </a:solidFill>
                <a:effectLst/>
              </a:rPr>
              <a:t>Sources : </a:t>
            </a:r>
            <a:r>
              <a:rPr lang="fr-FR" sz="1200" dirty="0">
                <a:solidFill>
                  <a:schemeClr val="accent3">
                    <a:lumMod val="75000"/>
                  </a:schemeClr>
                </a:solidFill>
              </a:rPr>
              <a:t>Larousse et </a:t>
            </a:r>
            <a:r>
              <a:rPr lang="fr-FR" sz="1200" dirty="0" err="1">
                <a:solidFill>
                  <a:schemeClr val="accent3">
                    <a:lumMod val="75000"/>
                  </a:schemeClr>
                </a:solidFill>
              </a:rPr>
              <a:t>cnrtl</a:t>
            </a:r>
            <a:endParaRPr lang="fr-FR" sz="1200" dirty="0">
              <a:solidFill>
                <a:schemeClr val="accent3">
                  <a:lumMod val="75000"/>
                </a:schemeClr>
              </a:solidFill>
            </a:endParaRPr>
          </a:p>
        </p:txBody>
      </p:sp>
      <p:pic>
        <p:nvPicPr>
          <p:cNvPr id="21" name="+ Boire">
            <a:extLst>
              <a:ext uri="{FF2B5EF4-FFF2-40B4-BE49-F238E27FC236}">
                <a16:creationId xmlns:a16="http://schemas.microsoft.com/office/drawing/2014/main" id="{4BACAA5B-372E-B73F-5875-8A76A709B5F5}"/>
              </a:ext>
            </a:extLst>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9995238" y="3681413"/>
            <a:ext cx="6635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space réservé du numéro de diapositive 1">
            <a:extLst>
              <a:ext uri="{FF2B5EF4-FFF2-40B4-BE49-F238E27FC236}">
                <a16:creationId xmlns:a16="http://schemas.microsoft.com/office/drawing/2014/main" id="{CDA66F43-0155-BF12-B6BC-135BD32866A5}"/>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17</a:t>
            </a:fld>
            <a:endParaRPr lang="fr-FR" altLang="fr-FR" sz="1800" b="1" dirty="0">
              <a:solidFill>
                <a:schemeClr val="bg1"/>
              </a:solidFill>
            </a:endParaRPr>
          </a:p>
        </p:txBody>
      </p:sp>
      <p:pic>
        <p:nvPicPr>
          <p:cNvPr id="24" name="Logo AEM">
            <a:extLst>
              <a:ext uri="{FF2B5EF4-FFF2-40B4-BE49-F238E27FC236}">
                <a16:creationId xmlns:a16="http://schemas.microsoft.com/office/drawing/2014/main" id="{2820C16C-18BC-B96C-602E-387F8F69C26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3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1800" decel="100000" fill="hold"/>
                                        <p:tgtEl>
                                          <p:spTgt spid="2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20" grpId="0" animBg="1"/>
      <p:bldP spid="20" grpId="1" animBg="1"/>
      <p:bldP spid="17" grpId="0"/>
      <p:bldP spid="17" grpId="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124492-B135-C31B-8096-69D308073EF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	Qu’est-ce que l’hydrosphère ?</a:t>
            </a:r>
          </a:p>
        </p:txBody>
      </p:sp>
      <p:sp>
        <p:nvSpPr>
          <p:cNvPr id="3" name="Rectangle 1">
            <a:extLst>
              <a:ext uri="{FF2B5EF4-FFF2-40B4-BE49-F238E27FC236}">
                <a16:creationId xmlns:a16="http://schemas.microsoft.com/office/drawing/2014/main" id="{9AD28335-CED3-B472-A5FC-F0F834CCBD0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4EDD1CFA-CE06-401C-2F7F-A90D895425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4557BB6A-26D2-587D-9A73-ABBC7F6C420C}"/>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3ED1EFC7-DAD6-EB5C-96F4-DE58A4FB65FD}"/>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6559C6B-5D63-348C-7A13-6938E6C7D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6DF11B14-1ED8-DAEF-E7D0-5BB38BBE94F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99D6D10A-F515-1CFA-AF7A-0CE18C1F4AD0}"/>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6666DE0A-A13D-DD36-EC8F-AE192465FD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D45E93F2-D0AD-AC0B-C726-16D7CE91C3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7525E70B-6BD6-8F7C-C6CA-42F06EE47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637" y="1334098"/>
            <a:ext cx="3927684" cy="2777462"/>
          </a:xfrm>
          <a:prstGeom prst="rect">
            <a:avLst/>
          </a:prstGeom>
        </p:spPr>
      </p:pic>
      <p:pic>
        <p:nvPicPr>
          <p:cNvPr id="12" name="Image 11">
            <a:hlinkClick r:id="rId7" action="ppaction://hlinksldjump"/>
            <a:extLst>
              <a:ext uri="{FF2B5EF4-FFF2-40B4-BE49-F238E27FC236}">
                <a16:creationId xmlns:a16="http://schemas.microsoft.com/office/drawing/2014/main" id="{FE51273D-D7DE-9F77-8D2A-0A639ED94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1710" y="5683107"/>
            <a:ext cx="780290" cy="661417"/>
          </a:xfrm>
          <a:prstGeom prst="rect">
            <a:avLst/>
          </a:prstGeom>
        </p:spPr>
      </p:pic>
      <p:pic>
        <p:nvPicPr>
          <p:cNvPr id="13" name="Image 12">
            <a:extLst>
              <a:ext uri="{FF2B5EF4-FFF2-40B4-BE49-F238E27FC236}">
                <a16:creationId xmlns:a16="http://schemas.microsoft.com/office/drawing/2014/main" id="{9CFF3DD0-FCC1-59EB-AE0D-C1F535E7DF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5000" y="3186062"/>
            <a:ext cx="2211272" cy="3369557"/>
          </a:xfrm>
          <a:prstGeom prst="rect">
            <a:avLst/>
          </a:prstGeom>
        </p:spPr>
      </p:pic>
      <p:sp>
        <p:nvSpPr>
          <p:cNvPr id="14" name="Ellipse Texte +">
            <a:extLst>
              <a:ext uri="{FF2B5EF4-FFF2-40B4-BE49-F238E27FC236}">
                <a16:creationId xmlns:a16="http://schemas.microsoft.com/office/drawing/2014/main" id="{0E443288-605F-4DA8-EB12-F55D1C452A57}"/>
              </a:ext>
            </a:extLst>
          </p:cNvPr>
          <p:cNvSpPr/>
          <p:nvPr/>
        </p:nvSpPr>
        <p:spPr bwMode="auto">
          <a:xfrm>
            <a:off x="9025475" y="1679552"/>
            <a:ext cx="2943644" cy="23129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fr-FR" sz="1700" dirty="0">
              <a:solidFill>
                <a:schemeClr val="bg1">
                  <a:lumMod val="95000"/>
                </a:schemeClr>
              </a:solidFill>
              <a:latin typeface="Calibri" panose="020F0502020204030204" pitchFamily="34" charset="0"/>
            </a:endParaRPr>
          </a:p>
        </p:txBody>
      </p:sp>
      <p:sp>
        <p:nvSpPr>
          <p:cNvPr id="15" name="ZoneTexte 14">
            <a:extLst>
              <a:ext uri="{FF2B5EF4-FFF2-40B4-BE49-F238E27FC236}">
                <a16:creationId xmlns:a16="http://schemas.microsoft.com/office/drawing/2014/main" id="{C0012C6F-32E2-1EFA-FECF-75E7ACEF545D}"/>
              </a:ext>
            </a:extLst>
          </p:cNvPr>
          <p:cNvSpPr txBox="1"/>
          <p:nvPr/>
        </p:nvSpPr>
        <p:spPr>
          <a:xfrm>
            <a:off x="9212815" y="1837219"/>
            <a:ext cx="2568964" cy="2062103"/>
          </a:xfrm>
          <a:prstGeom prst="rect">
            <a:avLst/>
          </a:prstGeom>
          <a:noFill/>
        </p:spPr>
        <p:txBody>
          <a:bodyPr wrap="square">
            <a:spAutoFit/>
          </a:bodyPr>
          <a:lstStyle/>
          <a:p>
            <a:pPr algn="ctr"/>
            <a:r>
              <a:rPr lang="fr-FR" sz="1600" dirty="0">
                <a:solidFill>
                  <a:schemeClr val="bg1"/>
                </a:solidFill>
              </a:rPr>
              <a:t>C’est la </a:t>
            </a:r>
            <a:r>
              <a:rPr lang="fr-FR" sz="1600" dirty="0">
                <a:solidFill>
                  <a:schemeClr val="bg1"/>
                </a:solidFill>
                <a:latin typeface="FiraSans Regular"/>
              </a:rPr>
              <a:t>p</a:t>
            </a:r>
            <a:r>
              <a:rPr lang="fr-FR" sz="1600" b="0" i="0" dirty="0">
                <a:solidFill>
                  <a:schemeClr val="bg1"/>
                </a:solidFill>
                <a:effectLst/>
                <a:latin typeface="FiraSans Regular"/>
              </a:rPr>
              <a:t>artie de la sphère terrestre occupée par les eaux et les glaces. </a:t>
            </a:r>
            <a:r>
              <a:rPr lang="fr-FR" sz="1600" dirty="0">
                <a:solidFill>
                  <a:schemeClr val="bg1"/>
                </a:solidFill>
              </a:rPr>
              <a:t>Elle comprend aussi bien l’eau liquide (lacs, océans, rivières, etc.) que l’eau sous différentes formes (glace, neige ou vapeur d’eau).</a:t>
            </a:r>
          </a:p>
        </p:txBody>
      </p:sp>
      <p:pic>
        <p:nvPicPr>
          <p:cNvPr id="18" name="Image 17">
            <a:extLst>
              <a:ext uri="{FF2B5EF4-FFF2-40B4-BE49-F238E27FC236}">
                <a16:creationId xmlns:a16="http://schemas.microsoft.com/office/drawing/2014/main" id="{CF409A50-2DCF-9F8B-A055-DDC8E17A3F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4348" y="2862259"/>
            <a:ext cx="3901448" cy="2438405"/>
          </a:xfrm>
          <a:prstGeom prst="rect">
            <a:avLst/>
          </a:prstGeom>
        </p:spPr>
      </p:pic>
      <p:pic>
        <p:nvPicPr>
          <p:cNvPr id="20" name="Image 19">
            <a:extLst>
              <a:ext uri="{FF2B5EF4-FFF2-40B4-BE49-F238E27FC236}">
                <a16:creationId xmlns:a16="http://schemas.microsoft.com/office/drawing/2014/main" id="{AFC0EDC2-B799-5D99-E8DA-94B5F5EA78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996" y="3939097"/>
            <a:ext cx="4554221" cy="2846388"/>
          </a:xfrm>
          <a:prstGeom prst="rect">
            <a:avLst/>
          </a:prstGeom>
        </p:spPr>
      </p:pic>
      <p:sp>
        <p:nvSpPr>
          <p:cNvPr id="16" name="ZoneTexte 15">
            <a:extLst>
              <a:ext uri="{FF2B5EF4-FFF2-40B4-BE49-F238E27FC236}">
                <a16:creationId xmlns:a16="http://schemas.microsoft.com/office/drawing/2014/main" id="{BA61EC97-3D9E-3E68-A7EE-EF795B72F7E7}"/>
              </a:ext>
            </a:extLst>
          </p:cNvPr>
          <p:cNvSpPr txBox="1"/>
          <p:nvPr/>
        </p:nvSpPr>
        <p:spPr>
          <a:xfrm>
            <a:off x="7469919" y="6525892"/>
            <a:ext cx="4458478" cy="276999"/>
          </a:xfrm>
          <a:prstGeom prst="rect">
            <a:avLst/>
          </a:prstGeom>
          <a:noFill/>
        </p:spPr>
        <p:txBody>
          <a:bodyPr wrap="square">
            <a:spAutoFit/>
          </a:bodyPr>
          <a:lstStyle/>
          <a:p>
            <a:pPr rtl="0">
              <a:spcBef>
                <a:spcPts val="0"/>
              </a:spcBef>
              <a:spcAft>
                <a:spcPts val="1200"/>
              </a:spcAft>
            </a:pPr>
            <a:r>
              <a:rPr lang="fr-FR" sz="1200" dirty="0">
                <a:solidFill>
                  <a:schemeClr val="accent3">
                    <a:lumMod val="75000"/>
                  </a:schemeClr>
                </a:solidFill>
              </a:rPr>
              <a:t>S</a:t>
            </a:r>
            <a:r>
              <a:rPr lang="fr-FR" sz="1200" b="0" dirty="0">
                <a:solidFill>
                  <a:schemeClr val="accent3">
                    <a:lumMod val="75000"/>
                  </a:schemeClr>
                </a:solidFill>
                <a:effectLst/>
              </a:rPr>
              <a:t>ource : </a:t>
            </a:r>
            <a:r>
              <a:rPr lang="fr-FR" sz="1200" b="0" dirty="0" err="1">
                <a:solidFill>
                  <a:schemeClr val="accent3">
                    <a:lumMod val="75000"/>
                  </a:schemeClr>
                </a:solidFill>
                <a:effectLst/>
              </a:rPr>
              <a:t>cntrl</a:t>
            </a:r>
            <a:endParaRPr lang="fr-FR" sz="1200" dirty="0">
              <a:solidFill>
                <a:schemeClr val="accent3">
                  <a:lumMod val="75000"/>
                </a:schemeClr>
              </a:solidFill>
            </a:endParaRPr>
          </a:p>
        </p:txBody>
      </p:sp>
      <p:sp>
        <p:nvSpPr>
          <p:cNvPr id="19" name="Espace réservé du numéro de diapositive 1">
            <a:extLst>
              <a:ext uri="{FF2B5EF4-FFF2-40B4-BE49-F238E27FC236}">
                <a16:creationId xmlns:a16="http://schemas.microsoft.com/office/drawing/2014/main" id="{B3277FE9-83DF-8DA6-CCE2-046CDF6873E2}"/>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18</a:t>
            </a:fld>
            <a:endParaRPr lang="fr-FR" altLang="fr-FR" sz="1800" b="1" dirty="0">
              <a:solidFill>
                <a:schemeClr val="bg1"/>
              </a:solidFill>
            </a:endParaRPr>
          </a:p>
        </p:txBody>
      </p:sp>
      <p:pic>
        <p:nvPicPr>
          <p:cNvPr id="22" name="Logo AEM">
            <a:extLst>
              <a:ext uri="{FF2B5EF4-FFF2-40B4-BE49-F238E27FC236}">
                <a16:creationId xmlns:a16="http://schemas.microsoft.com/office/drawing/2014/main" id="{5CDEE6B1-99CD-ECE6-EEDF-345161B19A5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2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1800" decel="100000" fill="hold"/>
                                        <p:tgtEl>
                                          <p:spTgt spid="2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195B25F-58C4-5FF9-1F41-9858191A87F3}"/>
              </a:ext>
            </a:extLst>
          </p:cNvPr>
          <p:cNvPicPr>
            <a:picLocks noChangeAspect="1"/>
          </p:cNvPicPr>
          <p:nvPr/>
        </p:nvPicPr>
        <p:blipFill rotWithShape="1">
          <a:blip r:embed="rId2">
            <a:extLst>
              <a:ext uri="{28A0092B-C50C-407E-A947-70E740481C1C}">
                <a14:useLocalDpi xmlns:a14="http://schemas.microsoft.com/office/drawing/2010/main" val="0"/>
              </a:ext>
            </a:extLst>
          </a:blip>
          <a:srcRect l="11870" r="10169"/>
          <a:stretch/>
        </p:blipFill>
        <p:spPr>
          <a:xfrm>
            <a:off x="1493838" y="1116013"/>
            <a:ext cx="6746306" cy="5768876"/>
          </a:xfrm>
          <a:prstGeom prst="rect">
            <a:avLst/>
          </a:prstGeom>
        </p:spPr>
      </p:pic>
      <p:sp>
        <p:nvSpPr>
          <p:cNvPr id="2" name="Rectangle 2">
            <a:extLst>
              <a:ext uri="{FF2B5EF4-FFF2-40B4-BE49-F238E27FC236}">
                <a16:creationId xmlns:a16="http://schemas.microsoft.com/office/drawing/2014/main" id="{3449017A-270E-5958-DF8E-F6F2F4F51620}"/>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Qu’est-ce que l’atmosphère ?</a:t>
            </a:r>
          </a:p>
        </p:txBody>
      </p:sp>
      <p:sp>
        <p:nvSpPr>
          <p:cNvPr id="3" name="Rectangle 1">
            <a:extLst>
              <a:ext uri="{FF2B5EF4-FFF2-40B4-BE49-F238E27FC236}">
                <a16:creationId xmlns:a16="http://schemas.microsoft.com/office/drawing/2014/main" id="{8899B74F-92C2-0A67-1779-96D831EB65BB}"/>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425E6143-0078-43F2-E800-29E7CF9AD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8E968204-E23D-4F01-999B-EC5230C8FCEC}"/>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330688A7-766B-936D-97D1-AA829FAB73A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81BC1732-34EE-A5DC-5EE2-E454ECA6FE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E24AC767-A3AF-95CD-2180-02750E4A224D}"/>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412B4E8-08FD-81F8-8ACD-C2D100A5F82F}"/>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3DEECC4B-76BE-D5F1-7D40-768559B6E3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E2BC379A-604D-AEDE-1997-7F7DCBD480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hlinkClick r:id="rId7" action="ppaction://hlinksldjump"/>
            <a:extLst>
              <a:ext uri="{FF2B5EF4-FFF2-40B4-BE49-F238E27FC236}">
                <a16:creationId xmlns:a16="http://schemas.microsoft.com/office/drawing/2014/main" id="{FA11DBD9-72F6-BD2F-B30E-D23C41FBF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43608" y="5661025"/>
            <a:ext cx="780290" cy="661417"/>
          </a:xfrm>
          <a:prstGeom prst="rect">
            <a:avLst/>
          </a:prstGeom>
        </p:spPr>
      </p:pic>
      <p:pic>
        <p:nvPicPr>
          <p:cNvPr id="15" name="Image 14">
            <a:extLst>
              <a:ext uri="{FF2B5EF4-FFF2-40B4-BE49-F238E27FC236}">
                <a16:creationId xmlns:a16="http://schemas.microsoft.com/office/drawing/2014/main" id="{38E955CF-4638-4D10-4667-9F21EC52A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0860" y="3011054"/>
            <a:ext cx="2211272" cy="3369557"/>
          </a:xfrm>
          <a:prstGeom prst="rect">
            <a:avLst/>
          </a:prstGeom>
        </p:spPr>
      </p:pic>
      <p:sp>
        <p:nvSpPr>
          <p:cNvPr id="16" name="Ellipse Texte +">
            <a:extLst>
              <a:ext uri="{FF2B5EF4-FFF2-40B4-BE49-F238E27FC236}">
                <a16:creationId xmlns:a16="http://schemas.microsoft.com/office/drawing/2014/main" id="{AA1B80E7-0295-8014-982C-FB651D7C9AAB}"/>
              </a:ext>
            </a:extLst>
          </p:cNvPr>
          <p:cNvSpPr/>
          <p:nvPr/>
        </p:nvSpPr>
        <p:spPr bwMode="auto">
          <a:xfrm>
            <a:off x="7811993" y="1073854"/>
            <a:ext cx="4251419" cy="200490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fr-FR" sz="1700" dirty="0">
              <a:solidFill>
                <a:schemeClr val="bg1">
                  <a:lumMod val="95000"/>
                </a:schemeClr>
              </a:solidFill>
              <a:latin typeface="Calibri" panose="020F0502020204030204" pitchFamily="34" charset="0"/>
            </a:endParaRPr>
          </a:p>
        </p:txBody>
      </p:sp>
      <p:sp>
        <p:nvSpPr>
          <p:cNvPr id="17" name="ZoneTexte 16">
            <a:extLst>
              <a:ext uri="{FF2B5EF4-FFF2-40B4-BE49-F238E27FC236}">
                <a16:creationId xmlns:a16="http://schemas.microsoft.com/office/drawing/2014/main" id="{B2AE790E-EC86-B790-BC05-C5214B352267}"/>
              </a:ext>
            </a:extLst>
          </p:cNvPr>
          <p:cNvSpPr txBox="1"/>
          <p:nvPr/>
        </p:nvSpPr>
        <p:spPr>
          <a:xfrm>
            <a:off x="8102161" y="1262874"/>
            <a:ext cx="3597934" cy="1815882"/>
          </a:xfrm>
          <a:prstGeom prst="rect">
            <a:avLst/>
          </a:prstGeom>
          <a:noFill/>
        </p:spPr>
        <p:txBody>
          <a:bodyPr wrap="square">
            <a:spAutoFit/>
          </a:bodyPr>
          <a:lstStyle/>
          <a:p>
            <a:pPr algn="ctr"/>
            <a:r>
              <a:rPr lang="fr-FR" sz="1600" dirty="0">
                <a:solidFill>
                  <a:schemeClr val="bg1"/>
                </a:solidFill>
              </a:rPr>
              <a:t>L’atmosphère est une enveloppe gazeuse qui entoure la Terre et qui est composée de plusieurs couches. De toutes ces couches, la plus proche de nous est la Troposphère.  C’est la couche où l’on peut respirer car l’oxygène y est présent en quantité suffisante..</a:t>
            </a:r>
          </a:p>
        </p:txBody>
      </p:sp>
      <mc:AlternateContent xmlns:mc="http://schemas.openxmlformats.org/markup-compatibility/2006" xmlns:p14="http://schemas.microsoft.com/office/powerpoint/2010/main">
        <mc:Choice Requires="p14">
          <p:contentPart p14:bwMode="auto" r:id="rId10">
            <p14:nvContentPartPr>
              <p14:cNvPr id="21" name="Encre 20">
                <a:extLst>
                  <a:ext uri="{FF2B5EF4-FFF2-40B4-BE49-F238E27FC236}">
                    <a16:creationId xmlns:a16="http://schemas.microsoft.com/office/drawing/2014/main" id="{EC2D0962-DC0F-78C0-F95F-561ED98207C8}"/>
                  </a:ext>
                </a:extLst>
              </p14:cNvPr>
              <p14:cNvContentPartPr/>
              <p14:nvPr/>
            </p14:nvContentPartPr>
            <p14:xfrm>
              <a:off x="7245985" y="4718479"/>
              <a:ext cx="360" cy="360"/>
            </p14:xfrm>
          </p:contentPart>
        </mc:Choice>
        <mc:Fallback xmlns="">
          <p:pic>
            <p:nvPicPr>
              <p:cNvPr id="21" name="Encre 20">
                <a:extLst>
                  <a:ext uri="{FF2B5EF4-FFF2-40B4-BE49-F238E27FC236}">
                    <a16:creationId xmlns:a16="http://schemas.microsoft.com/office/drawing/2014/main" id="{EC2D0962-DC0F-78C0-F95F-561ED98207C8}"/>
                  </a:ext>
                </a:extLst>
              </p:cNvPr>
              <p:cNvPicPr/>
              <p:nvPr/>
            </p:nvPicPr>
            <p:blipFill>
              <a:blip r:embed="rId15"/>
              <a:stretch>
                <a:fillRect/>
              </a:stretch>
            </p:blipFill>
            <p:spPr>
              <a:xfrm>
                <a:off x="7237345" y="4709839"/>
                <a:ext cx="18000" cy="18000"/>
              </a:xfrm>
              <a:prstGeom prst="rect">
                <a:avLst/>
              </a:prstGeom>
            </p:spPr>
          </p:pic>
        </mc:Fallback>
      </mc:AlternateContent>
      <p:sp>
        <p:nvSpPr>
          <p:cNvPr id="13" name="Espace réservé du numéro de diapositive 1">
            <a:extLst>
              <a:ext uri="{FF2B5EF4-FFF2-40B4-BE49-F238E27FC236}">
                <a16:creationId xmlns:a16="http://schemas.microsoft.com/office/drawing/2014/main" id="{8EF604D5-44B0-4341-C3F1-C6F2EFC9EDF5}"/>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19</a:t>
            </a:fld>
            <a:endParaRPr lang="fr-FR" altLang="fr-FR" sz="1800" b="1" dirty="0">
              <a:solidFill>
                <a:schemeClr val="bg1"/>
              </a:solidFill>
            </a:endParaRPr>
          </a:p>
        </p:txBody>
      </p:sp>
      <p:pic>
        <p:nvPicPr>
          <p:cNvPr id="19" name="Logo AEM">
            <a:extLst>
              <a:ext uri="{FF2B5EF4-FFF2-40B4-BE49-F238E27FC236}">
                <a16:creationId xmlns:a16="http://schemas.microsoft.com/office/drawing/2014/main" id="{07643CF8-961E-CE37-C810-72AACC19E4B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0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3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2000"/>
                                        <p:tgtEl>
                                          <p:spTgt spid="19"/>
                                        </p:tgtEl>
                                      </p:cBhvr>
                                    </p:animEffect>
                                    <p:anim calcmode="lin" valueType="num">
                                      <p:cBhvr>
                                        <p:cTn id="10" dur="2000" fill="hold"/>
                                        <p:tgtEl>
                                          <p:spTgt spid="19"/>
                                        </p:tgtEl>
                                        <p:attrNameLst>
                                          <p:attrName>ppt_x</p:attrName>
                                        </p:attrNameLst>
                                      </p:cBhvr>
                                      <p:tavLst>
                                        <p:tav tm="0">
                                          <p:val>
                                            <p:strVal val="#ppt_x"/>
                                          </p:val>
                                        </p:tav>
                                        <p:tav tm="100000">
                                          <p:val>
                                            <p:strVal val="#ppt_x"/>
                                          </p:val>
                                        </p:tav>
                                      </p:tavLst>
                                    </p:anim>
                                    <p:anim calcmode="lin" valueType="num">
                                      <p:cBhvr>
                                        <p:cTn id="11" dur="1800" decel="100000" fill="hold"/>
                                        <p:tgtEl>
                                          <p:spTgt spid="19"/>
                                        </p:tgtEl>
                                        <p:attrNameLst>
                                          <p:attrName>ppt_y</p:attrName>
                                        </p:attrNameLst>
                                      </p:cBhvr>
                                      <p:tavLst>
                                        <p:tav tm="0">
                                          <p:val>
                                            <p:strVal val="#ppt_y+1"/>
                                          </p:val>
                                        </p:tav>
                                        <p:tav tm="100000">
                                          <p:val>
                                            <p:strVal val="#ppt_y-.03"/>
                                          </p:val>
                                        </p:tav>
                                      </p:tavLst>
                                    </p:anim>
                                    <p:anim calcmode="lin" valueType="num">
                                      <p:cBhvr>
                                        <p:cTn id="12" dur="200" accel="100000" fill="hold">
                                          <p:stCondLst>
                                            <p:cond delay="18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695E5DFB-45CE-2C62-4251-FFC813C9F8FC}"/>
              </a:ext>
            </a:extLst>
          </p:cNvPr>
          <p:cNvSpPr/>
          <p:nvPr/>
        </p:nvSpPr>
        <p:spPr>
          <a:xfrm>
            <a:off x="1506538" y="-22225"/>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500" b="1" dirty="0">
                <a:solidFill>
                  <a:schemeClr val="accent5">
                    <a:lumMod val="75000"/>
                  </a:schemeClr>
                </a:solidFill>
                <a:cs typeface="Arial" charset="0"/>
              </a:rPr>
              <a:t>Quels sont les besoins essentiels à la vie ?</a:t>
            </a:r>
          </a:p>
        </p:txBody>
      </p:sp>
      <p:grpSp>
        <p:nvGrpSpPr>
          <p:cNvPr id="20" name="Groupe KK">
            <a:extLst>
              <a:ext uri="{FF2B5EF4-FFF2-40B4-BE49-F238E27FC236}">
                <a16:creationId xmlns:a16="http://schemas.microsoft.com/office/drawing/2014/main" id="{133A26CE-FC7A-D7EB-165E-B16F5BA2E929}"/>
              </a:ext>
            </a:extLst>
          </p:cNvPr>
          <p:cNvGrpSpPr>
            <a:grpSpLocks/>
          </p:cNvGrpSpPr>
          <p:nvPr/>
        </p:nvGrpSpPr>
        <p:grpSpPr bwMode="auto">
          <a:xfrm>
            <a:off x="4849813" y="3924300"/>
            <a:ext cx="4171950" cy="2403535"/>
            <a:chOff x="4964909" y="3990336"/>
            <a:chExt cx="4172708" cy="2404647"/>
          </a:xfrm>
        </p:grpSpPr>
        <p:sp>
          <p:nvSpPr>
            <p:cNvPr id="22" name="ZoneTexte 14">
              <a:extLst>
                <a:ext uri="{FF2B5EF4-FFF2-40B4-BE49-F238E27FC236}">
                  <a16:creationId xmlns:a16="http://schemas.microsoft.com/office/drawing/2014/main" id="{BDB23D79-4363-5A25-1A8A-A6BA1D3EBF17}"/>
                </a:ext>
              </a:extLst>
            </p:cNvPr>
            <p:cNvSpPr txBox="1">
              <a:spLocks noChangeArrowheads="1"/>
            </p:cNvSpPr>
            <p:nvPr/>
          </p:nvSpPr>
          <p:spPr bwMode="auto">
            <a:xfrm>
              <a:off x="4964909" y="5994688"/>
              <a:ext cx="4172708" cy="40029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Faire ses besoins</a:t>
              </a:r>
            </a:p>
          </p:txBody>
        </p:sp>
        <p:pic>
          <p:nvPicPr>
            <p:cNvPr id="10296" name="Image 20">
              <a:extLst>
                <a:ext uri="{FF2B5EF4-FFF2-40B4-BE49-F238E27FC236}">
                  <a16:creationId xmlns:a16="http://schemas.microsoft.com/office/drawing/2014/main" id="{2D46588D-22F8-1526-C8A2-4A266CE617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4986" y="3990336"/>
              <a:ext cx="2241619" cy="20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Respirer">
            <a:extLst>
              <a:ext uri="{FF2B5EF4-FFF2-40B4-BE49-F238E27FC236}">
                <a16:creationId xmlns:a16="http://schemas.microsoft.com/office/drawing/2014/main" id="{70D4CF24-A47A-1B3B-1015-E4EACC963B7B}"/>
              </a:ext>
            </a:extLst>
          </p:cNvPr>
          <p:cNvGrpSpPr>
            <a:grpSpLocks/>
          </p:cNvGrpSpPr>
          <p:nvPr/>
        </p:nvGrpSpPr>
        <p:grpSpPr bwMode="auto">
          <a:xfrm>
            <a:off x="1908175" y="1160463"/>
            <a:ext cx="3197225" cy="2552700"/>
            <a:chOff x="1895475" y="1362075"/>
            <a:chExt cx="3197225" cy="2552700"/>
          </a:xfrm>
        </p:grpSpPr>
        <p:sp>
          <p:nvSpPr>
            <p:cNvPr id="26" name="ZoneTexte 14">
              <a:extLst>
                <a:ext uri="{FF2B5EF4-FFF2-40B4-BE49-F238E27FC236}">
                  <a16:creationId xmlns:a16="http://schemas.microsoft.com/office/drawing/2014/main" id="{E67C7232-34E6-61EC-C375-64EB8E7785E9}"/>
                </a:ext>
              </a:extLst>
            </p:cNvPr>
            <p:cNvSpPr txBox="1">
              <a:spLocks noChangeArrowheads="1"/>
            </p:cNvSpPr>
            <p:nvPr/>
          </p:nvSpPr>
          <p:spPr bwMode="auto">
            <a:xfrm>
              <a:off x="1895475" y="3514725"/>
              <a:ext cx="3197225" cy="4000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Respirer</a:t>
              </a:r>
            </a:p>
          </p:txBody>
        </p:sp>
        <p:pic>
          <p:nvPicPr>
            <p:cNvPr id="10294" name="Image 19">
              <a:extLst>
                <a:ext uri="{FF2B5EF4-FFF2-40B4-BE49-F238E27FC236}">
                  <a16:creationId xmlns:a16="http://schemas.microsoft.com/office/drawing/2014/main" id="{F58E65E0-3A7D-37A6-3A39-F568CC6126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7843" y="1362075"/>
              <a:ext cx="1772490" cy="237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e Autres">
            <a:extLst>
              <a:ext uri="{FF2B5EF4-FFF2-40B4-BE49-F238E27FC236}">
                <a16:creationId xmlns:a16="http://schemas.microsoft.com/office/drawing/2014/main" id="{3136CD2B-F3B6-1141-5C4B-76F2EDA7E2A4}"/>
              </a:ext>
            </a:extLst>
          </p:cNvPr>
          <p:cNvGrpSpPr>
            <a:grpSpLocks/>
          </p:cNvGrpSpPr>
          <p:nvPr/>
        </p:nvGrpSpPr>
        <p:grpSpPr bwMode="auto">
          <a:xfrm>
            <a:off x="8988425" y="4483100"/>
            <a:ext cx="2509838" cy="1952625"/>
            <a:chOff x="7045283" y="4458437"/>
            <a:chExt cx="2511341" cy="1953182"/>
          </a:xfrm>
        </p:grpSpPr>
        <p:pic>
          <p:nvPicPr>
            <p:cNvPr id="10290" name="Image 25">
              <a:extLst>
                <a:ext uri="{FF2B5EF4-FFF2-40B4-BE49-F238E27FC236}">
                  <a16:creationId xmlns:a16="http://schemas.microsoft.com/office/drawing/2014/main" id="{8E9CE79D-01C6-0366-87F4-861210BC12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Bulle ronde">
              <a:extLst>
                <a:ext uri="{FF2B5EF4-FFF2-40B4-BE49-F238E27FC236}">
                  <a16:creationId xmlns:a16="http://schemas.microsoft.com/office/drawing/2014/main" id="{9EB7D46B-B180-0EAD-D898-9C28D9AC2F8D}"/>
                </a:ext>
              </a:extLst>
            </p:cNvPr>
            <p:cNvSpPr/>
            <p:nvPr/>
          </p:nvSpPr>
          <p:spPr bwMode="auto">
            <a:xfrm>
              <a:off x="7793444" y="4458437"/>
              <a:ext cx="1763180" cy="85749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3" name="ZoneTexte 14">
              <a:extLst>
                <a:ext uri="{FF2B5EF4-FFF2-40B4-BE49-F238E27FC236}">
                  <a16:creationId xmlns:a16="http://schemas.microsoft.com/office/drawing/2014/main" id="{184CC69C-86C3-7CA9-D5E0-7D2ACEB6F9D7}"/>
                </a:ext>
              </a:extLst>
            </p:cNvPr>
            <p:cNvSpPr txBox="1">
              <a:spLocks noChangeArrowheads="1"/>
            </p:cNvSpPr>
            <p:nvPr/>
          </p:nvSpPr>
          <p:spPr bwMode="auto">
            <a:xfrm>
              <a:off x="7855393" y="4612469"/>
              <a:ext cx="1639281" cy="58436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a:t>
              </a:r>
            </a:p>
          </p:txBody>
        </p:sp>
      </p:grpSp>
      <p:grpSp>
        <p:nvGrpSpPr>
          <p:cNvPr id="36" name="Groupe Dormir">
            <a:extLst>
              <a:ext uri="{FF2B5EF4-FFF2-40B4-BE49-F238E27FC236}">
                <a16:creationId xmlns:a16="http://schemas.microsoft.com/office/drawing/2014/main" id="{ED17CEC5-6E17-432D-105A-411882404B8C}"/>
              </a:ext>
            </a:extLst>
          </p:cNvPr>
          <p:cNvGrpSpPr>
            <a:grpSpLocks/>
          </p:cNvGrpSpPr>
          <p:nvPr/>
        </p:nvGrpSpPr>
        <p:grpSpPr bwMode="auto">
          <a:xfrm>
            <a:off x="1895475" y="4122738"/>
            <a:ext cx="3197225" cy="2232025"/>
            <a:chOff x="1901671" y="4227769"/>
            <a:chExt cx="3197225" cy="2232209"/>
          </a:xfrm>
        </p:grpSpPr>
        <p:pic>
          <p:nvPicPr>
            <p:cNvPr id="10288" name="Image 17">
              <a:extLst>
                <a:ext uri="{FF2B5EF4-FFF2-40B4-BE49-F238E27FC236}">
                  <a16:creationId xmlns:a16="http://schemas.microsoft.com/office/drawing/2014/main" id="{B33DEB44-F3A4-CD2B-DDAB-B1F1B66440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8080" y="4227769"/>
              <a:ext cx="2591067" cy="197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14">
              <a:extLst>
                <a:ext uri="{FF2B5EF4-FFF2-40B4-BE49-F238E27FC236}">
                  <a16:creationId xmlns:a16="http://schemas.microsoft.com/office/drawing/2014/main" id="{5A6A694C-C467-CEDD-60A5-548E142660A1}"/>
                </a:ext>
              </a:extLst>
            </p:cNvPr>
            <p:cNvSpPr txBox="1">
              <a:spLocks noChangeArrowheads="1"/>
            </p:cNvSpPr>
            <p:nvPr/>
          </p:nvSpPr>
          <p:spPr bwMode="auto">
            <a:xfrm>
              <a:off x="1901671" y="6059895"/>
              <a:ext cx="3197225" cy="40008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Dormir</a:t>
              </a:r>
            </a:p>
          </p:txBody>
        </p:sp>
      </p:grpSp>
      <p:grpSp>
        <p:nvGrpSpPr>
          <p:cNvPr id="39" name="Groupe Manger">
            <a:extLst>
              <a:ext uri="{FF2B5EF4-FFF2-40B4-BE49-F238E27FC236}">
                <a16:creationId xmlns:a16="http://schemas.microsoft.com/office/drawing/2014/main" id="{5EAE8757-8860-51FC-BD8C-68E6E5BA026D}"/>
              </a:ext>
            </a:extLst>
          </p:cNvPr>
          <p:cNvGrpSpPr>
            <a:grpSpLocks/>
          </p:cNvGrpSpPr>
          <p:nvPr/>
        </p:nvGrpSpPr>
        <p:grpSpPr bwMode="auto">
          <a:xfrm>
            <a:off x="8724900" y="1154113"/>
            <a:ext cx="3106738" cy="2476500"/>
            <a:chOff x="8681689" y="1438932"/>
            <a:chExt cx="3106738" cy="2475111"/>
          </a:xfrm>
        </p:grpSpPr>
        <p:pic>
          <p:nvPicPr>
            <p:cNvPr id="10286" name="Image 15">
              <a:extLst>
                <a:ext uri="{FF2B5EF4-FFF2-40B4-BE49-F238E27FC236}">
                  <a16:creationId xmlns:a16="http://schemas.microsoft.com/office/drawing/2014/main" id="{5E0295FD-4ED0-1E4E-0363-B6EDF43B34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49817" y="1438932"/>
              <a:ext cx="1844886" cy="21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ZoneTexte 12">
              <a:extLst>
                <a:ext uri="{FF2B5EF4-FFF2-40B4-BE49-F238E27FC236}">
                  <a16:creationId xmlns:a16="http://schemas.microsoft.com/office/drawing/2014/main" id="{E71C9D78-BE0A-9EA5-4B21-FF3767E5F93A}"/>
                </a:ext>
              </a:extLst>
            </p:cNvPr>
            <p:cNvSpPr txBox="1">
              <a:spLocks noChangeArrowheads="1"/>
            </p:cNvSpPr>
            <p:nvPr/>
          </p:nvSpPr>
          <p:spPr bwMode="auto">
            <a:xfrm>
              <a:off x="8681689" y="3514217"/>
              <a:ext cx="3106738" cy="39982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Manger</a:t>
              </a:r>
            </a:p>
          </p:txBody>
        </p:sp>
      </p:grpSp>
      <p:grpSp>
        <p:nvGrpSpPr>
          <p:cNvPr id="42" name="Groupe Boire">
            <a:extLst>
              <a:ext uri="{FF2B5EF4-FFF2-40B4-BE49-F238E27FC236}">
                <a16:creationId xmlns:a16="http://schemas.microsoft.com/office/drawing/2014/main" id="{549CBB2C-CC40-6859-EE62-3BE39C8F82FB}"/>
              </a:ext>
            </a:extLst>
          </p:cNvPr>
          <p:cNvGrpSpPr>
            <a:grpSpLocks/>
          </p:cNvGrpSpPr>
          <p:nvPr/>
        </p:nvGrpSpPr>
        <p:grpSpPr bwMode="auto">
          <a:xfrm>
            <a:off x="5275263" y="1030288"/>
            <a:ext cx="3286125" cy="2584450"/>
            <a:chOff x="5380851" y="1330830"/>
            <a:chExt cx="3286125" cy="2583357"/>
          </a:xfrm>
        </p:grpSpPr>
        <p:pic>
          <p:nvPicPr>
            <p:cNvPr id="10284" name="Image 16">
              <a:extLst>
                <a:ext uri="{FF2B5EF4-FFF2-40B4-BE49-F238E27FC236}">
                  <a16:creationId xmlns:a16="http://schemas.microsoft.com/office/drawing/2014/main" id="{102B4CC1-8147-A1B3-3677-E9CD2512800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5415" y="1330830"/>
              <a:ext cx="2018088" cy="2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ZoneTexte 13">
              <a:extLst>
                <a:ext uri="{FF2B5EF4-FFF2-40B4-BE49-F238E27FC236}">
                  <a16:creationId xmlns:a16="http://schemas.microsoft.com/office/drawing/2014/main" id="{658B66C5-0729-526F-03EA-B5336672AEF2}"/>
                </a:ext>
              </a:extLst>
            </p:cNvPr>
            <p:cNvSpPr txBox="1">
              <a:spLocks noChangeArrowheads="1"/>
            </p:cNvSpPr>
            <p:nvPr/>
          </p:nvSpPr>
          <p:spPr bwMode="auto">
            <a:xfrm>
              <a:off x="5380851" y="3514306"/>
              <a:ext cx="3286125" cy="39988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Boire</a:t>
              </a:r>
            </a:p>
          </p:txBody>
        </p:sp>
      </p:grpSp>
      <p:grpSp>
        <p:nvGrpSpPr>
          <p:cNvPr id="46" name="Groupe N1">
            <a:extLst>
              <a:ext uri="{FF2B5EF4-FFF2-40B4-BE49-F238E27FC236}">
                <a16:creationId xmlns:a16="http://schemas.microsoft.com/office/drawing/2014/main" id="{7F51EF8B-6439-4FBD-B700-B290A031E9D9}"/>
              </a:ext>
            </a:extLst>
          </p:cNvPr>
          <p:cNvGrpSpPr/>
          <p:nvPr/>
        </p:nvGrpSpPr>
        <p:grpSpPr>
          <a:xfrm>
            <a:off x="3003471" y="2310982"/>
            <a:ext cx="1015200" cy="1015200"/>
            <a:chOff x="2979068" y="2181479"/>
            <a:chExt cx="1015200" cy="1015200"/>
          </a:xfrm>
          <a:solidFill>
            <a:srgbClr val="42C4E3"/>
          </a:solidFill>
        </p:grpSpPr>
        <p:sp>
          <p:nvSpPr>
            <p:cNvPr id="47" name="Numéro 1">
              <a:extLst>
                <a:ext uri="{FF2B5EF4-FFF2-40B4-BE49-F238E27FC236}">
                  <a16:creationId xmlns:a16="http://schemas.microsoft.com/office/drawing/2014/main" id="{10AAB7E9-5C46-EEF5-17DE-B245D6DB76F9}"/>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FB3393E9-ACBC-0E9A-4036-E9096DE531F0}"/>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9" name="Groupe N3">
            <a:extLst>
              <a:ext uri="{FF2B5EF4-FFF2-40B4-BE49-F238E27FC236}">
                <a16:creationId xmlns:a16="http://schemas.microsoft.com/office/drawing/2014/main" id="{B0B9C999-56EB-6C16-60C7-B4479E06E0A0}"/>
              </a:ext>
            </a:extLst>
          </p:cNvPr>
          <p:cNvGrpSpPr>
            <a:grpSpLocks/>
          </p:cNvGrpSpPr>
          <p:nvPr/>
        </p:nvGrpSpPr>
        <p:grpSpPr bwMode="auto">
          <a:xfrm>
            <a:off x="9736138" y="2311400"/>
            <a:ext cx="1016000" cy="1014413"/>
            <a:chOff x="9725308" y="2293938"/>
            <a:chExt cx="1015200" cy="1015200"/>
          </a:xfrm>
        </p:grpSpPr>
        <p:sp>
          <p:nvSpPr>
            <p:cNvPr id="50" name="Numéro 3">
              <a:extLst>
                <a:ext uri="{FF2B5EF4-FFF2-40B4-BE49-F238E27FC236}">
                  <a16:creationId xmlns:a16="http://schemas.microsoft.com/office/drawing/2014/main" id="{EE4EE32A-6DE5-344E-1CDE-C282C9B9E444}"/>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8C863AB5-CB63-5673-DBFF-D38430984405}"/>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52" name="Groupe N5">
            <a:extLst>
              <a:ext uri="{FF2B5EF4-FFF2-40B4-BE49-F238E27FC236}">
                <a16:creationId xmlns:a16="http://schemas.microsoft.com/office/drawing/2014/main" id="{A3D06172-AB9D-074F-F9CB-92C89AE79B22}"/>
              </a:ext>
            </a:extLst>
          </p:cNvPr>
          <p:cNvGrpSpPr>
            <a:grpSpLocks/>
          </p:cNvGrpSpPr>
          <p:nvPr/>
        </p:nvGrpSpPr>
        <p:grpSpPr bwMode="auto">
          <a:xfrm>
            <a:off x="6419850" y="4922838"/>
            <a:ext cx="1016000" cy="1016000"/>
            <a:chOff x="6250282" y="5007328"/>
            <a:chExt cx="1015200" cy="1015200"/>
          </a:xfrm>
        </p:grpSpPr>
        <p:sp>
          <p:nvSpPr>
            <p:cNvPr id="53" name="Numéro 5">
              <a:extLst>
                <a:ext uri="{FF2B5EF4-FFF2-40B4-BE49-F238E27FC236}">
                  <a16:creationId xmlns:a16="http://schemas.microsoft.com/office/drawing/2014/main" id="{74D3E9DF-4ECB-71FC-BE71-88890AA7DF8C}"/>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896A29DD-9BC0-40D0-1CAC-3B2CBAF13F97}"/>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55" name="Groupe N4">
            <a:extLst>
              <a:ext uri="{FF2B5EF4-FFF2-40B4-BE49-F238E27FC236}">
                <a16:creationId xmlns:a16="http://schemas.microsoft.com/office/drawing/2014/main" id="{B0E61025-A84B-7897-5C08-0DF957BA9F21}"/>
              </a:ext>
            </a:extLst>
          </p:cNvPr>
          <p:cNvGrpSpPr>
            <a:grpSpLocks/>
          </p:cNvGrpSpPr>
          <p:nvPr/>
        </p:nvGrpSpPr>
        <p:grpSpPr bwMode="auto">
          <a:xfrm>
            <a:off x="3003550" y="4922838"/>
            <a:ext cx="1016000" cy="1016000"/>
            <a:chOff x="3027027" y="5047015"/>
            <a:chExt cx="1015200" cy="1015200"/>
          </a:xfrm>
        </p:grpSpPr>
        <p:sp>
          <p:nvSpPr>
            <p:cNvPr id="56" name="Numéro 4">
              <a:extLst>
                <a:ext uri="{FF2B5EF4-FFF2-40B4-BE49-F238E27FC236}">
                  <a16:creationId xmlns:a16="http://schemas.microsoft.com/office/drawing/2014/main" id="{F5683078-8F45-FA1E-735B-D2D3BD4F1C41}"/>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EB7CE0F1-4C4A-E78F-A4C2-DB603C22F9BD}"/>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8" name="Groupe N2">
            <a:extLst>
              <a:ext uri="{FF2B5EF4-FFF2-40B4-BE49-F238E27FC236}">
                <a16:creationId xmlns:a16="http://schemas.microsoft.com/office/drawing/2014/main" id="{C3FC8A25-4E0D-F42A-EA9F-3C5773A6A092}"/>
              </a:ext>
            </a:extLst>
          </p:cNvPr>
          <p:cNvGrpSpPr>
            <a:grpSpLocks/>
          </p:cNvGrpSpPr>
          <p:nvPr/>
        </p:nvGrpSpPr>
        <p:grpSpPr bwMode="auto">
          <a:xfrm>
            <a:off x="6419850" y="2311400"/>
            <a:ext cx="1016000" cy="1014413"/>
            <a:chOff x="6429109" y="2275219"/>
            <a:chExt cx="1015200" cy="1015200"/>
          </a:xfrm>
        </p:grpSpPr>
        <p:sp>
          <p:nvSpPr>
            <p:cNvPr id="59" name="Numéro 2">
              <a:extLst>
                <a:ext uri="{FF2B5EF4-FFF2-40B4-BE49-F238E27FC236}">
                  <a16:creationId xmlns:a16="http://schemas.microsoft.com/office/drawing/2014/main" id="{1707D858-A35F-21AA-2F5A-2645DD9F9E1F}"/>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0" name="? bleu">
              <a:extLst>
                <a:ext uri="{FF2B5EF4-FFF2-40B4-BE49-F238E27FC236}">
                  <a16:creationId xmlns:a16="http://schemas.microsoft.com/office/drawing/2014/main" id="{6CF8AC80-3F27-7C9F-C690-10F8E1863981}"/>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pic>
        <p:nvPicPr>
          <p:cNvPr id="61" name="+ dormir">
            <a:extLst>
              <a:ext uri="{FF2B5EF4-FFF2-40B4-BE49-F238E27FC236}">
                <a16:creationId xmlns:a16="http://schemas.microsoft.com/office/drawing/2014/main" id="{1C52825A-6C7A-9551-BEA1-DB8B09E696CF}"/>
              </a:ext>
            </a:extLst>
          </p:cNvPr>
          <p:cNvPicPr preferRelativeResize="0">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4005263" y="5900738"/>
            <a:ext cx="642937"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e N6">
            <a:extLst>
              <a:ext uri="{FF2B5EF4-FFF2-40B4-BE49-F238E27FC236}">
                <a16:creationId xmlns:a16="http://schemas.microsoft.com/office/drawing/2014/main" id="{28897366-F61F-02A6-CF5F-6DB37B40809F}"/>
              </a:ext>
            </a:extLst>
          </p:cNvPr>
          <p:cNvGrpSpPr>
            <a:grpSpLocks/>
          </p:cNvGrpSpPr>
          <p:nvPr/>
        </p:nvGrpSpPr>
        <p:grpSpPr bwMode="auto">
          <a:xfrm>
            <a:off x="9736138" y="4922838"/>
            <a:ext cx="1016000" cy="1016000"/>
            <a:chOff x="9902970" y="5173076"/>
            <a:chExt cx="1015200" cy="1015200"/>
          </a:xfrm>
        </p:grpSpPr>
        <p:sp>
          <p:nvSpPr>
            <p:cNvPr id="63" name="Numéro 6">
              <a:extLst>
                <a:ext uri="{FF2B5EF4-FFF2-40B4-BE49-F238E27FC236}">
                  <a16:creationId xmlns:a16="http://schemas.microsoft.com/office/drawing/2014/main" id="{AA669979-3D6F-2A15-72C3-86D90D14E80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4" name="? bleu">
              <a:extLst>
                <a:ext uri="{FF2B5EF4-FFF2-40B4-BE49-F238E27FC236}">
                  <a16:creationId xmlns:a16="http://schemas.microsoft.com/office/drawing/2014/main" id="{D29DDA50-F4DE-09B2-0BD8-5707ED068121}"/>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65" name="+ Boire">
            <a:extLst>
              <a:ext uri="{FF2B5EF4-FFF2-40B4-BE49-F238E27FC236}">
                <a16:creationId xmlns:a16="http://schemas.microsoft.com/office/drawing/2014/main" id="{AC563D3B-FC80-EB3C-AF93-A449BC25235F}"/>
              </a:ext>
            </a:extLst>
          </p:cNvPr>
          <p:cNvPicPr preferRelativeResize="0">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7215188" y="3122613"/>
            <a:ext cx="6635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e 65">
            <a:extLst>
              <a:ext uri="{FF2B5EF4-FFF2-40B4-BE49-F238E27FC236}">
                <a16:creationId xmlns:a16="http://schemas.microsoft.com/office/drawing/2014/main" id="{8E6DF766-B210-1800-B4D9-C59F3428CB4B}"/>
              </a:ext>
            </a:extLst>
          </p:cNvPr>
          <p:cNvGrpSpPr>
            <a:grpSpLocks/>
          </p:cNvGrpSpPr>
          <p:nvPr/>
        </p:nvGrpSpPr>
        <p:grpSpPr bwMode="auto">
          <a:xfrm>
            <a:off x="7479221" y="976243"/>
            <a:ext cx="1832575" cy="2146017"/>
            <a:chOff x="8777737" y="2920405"/>
            <a:chExt cx="2488414" cy="3358484"/>
          </a:xfrm>
          <a:solidFill>
            <a:schemeClr val="accent5"/>
          </a:solidFill>
        </p:grpSpPr>
        <p:sp>
          <p:nvSpPr>
            <p:cNvPr id="67" name="Ellipse 3">
              <a:extLst>
                <a:ext uri="{FF2B5EF4-FFF2-40B4-BE49-F238E27FC236}">
                  <a16:creationId xmlns:a16="http://schemas.microsoft.com/office/drawing/2014/main" id="{3BA02542-BC2E-64D4-3F5F-6BF8218A5F78}"/>
                </a:ext>
              </a:extLst>
            </p:cNvPr>
            <p:cNvSpPr/>
            <p:nvPr/>
          </p:nvSpPr>
          <p:spPr>
            <a:xfrm>
              <a:off x="8777737" y="2920405"/>
              <a:ext cx="2488414" cy="335848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68" name="l'épaisseur de la zone respirable">
              <a:extLst>
                <a:ext uri="{FF2B5EF4-FFF2-40B4-BE49-F238E27FC236}">
                  <a16:creationId xmlns:a16="http://schemas.microsoft.com/office/drawing/2014/main" id="{8A142C6C-927E-DF80-42B4-FE84B5E39234}"/>
                </a:ext>
              </a:extLst>
            </p:cNvPr>
            <p:cNvSpPr txBox="1">
              <a:spLocks noChangeArrowheads="1"/>
            </p:cNvSpPr>
            <p:nvPr/>
          </p:nvSpPr>
          <p:spPr bwMode="auto">
            <a:xfrm>
              <a:off x="8949780" y="3087827"/>
              <a:ext cx="2248934" cy="288999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400" dirty="0">
                  <a:solidFill>
                    <a:schemeClr val="bg1"/>
                  </a:solidFill>
                  <a:latin typeface="+mn-lt"/>
                  <a:cs typeface="Arial" panose="020B0604020202020204" pitchFamily="34" charset="0"/>
                </a:rPr>
                <a:t>Il est </a:t>
              </a:r>
            </a:p>
            <a:p>
              <a:pPr algn="ctr" eaLnBrk="1" hangingPunct="1">
                <a:lnSpc>
                  <a:spcPct val="100000"/>
                </a:lnSpc>
                <a:spcBef>
                  <a:spcPct val="0"/>
                </a:spcBef>
                <a:buFontTx/>
                <a:buNone/>
                <a:defRPr/>
              </a:pPr>
              <a:r>
                <a:rPr lang="fr-FR" altLang="fr-FR" sz="1400" dirty="0">
                  <a:solidFill>
                    <a:schemeClr val="bg1"/>
                  </a:solidFill>
                  <a:latin typeface="+mn-lt"/>
                  <a:cs typeface="Arial" panose="020B0604020202020204" pitchFamily="34" charset="0"/>
                </a:rPr>
                <a:t>recommandé de boire 1,5 litre d’eau par jour, mais ce volume dépend de chacun (morphologie, santé…)</a:t>
              </a:r>
            </a:p>
          </p:txBody>
        </p:sp>
      </p:grpSp>
      <p:grpSp>
        <p:nvGrpSpPr>
          <p:cNvPr id="69" name="Groupe 68">
            <a:extLst>
              <a:ext uri="{FF2B5EF4-FFF2-40B4-BE49-F238E27FC236}">
                <a16:creationId xmlns:a16="http://schemas.microsoft.com/office/drawing/2014/main" id="{12CDCDBE-E8DC-C436-04D8-B856DB03FE4A}"/>
              </a:ext>
            </a:extLst>
          </p:cNvPr>
          <p:cNvGrpSpPr>
            <a:grpSpLocks/>
          </p:cNvGrpSpPr>
          <p:nvPr/>
        </p:nvGrpSpPr>
        <p:grpSpPr bwMode="auto">
          <a:xfrm>
            <a:off x="4079174" y="3516540"/>
            <a:ext cx="1617794" cy="2182993"/>
            <a:chOff x="8860714" y="2676733"/>
            <a:chExt cx="1529096" cy="1832450"/>
          </a:xfrm>
          <a:solidFill>
            <a:schemeClr val="accent5"/>
          </a:solidFill>
        </p:grpSpPr>
        <p:sp>
          <p:nvSpPr>
            <p:cNvPr id="70" name="Ellipse 3">
              <a:extLst>
                <a:ext uri="{FF2B5EF4-FFF2-40B4-BE49-F238E27FC236}">
                  <a16:creationId xmlns:a16="http://schemas.microsoft.com/office/drawing/2014/main" id="{4D0EA12E-3C04-C7AC-668E-6D9A02FBF998}"/>
                </a:ext>
              </a:extLst>
            </p:cNvPr>
            <p:cNvSpPr/>
            <p:nvPr/>
          </p:nvSpPr>
          <p:spPr>
            <a:xfrm>
              <a:off x="8860714" y="2676733"/>
              <a:ext cx="1529096" cy="18324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71" name="l'épaisseur de la zone respirable">
              <a:extLst>
                <a:ext uri="{FF2B5EF4-FFF2-40B4-BE49-F238E27FC236}">
                  <a16:creationId xmlns:a16="http://schemas.microsoft.com/office/drawing/2014/main" id="{CD567875-5590-1EAD-E2AB-A076C6B360B8}"/>
                </a:ext>
              </a:extLst>
            </p:cNvPr>
            <p:cNvSpPr txBox="1">
              <a:spLocks noChangeArrowheads="1"/>
            </p:cNvSpPr>
            <p:nvPr/>
          </p:nvSpPr>
          <p:spPr bwMode="auto">
            <a:xfrm>
              <a:off x="8860714" y="2848124"/>
              <a:ext cx="1484253" cy="107087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400" dirty="0">
                  <a:solidFill>
                    <a:schemeClr val="bg1"/>
                  </a:solidFill>
                  <a:latin typeface="+mn-lt"/>
                  <a:cs typeface="Arial" panose="020B0604020202020204" pitchFamily="34" charset="0"/>
                </a:rPr>
                <a:t>Pour un sommeil de meilleure qualité, on recommande une température comprise entre 16 et 18°C environ.</a:t>
              </a:r>
            </a:p>
          </p:txBody>
        </p:sp>
      </p:grpSp>
      <p:sp>
        <p:nvSpPr>
          <p:cNvPr id="86" name="Rectangle 1">
            <a:extLst>
              <a:ext uri="{FF2B5EF4-FFF2-40B4-BE49-F238E27FC236}">
                <a16:creationId xmlns:a16="http://schemas.microsoft.com/office/drawing/2014/main" id="{67791BFE-2987-EF2C-4B8E-2237F689EF74}"/>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0260" name="PictoVideo">
            <a:extLst>
              <a:ext uri="{FF2B5EF4-FFF2-40B4-BE49-F238E27FC236}">
                <a16:creationId xmlns:a16="http://schemas.microsoft.com/office/drawing/2014/main" id="{9637E24E-83D6-2D07-66C1-7026D712C5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ZtxtP-Info">
            <a:extLst>
              <a:ext uri="{FF2B5EF4-FFF2-40B4-BE49-F238E27FC236}">
                <a16:creationId xmlns:a16="http://schemas.microsoft.com/office/drawing/2014/main" id="{6689251E-0B85-A63B-E386-3C979B4501E5}"/>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9" name="ZtxtP-Video">
            <a:extLst>
              <a:ext uri="{FF2B5EF4-FFF2-40B4-BE49-F238E27FC236}">
                <a16:creationId xmlns:a16="http://schemas.microsoft.com/office/drawing/2014/main" id="{85C88718-7D5C-DF42-9BA5-C30CDF514B99}"/>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0263" name="PictoGuide">
            <a:extLst>
              <a:ext uri="{FF2B5EF4-FFF2-40B4-BE49-F238E27FC236}">
                <a16:creationId xmlns:a16="http://schemas.microsoft.com/office/drawing/2014/main" id="{6EB8E94C-AB0D-6AFF-D1B9-B8369830AC9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ZtxtP-Guide">
            <a:extLst>
              <a:ext uri="{FF2B5EF4-FFF2-40B4-BE49-F238E27FC236}">
                <a16:creationId xmlns:a16="http://schemas.microsoft.com/office/drawing/2014/main" id="{A54038EC-3DB9-F537-D7FA-B1C86CAC214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2" name="ZtxtP-Video">
            <a:extLst>
              <a:ext uri="{FF2B5EF4-FFF2-40B4-BE49-F238E27FC236}">
                <a16:creationId xmlns:a16="http://schemas.microsoft.com/office/drawing/2014/main" id="{CFDBC753-C0BC-D9D9-984D-BB85A952B2F2}"/>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3" name="Picto Info">
            <a:extLst>
              <a:ext uri="{FF2B5EF4-FFF2-40B4-BE49-F238E27FC236}">
                <a16:creationId xmlns:a16="http://schemas.microsoft.com/office/drawing/2014/main" id="{FD1EA9DC-4552-E4D5-6950-20B6DB850DD1}"/>
              </a:ext>
            </a:extLst>
          </p:cNvPr>
          <p:cNvPicPr>
            <a:picLocks noChangeAspect="1"/>
          </p:cNvPicPr>
          <p:nvPr/>
        </p:nvPicPr>
        <p:blipFill>
          <a:blip r:embed="rId12">
            <a:duotone>
              <a:schemeClr val="accent6">
                <a:shade val="45000"/>
                <a:satMod val="135000"/>
              </a:schemeClr>
              <a:prstClr val="white"/>
            </a:duotone>
          </a:blip>
          <a:srcRect/>
          <a:stretch>
            <a:fillRect/>
          </a:stretch>
        </p:blipFill>
        <p:spPr bwMode="auto">
          <a:xfrm>
            <a:off x="292100" y="1704975"/>
            <a:ext cx="779463" cy="661988"/>
          </a:xfrm>
          <a:prstGeom prst="rect">
            <a:avLst/>
          </a:prstGeom>
          <a:noFill/>
          <a:ln>
            <a:noFill/>
          </a:ln>
        </p:spPr>
      </p:pic>
      <p:pic>
        <p:nvPicPr>
          <p:cNvPr id="10267" name="PictoVideo">
            <a:extLst>
              <a:ext uri="{FF2B5EF4-FFF2-40B4-BE49-F238E27FC236}">
                <a16:creationId xmlns:a16="http://schemas.microsoft.com/office/drawing/2014/main" id="{37DEB0CE-65AC-897E-A0B5-F5CFC9CDD69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ZoneTexte 30">
            <a:extLst>
              <a:ext uri="{FF2B5EF4-FFF2-40B4-BE49-F238E27FC236}">
                <a16:creationId xmlns:a16="http://schemas.microsoft.com/office/drawing/2014/main" id="{75FD9DE7-78EB-B9B9-F8CC-5BAD180B0C18}"/>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0269" name="ZoneTexte 30">
            <a:extLst>
              <a:ext uri="{FF2B5EF4-FFF2-40B4-BE49-F238E27FC236}">
                <a16:creationId xmlns:a16="http://schemas.microsoft.com/office/drawing/2014/main" id="{6DF79222-A9E8-2CF7-35A1-60B583281048}"/>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98" name="Abrév">
            <a:extLst>
              <a:ext uri="{FF2B5EF4-FFF2-40B4-BE49-F238E27FC236}">
                <a16:creationId xmlns:a16="http://schemas.microsoft.com/office/drawing/2014/main" id="{F03D1FE5-D6C2-24E9-A988-FD98884F528C}"/>
              </a:ext>
            </a:extLst>
          </p:cNvPr>
          <p:cNvSpPr txBox="1">
            <a:spLocks noChangeArrowheads="1"/>
          </p:cNvSpPr>
          <p:nvPr/>
        </p:nvSpPr>
        <p:spPr bwMode="auto">
          <a:xfrm>
            <a:off x="0" y="6572250"/>
            <a:ext cx="1354138" cy="33813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1600" dirty="0" err="1">
                <a:latin typeface="+mn-lt"/>
                <a:cs typeface="Arial" panose="020B0604020202020204" pitchFamily="34" charset="0"/>
              </a:rPr>
              <a:t>R.B.M.D.Fa</a:t>
            </a:r>
            <a:endParaRPr lang="fr-FR" altLang="fr-FR" sz="1000" dirty="0">
              <a:latin typeface="+mn-lt"/>
              <a:cs typeface="Arial" panose="020B0604020202020204" pitchFamily="34" charset="0"/>
            </a:endParaRPr>
          </a:p>
        </p:txBody>
      </p:sp>
      <p:sp>
        <p:nvSpPr>
          <p:cNvPr id="72" name="Carré corné Info">
            <a:extLst>
              <a:ext uri="{FF2B5EF4-FFF2-40B4-BE49-F238E27FC236}">
                <a16:creationId xmlns:a16="http://schemas.microsoft.com/office/drawing/2014/main" id="{FA4B8212-269C-4983-6AE8-E09D6C4D7CED}"/>
              </a:ext>
            </a:extLst>
          </p:cNvPr>
          <p:cNvSpPr/>
          <p:nvPr/>
        </p:nvSpPr>
        <p:spPr>
          <a:xfrm>
            <a:off x="150813" y="5233988"/>
            <a:ext cx="1084262" cy="1296987"/>
          </a:xfrm>
          <a:prstGeom prst="foldedCorner">
            <a:avLst/>
          </a:prstGeom>
          <a:solidFill>
            <a:schemeClr val="bg1"/>
          </a:solid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buFontTx/>
              <a:buAutoNum type="arabicPeriod"/>
              <a:defRPr/>
            </a:pPr>
            <a:endParaRPr lang="fr-FR" sz="1100" b="1" dirty="0">
              <a:solidFill>
                <a:srgbClr val="002060"/>
              </a:solidFill>
            </a:endParaRPr>
          </a:p>
          <a:p>
            <a:pPr marL="228600" indent="-228600">
              <a:buFontTx/>
              <a:buAutoNum type="arabicPeriod"/>
              <a:defRPr/>
            </a:pPr>
            <a:r>
              <a:rPr lang="fr-FR" sz="1100" b="1" dirty="0">
                <a:solidFill>
                  <a:srgbClr val="002060"/>
                </a:solidFill>
              </a:rPr>
              <a:t>Respirer</a:t>
            </a:r>
          </a:p>
          <a:p>
            <a:pPr marL="228600" indent="-228600">
              <a:buFontTx/>
              <a:buAutoNum type="arabicPeriod"/>
              <a:defRPr/>
            </a:pPr>
            <a:r>
              <a:rPr lang="fr-FR" sz="1100" b="1" dirty="0">
                <a:solidFill>
                  <a:srgbClr val="002060"/>
                </a:solidFill>
              </a:rPr>
              <a:t>Boire </a:t>
            </a:r>
          </a:p>
          <a:p>
            <a:pPr marL="228600" indent="-228600">
              <a:buFontTx/>
              <a:buAutoNum type="arabicPeriod"/>
              <a:defRPr/>
            </a:pPr>
            <a:r>
              <a:rPr lang="fr-FR" sz="1100" b="1" dirty="0">
                <a:solidFill>
                  <a:srgbClr val="002060"/>
                </a:solidFill>
              </a:rPr>
              <a:t>Manger</a:t>
            </a:r>
          </a:p>
          <a:p>
            <a:pPr marL="228600" indent="-228600">
              <a:buFontTx/>
              <a:buAutoNum type="arabicPeriod"/>
              <a:defRPr/>
            </a:pPr>
            <a:r>
              <a:rPr lang="fr-FR" sz="1100" b="1" dirty="0">
                <a:solidFill>
                  <a:srgbClr val="002060"/>
                </a:solidFill>
              </a:rPr>
              <a:t>Dormir</a:t>
            </a:r>
          </a:p>
          <a:p>
            <a:pPr marL="228600" indent="-228600">
              <a:buFontTx/>
              <a:buAutoNum type="arabicPeriod"/>
              <a:defRPr/>
            </a:pPr>
            <a:r>
              <a:rPr lang="fr-FR" sz="1100" b="1" dirty="0">
                <a:solidFill>
                  <a:srgbClr val="002060"/>
                </a:solidFill>
              </a:rPr>
              <a:t>Faire ses besoins</a:t>
            </a:r>
          </a:p>
        </p:txBody>
      </p:sp>
      <p:sp>
        <p:nvSpPr>
          <p:cNvPr id="2" name="Espace réservé du numéro de diapositive 1">
            <a:extLst>
              <a:ext uri="{FF2B5EF4-FFF2-40B4-BE49-F238E27FC236}">
                <a16:creationId xmlns:a16="http://schemas.microsoft.com/office/drawing/2014/main" id="{804FC39D-D8D8-2E75-380D-953D5523445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a:t>
            </a:fld>
            <a:endParaRPr lang="fr-FR" altLang="fr-FR" sz="1800" b="1" dirty="0">
              <a:solidFill>
                <a:schemeClr val="bg1"/>
              </a:solidFill>
            </a:endParaRPr>
          </a:p>
        </p:txBody>
      </p:sp>
      <p:pic>
        <p:nvPicPr>
          <p:cNvPr id="3" name="Logo AEM">
            <a:extLst>
              <a:ext uri="{FF2B5EF4-FFF2-40B4-BE49-F238E27FC236}">
                <a16:creationId xmlns:a16="http://schemas.microsoft.com/office/drawing/2014/main" id="{85EE81EE-2592-FAF5-BE7C-486EA959C5A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 restart="whenNotActive" fill="hold" evtFilter="cancelBubble" nodeType="interactiveSeq">
                <p:stCondLst>
                  <p:cond evt="onClick" delay="0">
                    <p:tgtEl>
                      <p:spTgt spid="58"/>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7" restart="whenNotActive" fill="hold" evtFilter="cancelBubble" nodeType="interactiveSeq">
                <p:stCondLst>
                  <p:cond evt="onClick" delay="0">
                    <p:tgtEl>
                      <p:spTgt spid="4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4" restart="whenNotActive" fill="hold" evtFilter="cancelBubble" nodeType="interactiveSeq">
                <p:stCondLst>
                  <p:cond evt="onClick" delay="0">
                    <p:tgtEl>
                      <p:spTgt spid="5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6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57" restart="whenNotActive" fill="hold" evtFilter="cancelBubble" nodeType="interactiveSeq">
                <p:stCondLst>
                  <p:cond evt="onClick" delay="0">
                    <p:tgtEl>
                      <p:spTgt spid="9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6" restart="whenNotActive" fill="hold" evtFilter="cancelBubble" nodeType="interactiveSeq">
                <p:stCondLst>
                  <p:cond evt="onClick" delay="0">
                    <p:tgtEl>
                      <p:spTgt spid="61"/>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nodeType="clickEffect">
                                  <p:stCondLst>
                                    <p:cond delay="0"/>
                                  </p:stCondLst>
                                  <p:childTnLst>
                                    <p:set>
                                      <p:cBhvr>
                                        <p:cTn id="74"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5" restart="whenNotActive" fill="hold" evtFilter="cancelBubble" nodeType="interactiveSeq">
                <p:stCondLst>
                  <p:cond evt="onClick" delay="0">
                    <p:tgtEl>
                      <p:spTgt spid="65"/>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ntr" presetSubtype="0" fill="hold" nodeType="click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nodeType="clickEffect">
                                  <p:stCondLst>
                                    <p:cond delay="0"/>
                                  </p:stCondLst>
                                  <p:childTnLst>
                                    <p:set>
                                      <p:cBhvr>
                                        <p:cTn id="8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72" grpId="0" animBg="1"/>
      <p:bldP spid="7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00A1F4-5EE6-2A83-57EF-FC64C200E617}"/>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Quels sont les différents groupes d’êtres </a:t>
            </a:r>
          </a:p>
          <a:p>
            <a:pPr algn="ctr" eaLnBrk="1" hangingPunct="1">
              <a:defRPr/>
            </a:pPr>
            <a:r>
              <a:rPr lang="fr-FR" sz="3500" b="1" dirty="0">
                <a:solidFill>
                  <a:srgbClr val="4472C4">
                    <a:lumMod val="75000"/>
                  </a:srgbClr>
                </a:solidFill>
                <a:cs typeface="Arial" panose="020B0604020202020204" pitchFamily="34" charset="0"/>
              </a:rPr>
              <a:t>vivants sur Terre ?</a:t>
            </a:r>
          </a:p>
        </p:txBody>
      </p:sp>
      <p:sp>
        <p:nvSpPr>
          <p:cNvPr id="3" name="Rectangle 1">
            <a:extLst>
              <a:ext uri="{FF2B5EF4-FFF2-40B4-BE49-F238E27FC236}">
                <a16:creationId xmlns:a16="http://schemas.microsoft.com/office/drawing/2014/main" id="{0323A734-960B-F023-1EB2-0FD251D39643}"/>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EBF90E71-4134-CD7E-E7C8-EA57BCD4B83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4E35C3A4-AECB-F4F2-24AE-EF011E63FA91}"/>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DFCE1E79-F1A9-4D5E-F662-F33CB0FD95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8BCE3EAC-0D92-6D22-7144-351A8DD95C52}"/>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4B34C6AC-892B-B107-17C6-69076C5A2B2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BCE545A0-AB2D-14D9-C5B5-FE8D178DE6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E62B30B2-F400-6A06-AEA4-DD643ED9A9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Bactéries">
            <a:extLst>
              <a:ext uri="{FF2B5EF4-FFF2-40B4-BE49-F238E27FC236}">
                <a16:creationId xmlns:a16="http://schemas.microsoft.com/office/drawing/2014/main" id="{8B62DD58-6A03-120E-65C5-37D180B0F082}"/>
              </a:ext>
            </a:extLst>
          </p:cNvPr>
          <p:cNvGrpSpPr/>
          <p:nvPr/>
        </p:nvGrpSpPr>
        <p:grpSpPr>
          <a:xfrm>
            <a:off x="2652714" y="1075893"/>
            <a:ext cx="3197225" cy="2309384"/>
            <a:chOff x="2652714" y="1075893"/>
            <a:chExt cx="3197225" cy="2309384"/>
          </a:xfrm>
        </p:grpSpPr>
        <p:sp>
          <p:nvSpPr>
            <p:cNvPr id="12" name="ZoneTexte 14">
              <a:extLst>
                <a:ext uri="{FF2B5EF4-FFF2-40B4-BE49-F238E27FC236}">
                  <a16:creationId xmlns:a16="http://schemas.microsoft.com/office/drawing/2014/main" id="{7C694DE7-DD09-C8F7-E97B-732BB640B8D0}"/>
                </a:ext>
              </a:extLst>
            </p:cNvPr>
            <p:cNvSpPr txBox="1">
              <a:spLocks noChangeArrowheads="1"/>
            </p:cNvSpPr>
            <p:nvPr/>
          </p:nvSpPr>
          <p:spPr bwMode="auto">
            <a:xfrm>
              <a:off x="2652714" y="2985167"/>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bactéries  </a:t>
              </a:r>
            </a:p>
          </p:txBody>
        </p:sp>
        <p:pic>
          <p:nvPicPr>
            <p:cNvPr id="21" name="Bactéries">
              <a:extLst>
                <a:ext uri="{FF2B5EF4-FFF2-40B4-BE49-F238E27FC236}">
                  <a16:creationId xmlns:a16="http://schemas.microsoft.com/office/drawing/2014/main" id="{F8C693E8-821D-7CEE-B91C-F26CBEAE1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8750" y="1075893"/>
              <a:ext cx="3061447" cy="2157826"/>
            </a:xfrm>
            <a:prstGeom prst="rect">
              <a:avLst/>
            </a:prstGeom>
          </p:spPr>
        </p:pic>
      </p:grpSp>
      <p:grpSp>
        <p:nvGrpSpPr>
          <p:cNvPr id="42" name="Animaux">
            <a:extLst>
              <a:ext uri="{FF2B5EF4-FFF2-40B4-BE49-F238E27FC236}">
                <a16:creationId xmlns:a16="http://schemas.microsoft.com/office/drawing/2014/main" id="{04DF5001-92F7-ADA5-3F95-DEE491F21619}"/>
              </a:ext>
            </a:extLst>
          </p:cNvPr>
          <p:cNvGrpSpPr/>
          <p:nvPr/>
        </p:nvGrpSpPr>
        <p:grpSpPr>
          <a:xfrm>
            <a:off x="7423680" y="3530499"/>
            <a:ext cx="3197225" cy="2793512"/>
            <a:chOff x="7423680" y="3530499"/>
            <a:chExt cx="3197225" cy="2793512"/>
          </a:xfrm>
        </p:grpSpPr>
        <p:sp>
          <p:nvSpPr>
            <p:cNvPr id="14" name="ZoneTexte 14">
              <a:extLst>
                <a:ext uri="{FF2B5EF4-FFF2-40B4-BE49-F238E27FC236}">
                  <a16:creationId xmlns:a16="http://schemas.microsoft.com/office/drawing/2014/main" id="{B094A46A-DB55-84A7-D32F-E9C2538CF2B7}"/>
                </a:ext>
              </a:extLst>
            </p:cNvPr>
            <p:cNvSpPr txBox="1">
              <a:spLocks noChangeArrowheads="1"/>
            </p:cNvSpPr>
            <p:nvPr/>
          </p:nvSpPr>
          <p:spPr bwMode="auto">
            <a:xfrm>
              <a:off x="7423680" y="5493014"/>
              <a:ext cx="3197225" cy="83099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animaux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a:t>
              </a:r>
              <a:r>
                <a:rPr lang="fr-FR" altLang="fr-FR" sz="1400" b="1" dirty="0">
                  <a:solidFill>
                    <a:schemeClr val="accent1">
                      <a:lumMod val="75000"/>
                    </a:schemeClr>
                  </a:solidFill>
                  <a:latin typeface="+mn-lt"/>
                  <a:cs typeface="Calibri" panose="020F0502020204030204" pitchFamily="34" charset="0"/>
                </a:rPr>
                <a:t>vaches, insectes, serpents, </a:t>
              </a:r>
            </a:p>
            <a:p>
              <a:pPr algn="ctr" eaLnBrk="1" hangingPunct="1">
                <a:lnSpc>
                  <a:spcPct val="100000"/>
                </a:lnSpc>
                <a:spcBef>
                  <a:spcPct val="0"/>
                </a:spcBef>
                <a:buFontTx/>
                <a:buNone/>
                <a:defRPr/>
              </a:pPr>
              <a:r>
                <a:rPr lang="fr-FR" altLang="fr-FR" sz="1400" b="1" dirty="0">
                  <a:solidFill>
                    <a:schemeClr val="accent1">
                      <a:lumMod val="75000"/>
                    </a:schemeClr>
                  </a:solidFill>
                  <a:latin typeface="+mn-lt"/>
                  <a:cs typeface="Calibri" panose="020F0502020204030204" pitchFamily="34" charset="0"/>
                </a:rPr>
                <a:t>humains...</a:t>
              </a:r>
              <a:r>
                <a:rPr lang="fr-FR" altLang="fr-FR" sz="1400" b="1" dirty="0">
                  <a:solidFill>
                    <a:srgbClr val="2F5597"/>
                  </a:solidFill>
                  <a:latin typeface="+mn-lt"/>
                  <a:cs typeface="Calibri" panose="020F0502020204030204" pitchFamily="34" charset="0"/>
                </a:rPr>
                <a:t>)</a:t>
              </a:r>
            </a:p>
          </p:txBody>
        </p:sp>
        <p:pic>
          <p:nvPicPr>
            <p:cNvPr id="17" name="Image 16">
              <a:extLst>
                <a:ext uri="{FF2B5EF4-FFF2-40B4-BE49-F238E27FC236}">
                  <a16:creationId xmlns:a16="http://schemas.microsoft.com/office/drawing/2014/main" id="{C9145897-6349-7EC9-1B4B-A97C61C87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9386" y="4014463"/>
              <a:ext cx="1665855" cy="1642533"/>
            </a:xfrm>
            <a:prstGeom prst="rect">
              <a:avLst/>
            </a:prstGeom>
          </p:spPr>
        </p:pic>
        <p:pic>
          <p:nvPicPr>
            <p:cNvPr id="19" name="Image 18">
              <a:extLst>
                <a:ext uri="{FF2B5EF4-FFF2-40B4-BE49-F238E27FC236}">
                  <a16:creationId xmlns:a16="http://schemas.microsoft.com/office/drawing/2014/main" id="{D55F7FED-1C72-C61B-6BEC-6B2407228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292" y="3530499"/>
              <a:ext cx="673429" cy="2012256"/>
            </a:xfrm>
            <a:prstGeom prst="rect">
              <a:avLst/>
            </a:prstGeom>
          </p:spPr>
        </p:pic>
      </p:grpSp>
      <p:grpSp>
        <p:nvGrpSpPr>
          <p:cNvPr id="40" name="Champignons">
            <a:extLst>
              <a:ext uri="{FF2B5EF4-FFF2-40B4-BE49-F238E27FC236}">
                <a16:creationId xmlns:a16="http://schemas.microsoft.com/office/drawing/2014/main" id="{82B1AD4A-08F4-C33F-4E37-1C5852997618}"/>
              </a:ext>
            </a:extLst>
          </p:cNvPr>
          <p:cNvGrpSpPr/>
          <p:nvPr/>
        </p:nvGrpSpPr>
        <p:grpSpPr>
          <a:xfrm>
            <a:off x="7305148" y="1206534"/>
            <a:ext cx="3197225" cy="2219020"/>
            <a:chOff x="7305148" y="1206534"/>
            <a:chExt cx="3197225" cy="2219020"/>
          </a:xfrm>
        </p:grpSpPr>
        <p:sp>
          <p:nvSpPr>
            <p:cNvPr id="13" name="ZoneTexte 14">
              <a:extLst>
                <a:ext uri="{FF2B5EF4-FFF2-40B4-BE49-F238E27FC236}">
                  <a16:creationId xmlns:a16="http://schemas.microsoft.com/office/drawing/2014/main" id="{AB0DA605-0AC2-EFCC-9B6B-E2C72831E360}"/>
                </a:ext>
              </a:extLst>
            </p:cNvPr>
            <p:cNvSpPr txBox="1">
              <a:spLocks noChangeArrowheads="1"/>
            </p:cNvSpPr>
            <p:nvPr/>
          </p:nvSpPr>
          <p:spPr bwMode="auto">
            <a:xfrm>
              <a:off x="7305148" y="3025444"/>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champignons </a:t>
              </a:r>
            </a:p>
          </p:txBody>
        </p:sp>
        <p:pic>
          <p:nvPicPr>
            <p:cNvPr id="20" name="Image 19">
              <a:extLst>
                <a:ext uri="{FF2B5EF4-FFF2-40B4-BE49-F238E27FC236}">
                  <a16:creationId xmlns:a16="http://schemas.microsoft.com/office/drawing/2014/main" id="{14CB68C1-2F44-086C-803A-C9DFD6B1AE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028" y="1206534"/>
              <a:ext cx="2323903" cy="1818910"/>
            </a:xfrm>
            <a:prstGeom prst="rect">
              <a:avLst/>
            </a:prstGeom>
          </p:spPr>
        </p:pic>
      </p:grpSp>
      <p:grpSp>
        <p:nvGrpSpPr>
          <p:cNvPr id="41" name="végétaux">
            <a:extLst>
              <a:ext uri="{FF2B5EF4-FFF2-40B4-BE49-F238E27FC236}">
                <a16:creationId xmlns:a16="http://schemas.microsoft.com/office/drawing/2014/main" id="{F234EFCB-48F6-FADA-9FDA-FDE4E1023B7C}"/>
              </a:ext>
            </a:extLst>
          </p:cNvPr>
          <p:cNvGrpSpPr/>
          <p:nvPr/>
        </p:nvGrpSpPr>
        <p:grpSpPr>
          <a:xfrm>
            <a:off x="2509838" y="3530499"/>
            <a:ext cx="3197225" cy="2568543"/>
            <a:chOff x="2509838" y="3530499"/>
            <a:chExt cx="3197225" cy="2568543"/>
          </a:xfrm>
        </p:grpSpPr>
        <p:sp>
          <p:nvSpPr>
            <p:cNvPr id="15" name="ZoneTexte 14">
              <a:extLst>
                <a:ext uri="{FF2B5EF4-FFF2-40B4-BE49-F238E27FC236}">
                  <a16:creationId xmlns:a16="http://schemas.microsoft.com/office/drawing/2014/main" id="{DFB66CF1-4860-FCFF-AA1C-30F74D760261}"/>
                </a:ext>
              </a:extLst>
            </p:cNvPr>
            <p:cNvSpPr txBox="1">
              <a:spLocks noChangeArrowheads="1"/>
            </p:cNvSpPr>
            <p:nvPr/>
          </p:nvSpPr>
          <p:spPr bwMode="auto">
            <a:xfrm>
              <a:off x="2509838" y="5483489"/>
              <a:ext cx="3197225" cy="61555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végétaux  </a:t>
              </a:r>
            </a:p>
            <a:p>
              <a:pPr algn="ctr" eaLnBrk="1" hangingPunct="1">
                <a:lnSpc>
                  <a:spcPct val="100000"/>
                </a:lnSpc>
                <a:spcBef>
                  <a:spcPct val="0"/>
                </a:spcBef>
                <a:buFontTx/>
                <a:buNone/>
                <a:defRPr/>
              </a:pPr>
              <a:r>
                <a:rPr lang="fr-FR" altLang="fr-FR" sz="1400" b="1" dirty="0">
                  <a:solidFill>
                    <a:srgbClr val="2F5597"/>
                  </a:solidFill>
                  <a:latin typeface="+mn-lt"/>
                  <a:cs typeface="Calibri" panose="020F0502020204030204" pitchFamily="34" charset="0"/>
                </a:rPr>
                <a:t>(arbres, algues, plantes...)</a:t>
              </a:r>
            </a:p>
          </p:txBody>
        </p:sp>
        <p:pic>
          <p:nvPicPr>
            <p:cNvPr id="18" name="Image 17">
              <a:extLst>
                <a:ext uri="{FF2B5EF4-FFF2-40B4-BE49-F238E27FC236}">
                  <a16:creationId xmlns:a16="http://schemas.microsoft.com/office/drawing/2014/main" id="{A0417182-4DF4-8931-D41E-AC1DEABA6E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7132" y="3530499"/>
              <a:ext cx="2622636" cy="2034033"/>
            </a:xfrm>
            <a:prstGeom prst="rect">
              <a:avLst/>
            </a:prstGeom>
          </p:spPr>
        </p:pic>
      </p:grpSp>
      <p:grpSp>
        <p:nvGrpSpPr>
          <p:cNvPr id="16" name="Groupe N1">
            <a:extLst>
              <a:ext uri="{FF2B5EF4-FFF2-40B4-BE49-F238E27FC236}">
                <a16:creationId xmlns:a16="http://schemas.microsoft.com/office/drawing/2014/main" id="{D09B6E8D-9AC0-30A6-60DB-8CBBFD3F6AB3}"/>
              </a:ext>
            </a:extLst>
          </p:cNvPr>
          <p:cNvGrpSpPr/>
          <p:nvPr/>
        </p:nvGrpSpPr>
        <p:grpSpPr>
          <a:xfrm>
            <a:off x="3600850" y="1791257"/>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D312AFE9-71E8-1787-8F62-5D08BBD63189}"/>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F80C6FEC-4C3E-9E4E-5BB2-644CDA739A7F}"/>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0" name="Groupe N3">
            <a:extLst>
              <a:ext uri="{FF2B5EF4-FFF2-40B4-BE49-F238E27FC236}">
                <a16:creationId xmlns:a16="http://schemas.microsoft.com/office/drawing/2014/main" id="{B6BE0756-3690-C79B-F41D-B9E65B137B0C}"/>
              </a:ext>
            </a:extLst>
          </p:cNvPr>
          <p:cNvGrpSpPr>
            <a:grpSpLocks/>
          </p:cNvGrpSpPr>
          <p:nvPr/>
        </p:nvGrpSpPr>
        <p:grpSpPr bwMode="auto">
          <a:xfrm>
            <a:off x="3573302" y="4377053"/>
            <a:ext cx="1016000" cy="1014413"/>
            <a:chOff x="9725308" y="2293938"/>
            <a:chExt cx="1015200" cy="1015200"/>
          </a:xfrm>
        </p:grpSpPr>
        <p:sp>
          <p:nvSpPr>
            <p:cNvPr id="31" name="Numéro 3">
              <a:extLst>
                <a:ext uri="{FF2B5EF4-FFF2-40B4-BE49-F238E27FC236}">
                  <a16:creationId xmlns:a16="http://schemas.microsoft.com/office/drawing/2014/main" id="{A1FE0678-56F8-F82D-AD5A-A6D896AF32DC}"/>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77ECC692-22FD-E226-CD8A-828D0B0E3DF1}"/>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3" name="Groupe N4">
            <a:extLst>
              <a:ext uri="{FF2B5EF4-FFF2-40B4-BE49-F238E27FC236}">
                <a16:creationId xmlns:a16="http://schemas.microsoft.com/office/drawing/2014/main" id="{234D0F82-324A-B5C7-27FC-B28A9BB8CFC7}"/>
              </a:ext>
            </a:extLst>
          </p:cNvPr>
          <p:cNvGrpSpPr>
            <a:grpSpLocks/>
          </p:cNvGrpSpPr>
          <p:nvPr/>
        </p:nvGrpSpPr>
        <p:grpSpPr bwMode="auto">
          <a:xfrm>
            <a:off x="8421081" y="4396104"/>
            <a:ext cx="1016000" cy="1016000"/>
            <a:chOff x="3027027" y="5047015"/>
            <a:chExt cx="1015200" cy="1015200"/>
          </a:xfrm>
        </p:grpSpPr>
        <p:sp>
          <p:nvSpPr>
            <p:cNvPr id="34" name="Numéro 4">
              <a:extLst>
                <a:ext uri="{FF2B5EF4-FFF2-40B4-BE49-F238E27FC236}">
                  <a16:creationId xmlns:a16="http://schemas.microsoft.com/office/drawing/2014/main" id="{AF64AF2F-72EE-ACB9-DBF6-68EC6B19818E}"/>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404C2FB9-F83D-3FEA-23A5-D660D70B6A79}"/>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6" name="Groupe N2">
            <a:extLst>
              <a:ext uri="{FF2B5EF4-FFF2-40B4-BE49-F238E27FC236}">
                <a16:creationId xmlns:a16="http://schemas.microsoft.com/office/drawing/2014/main" id="{5B9777CF-4E68-BF39-2B14-BF262B8958BE}"/>
              </a:ext>
            </a:extLst>
          </p:cNvPr>
          <p:cNvGrpSpPr>
            <a:grpSpLocks/>
          </p:cNvGrpSpPr>
          <p:nvPr/>
        </p:nvGrpSpPr>
        <p:grpSpPr bwMode="auto">
          <a:xfrm>
            <a:off x="8305753" y="1786731"/>
            <a:ext cx="1016000" cy="1014413"/>
            <a:chOff x="6429109" y="2275219"/>
            <a:chExt cx="1015200" cy="1015200"/>
          </a:xfrm>
        </p:grpSpPr>
        <p:sp>
          <p:nvSpPr>
            <p:cNvPr id="37" name="Numéro 2">
              <a:extLst>
                <a:ext uri="{FF2B5EF4-FFF2-40B4-BE49-F238E27FC236}">
                  <a16:creationId xmlns:a16="http://schemas.microsoft.com/office/drawing/2014/main" id="{61ACD3B6-4F29-DB41-AB29-A8F1B8A74611}"/>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102C17A5-76F0-06A7-0D1D-D49A714B80D9}"/>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4" name="Espace réservé du numéro de diapositive 1">
            <a:extLst>
              <a:ext uri="{FF2B5EF4-FFF2-40B4-BE49-F238E27FC236}">
                <a16:creationId xmlns:a16="http://schemas.microsoft.com/office/drawing/2014/main" id="{3C7C7E99-DA82-6B56-A441-7D9D27FBF661}"/>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20</a:t>
            </a:fld>
            <a:endParaRPr lang="fr-FR" altLang="fr-FR" sz="1800" b="1" dirty="0">
              <a:solidFill>
                <a:schemeClr val="bg1"/>
              </a:solidFill>
            </a:endParaRPr>
          </a:p>
        </p:txBody>
      </p:sp>
      <p:pic>
        <p:nvPicPr>
          <p:cNvPr id="28" name="Image 27">
            <a:hlinkClick r:id="rId11"/>
            <a:extLst>
              <a:ext uri="{FF2B5EF4-FFF2-40B4-BE49-F238E27FC236}">
                <a16:creationId xmlns:a16="http://schemas.microsoft.com/office/drawing/2014/main" id="{F070C778-FD77-3A8F-8EC7-0648FAD3C2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29" name="loupe transports">
            <a:hlinkClick r:id="rId13" action="ppaction://hlinksldjump"/>
            <a:extLst>
              <a:ext uri="{FF2B5EF4-FFF2-40B4-BE49-F238E27FC236}">
                <a16:creationId xmlns:a16="http://schemas.microsoft.com/office/drawing/2014/main" id="{2F061B8C-1A02-495C-0B4C-2A52FF2D3E0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016621" y="2949975"/>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loupe transports">
            <a:hlinkClick r:id="rId15" action="ppaction://hlinksldjump"/>
            <a:extLst>
              <a:ext uri="{FF2B5EF4-FFF2-40B4-BE49-F238E27FC236}">
                <a16:creationId xmlns:a16="http://schemas.microsoft.com/office/drawing/2014/main" id="{8FF38F82-EDB6-36AD-4682-697D9EC4CB7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57574" y="2949975"/>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loupe transports">
            <a:hlinkClick r:id="rId16" action="ppaction://hlinksldjump"/>
            <a:extLst>
              <a:ext uri="{FF2B5EF4-FFF2-40B4-BE49-F238E27FC236}">
                <a16:creationId xmlns:a16="http://schemas.microsoft.com/office/drawing/2014/main" id="{08EDE02C-8A46-3820-89C2-CC79940E7CF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075558" y="5564532"/>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loupe transports">
            <a:hlinkClick r:id="rId17" action="ppaction://hlinksldjump"/>
            <a:extLst>
              <a:ext uri="{FF2B5EF4-FFF2-40B4-BE49-F238E27FC236}">
                <a16:creationId xmlns:a16="http://schemas.microsoft.com/office/drawing/2014/main" id="{1F1A678A-04B0-44AA-E2C5-E6108DB7E82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64898" y="5743018"/>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En savoir +">
            <a:hlinkClick r:id="rId18" action="ppaction://hlinksldjump"/>
            <a:extLst>
              <a:ext uri="{FF2B5EF4-FFF2-40B4-BE49-F238E27FC236}">
                <a16:creationId xmlns:a16="http://schemas.microsoft.com/office/drawing/2014/main" id="{E841507F-FCAC-47EB-78C9-83FC9F46E8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92643" y="281213"/>
            <a:ext cx="772662" cy="708819"/>
          </a:xfrm>
          <a:prstGeom prst="rect">
            <a:avLst/>
          </a:prstGeom>
        </p:spPr>
      </p:pic>
      <p:pic>
        <p:nvPicPr>
          <p:cNvPr id="4" name="Logo AEM">
            <a:extLst>
              <a:ext uri="{FF2B5EF4-FFF2-40B4-BE49-F238E27FC236}">
                <a16:creationId xmlns:a16="http://schemas.microsoft.com/office/drawing/2014/main" id="{B818B130-52A4-A6F2-039E-D2B39308C07D}"/>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1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3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471B167-40AB-5123-14BA-95F5CE13E678}"/>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A ton avis, parmi ces propositions, qu’est ce qui fait partie de la faune ?</a:t>
            </a:r>
          </a:p>
        </p:txBody>
      </p:sp>
      <p:sp>
        <p:nvSpPr>
          <p:cNvPr id="3" name="Rectangle 1">
            <a:extLst>
              <a:ext uri="{FF2B5EF4-FFF2-40B4-BE49-F238E27FC236}">
                <a16:creationId xmlns:a16="http://schemas.microsoft.com/office/drawing/2014/main" id="{090C700A-0813-A4AF-EB85-5BB7A40A7A16}"/>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B2AA3149-7D07-602B-78E6-E7D0AF599F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1090F78D-9516-EEA0-BC82-8E0F1D1AA757}"/>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913EA8FD-DE4D-6AA0-B6B2-BBB8090825D3}"/>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55AF8803-83C0-6C4A-8145-3DFE68224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BE5A0EA1-0EC9-FF95-28FE-90517204BC5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FEB1F30B-1F45-906F-EF5F-E78BB2293564}"/>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BF09397B-4FF4-6BDB-9420-C32B98E219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C866C7E8-24F1-AF48-228A-D32D7BA766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fleurs">
            <a:extLst>
              <a:ext uri="{FF2B5EF4-FFF2-40B4-BE49-F238E27FC236}">
                <a16:creationId xmlns:a16="http://schemas.microsoft.com/office/drawing/2014/main" id="{E2EDD716-DE5D-E54F-B839-8A6326E1EBEA}"/>
              </a:ext>
            </a:extLst>
          </p:cNvPr>
          <p:cNvGrpSpPr/>
          <p:nvPr/>
        </p:nvGrpSpPr>
        <p:grpSpPr>
          <a:xfrm>
            <a:off x="5299075" y="1103313"/>
            <a:ext cx="2897188" cy="2565400"/>
            <a:chOff x="5299075" y="1103313"/>
            <a:chExt cx="2897188" cy="2565400"/>
          </a:xfrm>
        </p:grpSpPr>
        <p:pic>
          <p:nvPicPr>
            <p:cNvPr id="14" name="Picture 39" descr="\\CASA-HP\Users\utilisateur\Documents\LES CALANQUES ET NOUS\CEN-Photos libre de droit\Quelle flore trouvons-nous dans les Calanques\IMG_3119.PNG">
              <a:extLst>
                <a:ext uri="{FF2B5EF4-FFF2-40B4-BE49-F238E27FC236}">
                  <a16:creationId xmlns:a16="http://schemas.microsoft.com/office/drawing/2014/main" id="{994F86B4-74F7-9497-BD25-7FF6EB4D5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1865"/>
            <a:stretch>
              <a:fillRect/>
            </a:stretch>
          </p:blipFill>
          <p:spPr bwMode="auto">
            <a:xfrm>
              <a:off x="5316538" y="11033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9">
              <a:extLst>
                <a:ext uri="{FF2B5EF4-FFF2-40B4-BE49-F238E27FC236}">
                  <a16:creationId xmlns:a16="http://schemas.microsoft.com/office/drawing/2014/main" id="{1EAF8E2A-E469-1A08-D658-EB54BB1DADDD}"/>
                </a:ext>
              </a:extLst>
            </p:cNvPr>
            <p:cNvSpPr txBox="1">
              <a:spLocks noChangeArrowheads="1"/>
            </p:cNvSpPr>
            <p:nvPr/>
          </p:nvSpPr>
          <p:spPr bwMode="auto">
            <a:xfrm>
              <a:off x="5299075" y="3268663"/>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r>
                <a:rPr lang="fr-FR" altLang="fr-FR" sz="2000" b="1" kern="0" dirty="0">
                  <a:solidFill>
                    <a:schemeClr val="accent1">
                      <a:lumMod val="75000"/>
                    </a:schemeClr>
                  </a:solidFill>
                  <a:latin typeface="+mn-lt"/>
                </a:rPr>
                <a:t>Les fleurs </a:t>
              </a:r>
            </a:p>
          </p:txBody>
        </p:sp>
      </p:grpSp>
      <p:grpSp>
        <p:nvGrpSpPr>
          <p:cNvPr id="32" name="fruits">
            <a:extLst>
              <a:ext uri="{FF2B5EF4-FFF2-40B4-BE49-F238E27FC236}">
                <a16:creationId xmlns:a16="http://schemas.microsoft.com/office/drawing/2014/main" id="{614DD32D-8907-B849-C082-9CF1FC7CDFDD}"/>
              </a:ext>
            </a:extLst>
          </p:cNvPr>
          <p:cNvGrpSpPr/>
          <p:nvPr/>
        </p:nvGrpSpPr>
        <p:grpSpPr>
          <a:xfrm>
            <a:off x="8772525" y="1116013"/>
            <a:ext cx="2903538" cy="2552700"/>
            <a:chOff x="8772525" y="1116013"/>
            <a:chExt cx="2903538" cy="2552700"/>
          </a:xfrm>
        </p:grpSpPr>
        <p:pic>
          <p:nvPicPr>
            <p:cNvPr id="17" name="Picture 42">
              <a:extLst>
                <a:ext uri="{FF2B5EF4-FFF2-40B4-BE49-F238E27FC236}">
                  <a16:creationId xmlns:a16="http://schemas.microsoft.com/office/drawing/2014/main" id="{D98CEE36-BA94-FD5A-E48F-2A413267A2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1601"/>
            <a:stretch>
              <a:fillRect/>
            </a:stretch>
          </p:blipFill>
          <p:spPr bwMode="auto">
            <a:xfrm>
              <a:off x="8772525" y="1116013"/>
              <a:ext cx="28686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4">
              <a:extLst>
                <a:ext uri="{FF2B5EF4-FFF2-40B4-BE49-F238E27FC236}">
                  <a16:creationId xmlns:a16="http://schemas.microsoft.com/office/drawing/2014/main" id="{606BB035-0AEB-7688-F011-71FAD44CB7A8}"/>
                </a:ext>
              </a:extLst>
            </p:cNvPr>
            <p:cNvSpPr txBox="1">
              <a:spLocks noChangeArrowheads="1"/>
            </p:cNvSpPr>
            <p:nvPr/>
          </p:nvSpPr>
          <p:spPr bwMode="auto">
            <a:xfrm>
              <a:off x="8796338" y="3268663"/>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r>
                <a:rPr lang="fr-FR" altLang="fr-FR" sz="2000" b="1" kern="0" dirty="0">
                  <a:solidFill>
                    <a:schemeClr val="accent1">
                      <a:lumMod val="75000"/>
                    </a:schemeClr>
                  </a:solidFill>
                  <a:latin typeface="+mn-lt"/>
                </a:rPr>
                <a:t>Les fruits</a:t>
              </a:r>
            </a:p>
          </p:txBody>
        </p:sp>
      </p:grpSp>
      <p:grpSp>
        <p:nvGrpSpPr>
          <p:cNvPr id="36" name="chenilles">
            <a:extLst>
              <a:ext uri="{FF2B5EF4-FFF2-40B4-BE49-F238E27FC236}">
                <a16:creationId xmlns:a16="http://schemas.microsoft.com/office/drawing/2014/main" id="{FF73C5CE-2467-FAD9-D0FE-5C0DA9CD1D9C}"/>
              </a:ext>
            </a:extLst>
          </p:cNvPr>
          <p:cNvGrpSpPr/>
          <p:nvPr/>
        </p:nvGrpSpPr>
        <p:grpSpPr>
          <a:xfrm>
            <a:off x="1820863" y="4019550"/>
            <a:ext cx="2895600" cy="2544763"/>
            <a:chOff x="1820863" y="4019550"/>
            <a:chExt cx="2895600" cy="2544763"/>
          </a:xfrm>
        </p:grpSpPr>
        <p:pic>
          <p:nvPicPr>
            <p:cNvPr id="13" name="Picture 38">
              <a:extLst>
                <a:ext uri="{FF2B5EF4-FFF2-40B4-BE49-F238E27FC236}">
                  <a16:creationId xmlns:a16="http://schemas.microsoft.com/office/drawing/2014/main" id="{BE17DC47-2C0A-9FAB-5562-586267E88C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1111"/>
            <a:stretch>
              <a:fillRect/>
            </a:stretch>
          </p:blipFill>
          <p:spPr bwMode="auto">
            <a:xfrm>
              <a:off x="1836738" y="4019550"/>
              <a:ext cx="2879725" cy="2159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ZoneTexte 20">
              <a:extLst>
                <a:ext uri="{FF2B5EF4-FFF2-40B4-BE49-F238E27FC236}">
                  <a16:creationId xmlns:a16="http://schemas.microsoft.com/office/drawing/2014/main" id="{68946D45-A90B-EB70-EF22-7B3564CE080C}"/>
                </a:ext>
              </a:extLst>
            </p:cNvPr>
            <p:cNvSpPr txBox="1">
              <a:spLocks noChangeArrowheads="1"/>
            </p:cNvSpPr>
            <p:nvPr/>
          </p:nvSpPr>
          <p:spPr bwMode="auto">
            <a:xfrm>
              <a:off x="1820863" y="6164263"/>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chenilles</a:t>
              </a:r>
            </a:p>
          </p:txBody>
        </p:sp>
      </p:grpSp>
      <p:grpSp>
        <p:nvGrpSpPr>
          <p:cNvPr id="34" name="batiments">
            <a:extLst>
              <a:ext uri="{FF2B5EF4-FFF2-40B4-BE49-F238E27FC236}">
                <a16:creationId xmlns:a16="http://schemas.microsoft.com/office/drawing/2014/main" id="{5355D00A-5FA5-8FF1-4E10-03F919DEB370}"/>
              </a:ext>
            </a:extLst>
          </p:cNvPr>
          <p:cNvGrpSpPr/>
          <p:nvPr/>
        </p:nvGrpSpPr>
        <p:grpSpPr>
          <a:xfrm>
            <a:off x="5297488" y="4011613"/>
            <a:ext cx="2901950" cy="2560637"/>
            <a:chOff x="5297488" y="4011613"/>
            <a:chExt cx="2901950" cy="2560637"/>
          </a:xfrm>
        </p:grpSpPr>
        <p:pic>
          <p:nvPicPr>
            <p:cNvPr id="16" name="Picture 44">
              <a:extLst>
                <a:ext uri="{FF2B5EF4-FFF2-40B4-BE49-F238E27FC236}">
                  <a16:creationId xmlns:a16="http://schemas.microsoft.com/office/drawing/2014/main" id="{FFD582C6-EEE3-57B9-C343-061ECF9748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9713" y="4011613"/>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2">
              <a:extLst>
                <a:ext uri="{FF2B5EF4-FFF2-40B4-BE49-F238E27FC236}">
                  <a16:creationId xmlns:a16="http://schemas.microsoft.com/office/drawing/2014/main" id="{DDAE2209-3AC5-08EA-E855-5937217CEFB3}"/>
                </a:ext>
              </a:extLst>
            </p:cNvPr>
            <p:cNvSpPr txBox="1">
              <a:spLocks noChangeArrowheads="1"/>
            </p:cNvSpPr>
            <p:nvPr/>
          </p:nvSpPr>
          <p:spPr bwMode="auto">
            <a:xfrm>
              <a:off x="5297488" y="61722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r>
                <a:rPr lang="fr-FR" altLang="fr-FR" sz="2000" b="1" kern="0" dirty="0">
                  <a:solidFill>
                    <a:schemeClr val="accent1">
                      <a:lumMod val="75000"/>
                    </a:schemeClr>
                  </a:solidFill>
                  <a:latin typeface="+mn-lt"/>
                </a:rPr>
                <a:t>Les bâtiments</a:t>
              </a:r>
            </a:p>
          </p:txBody>
        </p:sp>
      </p:grpSp>
      <p:grpSp>
        <p:nvGrpSpPr>
          <p:cNvPr id="33" name="poissons">
            <a:extLst>
              <a:ext uri="{FF2B5EF4-FFF2-40B4-BE49-F238E27FC236}">
                <a16:creationId xmlns:a16="http://schemas.microsoft.com/office/drawing/2014/main" id="{CAEE6429-E31E-187A-B35F-D329AE992961}"/>
              </a:ext>
            </a:extLst>
          </p:cNvPr>
          <p:cNvGrpSpPr/>
          <p:nvPr/>
        </p:nvGrpSpPr>
        <p:grpSpPr>
          <a:xfrm>
            <a:off x="8796338" y="4000500"/>
            <a:ext cx="2892425" cy="2593975"/>
            <a:chOff x="8796338" y="4000500"/>
            <a:chExt cx="2892425" cy="2593975"/>
          </a:xfrm>
        </p:grpSpPr>
        <p:pic>
          <p:nvPicPr>
            <p:cNvPr id="12" name="Image 42">
              <a:extLst>
                <a:ext uri="{FF2B5EF4-FFF2-40B4-BE49-F238E27FC236}">
                  <a16:creationId xmlns:a16="http://schemas.microsoft.com/office/drawing/2014/main" id="{A69B9ED2-3381-3ED3-BCAF-CF50BEF53E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3174" t="48177" r="11563" b="30640"/>
            <a:stretch>
              <a:fillRect/>
            </a:stretch>
          </p:blipFill>
          <p:spPr bwMode="auto">
            <a:xfrm>
              <a:off x="8796338" y="4000500"/>
              <a:ext cx="28797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3">
              <a:extLst>
                <a:ext uri="{FF2B5EF4-FFF2-40B4-BE49-F238E27FC236}">
                  <a16:creationId xmlns:a16="http://schemas.microsoft.com/office/drawing/2014/main" id="{971A0C1C-DAC5-E712-63FA-78E3AB3DB4C6}"/>
                </a:ext>
              </a:extLst>
            </p:cNvPr>
            <p:cNvSpPr txBox="1">
              <a:spLocks noChangeArrowheads="1"/>
            </p:cNvSpPr>
            <p:nvPr/>
          </p:nvSpPr>
          <p:spPr bwMode="auto">
            <a:xfrm>
              <a:off x="8807450" y="6194425"/>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poissons</a:t>
              </a:r>
            </a:p>
          </p:txBody>
        </p:sp>
      </p:grpSp>
      <p:grpSp>
        <p:nvGrpSpPr>
          <p:cNvPr id="30" name="sanglier">
            <a:extLst>
              <a:ext uri="{FF2B5EF4-FFF2-40B4-BE49-F238E27FC236}">
                <a16:creationId xmlns:a16="http://schemas.microsoft.com/office/drawing/2014/main" id="{21FF5CB8-79B9-D161-E006-CEAD4D2B159A}"/>
              </a:ext>
            </a:extLst>
          </p:cNvPr>
          <p:cNvGrpSpPr/>
          <p:nvPr/>
        </p:nvGrpSpPr>
        <p:grpSpPr>
          <a:xfrm>
            <a:off x="1827213" y="1103313"/>
            <a:ext cx="2894012" cy="2554287"/>
            <a:chOff x="1827213" y="1103313"/>
            <a:chExt cx="2894012" cy="2554287"/>
          </a:xfrm>
        </p:grpSpPr>
        <p:pic>
          <p:nvPicPr>
            <p:cNvPr id="15" name="Picture 37">
              <a:extLst>
                <a:ext uri="{FF2B5EF4-FFF2-40B4-BE49-F238E27FC236}">
                  <a16:creationId xmlns:a16="http://schemas.microsoft.com/office/drawing/2014/main" id="{A7BC5058-5154-F8A0-E648-6C0EFC0F38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1500" y="11033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43">
              <a:extLst>
                <a:ext uri="{FF2B5EF4-FFF2-40B4-BE49-F238E27FC236}">
                  <a16:creationId xmlns:a16="http://schemas.microsoft.com/office/drawing/2014/main" id="{568B5B2F-922B-98C2-A274-59FDC42696E3}"/>
                </a:ext>
              </a:extLst>
            </p:cNvPr>
            <p:cNvSpPr txBox="1">
              <a:spLocks noChangeArrowheads="1"/>
            </p:cNvSpPr>
            <p:nvPr/>
          </p:nvSpPr>
          <p:spPr bwMode="auto">
            <a:xfrm>
              <a:off x="1827213" y="325755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sangliers</a:t>
              </a:r>
            </a:p>
          </p:txBody>
        </p:sp>
      </p:grpSp>
      <p:pic>
        <p:nvPicPr>
          <p:cNvPr id="24" name="Image 23">
            <a:extLst>
              <a:ext uri="{FF2B5EF4-FFF2-40B4-BE49-F238E27FC236}">
                <a16:creationId xmlns:a16="http://schemas.microsoft.com/office/drawing/2014/main" id="{1DB4ECC4-772E-2F03-1DAE-877082453377}"/>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2432649" y="1286761"/>
            <a:ext cx="1630392" cy="1794563"/>
          </a:xfrm>
          <a:prstGeom prst="rect">
            <a:avLst/>
          </a:prstGeom>
        </p:spPr>
      </p:pic>
      <p:pic>
        <p:nvPicPr>
          <p:cNvPr id="25" name="Image 24">
            <a:extLst>
              <a:ext uri="{FF2B5EF4-FFF2-40B4-BE49-F238E27FC236}">
                <a16:creationId xmlns:a16="http://schemas.microsoft.com/office/drawing/2014/main" id="{127176AB-7A25-CE18-F715-34EE4BDE19C5}"/>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5934973" y="1421728"/>
            <a:ext cx="1431986" cy="1724025"/>
          </a:xfrm>
          <a:prstGeom prst="rect">
            <a:avLst/>
          </a:prstGeom>
        </p:spPr>
      </p:pic>
      <p:pic>
        <p:nvPicPr>
          <p:cNvPr id="26" name="Image 25">
            <a:extLst>
              <a:ext uri="{FF2B5EF4-FFF2-40B4-BE49-F238E27FC236}">
                <a16:creationId xmlns:a16="http://schemas.microsoft.com/office/drawing/2014/main" id="{0893C470-68D5-FB95-1CF3-8F073F410BAF}"/>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6124544" y="4397375"/>
            <a:ext cx="1431986" cy="1724025"/>
          </a:xfrm>
          <a:prstGeom prst="rect">
            <a:avLst/>
          </a:prstGeom>
        </p:spPr>
      </p:pic>
      <p:pic>
        <p:nvPicPr>
          <p:cNvPr id="27" name="Image 26">
            <a:extLst>
              <a:ext uri="{FF2B5EF4-FFF2-40B4-BE49-F238E27FC236}">
                <a16:creationId xmlns:a16="http://schemas.microsoft.com/office/drawing/2014/main" id="{953B0832-43C0-BB3F-A3AF-EDEE2FE773BC}"/>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2471710" y="4203491"/>
            <a:ext cx="1630392" cy="1794563"/>
          </a:xfrm>
          <a:prstGeom prst="rect">
            <a:avLst/>
          </a:prstGeom>
        </p:spPr>
      </p:pic>
      <p:pic>
        <p:nvPicPr>
          <p:cNvPr id="28" name="Image 27">
            <a:extLst>
              <a:ext uri="{FF2B5EF4-FFF2-40B4-BE49-F238E27FC236}">
                <a16:creationId xmlns:a16="http://schemas.microsoft.com/office/drawing/2014/main" id="{D8C278B6-48EE-4787-CA37-2361F08E2517}"/>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9540066" y="4326837"/>
            <a:ext cx="1630392" cy="1794563"/>
          </a:xfrm>
          <a:prstGeom prst="rect">
            <a:avLst/>
          </a:prstGeom>
        </p:spPr>
      </p:pic>
      <p:pic>
        <p:nvPicPr>
          <p:cNvPr id="29" name="Image 28">
            <a:extLst>
              <a:ext uri="{FF2B5EF4-FFF2-40B4-BE49-F238E27FC236}">
                <a16:creationId xmlns:a16="http://schemas.microsoft.com/office/drawing/2014/main" id="{FAC47933-A80D-20DA-BE77-E27AD8E821D8}"/>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9540066" y="1494677"/>
            <a:ext cx="1431986" cy="1724025"/>
          </a:xfrm>
          <a:prstGeom prst="rect">
            <a:avLst/>
          </a:prstGeom>
        </p:spPr>
      </p:pic>
      <p:sp>
        <p:nvSpPr>
          <p:cNvPr id="35" name="Espace réservé du numéro de diapositive 1">
            <a:extLst>
              <a:ext uri="{FF2B5EF4-FFF2-40B4-BE49-F238E27FC236}">
                <a16:creationId xmlns:a16="http://schemas.microsoft.com/office/drawing/2014/main" id="{86C48903-DDE5-4887-6A8D-EF45579D52F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21</a:t>
            </a:fld>
            <a:endParaRPr lang="fr-FR" altLang="fr-FR" sz="1800" b="1" dirty="0">
              <a:solidFill>
                <a:schemeClr val="bg1"/>
              </a:solidFill>
            </a:endParaRPr>
          </a:p>
        </p:txBody>
      </p:sp>
      <p:pic>
        <p:nvPicPr>
          <p:cNvPr id="38" name="Logo AEM">
            <a:extLst>
              <a:ext uri="{FF2B5EF4-FFF2-40B4-BE49-F238E27FC236}">
                <a16:creationId xmlns:a16="http://schemas.microsoft.com/office/drawing/2014/main" id="{1F2FDA80-4CD3-B353-FB40-FB38770FA19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9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ppt_x</p:attrName>
                                        </p:attrNameLst>
                                      </p:cBhvr>
                                      <p:tavLst>
                                        <p:tav tm="0">
                                          <p:val>
                                            <p:strVal val="#ppt_x"/>
                                          </p:val>
                                        </p:tav>
                                        <p:tav tm="100000">
                                          <p:val>
                                            <p:strVal val="#ppt_x"/>
                                          </p:val>
                                        </p:tav>
                                      </p:tavLst>
                                    </p:anim>
                                    <p:anim calcmode="lin" valueType="num">
                                      <p:cBhvr>
                                        <p:cTn id="9" dur="1800" decel="100000" fill="hold"/>
                                        <p:tgtEl>
                                          <p:spTgt spid="3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F0193-5ABE-7EC6-0BCD-681AD8D324FD}"/>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A ton avis, parmi ces propositions, qu’est-ce qui </a:t>
            </a:r>
          </a:p>
          <a:p>
            <a:pPr algn="ctr" eaLnBrk="1" hangingPunct="1">
              <a:defRPr/>
            </a:pPr>
            <a:r>
              <a:rPr lang="fr-FR" sz="3500" b="1" dirty="0">
                <a:solidFill>
                  <a:srgbClr val="4472C4">
                    <a:lumMod val="75000"/>
                  </a:srgbClr>
                </a:solidFill>
                <a:cs typeface="Arial" panose="020B0604020202020204" pitchFamily="34" charset="0"/>
              </a:rPr>
              <a:t>fait partie de la flore ?</a:t>
            </a:r>
          </a:p>
        </p:txBody>
      </p:sp>
      <p:sp>
        <p:nvSpPr>
          <p:cNvPr id="3" name="Rectangle 1">
            <a:extLst>
              <a:ext uri="{FF2B5EF4-FFF2-40B4-BE49-F238E27FC236}">
                <a16:creationId xmlns:a16="http://schemas.microsoft.com/office/drawing/2014/main" id="{39BD48FF-A243-914C-FCA0-61580ECA10DE}"/>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AF08D7EF-4587-9C93-1DF2-6AB46A05F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8E4DA4E6-9227-58FB-CED1-02149DCC2E1A}"/>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661B09BB-0951-6209-78F4-BCB6E0F6989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5FEB8591-5210-22D8-A058-4AF5474FD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27854AA1-AB93-44A1-85F8-96135DE6F54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140453E-E6E7-A0B4-9E56-FCE5DCD8C08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AE0F3188-C288-8334-B68B-C1040096A6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B34EAD0F-0D0F-618C-92C8-5C672DB7F6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insectes">
            <a:extLst>
              <a:ext uri="{FF2B5EF4-FFF2-40B4-BE49-F238E27FC236}">
                <a16:creationId xmlns:a16="http://schemas.microsoft.com/office/drawing/2014/main" id="{49E85011-1C33-28B0-463E-04C1BD9960B0}"/>
              </a:ext>
            </a:extLst>
          </p:cNvPr>
          <p:cNvGrpSpPr/>
          <p:nvPr/>
        </p:nvGrpSpPr>
        <p:grpSpPr>
          <a:xfrm>
            <a:off x="1812925" y="1108075"/>
            <a:ext cx="2887663" cy="2563813"/>
            <a:chOff x="1812925" y="1108075"/>
            <a:chExt cx="2887663" cy="2563813"/>
          </a:xfrm>
        </p:grpSpPr>
        <p:grpSp>
          <p:nvGrpSpPr>
            <p:cNvPr id="12" name="Groupe 1">
              <a:extLst>
                <a:ext uri="{FF2B5EF4-FFF2-40B4-BE49-F238E27FC236}">
                  <a16:creationId xmlns:a16="http://schemas.microsoft.com/office/drawing/2014/main" id="{2DBB6424-3458-3290-D3A0-2462ACA7E80F}"/>
                </a:ext>
              </a:extLst>
            </p:cNvPr>
            <p:cNvGrpSpPr>
              <a:grpSpLocks/>
            </p:cNvGrpSpPr>
            <p:nvPr/>
          </p:nvGrpSpPr>
          <p:grpSpPr bwMode="auto">
            <a:xfrm>
              <a:off x="1820863" y="1108075"/>
              <a:ext cx="2879725" cy="2159000"/>
              <a:chOff x="1820862" y="1108075"/>
              <a:chExt cx="2879740" cy="2159000"/>
            </a:xfrm>
          </p:grpSpPr>
          <p:pic>
            <p:nvPicPr>
              <p:cNvPr id="13" name="Image 12">
                <a:extLst>
                  <a:ext uri="{FF2B5EF4-FFF2-40B4-BE49-F238E27FC236}">
                    <a16:creationId xmlns:a16="http://schemas.microsoft.com/office/drawing/2014/main" id="{E688923B-A9CC-EA33-0F9B-310025740ECE}"/>
                  </a:ext>
                </a:extLst>
              </p:cNvPr>
              <p:cNvPicPr>
                <a:picLocks noChangeAspect="1"/>
              </p:cNvPicPr>
              <p:nvPr/>
            </p:nvPicPr>
            <p:blipFill>
              <a:blip r:embed="rId6">
                <a:extLst>
                  <a:ext uri="{28A0092B-C50C-407E-A947-70E740481C1C}">
                    <a14:useLocalDpi xmlns:a14="http://schemas.microsoft.com/office/drawing/2010/main" val="0"/>
                  </a:ext>
                </a:extLst>
              </a:blip>
              <a:srcRect l="1555"/>
              <a:stretch>
                <a:fillRect/>
              </a:stretch>
            </p:blipFill>
            <p:spPr bwMode="auto">
              <a:xfrm>
                <a:off x="1820862" y="1108075"/>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a:extLst>
                  <a:ext uri="{FF2B5EF4-FFF2-40B4-BE49-F238E27FC236}">
                    <a16:creationId xmlns:a16="http://schemas.microsoft.com/office/drawing/2014/main" id="{A388E7EE-7745-5ADA-66E0-27DC109F3D3B}"/>
                  </a:ext>
                </a:extLst>
              </p:cNvPr>
              <p:cNvSpPr/>
              <p:nvPr/>
            </p:nvSpPr>
            <p:spPr>
              <a:xfrm rot="16200000">
                <a:off x="3794932" y="2361405"/>
                <a:ext cx="1527175" cy="284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800" dirty="0"/>
                  <a:t>© François </a:t>
                </a:r>
                <a:r>
                  <a:rPr lang="fr-FR" sz="800" dirty="0" err="1"/>
                  <a:t>Bordeyne</a:t>
                </a:r>
                <a:endParaRPr lang="fr-FR" sz="800" dirty="0"/>
              </a:p>
            </p:txBody>
          </p:sp>
        </p:grpSp>
        <p:sp>
          <p:nvSpPr>
            <p:cNvPr id="20" name="ZoneTexte 9">
              <a:extLst>
                <a:ext uri="{FF2B5EF4-FFF2-40B4-BE49-F238E27FC236}">
                  <a16:creationId xmlns:a16="http://schemas.microsoft.com/office/drawing/2014/main" id="{BA0250FE-45FB-815A-E672-15535AF8499B}"/>
                </a:ext>
              </a:extLst>
            </p:cNvPr>
            <p:cNvSpPr txBox="1">
              <a:spLocks noChangeArrowheads="1"/>
            </p:cNvSpPr>
            <p:nvPr/>
          </p:nvSpPr>
          <p:spPr bwMode="auto">
            <a:xfrm>
              <a:off x="1812925" y="32718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insectes </a:t>
              </a:r>
            </a:p>
          </p:txBody>
        </p:sp>
      </p:grpSp>
      <p:grpSp>
        <p:nvGrpSpPr>
          <p:cNvPr id="34" name="oiseauyx">
            <a:extLst>
              <a:ext uri="{FF2B5EF4-FFF2-40B4-BE49-F238E27FC236}">
                <a16:creationId xmlns:a16="http://schemas.microsoft.com/office/drawing/2014/main" id="{0CD70E9C-BD88-7349-2719-AEB451A10FF7}"/>
              </a:ext>
            </a:extLst>
          </p:cNvPr>
          <p:cNvGrpSpPr/>
          <p:nvPr/>
        </p:nvGrpSpPr>
        <p:grpSpPr>
          <a:xfrm>
            <a:off x="8767763" y="1101725"/>
            <a:ext cx="2897187" cy="2557463"/>
            <a:chOff x="8767763" y="1101725"/>
            <a:chExt cx="2897187" cy="2557463"/>
          </a:xfrm>
        </p:grpSpPr>
        <p:pic>
          <p:nvPicPr>
            <p:cNvPr id="18" name="Picture 18">
              <a:extLst>
                <a:ext uri="{FF2B5EF4-FFF2-40B4-BE49-F238E27FC236}">
                  <a16:creationId xmlns:a16="http://schemas.microsoft.com/office/drawing/2014/main" id="{B0EC987C-396A-0B10-3B91-78D2EC99E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68" t="10197" r="13773" b="5293"/>
            <a:stretch>
              <a:fillRect/>
            </a:stretch>
          </p:blipFill>
          <p:spPr bwMode="auto">
            <a:xfrm>
              <a:off x="8767763" y="1101725"/>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4">
              <a:extLst>
                <a:ext uri="{FF2B5EF4-FFF2-40B4-BE49-F238E27FC236}">
                  <a16:creationId xmlns:a16="http://schemas.microsoft.com/office/drawing/2014/main" id="{C99DC526-D9C5-4B22-0D5D-B217CE452B70}"/>
                </a:ext>
              </a:extLst>
            </p:cNvPr>
            <p:cNvSpPr txBox="1">
              <a:spLocks noChangeArrowheads="1"/>
            </p:cNvSpPr>
            <p:nvPr/>
          </p:nvSpPr>
          <p:spPr bwMode="auto">
            <a:xfrm>
              <a:off x="8785225" y="32591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oiseaux</a:t>
              </a:r>
            </a:p>
          </p:txBody>
        </p:sp>
      </p:grpSp>
      <p:grpSp>
        <p:nvGrpSpPr>
          <p:cNvPr id="36" name="plantes">
            <a:extLst>
              <a:ext uri="{FF2B5EF4-FFF2-40B4-BE49-F238E27FC236}">
                <a16:creationId xmlns:a16="http://schemas.microsoft.com/office/drawing/2014/main" id="{DAB31FD4-5ABB-3AC4-8CF0-C3C63B9842B0}"/>
              </a:ext>
            </a:extLst>
          </p:cNvPr>
          <p:cNvGrpSpPr/>
          <p:nvPr/>
        </p:nvGrpSpPr>
        <p:grpSpPr>
          <a:xfrm>
            <a:off x="5265738" y="4010025"/>
            <a:ext cx="2925762" cy="2524125"/>
            <a:chOff x="5265738" y="4010025"/>
            <a:chExt cx="2925762" cy="2524125"/>
          </a:xfrm>
        </p:grpSpPr>
        <p:pic>
          <p:nvPicPr>
            <p:cNvPr id="16" name="Image 3">
              <a:extLst>
                <a:ext uri="{FF2B5EF4-FFF2-40B4-BE49-F238E27FC236}">
                  <a16:creationId xmlns:a16="http://schemas.microsoft.com/office/drawing/2014/main" id="{03AE1E32-A6D6-EA37-D2D6-8200DF9A8152}"/>
                </a:ext>
              </a:extLst>
            </p:cNvPr>
            <p:cNvPicPr>
              <a:picLocks noChangeAspect="1"/>
            </p:cNvPicPr>
            <p:nvPr/>
          </p:nvPicPr>
          <p:blipFill>
            <a:blip r:embed="rId8">
              <a:extLst>
                <a:ext uri="{28A0092B-C50C-407E-A947-70E740481C1C}">
                  <a14:useLocalDpi xmlns:a14="http://schemas.microsoft.com/office/drawing/2010/main" val="0"/>
                </a:ext>
              </a:extLst>
            </a:blip>
            <a:srcRect t="516" b="1768"/>
            <a:stretch>
              <a:fillRect/>
            </a:stretch>
          </p:blipFill>
          <p:spPr bwMode="auto">
            <a:xfrm>
              <a:off x="5310188" y="4010025"/>
              <a:ext cx="2881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0">
              <a:extLst>
                <a:ext uri="{FF2B5EF4-FFF2-40B4-BE49-F238E27FC236}">
                  <a16:creationId xmlns:a16="http://schemas.microsoft.com/office/drawing/2014/main" id="{2297E3E3-9405-3CFD-E9D0-FB9C9D276E64}"/>
                </a:ext>
              </a:extLst>
            </p:cNvPr>
            <p:cNvSpPr txBox="1">
              <a:spLocks noChangeArrowheads="1"/>
            </p:cNvSpPr>
            <p:nvPr/>
          </p:nvSpPr>
          <p:spPr bwMode="auto">
            <a:xfrm>
              <a:off x="5265738" y="61341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r>
                <a:rPr lang="fr-FR" altLang="fr-FR" sz="2000" b="1" kern="0" dirty="0">
                  <a:solidFill>
                    <a:schemeClr val="accent1">
                      <a:lumMod val="75000"/>
                    </a:schemeClr>
                  </a:solidFill>
                  <a:latin typeface="+mn-lt"/>
                </a:rPr>
                <a:t>Les plantes marines</a:t>
              </a:r>
            </a:p>
          </p:txBody>
        </p:sp>
      </p:grpSp>
      <p:grpSp>
        <p:nvGrpSpPr>
          <p:cNvPr id="37" name="hippo">
            <a:extLst>
              <a:ext uri="{FF2B5EF4-FFF2-40B4-BE49-F238E27FC236}">
                <a16:creationId xmlns:a16="http://schemas.microsoft.com/office/drawing/2014/main" id="{F4813861-1DCB-B72A-9390-02C0E6679F1B}"/>
              </a:ext>
            </a:extLst>
          </p:cNvPr>
          <p:cNvGrpSpPr/>
          <p:nvPr/>
        </p:nvGrpSpPr>
        <p:grpSpPr>
          <a:xfrm>
            <a:off x="1774825" y="4010025"/>
            <a:ext cx="2909888" cy="2554288"/>
            <a:chOff x="1774825" y="4010025"/>
            <a:chExt cx="2909888" cy="2554288"/>
          </a:xfrm>
        </p:grpSpPr>
        <p:pic>
          <p:nvPicPr>
            <p:cNvPr id="17" name="Image 33">
              <a:extLst>
                <a:ext uri="{FF2B5EF4-FFF2-40B4-BE49-F238E27FC236}">
                  <a16:creationId xmlns:a16="http://schemas.microsoft.com/office/drawing/2014/main" id="{103B1CB5-C529-90A1-180E-CC1250E0FF3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04988" y="4010025"/>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19F6710C-B4C3-7C68-6D15-61283987AA83}"/>
                </a:ext>
              </a:extLst>
            </p:cNvPr>
            <p:cNvSpPr txBox="1">
              <a:spLocks noChangeArrowheads="1"/>
            </p:cNvSpPr>
            <p:nvPr/>
          </p:nvSpPr>
          <p:spPr bwMode="auto">
            <a:xfrm>
              <a:off x="1774825" y="6164263"/>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hippocampes</a:t>
              </a:r>
            </a:p>
          </p:txBody>
        </p:sp>
      </p:grpSp>
      <p:grpSp>
        <p:nvGrpSpPr>
          <p:cNvPr id="35" name="fleurs">
            <a:extLst>
              <a:ext uri="{FF2B5EF4-FFF2-40B4-BE49-F238E27FC236}">
                <a16:creationId xmlns:a16="http://schemas.microsoft.com/office/drawing/2014/main" id="{A0BB21EC-08F6-8B86-B24B-769A8B86C29C}"/>
              </a:ext>
            </a:extLst>
          </p:cNvPr>
          <p:cNvGrpSpPr/>
          <p:nvPr/>
        </p:nvGrpSpPr>
        <p:grpSpPr>
          <a:xfrm>
            <a:off x="8745538" y="4017963"/>
            <a:ext cx="2919412" cy="2511425"/>
            <a:chOff x="8745538" y="4017963"/>
            <a:chExt cx="2919412" cy="2511425"/>
          </a:xfrm>
        </p:grpSpPr>
        <p:pic>
          <p:nvPicPr>
            <p:cNvPr id="15" name="Image 13">
              <a:extLst>
                <a:ext uri="{FF2B5EF4-FFF2-40B4-BE49-F238E27FC236}">
                  <a16:creationId xmlns:a16="http://schemas.microsoft.com/office/drawing/2014/main" id="{1E64622E-3BBE-B95F-4738-01952D6CFFC3}"/>
                </a:ext>
              </a:extLst>
            </p:cNvPr>
            <p:cNvPicPr>
              <a:picLocks noChangeAspect="1"/>
            </p:cNvPicPr>
            <p:nvPr/>
          </p:nvPicPr>
          <p:blipFill>
            <a:blip r:embed="rId10">
              <a:extLst>
                <a:ext uri="{28A0092B-C50C-407E-A947-70E740481C1C}">
                  <a14:useLocalDpi xmlns:a14="http://schemas.microsoft.com/office/drawing/2010/main" val="0"/>
                </a:ext>
              </a:extLst>
            </a:blip>
            <a:srcRect r="10071"/>
            <a:stretch>
              <a:fillRect/>
            </a:stretch>
          </p:blipFill>
          <p:spPr bwMode="auto">
            <a:xfrm>
              <a:off x="8785225" y="40179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a:extLst>
                <a:ext uri="{FF2B5EF4-FFF2-40B4-BE49-F238E27FC236}">
                  <a16:creationId xmlns:a16="http://schemas.microsoft.com/office/drawing/2014/main" id="{D7D0CA8B-B632-24C5-6349-92C45FC2F703}"/>
                </a:ext>
              </a:extLst>
            </p:cNvPr>
            <p:cNvSpPr txBox="1">
              <a:spLocks noChangeArrowheads="1"/>
            </p:cNvSpPr>
            <p:nvPr/>
          </p:nvSpPr>
          <p:spPr bwMode="auto">
            <a:xfrm>
              <a:off x="8745538" y="61293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Les fleurs </a:t>
              </a:r>
            </a:p>
          </p:txBody>
        </p:sp>
      </p:grpSp>
      <p:grpSp>
        <p:nvGrpSpPr>
          <p:cNvPr id="33" name="arbres">
            <a:extLst>
              <a:ext uri="{FF2B5EF4-FFF2-40B4-BE49-F238E27FC236}">
                <a16:creationId xmlns:a16="http://schemas.microsoft.com/office/drawing/2014/main" id="{69796EEA-752C-6087-D2CB-CFEB1C526268}"/>
              </a:ext>
            </a:extLst>
          </p:cNvPr>
          <p:cNvGrpSpPr/>
          <p:nvPr/>
        </p:nvGrpSpPr>
        <p:grpSpPr>
          <a:xfrm>
            <a:off x="5197475" y="1111250"/>
            <a:ext cx="2986088" cy="2528888"/>
            <a:chOff x="5197475" y="1111250"/>
            <a:chExt cx="2986088" cy="2528888"/>
          </a:xfrm>
        </p:grpSpPr>
        <p:pic>
          <p:nvPicPr>
            <p:cNvPr id="19" name="Picture 25">
              <a:extLst>
                <a:ext uri="{FF2B5EF4-FFF2-40B4-BE49-F238E27FC236}">
                  <a16:creationId xmlns:a16="http://schemas.microsoft.com/office/drawing/2014/main" id="{A63281AC-C520-8D3D-D907-E0721A6099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076" r="3593"/>
            <a:stretch>
              <a:fillRect/>
            </a:stretch>
          </p:blipFill>
          <p:spPr bwMode="auto">
            <a:xfrm>
              <a:off x="5303838" y="11112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43">
              <a:extLst>
                <a:ext uri="{FF2B5EF4-FFF2-40B4-BE49-F238E27FC236}">
                  <a16:creationId xmlns:a16="http://schemas.microsoft.com/office/drawing/2014/main" id="{433538AC-3F2B-5D11-B52B-44C9970F720E}"/>
                </a:ext>
              </a:extLst>
            </p:cNvPr>
            <p:cNvSpPr txBox="1">
              <a:spLocks noChangeArrowheads="1"/>
            </p:cNvSpPr>
            <p:nvPr/>
          </p:nvSpPr>
          <p:spPr bwMode="auto">
            <a:xfrm>
              <a:off x="5197475" y="32400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buFont typeface="Arial" panose="020B0604020202020204" pitchFamily="34" charset="0"/>
                <a:buNone/>
                <a:defRPr/>
              </a:pPr>
              <a:r>
                <a:rPr lang="fr-FR" altLang="fr-FR" sz="2000" b="1" kern="0" dirty="0">
                  <a:solidFill>
                    <a:schemeClr val="accent1">
                      <a:lumMod val="75000"/>
                    </a:schemeClr>
                  </a:solidFill>
                  <a:latin typeface="+mn-lt"/>
                </a:rPr>
                <a:t>Les arbres</a:t>
              </a:r>
            </a:p>
          </p:txBody>
        </p:sp>
      </p:grpSp>
      <p:pic>
        <p:nvPicPr>
          <p:cNvPr id="26" name="Image 25">
            <a:extLst>
              <a:ext uri="{FF2B5EF4-FFF2-40B4-BE49-F238E27FC236}">
                <a16:creationId xmlns:a16="http://schemas.microsoft.com/office/drawing/2014/main" id="{4C67C752-04CA-6921-2EC7-C5E925D501A9}"/>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5883215" y="1294698"/>
            <a:ext cx="1630392" cy="1794563"/>
          </a:xfrm>
          <a:prstGeom prst="rect">
            <a:avLst/>
          </a:prstGeom>
        </p:spPr>
      </p:pic>
      <p:pic>
        <p:nvPicPr>
          <p:cNvPr id="27" name="Image 26">
            <a:extLst>
              <a:ext uri="{FF2B5EF4-FFF2-40B4-BE49-F238E27FC236}">
                <a16:creationId xmlns:a16="http://schemas.microsoft.com/office/drawing/2014/main" id="{40637DA1-6047-B0AD-F743-512B688F7082}"/>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9602637" y="1504950"/>
            <a:ext cx="1431986" cy="1724025"/>
          </a:xfrm>
          <a:prstGeom prst="rect">
            <a:avLst/>
          </a:prstGeom>
        </p:spPr>
      </p:pic>
      <p:pic>
        <p:nvPicPr>
          <p:cNvPr id="28" name="Image 27">
            <a:extLst>
              <a:ext uri="{FF2B5EF4-FFF2-40B4-BE49-F238E27FC236}">
                <a16:creationId xmlns:a16="http://schemas.microsoft.com/office/drawing/2014/main" id="{A222AD4B-365D-41CD-3BCA-0D7A97871D76}"/>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2435119" y="1427682"/>
            <a:ext cx="1431986" cy="1724025"/>
          </a:xfrm>
          <a:prstGeom prst="rect">
            <a:avLst/>
          </a:prstGeom>
        </p:spPr>
      </p:pic>
      <p:pic>
        <p:nvPicPr>
          <p:cNvPr id="29" name="Image 28">
            <a:extLst>
              <a:ext uri="{FF2B5EF4-FFF2-40B4-BE49-F238E27FC236}">
                <a16:creationId xmlns:a16="http://schemas.microsoft.com/office/drawing/2014/main" id="{C0CEA318-190E-F76E-31B7-5916FCB253A4}"/>
              </a:ext>
            </a:extLst>
          </p:cNvPr>
          <p:cNvPicPr>
            <a:picLocks noChangeAspect="1"/>
          </p:cNvPicPr>
          <p:nvPr/>
        </p:nvPicPr>
        <p:blipFill rotWithShape="1">
          <a:blip r:embed="rId13">
            <a:extLst>
              <a:ext uri="{28A0092B-C50C-407E-A947-70E740481C1C}">
                <a14:useLocalDpi xmlns:a14="http://schemas.microsoft.com/office/drawing/2010/main" val="0"/>
              </a:ext>
            </a:extLst>
          </a:blip>
          <a:srcRect l="19944" t="13387" r="27651" b="23521"/>
          <a:stretch/>
        </p:blipFill>
        <p:spPr>
          <a:xfrm>
            <a:off x="2435119" y="4375150"/>
            <a:ext cx="1431986" cy="1724025"/>
          </a:xfrm>
          <a:prstGeom prst="rect">
            <a:avLst/>
          </a:prstGeom>
        </p:spPr>
      </p:pic>
      <p:pic>
        <p:nvPicPr>
          <p:cNvPr id="30" name="Image 29">
            <a:extLst>
              <a:ext uri="{FF2B5EF4-FFF2-40B4-BE49-F238E27FC236}">
                <a16:creationId xmlns:a16="http://schemas.microsoft.com/office/drawing/2014/main" id="{5345F3CA-2B79-1355-A6AC-6875E33204C7}"/>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6019292" y="4200974"/>
            <a:ext cx="1630392" cy="1794563"/>
          </a:xfrm>
          <a:prstGeom prst="rect">
            <a:avLst/>
          </a:prstGeom>
        </p:spPr>
      </p:pic>
      <p:pic>
        <p:nvPicPr>
          <p:cNvPr id="31" name="Image 30">
            <a:extLst>
              <a:ext uri="{FF2B5EF4-FFF2-40B4-BE49-F238E27FC236}">
                <a16:creationId xmlns:a16="http://schemas.microsoft.com/office/drawing/2014/main" id="{C51527C7-F7DF-BE04-8383-11C3E76D898D}"/>
              </a:ext>
            </a:extLst>
          </p:cNvPr>
          <p:cNvPicPr>
            <a:picLocks noChangeAspect="1"/>
          </p:cNvPicPr>
          <p:nvPr/>
        </p:nvPicPr>
        <p:blipFill rotWithShape="1">
          <a:blip r:embed="rId12">
            <a:extLst>
              <a:ext uri="{28A0092B-C50C-407E-A947-70E740481C1C}">
                <a14:useLocalDpi xmlns:a14="http://schemas.microsoft.com/office/drawing/2010/main" val="0"/>
              </a:ext>
            </a:extLst>
          </a:blip>
          <a:srcRect l="19362" t="12304" r="22770" b="24001"/>
          <a:stretch/>
        </p:blipFill>
        <p:spPr>
          <a:xfrm>
            <a:off x="9503434" y="4247899"/>
            <a:ext cx="1630392" cy="1794563"/>
          </a:xfrm>
          <a:prstGeom prst="rect">
            <a:avLst/>
          </a:prstGeom>
        </p:spPr>
      </p:pic>
      <p:pic>
        <p:nvPicPr>
          <p:cNvPr id="39" name="En savoir +">
            <a:hlinkClick r:id="rId14" action="ppaction://hlinksldjump"/>
            <a:extLst>
              <a:ext uri="{FF2B5EF4-FFF2-40B4-BE49-F238E27FC236}">
                <a16:creationId xmlns:a16="http://schemas.microsoft.com/office/drawing/2014/main" id="{AFB9F436-3042-5F85-73C0-32B7964337B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61157" y="208981"/>
            <a:ext cx="772662" cy="708819"/>
          </a:xfrm>
          <a:prstGeom prst="rect">
            <a:avLst/>
          </a:prstGeom>
        </p:spPr>
      </p:pic>
      <p:sp>
        <p:nvSpPr>
          <p:cNvPr id="40" name="Espace réservé du numéro de diapositive 1">
            <a:extLst>
              <a:ext uri="{FF2B5EF4-FFF2-40B4-BE49-F238E27FC236}">
                <a16:creationId xmlns:a16="http://schemas.microsoft.com/office/drawing/2014/main" id="{FB1D0114-859B-B895-594B-9815DBF27F12}"/>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22</a:t>
            </a:fld>
            <a:endParaRPr lang="fr-FR" altLang="fr-FR" sz="1800" b="1" dirty="0">
              <a:solidFill>
                <a:schemeClr val="bg1"/>
              </a:solidFill>
            </a:endParaRPr>
          </a:p>
        </p:txBody>
      </p:sp>
      <p:pic>
        <p:nvPicPr>
          <p:cNvPr id="41" name="Logo AEM">
            <a:extLst>
              <a:ext uri="{FF2B5EF4-FFF2-40B4-BE49-F238E27FC236}">
                <a16:creationId xmlns:a16="http://schemas.microsoft.com/office/drawing/2014/main" id="{B77D228A-744D-78BA-8D6C-06E5A153917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7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ppt_x</p:attrName>
                                        </p:attrNameLst>
                                      </p:cBhvr>
                                      <p:tavLst>
                                        <p:tav tm="0">
                                          <p:val>
                                            <p:strVal val="#ppt_x"/>
                                          </p:val>
                                        </p:tav>
                                        <p:tav tm="100000">
                                          <p:val>
                                            <p:strVal val="#ppt_x"/>
                                          </p:val>
                                        </p:tav>
                                      </p:tavLst>
                                    </p:anim>
                                    <p:anim calcmode="lin" valueType="num">
                                      <p:cBhvr>
                                        <p:cTn id="9" dur="1800" decel="100000" fill="hold"/>
                                        <p:tgtEl>
                                          <p:spTgt spid="4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72989D7-BEE1-0F25-926A-C5089D0CA9D9}"/>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La classification (ou taxonomie) du vivant sur Terre</a:t>
            </a:r>
          </a:p>
        </p:txBody>
      </p:sp>
      <p:sp>
        <p:nvSpPr>
          <p:cNvPr id="3" name="Rectangle 1">
            <a:extLst>
              <a:ext uri="{FF2B5EF4-FFF2-40B4-BE49-F238E27FC236}">
                <a16:creationId xmlns:a16="http://schemas.microsoft.com/office/drawing/2014/main" id="{8518724C-365D-44F4-5975-64576AA88359}"/>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65FB3B05-7E7A-43D8-150C-921CDBF07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AAAB65DE-9F4C-678E-7F57-9401E1A9F7C9}"/>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52097BDD-05D7-0DCB-2B7F-88688E05C0E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890504E-99F1-5542-79C4-9B718B4318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7BC4E7A9-49A2-CEF8-D00D-FA7C8863FB1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3C8F3ADC-7770-F0F2-237D-90F00114DCC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49AB243E-6B7C-B3EC-FF66-1BB84286DE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7C3E7823-14DD-E3FB-6817-2A62AB3363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hlinkClick r:id="rId6" action="ppaction://hlinksldjump"/>
            <a:extLst>
              <a:ext uri="{FF2B5EF4-FFF2-40B4-BE49-F238E27FC236}">
                <a16:creationId xmlns:a16="http://schemas.microsoft.com/office/drawing/2014/main" id="{BF8167A6-3C7C-0EFE-9E3F-2FEC98C1E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1709" y="5491956"/>
            <a:ext cx="780290" cy="661417"/>
          </a:xfrm>
          <a:prstGeom prst="rect">
            <a:avLst/>
          </a:prstGeom>
        </p:spPr>
      </p:pic>
      <p:pic>
        <p:nvPicPr>
          <p:cNvPr id="15" name="Image 14">
            <a:extLst>
              <a:ext uri="{FF2B5EF4-FFF2-40B4-BE49-F238E27FC236}">
                <a16:creationId xmlns:a16="http://schemas.microsoft.com/office/drawing/2014/main" id="{9D705FA8-CD05-9177-A0E6-99084243E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128" y="1226389"/>
            <a:ext cx="8174545" cy="5582879"/>
          </a:xfrm>
          <a:prstGeom prst="rect">
            <a:avLst/>
          </a:prstGeom>
        </p:spPr>
      </p:pic>
      <p:sp>
        <p:nvSpPr>
          <p:cNvPr id="16" name="Espace réservé du numéro de diapositive 1">
            <a:extLst>
              <a:ext uri="{FF2B5EF4-FFF2-40B4-BE49-F238E27FC236}">
                <a16:creationId xmlns:a16="http://schemas.microsoft.com/office/drawing/2014/main" id="{4CDFED3E-E23F-632F-0A3D-34A870BF49E7}"/>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23</a:t>
            </a:fld>
            <a:endParaRPr lang="fr-FR" altLang="fr-FR" sz="1800" b="1" dirty="0">
              <a:solidFill>
                <a:schemeClr val="bg1"/>
              </a:solidFill>
            </a:endParaRPr>
          </a:p>
        </p:txBody>
      </p:sp>
      <p:pic>
        <p:nvPicPr>
          <p:cNvPr id="14" name="En savoir +">
            <a:hlinkClick r:id="rId9" action="ppaction://hlinksldjump"/>
            <a:extLst>
              <a:ext uri="{FF2B5EF4-FFF2-40B4-BE49-F238E27FC236}">
                <a16:creationId xmlns:a16="http://schemas.microsoft.com/office/drawing/2014/main" id="{10573DFD-BC38-5E19-D9FE-2CA029A822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01196" y="816792"/>
            <a:ext cx="772662" cy="708819"/>
          </a:xfrm>
          <a:prstGeom prst="rect">
            <a:avLst/>
          </a:prstGeom>
        </p:spPr>
      </p:pic>
      <p:pic>
        <p:nvPicPr>
          <p:cNvPr id="17" name="Logo AEM">
            <a:extLst>
              <a:ext uri="{FF2B5EF4-FFF2-40B4-BE49-F238E27FC236}">
                <a16:creationId xmlns:a16="http://schemas.microsoft.com/office/drawing/2014/main" id="{12BC618F-1FD8-5D00-BBC8-CBCF7A5E95F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6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ppt_x</p:attrName>
                                        </p:attrNameLst>
                                      </p:cBhvr>
                                      <p:tavLst>
                                        <p:tav tm="0">
                                          <p:val>
                                            <p:strVal val="#ppt_x"/>
                                          </p:val>
                                        </p:tav>
                                        <p:tav tm="100000">
                                          <p:val>
                                            <p:strVal val="#ppt_x"/>
                                          </p:val>
                                        </p:tav>
                                      </p:tavLst>
                                    </p:anim>
                                    <p:anim calcmode="lin" valueType="num">
                                      <p:cBhvr>
                                        <p:cTn id="9" dur="1800" decel="100000" fill="hold"/>
                                        <p:tgtEl>
                                          <p:spTgt spid="1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7" name="Groupe N1">
            <a:extLst>
              <a:ext uri="{FF2B5EF4-FFF2-40B4-BE49-F238E27FC236}">
                <a16:creationId xmlns:a16="http://schemas.microsoft.com/office/drawing/2014/main" id="{FC26AA49-56CF-8DFC-203F-A990885EC2F0}"/>
              </a:ext>
            </a:extLst>
          </p:cNvPr>
          <p:cNvGrpSpPr/>
          <p:nvPr/>
        </p:nvGrpSpPr>
        <p:grpSpPr>
          <a:xfrm>
            <a:off x="5373315" y="1729396"/>
            <a:ext cx="682474" cy="655992"/>
            <a:chOff x="2979068" y="2181479"/>
            <a:chExt cx="1015200" cy="1015200"/>
          </a:xfrm>
          <a:solidFill>
            <a:srgbClr val="42C4E3"/>
          </a:solidFill>
        </p:grpSpPr>
        <p:sp>
          <p:nvSpPr>
            <p:cNvPr id="108" name="Numéro 1">
              <a:extLst>
                <a:ext uri="{FF2B5EF4-FFF2-40B4-BE49-F238E27FC236}">
                  <a16:creationId xmlns:a16="http://schemas.microsoft.com/office/drawing/2014/main" id="{A1AD7BB2-F3B7-6E13-DE16-F521877EED61}"/>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9" name="? bleu">
              <a:extLst>
                <a:ext uri="{FF2B5EF4-FFF2-40B4-BE49-F238E27FC236}">
                  <a16:creationId xmlns:a16="http://schemas.microsoft.com/office/drawing/2014/main" id="{4B41871D-4F3A-C9ED-94CD-31266C89774A}"/>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5</a:t>
              </a:r>
              <a:endParaRPr lang="fr-FR" altLang="fr-FR" sz="4800" b="1" dirty="0">
                <a:solidFill>
                  <a:schemeClr val="bg1"/>
                </a:solidFill>
                <a:latin typeface="+mn-lt"/>
              </a:endParaRPr>
            </a:p>
          </p:txBody>
        </p:sp>
      </p:grpSp>
      <p:sp>
        <p:nvSpPr>
          <p:cNvPr id="15" name="Flèche : droite 14">
            <a:extLst>
              <a:ext uri="{FF2B5EF4-FFF2-40B4-BE49-F238E27FC236}">
                <a16:creationId xmlns:a16="http://schemas.microsoft.com/office/drawing/2014/main" id="{26992228-7541-19D2-974A-2EE74C972B44}"/>
              </a:ext>
            </a:extLst>
          </p:cNvPr>
          <p:cNvSpPr/>
          <p:nvPr/>
        </p:nvSpPr>
        <p:spPr>
          <a:xfrm>
            <a:off x="1551147" y="2943561"/>
            <a:ext cx="10025046" cy="2251793"/>
          </a:xfrm>
          <a:prstGeom prst="rightArrow">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cxnSp>
        <p:nvCxnSpPr>
          <p:cNvPr id="41" name="Connecteur : en arc 40">
            <a:extLst>
              <a:ext uri="{FF2B5EF4-FFF2-40B4-BE49-F238E27FC236}">
                <a16:creationId xmlns:a16="http://schemas.microsoft.com/office/drawing/2014/main" id="{A7A99BCC-470F-1252-D398-2CD2B222ED1A}"/>
              </a:ext>
            </a:extLst>
          </p:cNvPr>
          <p:cNvCxnSpPr>
            <a:cxnSpLocks/>
          </p:cNvCxnSpPr>
          <p:nvPr/>
        </p:nvCxnSpPr>
        <p:spPr>
          <a:xfrm rot="16200000" flipV="1">
            <a:off x="6506897" y="5011824"/>
            <a:ext cx="1831410" cy="966101"/>
          </a:xfrm>
          <a:prstGeom prst="curvedConnector3">
            <a:avLst>
              <a:gd name="adj1" fmla="val 3839"/>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F623DA45-D914-E4C7-10DA-009F25ED174D}"/>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L’histoire du vivant sur Terre</a:t>
            </a:r>
          </a:p>
        </p:txBody>
      </p:sp>
      <p:sp>
        <p:nvSpPr>
          <p:cNvPr id="3" name="Rectangle 1">
            <a:extLst>
              <a:ext uri="{FF2B5EF4-FFF2-40B4-BE49-F238E27FC236}">
                <a16:creationId xmlns:a16="http://schemas.microsoft.com/office/drawing/2014/main" id="{707EDB98-5082-10EF-1C1A-2E2B542CF71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B250F803-A18C-786D-2B8C-D03B08B2C36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DBDC1CDE-CB81-86DC-E8E7-CB38F99008A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CF5BC59-BF86-156B-22EC-57EB8A89DB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1C506353-7EA7-4760-28C6-D9F756A3385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CB857DBD-1FFB-F44A-C5FC-C7EB89FDAA74}"/>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DB25B04-B638-3602-1FD8-8112FC0A6F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3A6EDFEA-DCE3-05C5-CAE0-39026BEA06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oVideo">
            <a:extLst>
              <a:ext uri="{FF2B5EF4-FFF2-40B4-BE49-F238E27FC236}">
                <a16:creationId xmlns:a16="http://schemas.microsoft.com/office/drawing/2014/main" id="{F2F4E3DA-D74B-A817-F7FA-FC5F70DD0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4726E339-107C-0B40-A65B-D290AF8C8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505032" y="3223947"/>
            <a:ext cx="466973" cy="1395350"/>
          </a:xfrm>
          <a:prstGeom prst="rect">
            <a:avLst/>
          </a:prstGeom>
        </p:spPr>
      </p:pic>
      <p:sp>
        <p:nvSpPr>
          <p:cNvPr id="21" name="Rectangle 20">
            <a:extLst>
              <a:ext uri="{FF2B5EF4-FFF2-40B4-BE49-F238E27FC236}">
                <a16:creationId xmlns:a16="http://schemas.microsoft.com/office/drawing/2014/main" id="{E756B022-75AD-71B9-BC1E-03A5B64ECF01}"/>
              </a:ext>
            </a:extLst>
          </p:cNvPr>
          <p:cNvSpPr/>
          <p:nvPr/>
        </p:nvSpPr>
        <p:spPr>
          <a:xfrm>
            <a:off x="2446546" y="3318079"/>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cxnSp>
        <p:nvCxnSpPr>
          <p:cNvPr id="23" name="Connecteur : en arc 22">
            <a:extLst>
              <a:ext uri="{FF2B5EF4-FFF2-40B4-BE49-F238E27FC236}">
                <a16:creationId xmlns:a16="http://schemas.microsoft.com/office/drawing/2014/main" id="{12AF9AA6-D6C2-1F31-47EF-FB34BEA399AF}"/>
              </a:ext>
            </a:extLst>
          </p:cNvPr>
          <p:cNvCxnSpPr>
            <a:cxnSpLocks/>
          </p:cNvCxnSpPr>
          <p:nvPr/>
        </p:nvCxnSpPr>
        <p:spPr>
          <a:xfrm rot="5400000" flipH="1" flipV="1">
            <a:off x="1005297" y="2358646"/>
            <a:ext cx="1743075" cy="607681"/>
          </a:xfrm>
          <a:prstGeom prst="curvedConnector3">
            <a:avLst/>
          </a:prstGeom>
          <a:ln w="38100">
            <a:solidFill>
              <a:srgbClr val="008CB4"/>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43">
            <a:extLst>
              <a:ext uri="{FF2B5EF4-FFF2-40B4-BE49-F238E27FC236}">
                <a16:creationId xmlns:a16="http://schemas.microsoft.com/office/drawing/2014/main" id="{53E87FD5-6CA8-1450-2F99-CBC9B8B303E5}"/>
              </a:ext>
            </a:extLst>
          </p:cNvPr>
          <p:cNvSpPr txBox="1">
            <a:spLocks noChangeArrowheads="1"/>
          </p:cNvSpPr>
          <p:nvPr/>
        </p:nvSpPr>
        <p:spPr bwMode="auto">
          <a:xfrm>
            <a:off x="1779588" y="2554724"/>
            <a:ext cx="1660730" cy="73866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Les 1</a:t>
            </a:r>
            <a:r>
              <a:rPr lang="fr-FR" altLang="fr-FR" sz="1400" b="1" kern="0" baseline="30000" dirty="0">
                <a:solidFill>
                  <a:schemeClr val="accent1">
                    <a:lumMod val="75000"/>
                  </a:schemeClr>
                </a:solidFill>
                <a:latin typeface="+mn-lt"/>
              </a:rPr>
              <a:t>er</a:t>
            </a:r>
            <a:r>
              <a:rPr lang="fr-FR" altLang="fr-FR" sz="1400" b="1" kern="0" dirty="0">
                <a:solidFill>
                  <a:schemeClr val="accent1">
                    <a:lumMod val="75000"/>
                  </a:schemeClr>
                </a:solidFill>
                <a:latin typeface="+mn-lt"/>
              </a:rPr>
              <a:t> formes de vie sont apparues dans l’eau</a:t>
            </a:r>
          </a:p>
        </p:txBody>
      </p:sp>
      <p:sp>
        <p:nvSpPr>
          <p:cNvPr id="28" name="ZoneTexte 27">
            <a:extLst>
              <a:ext uri="{FF2B5EF4-FFF2-40B4-BE49-F238E27FC236}">
                <a16:creationId xmlns:a16="http://schemas.microsoft.com/office/drawing/2014/main" id="{2515842D-C98A-08B9-3AEB-7FCD524AB825}"/>
              </a:ext>
            </a:extLst>
          </p:cNvPr>
          <p:cNvSpPr txBox="1"/>
          <p:nvPr/>
        </p:nvSpPr>
        <p:spPr>
          <a:xfrm>
            <a:off x="1410590" y="3526459"/>
            <a:ext cx="2218555" cy="523220"/>
          </a:xfrm>
          <a:prstGeom prst="rect">
            <a:avLst/>
          </a:prstGeom>
          <a:noFill/>
        </p:spPr>
        <p:txBody>
          <a:bodyPr wrap="square">
            <a:spAutoFit/>
          </a:bodyPr>
          <a:lstStyle/>
          <a:p>
            <a:pPr algn="ctr" eaLnBrk="1" fontAlgn="auto" hangingPunct="1">
              <a:spcBef>
                <a:spcPts val="0"/>
              </a:spcBef>
              <a:spcAft>
                <a:spcPts val="0"/>
              </a:spcAft>
              <a:defRPr/>
            </a:pPr>
            <a:r>
              <a:rPr lang="fr-FR" altLang="fr-FR" sz="1400" b="1" kern="0" dirty="0">
                <a:solidFill>
                  <a:schemeClr val="bg1"/>
                </a:solidFill>
                <a:latin typeface="+mn-lt"/>
              </a:rPr>
              <a:t>-3,5 milliards </a:t>
            </a:r>
          </a:p>
          <a:p>
            <a:pPr algn="ctr" eaLnBrk="1" fontAlgn="auto" hangingPunct="1">
              <a:spcBef>
                <a:spcPts val="0"/>
              </a:spcBef>
              <a:spcAft>
                <a:spcPts val="0"/>
              </a:spcAft>
              <a:defRPr/>
            </a:pPr>
            <a:r>
              <a:rPr lang="fr-FR" altLang="fr-FR" sz="1400" b="1" kern="0" dirty="0">
                <a:solidFill>
                  <a:schemeClr val="bg1"/>
                </a:solidFill>
                <a:latin typeface="+mn-lt"/>
              </a:rPr>
              <a:t>d’années</a:t>
            </a:r>
          </a:p>
        </p:txBody>
      </p:sp>
      <p:sp>
        <p:nvSpPr>
          <p:cNvPr id="29" name="Rectangle 28">
            <a:extLst>
              <a:ext uri="{FF2B5EF4-FFF2-40B4-BE49-F238E27FC236}">
                <a16:creationId xmlns:a16="http://schemas.microsoft.com/office/drawing/2014/main" id="{F0A47389-1455-3435-E091-E6C632ADD82A}"/>
              </a:ext>
            </a:extLst>
          </p:cNvPr>
          <p:cNvSpPr/>
          <p:nvPr/>
        </p:nvSpPr>
        <p:spPr>
          <a:xfrm>
            <a:off x="5138006" y="3252603"/>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sp>
        <p:nvSpPr>
          <p:cNvPr id="30" name="Rectangle 29">
            <a:extLst>
              <a:ext uri="{FF2B5EF4-FFF2-40B4-BE49-F238E27FC236}">
                <a16:creationId xmlns:a16="http://schemas.microsoft.com/office/drawing/2014/main" id="{126D10BF-F290-4736-9796-89D8283A6271}"/>
              </a:ext>
            </a:extLst>
          </p:cNvPr>
          <p:cNvSpPr/>
          <p:nvPr/>
        </p:nvSpPr>
        <p:spPr>
          <a:xfrm>
            <a:off x="5874429" y="4303847"/>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sp>
        <p:nvSpPr>
          <p:cNvPr id="31" name="Rectangle 30">
            <a:extLst>
              <a:ext uri="{FF2B5EF4-FFF2-40B4-BE49-F238E27FC236}">
                <a16:creationId xmlns:a16="http://schemas.microsoft.com/office/drawing/2014/main" id="{B6A28784-1962-9742-8C68-7C2275755EA9}"/>
              </a:ext>
            </a:extLst>
          </p:cNvPr>
          <p:cNvSpPr/>
          <p:nvPr/>
        </p:nvSpPr>
        <p:spPr>
          <a:xfrm>
            <a:off x="6459409" y="3252603"/>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sp>
        <p:nvSpPr>
          <p:cNvPr id="33" name="Rectangle 32">
            <a:extLst>
              <a:ext uri="{FF2B5EF4-FFF2-40B4-BE49-F238E27FC236}">
                <a16:creationId xmlns:a16="http://schemas.microsoft.com/office/drawing/2014/main" id="{8F0A360C-0393-0F51-16D3-E4F0E80D912D}"/>
              </a:ext>
            </a:extLst>
          </p:cNvPr>
          <p:cNvSpPr/>
          <p:nvPr/>
        </p:nvSpPr>
        <p:spPr>
          <a:xfrm>
            <a:off x="7058207" y="4384300"/>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sp>
        <p:nvSpPr>
          <p:cNvPr id="34" name="Rectangle 33">
            <a:extLst>
              <a:ext uri="{FF2B5EF4-FFF2-40B4-BE49-F238E27FC236}">
                <a16:creationId xmlns:a16="http://schemas.microsoft.com/office/drawing/2014/main" id="{FC17ECBD-CE15-AE2F-3CBA-2ED723B80B0B}"/>
              </a:ext>
            </a:extLst>
          </p:cNvPr>
          <p:cNvSpPr/>
          <p:nvPr/>
        </p:nvSpPr>
        <p:spPr>
          <a:xfrm>
            <a:off x="8567185" y="3252603"/>
            <a:ext cx="45719" cy="523286"/>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CB4"/>
              </a:solidFill>
            </a:endParaRPr>
          </a:p>
        </p:txBody>
      </p:sp>
      <p:sp>
        <p:nvSpPr>
          <p:cNvPr id="36" name="ZoneTexte 43">
            <a:extLst>
              <a:ext uri="{FF2B5EF4-FFF2-40B4-BE49-F238E27FC236}">
                <a16:creationId xmlns:a16="http://schemas.microsoft.com/office/drawing/2014/main" id="{5707C541-EAA0-0DF0-105D-D60A6B07AA06}"/>
              </a:ext>
            </a:extLst>
          </p:cNvPr>
          <p:cNvSpPr txBox="1">
            <a:spLocks noChangeArrowheads="1"/>
          </p:cNvSpPr>
          <p:nvPr/>
        </p:nvSpPr>
        <p:spPr bwMode="auto">
          <a:xfrm>
            <a:off x="5326245" y="4882906"/>
            <a:ext cx="11878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2</a:t>
            </a:r>
            <a:r>
              <a:rPr lang="fr-FR" altLang="fr-FR" sz="1400" b="1" kern="0" baseline="30000" dirty="0">
                <a:solidFill>
                  <a:schemeClr val="accent1">
                    <a:lumMod val="75000"/>
                  </a:schemeClr>
                </a:solidFill>
                <a:latin typeface="+mn-lt"/>
              </a:rPr>
              <a:t>ème</a:t>
            </a:r>
            <a:r>
              <a:rPr lang="fr-FR" altLang="fr-FR" sz="1400" b="1" kern="0" dirty="0">
                <a:solidFill>
                  <a:schemeClr val="accent1">
                    <a:lumMod val="75000"/>
                  </a:schemeClr>
                </a:solidFill>
                <a:latin typeface="+mn-lt"/>
              </a:rPr>
              <a:t> extinction de masse</a:t>
            </a:r>
          </a:p>
        </p:txBody>
      </p:sp>
      <p:sp>
        <p:nvSpPr>
          <p:cNvPr id="37" name="ZoneTexte 43">
            <a:extLst>
              <a:ext uri="{FF2B5EF4-FFF2-40B4-BE49-F238E27FC236}">
                <a16:creationId xmlns:a16="http://schemas.microsoft.com/office/drawing/2014/main" id="{0BC12BE0-4066-F21D-A3DC-91830F8FE0E3}"/>
              </a:ext>
            </a:extLst>
          </p:cNvPr>
          <p:cNvSpPr txBox="1">
            <a:spLocks noChangeArrowheads="1"/>
          </p:cNvSpPr>
          <p:nvPr/>
        </p:nvSpPr>
        <p:spPr bwMode="auto">
          <a:xfrm>
            <a:off x="5926920" y="2436537"/>
            <a:ext cx="11878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3</a:t>
            </a:r>
            <a:r>
              <a:rPr lang="fr-FR" altLang="fr-FR" sz="1400" b="1" kern="0" baseline="30000" dirty="0">
                <a:solidFill>
                  <a:schemeClr val="accent1">
                    <a:lumMod val="75000"/>
                  </a:schemeClr>
                </a:solidFill>
                <a:latin typeface="+mn-lt"/>
              </a:rPr>
              <a:t>ème</a:t>
            </a:r>
            <a:r>
              <a:rPr lang="fr-FR" altLang="fr-FR" sz="1400" b="1" kern="0" dirty="0">
                <a:solidFill>
                  <a:schemeClr val="accent1">
                    <a:lumMod val="75000"/>
                  </a:schemeClr>
                </a:solidFill>
                <a:latin typeface="+mn-lt"/>
              </a:rPr>
              <a:t> extinction de masse</a:t>
            </a:r>
          </a:p>
        </p:txBody>
      </p:sp>
      <p:sp>
        <p:nvSpPr>
          <p:cNvPr id="38" name="ZoneTexte 43">
            <a:extLst>
              <a:ext uri="{FF2B5EF4-FFF2-40B4-BE49-F238E27FC236}">
                <a16:creationId xmlns:a16="http://schemas.microsoft.com/office/drawing/2014/main" id="{7F49B7A7-94A4-22D5-CE68-8DD48B064361}"/>
              </a:ext>
            </a:extLst>
          </p:cNvPr>
          <p:cNvSpPr txBox="1">
            <a:spLocks noChangeArrowheads="1"/>
          </p:cNvSpPr>
          <p:nvPr/>
        </p:nvSpPr>
        <p:spPr bwMode="auto">
          <a:xfrm>
            <a:off x="6487163" y="4958315"/>
            <a:ext cx="1187805" cy="73866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rgbClr val="E15A4C"/>
                </a:solidFill>
                <a:latin typeface="+mn-lt"/>
              </a:rPr>
              <a:t>4</a:t>
            </a:r>
            <a:r>
              <a:rPr lang="fr-FR" altLang="fr-FR" sz="1400" b="1" kern="0" baseline="30000" dirty="0">
                <a:solidFill>
                  <a:srgbClr val="E15A4C"/>
                </a:solidFill>
                <a:latin typeface="+mn-lt"/>
              </a:rPr>
              <a:t>ème</a:t>
            </a:r>
            <a:r>
              <a:rPr lang="fr-FR" altLang="fr-FR" sz="1400" b="1" kern="0" dirty="0">
                <a:solidFill>
                  <a:srgbClr val="E15A4C"/>
                </a:solidFill>
                <a:latin typeface="+mn-lt"/>
              </a:rPr>
              <a:t> extinction de masse</a:t>
            </a:r>
          </a:p>
        </p:txBody>
      </p:sp>
      <p:sp>
        <p:nvSpPr>
          <p:cNvPr id="39" name="ZoneTexte 43">
            <a:extLst>
              <a:ext uri="{FF2B5EF4-FFF2-40B4-BE49-F238E27FC236}">
                <a16:creationId xmlns:a16="http://schemas.microsoft.com/office/drawing/2014/main" id="{CB52354B-C8C3-0C01-32A0-825EACC8DAE9}"/>
              </a:ext>
            </a:extLst>
          </p:cNvPr>
          <p:cNvSpPr txBox="1">
            <a:spLocks noChangeArrowheads="1"/>
          </p:cNvSpPr>
          <p:nvPr/>
        </p:nvSpPr>
        <p:spPr bwMode="auto">
          <a:xfrm>
            <a:off x="7859632" y="2296674"/>
            <a:ext cx="1460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rgbClr val="E15A4C"/>
                </a:solidFill>
                <a:latin typeface="+mn-lt"/>
              </a:rPr>
              <a:t>5</a:t>
            </a:r>
            <a:r>
              <a:rPr lang="fr-FR" altLang="fr-FR" sz="1400" b="1" kern="0" baseline="30000" dirty="0">
                <a:solidFill>
                  <a:srgbClr val="E15A4C"/>
                </a:solidFill>
                <a:latin typeface="+mn-lt"/>
              </a:rPr>
              <a:t>ème</a:t>
            </a:r>
          </a:p>
          <a:p>
            <a:pPr algn="ctr" eaLnBrk="1" fontAlgn="auto" hangingPunct="1">
              <a:spcBef>
                <a:spcPts val="0"/>
              </a:spcBef>
              <a:spcAft>
                <a:spcPts val="0"/>
              </a:spcAft>
              <a:defRPr/>
            </a:pPr>
            <a:r>
              <a:rPr lang="fr-FR" altLang="fr-FR" sz="1400" b="1" kern="0" dirty="0">
                <a:solidFill>
                  <a:srgbClr val="E15A4C"/>
                </a:solidFill>
                <a:latin typeface="+mn-lt"/>
              </a:rPr>
              <a:t>extinction de masse (celle des dinosaures)</a:t>
            </a:r>
          </a:p>
        </p:txBody>
      </p:sp>
      <p:cxnSp>
        <p:nvCxnSpPr>
          <p:cNvPr id="46" name="Connecteur : en arc 45">
            <a:extLst>
              <a:ext uri="{FF2B5EF4-FFF2-40B4-BE49-F238E27FC236}">
                <a16:creationId xmlns:a16="http://schemas.microsoft.com/office/drawing/2014/main" id="{B576A205-77E7-ED42-151D-38A724330C75}"/>
              </a:ext>
            </a:extLst>
          </p:cNvPr>
          <p:cNvCxnSpPr>
            <a:cxnSpLocks/>
          </p:cNvCxnSpPr>
          <p:nvPr/>
        </p:nvCxnSpPr>
        <p:spPr>
          <a:xfrm rot="16200000" flipH="1">
            <a:off x="5288777" y="2559962"/>
            <a:ext cx="1278155" cy="481453"/>
          </a:xfrm>
          <a:prstGeom prst="curvedConnector3">
            <a:avLst>
              <a:gd name="adj1" fmla="val 83071"/>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3">
            <a:extLst>
              <a:ext uri="{FF2B5EF4-FFF2-40B4-BE49-F238E27FC236}">
                <a16:creationId xmlns:a16="http://schemas.microsoft.com/office/drawing/2014/main" id="{F3A8CC10-DE2B-5FE8-1C71-C9775F7FBBC2}"/>
              </a:ext>
            </a:extLst>
          </p:cNvPr>
          <p:cNvSpPr txBox="1">
            <a:spLocks noChangeArrowheads="1"/>
          </p:cNvSpPr>
          <p:nvPr/>
        </p:nvSpPr>
        <p:spPr bwMode="auto">
          <a:xfrm>
            <a:off x="5223866" y="1910034"/>
            <a:ext cx="1307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1</a:t>
            </a:r>
            <a:r>
              <a:rPr lang="fr-FR" altLang="fr-FR" sz="1400" b="1" kern="0" baseline="30000" dirty="0">
                <a:solidFill>
                  <a:schemeClr val="accent1">
                    <a:lumMod val="75000"/>
                  </a:schemeClr>
                </a:solidFill>
                <a:latin typeface="+mn-lt"/>
              </a:rPr>
              <a:t>ers</a:t>
            </a:r>
            <a:r>
              <a:rPr lang="fr-FR" altLang="fr-FR" sz="1400" b="1" kern="0" dirty="0">
                <a:solidFill>
                  <a:schemeClr val="accent1">
                    <a:lumMod val="75000"/>
                  </a:schemeClr>
                </a:solidFill>
                <a:latin typeface="+mn-lt"/>
              </a:rPr>
              <a:t> dinosaures</a:t>
            </a:r>
          </a:p>
        </p:txBody>
      </p:sp>
      <p:sp>
        <p:nvSpPr>
          <p:cNvPr id="49" name="ZoneTexte 43">
            <a:extLst>
              <a:ext uri="{FF2B5EF4-FFF2-40B4-BE49-F238E27FC236}">
                <a16:creationId xmlns:a16="http://schemas.microsoft.com/office/drawing/2014/main" id="{EB3F93D7-C89D-EB70-2323-40D9C0796BE0}"/>
              </a:ext>
            </a:extLst>
          </p:cNvPr>
          <p:cNvSpPr txBox="1">
            <a:spLocks noChangeArrowheads="1"/>
          </p:cNvSpPr>
          <p:nvPr/>
        </p:nvSpPr>
        <p:spPr bwMode="auto">
          <a:xfrm>
            <a:off x="1462966" y="1052285"/>
            <a:ext cx="16607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sz="1400" b="1" i="0" dirty="0">
                <a:solidFill>
                  <a:schemeClr val="accent1">
                    <a:lumMod val="75000"/>
                  </a:schemeClr>
                </a:solidFill>
                <a:effectLst/>
                <a:latin typeface="+mn-lt"/>
              </a:rPr>
              <a:t>-4,567 milliards d'années</a:t>
            </a:r>
            <a:r>
              <a:rPr lang="fr-FR" sz="1400" b="1" i="0" kern="0" dirty="0">
                <a:solidFill>
                  <a:schemeClr val="accent1">
                    <a:lumMod val="75000"/>
                  </a:schemeClr>
                </a:solidFill>
                <a:effectLst/>
                <a:latin typeface="+mn-lt"/>
              </a:rPr>
              <a:t> </a:t>
            </a:r>
            <a:r>
              <a:rPr lang="fr-FR" altLang="fr-FR" sz="1400" b="1" kern="0" dirty="0">
                <a:solidFill>
                  <a:schemeClr val="accent1">
                    <a:lumMod val="75000"/>
                  </a:schemeClr>
                </a:solidFill>
                <a:latin typeface="+mn-lt"/>
              </a:rPr>
              <a:t>création de la Terre </a:t>
            </a:r>
          </a:p>
        </p:txBody>
      </p:sp>
      <p:sp>
        <p:nvSpPr>
          <p:cNvPr id="50" name="ZoneTexte 43">
            <a:extLst>
              <a:ext uri="{FF2B5EF4-FFF2-40B4-BE49-F238E27FC236}">
                <a16:creationId xmlns:a16="http://schemas.microsoft.com/office/drawing/2014/main" id="{18A9BBB1-DB42-F6B2-3214-C9165810C717}"/>
              </a:ext>
            </a:extLst>
          </p:cNvPr>
          <p:cNvSpPr txBox="1">
            <a:spLocks noChangeArrowheads="1"/>
          </p:cNvSpPr>
          <p:nvPr/>
        </p:nvSpPr>
        <p:spPr bwMode="auto">
          <a:xfrm>
            <a:off x="9063333" y="1871251"/>
            <a:ext cx="160614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1er hominidés </a:t>
            </a:r>
            <a:r>
              <a:rPr lang="fr-FR" altLang="fr-FR" sz="1200" b="1" kern="0" dirty="0">
                <a:solidFill>
                  <a:schemeClr val="accent1">
                    <a:lumMod val="75000"/>
                  </a:schemeClr>
                </a:solidFill>
                <a:latin typeface="+mn-lt"/>
              </a:rPr>
              <a:t>(ancêtres de l’Homme)</a:t>
            </a:r>
            <a:endParaRPr lang="fr-FR" altLang="fr-FR" sz="1400" b="1" kern="0" dirty="0">
              <a:solidFill>
                <a:schemeClr val="accent1">
                  <a:lumMod val="75000"/>
                </a:schemeClr>
              </a:solidFill>
              <a:latin typeface="+mn-lt"/>
            </a:endParaRPr>
          </a:p>
        </p:txBody>
      </p:sp>
      <p:cxnSp>
        <p:nvCxnSpPr>
          <p:cNvPr id="52" name="Connecteur : en arc 51">
            <a:extLst>
              <a:ext uri="{FF2B5EF4-FFF2-40B4-BE49-F238E27FC236}">
                <a16:creationId xmlns:a16="http://schemas.microsoft.com/office/drawing/2014/main" id="{2DED4D4E-8C2E-C12C-B738-1954CDDF62CD}"/>
              </a:ext>
            </a:extLst>
          </p:cNvPr>
          <p:cNvCxnSpPr>
            <a:cxnSpLocks/>
            <a:stCxn id="50" idx="2"/>
          </p:cNvCxnSpPr>
          <p:nvPr/>
        </p:nvCxnSpPr>
        <p:spPr>
          <a:xfrm rot="16200000" flipH="1">
            <a:off x="9345455" y="3069311"/>
            <a:ext cx="1124358" cy="82454"/>
          </a:xfrm>
          <a:prstGeom prst="curvedConnector3">
            <a:avLst>
              <a:gd name="adj1" fmla="val 50000"/>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0B72381-9ACC-4C2A-1AE7-18B520A718D3}"/>
              </a:ext>
            </a:extLst>
          </p:cNvPr>
          <p:cNvSpPr txBox="1"/>
          <p:nvPr/>
        </p:nvSpPr>
        <p:spPr>
          <a:xfrm>
            <a:off x="7457907" y="3570711"/>
            <a:ext cx="2218555" cy="523220"/>
          </a:xfrm>
          <a:prstGeom prst="rect">
            <a:avLst/>
          </a:prstGeom>
          <a:noFill/>
        </p:spPr>
        <p:txBody>
          <a:bodyPr wrap="square">
            <a:spAutoFit/>
          </a:bodyPr>
          <a:lstStyle/>
          <a:p>
            <a:pPr algn="ctr" eaLnBrk="1" fontAlgn="auto" hangingPunct="1">
              <a:spcBef>
                <a:spcPts val="0"/>
              </a:spcBef>
              <a:spcAft>
                <a:spcPts val="0"/>
              </a:spcAft>
              <a:defRPr/>
            </a:pPr>
            <a:r>
              <a:rPr lang="fr-FR" altLang="fr-FR" sz="1400" b="1" kern="0" dirty="0">
                <a:solidFill>
                  <a:srgbClr val="E15A4C"/>
                </a:solidFill>
                <a:latin typeface="+mn-lt"/>
              </a:rPr>
              <a:t>-66 millions </a:t>
            </a:r>
          </a:p>
          <a:p>
            <a:pPr algn="ctr" eaLnBrk="1" fontAlgn="auto" hangingPunct="1">
              <a:spcBef>
                <a:spcPts val="0"/>
              </a:spcBef>
              <a:spcAft>
                <a:spcPts val="0"/>
              </a:spcAft>
              <a:defRPr/>
            </a:pPr>
            <a:r>
              <a:rPr lang="fr-FR" altLang="fr-FR" sz="1400" b="1" kern="0" dirty="0">
                <a:solidFill>
                  <a:srgbClr val="E15A4C"/>
                </a:solidFill>
                <a:latin typeface="+mn-lt"/>
              </a:rPr>
              <a:t>d’années</a:t>
            </a:r>
          </a:p>
        </p:txBody>
      </p:sp>
      <p:sp>
        <p:nvSpPr>
          <p:cNvPr id="18" name="ZoneTexte 17">
            <a:extLst>
              <a:ext uri="{FF2B5EF4-FFF2-40B4-BE49-F238E27FC236}">
                <a16:creationId xmlns:a16="http://schemas.microsoft.com/office/drawing/2014/main" id="{3B111F22-CEE4-1EB2-9987-2958E90E2D1D}"/>
              </a:ext>
            </a:extLst>
          </p:cNvPr>
          <p:cNvSpPr txBox="1"/>
          <p:nvPr/>
        </p:nvSpPr>
        <p:spPr>
          <a:xfrm>
            <a:off x="5191504" y="4055950"/>
            <a:ext cx="1460823" cy="523220"/>
          </a:xfrm>
          <a:prstGeom prst="rect">
            <a:avLst/>
          </a:prstGeom>
          <a:noFill/>
        </p:spPr>
        <p:txBody>
          <a:bodyPr wrap="square">
            <a:spAutoFit/>
          </a:bodyPr>
          <a:lstStyle/>
          <a:p>
            <a:pPr algn="ctr"/>
            <a:r>
              <a:rPr lang="fr-FR" sz="1400" b="1" i="0" dirty="0">
                <a:solidFill>
                  <a:schemeClr val="bg1"/>
                </a:solidFill>
                <a:effectLst/>
              </a:rPr>
              <a:t>-358 millions d’années</a:t>
            </a:r>
          </a:p>
        </p:txBody>
      </p:sp>
      <p:sp>
        <p:nvSpPr>
          <p:cNvPr id="20" name="ZoneTexte 19">
            <a:extLst>
              <a:ext uri="{FF2B5EF4-FFF2-40B4-BE49-F238E27FC236}">
                <a16:creationId xmlns:a16="http://schemas.microsoft.com/office/drawing/2014/main" id="{00FF590E-4316-8CC7-85E3-F0282AF3C332}"/>
              </a:ext>
            </a:extLst>
          </p:cNvPr>
          <p:cNvSpPr txBox="1"/>
          <p:nvPr/>
        </p:nvSpPr>
        <p:spPr>
          <a:xfrm>
            <a:off x="5783638" y="3478698"/>
            <a:ext cx="1460823" cy="523220"/>
          </a:xfrm>
          <a:prstGeom prst="rect">
            <a:avLst/>
          </a:prstGeom>
          <a:noFill/>
        </p:spPr>
        <p:txBody>
          <a:bodyPr wrap="square">
            <a:spAutoFit/>
          </a:bodyPr>
          <a:lstStyle/>
          <a:p>
            <a:pPr algn="ctr"/>
            <a:r>
              <a:rPr lang="fr-FR" sz="1400" b="1" i="0" dirty="0">
                <a:solidFill>
                  <a:schemeClr val="bg1"/>
                </a:solidFill>
                <a:effectLst/>
              </a:rPr>
              <a:t> -252 millions d’années</a:t>
            </a:r>
          </a:p>
        </p:txBody>
      </p:sp>
      <p:sp>
        <p:nvSpPr>
          <p:cNvPr id="22" name="ZoneTexte 21">
            <a:extLst>
              <a:ext uri="{FF2B5EF4-FFF2-40B4-BE49-F238E27FC236}">
                <a16:creationId xmlns:a16="http://schemas.microsoft.com/office/drawing/2014/main" id="{F3EB6E19-4E56-9333-2BC7-50D713EAD157}"/>
              </a:ext>
            </a:extLst>
          </p:cNvPr>
          <p:cNvSpPr txBox="1"/>
          <p:nvPr/>
        </p:nvSpPr>
        <p:spPr>
          <a:xfrm>
            <a:off x="6368321" y="4035326"/>
            <a:ext cx="1460823" cy="523220"/>
          </a:xfrm>
          <a:prstGeom prst="rect">
            <a:avLst/>
          </a:prstGeom>
          <a:noFill/>
        </p:spPr>
        <p:txBody>
          <a:bodyPr wrap="square">
            <a:spAutoFit/>
          </a:bodyPr>
          <a:lstStyle/>
          <a:p>
            <a:pPr algn="ctr"/>
            <a:r>
              <a:rPr lang="fr-FR" sz="1400" b="1" i="0" dirty="0">
                <a:solidFill>
                  <a:srgbClr val="E15A4C"/>
                </a:solidFill>
                <a:effectLst/>
              </a:rPr>
              <a:t>-200 millions d’années</a:t>
            </a:r>
          </a:p>
        </p:txBody>
      </p:sp>
      <p:sp>
        <p:nvSpPr>
          <p:cNvPr id="27" name="ZoneTexte 26">
            <a:extLst>
              <a:ext uri="{FF2B5EF4-FFF2-40B4-BE49-F238E27FC236}">
                <a16:creationId xmlns:a16="http://schemas.microsoft.com/office/drawing/2014/main" id="{2CF79C11-58E1-46D3-79F9-CAA00869F912}"/>
              </a:ext>
            </a:extLst>
          </p:cNvPr>
          <p:cNvSpPr txBox="1"/>
          <p:nvPr/>
        </p:nvSpPr>
        <p:spPr>
          <a:xfrm>
            <a:off x="9551487" y="3706938"/>
            <a:ext cx="1095188" cy="523220"/>
          </a:xfrm>
          <a:prstGeom prst="rect">
            <a:avLst/>
          </a:prstGeom>
          <a:noFill/>
        </p:spPr>
        <p:txBody>
          <a:bodyPr wrap="square">
            <a:spAutoFit/>
          </a:bodyPr>
          <a:lstStyle/>
          <a:p>
            <a:pPr algn="ctr"/>
            <a:r>
              <a:rPr lang="fr-FR" sz="1400" b="1" i="0" dirty="0">
                <a:solidFill>
                  <a:schemeClr val="bg1"/>
                </a:solidFill>
                <a:effectLst/>
              </a:rPr>
              <a:t>-2,8 millions </a:t>
            </a:r>
          </a:p>
          <a:p>
            <a:pPr algn="ctr"/>
            <a:r>
              <a:rPr lang="fr-FR" sz="1400" b="1" i="0" dirty="0">
                <a:solidFill>
                  <a:schemeClr val="bg1"/>
                </a:solidFill>
                <a:effectLst/>
              </a:rPr>
              <a:t>d'années</a:t>
            </a:r>
            <a:endParaRPr lang="fr-FR" sz="1400" b="1" dirty="0">
              <a:solidFill>
                <a:schemeClr val="bg1"/>
              </a:solidFill>
            </a:endParaRPr>
          </a:p>
        </p:txBody>
      </p:sp>
      <p:cxnSp>
        <p:nvCxnSpPr>
          <p:cNvPr id="64" name="Connecteur : en arc 63">
            <a:extLst>
              <a:ext uri="{FF2B5EF4-FFF2-40B4-BE49-F238E27FC236}">
                <a16:creationId xmlns:a16="http://schemas.microsoft.com/office/drawing/2014/main" id="{C600AE58-394D-F35F-8E63-7FF891D0E6F7}"/>
              </a:ext>
            </a:extLst>
          </p:cNvPr>
          <p:cNvCxnSpPr>
            <a:cxnSpLocks/>
            <a:stCxn id="63" idx="2"/>
            <a:endCxn id="29" idx="3"/>
          </p:cNvCxnSpPr>
          <p:nvPr/>
        </p:nvCxnSpPr>
        <p:spPr>
          <a:xfrm rot="16200000" flipH="1">
            <a:off x="4015887" y="2346407"/>
            <a:ext cx="1085807" cy="1249870"/>
          </a:xfrm>
          <a:prstGeom prst="curvedConnector4">
            <a:avLst>
              <a:gd name="adj1" fmla="val -22577"/>
              <a:gd name="adj2" fmla="val 138104"/>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57F1827-E740-1AD6-2182-B2DCAAF34AF9}"/>
              </a:ext>
            </a:extLst>
          </p:cNvPr>
          <p:cNvSpPr txBox="1"/>
          <p:nvPr/>
        </p:nvSpPr>
        <p:spPr>
          <a:xfrm>
            <a:off x="4467746" y="3534023"/>
            <a:ext cx="1460823" cy="523220"/>
          </a:xfrm>
          <a:prstGeom prst="rect">
            <a:avLst/>
          </a:prstGeom>
          <a:solidFill>
            <a:srgbClr val="008CB4"/>
          </a:solidFill>
        </p:spPr>
        <p:txBody>
          <a:bodyPr wrap="square">
            <a:spAutoFit/>
          </a:bodyPr>
          <a:lstStyle/>
          <a:p>
            <a:pPr algn="ctr"/>
            <a:r>
              <a:rPr lang="fr-FR" sz="1400" b="1" i="0" dirty="0">
                <a:solidFill>
                  <a:srgbClr val="E15A4C"/>
                </a:solidFill>
                <a:effectLst/>
              </a:rPr>
              <a:t>-450 millions </a:t>
            </a:r>
          </a:p>
          <a:p>
            <a:pPr algn="ctr"/>
            <a:r>
              <a:rPr lang="fr-FR" sz="1400" b="1" i="0" dirty="0">
                <a:solidFill>
                  <a:srgbClr val="E15A4C"/>
                </a:solidFill>
                <a:effectLst/>
              </a:rPr>
              <a:t>d’années</a:t>
            </a:r>
          </a:p>
        </p:txBody>
      </p:sp>
      <p:sp>
        <p:nvSpPr>
          <p:cNvPr id="35" name="ZoneTexte 43">
            <a:extLst>
              <a:ext uri="{FF2B5EF4-FFF2-40B4-BE49-F238E27FC236}">
                <a16:creationId xmlns:a16="http://schemas.microsoft.com/office/drawing/2014/main" id="{62496CDE-5B72-7936-E250-710949ACE01D}"/>
              </a:ext>
            </a:extLst>
          </p:cNvPr>
          <p:cNvSpPr txBox="1">
            <a:spLocks noChangeArrowheads="1"/>
          </p:cNvSpPr>
          <p:nvPr/>
        </p:nvSpPr>
        <p:spPr bwMode="auto">
          <a:xfrm>
            <a:off x="4576208" y="2446203"/>
            <a:ext cx="1037503" cy="73866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rgbClr val="E15A4C"/>
                </a:solidFill>
                <a:latin typeface="+mn-lt"/>
              </a:rPr>
              <a:t> 1</a:t>
            </a:r>
            <a:r>
              <a:rPr lang="fr-FR" altLang="fr-FR" sz="1400" b="1" kern="0" baseline="30000" dirty="0">
                <a:solidFill>
                  <a:srgbClr val="E15A4C"/>
                </a:solidFill>
                <a:latin typeface="+mn-lt"/>
              </a:rPr>
              <a:t>ère</a:t>
            </a:r>
            <a:r>
              <a:rPr lang="fr-FR" altLang="fr-FR" sz="1400" b="1" kern="0" dirty="0">
                <a:solidFill>
                  <a:srgbClr val="E15A4C"/>
                </a:solidFill>
                <a:latin typeface="+mn-lt"/>
              </a:rPr>
              <a:t> extinction de masse</a:t>
            </a:r>
          </a:p>
        </p:txBody>
      </p:sp>
      <p:grpSp>
        <p:nvGrpSpPr>
          <p:cNvPr id="83" name="Groupe N1">
            <a:extLst>
              <a:ext uri="{FF2B5EF4-FFF2-40B4-BE49-F238E27FC236}">
                <a16:creationId xmlns:a16="http://schemas.microsoft.com/office/drawing/2014/main" id="{0CEB2356-8E2F-2193-C122-5A5D1505C7E9}"/>
              </a:ext>
            </a:extLst>
          </p:cNvPr>
          <p:cNvGrpSpPr/>
          <p:nvPr/>
        </p:nvGrpSpPr>
        <p:grpSpPr>
          <a:xfrm>
            <a:off x="2173985" y="2570621"/>
            <a:ext cx="655992" cy="655992"/>
            <a:chOff x="2979068" y="2181479"/>
            <a:chExt cx="1015200" cy="1015200"/>
          </a:xfrm>
          <a:solidFill>
            <a:srgbClr val="42C4E3"/>
          </a:solidFill>
        </p:grpSpPr>
        <p:sp>
          <p:nvSpPr>
            <p:cNvPr id="84" name="Numéro 1">
              <a:extLst>
                <a:ext uri="{FF2B5EF4-FFF2-40B4-BE49-F238E27FC236}">
                  <a16:creationId xmlns:a16="http://schemas.microsoft.com/office/drawing/2014/main" id="{ABEEED63-840D-184D-61DA-1B35C3E98875}"/>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85" name="? bleu">
              <a:extLst>
                <a:ext uri="{FF2B5EF4-FFF2-40B4-BE49-F238E27FC236}">
                  <a16:creationId xmlns:a16="http://schemas.microsoft.com/office/drawing/2014/main" id="{88D85F96-2BD9-13CC-3C1B-F5447E645053}"/>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1</a:t>
              </a:r>
              <a:endParaRPr lang="fr-FR" altLang="fr-FR" sz="4800" b="1" dirty="0">
                <a:solidFill>
                  <a:schemeClr val="bg1"/>
                </a:solidFill>
                <a:latin typeface="+mn-lt"/>
              </a:endParaRPr>
            </a:p>
          </p:txBody>
        </p:sp>
      </p:grpSp>
      <p:grpSp>
        <p:nvGrpSpPr>
          <p:cNvPr id="113" name="Groupe N1">
            <a:extLst>
              <a:ext uri="{FF2B5EF4-FFF2-40B4-BE49-F238E27FC236}">
                <a16:creationId xmlns:a16="http://schemas.microsoft.com/office/drawing/2014/main" id="{F8B83500-A9D1-E62E-CC26-6D4F884125A8}"/>
              </a:ext>
            </a:extLst>
          </p:cNvPr>
          <p:cNvGrpSpPr/>
          <p:nvPr/>
        </p:nvGrpSpPr>
        <p:grpSpPr>
          <a:xfrm>
            <a:off x="8262047" y="2528875"/>
            <a:ext cx="655992" cy="655992"/>
            <a:chOff x="2979068" y="2181479"/>
            <a:chExt cx="1015200" cy="1015200"/>
          </a:xfrm>
          <a:solidFill>
            <a:srgbClr val="42C4E3"/>
          </a:solidFill>
        </p:grpSpPr>
        <p:sp>
          <p:nvSpPr>
            <p:cNvPr id="114" name="Numéro 1">
              <a:extLst>
                <a:ext uri="{FF2B5EF4-FFF2-40B4-BE49-F238E27FC236}">
                  <a16:creationId xmlns:a16="http://schemas.microsoft.com/office/drawing/2014/main" id="{297FC630-AD04-1B9D-C5EF-DB05A0A47841}"/>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5" name="? bleu">
              <a:extLst>
                <a:ext uri="{FF2B5EF4-FFF2-40B4-BE49-F238E27FC236}">
                  <a16:creationId xmlns:a16="http://schemas.microsoft.com/office/drawing/2014/main" id="{D84F995F-A465-B7B2-E752-1F9D47C958BB}"/>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7</a:t>
              </a:r>
              <a:endParaRPr lang="fr-FR" altLang="fr-FR" sz="4800" b="1" dirty="0">
                <a:solidFill>
                  <a:schemeClr val="bg1"/>
                </a:solidFill>
                <a:latin typeface="+mn-lt"/>
              </a:endParaRPr>
            </a:p>
          </p:txBody>
        </p:sp>
      </p:grpSp>
      <p:grpSp>
        <p:nvGrpSpPr>
          <p:cNvPr id="116" name="Groupe N1">
            <a:extLst>
              <a:ext uri="{FF2B5EF4-FFF2-40B4-BE49-F238E27FC236}">
                <a16:creationId xmlns:a16="http://schemas.microsoft.com/office/drawing/2014/main" id="{76436ABA-ECD1-D61F-28F6-520E04885163}"/>
              </a:ext>
            </a:extLst>
          </p:cNvPr>
          <p:cNvGrpSpPr/>
          <p:nvPr/>
        </p:nvGrpSpPr>
        <p:grpSpPr>
          <a:xfrm>
            <a:off x="9538410" y="1825162"/>
            <a:ext cx="655992" cy="655992"/>
            <a:chOff x="2979068" y="2181479"/>
            <a:chExt cx="1015200" cy="1015200"/>
          </a:xfrm>
          <a:solidFill>
            <a:srgbClr val="42C4E3"/>
          </a:solidFill>
        </p:grpSpPr>
        <p:sp>
          <p:nvSpPr>
            <p:cNvPr id="117" name="Numéro 1">
              <a:extLst>
                <a:ext uri="{FF2B5EF4-FFF2-40B4-BE49-F238E27FC236}">
                  <a16:creationId xmlns:a16="http://schemas.microsoft.com/office/drawing/2014/main" id="{5D8FAD56-282E-B7F2-F896-C0B70DE1AAD5}"/>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8" name="? bleu">
              <a:extLst>
                <a:ext uri="{FF2B5EF4-FFF2-40B4-BE49-F238E27FC236}">
                  <a16:creationId xmlns:a16="http://schemas.microsoft.com/office/drawing/2014/main" id="{ACA720AF-EFE5-007C-6E42-B17E8D694D80}"/>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8</a:t>
              </a:r>
              <a:endParaRPr lang="fr-FR" altLang="fr-FR" sz="4800" b="1" dirty="0">
                <a:solidFill>
                  <a:schemeClr val="bg1"/>
                </a:solidFill>
                <a:latin typeface="+mn-lt"/>
              </a:endParaRPr>
            </a:p>
          </p:txBody>
        </p:sp>
      </p:grpSp>
      <p:grpSp>
        <p:nvGrpSpPr>
          <p:cNvPr id="121" name="Groupe 120">
            <a:extLst>
              <a:ext uri="{FF2B5EF4-FFF2-40B4-BE49-F238E27FC236}">
                <a16:creationId xmlns:a16="http://schemas.microsoft.com/office/drawing/2014/main" id="{1876A1FC-3489-45B7-3CD9-05815441543D}"/>
              </a:ext>
            </a:extLst>
          </p:cNvPr>
          <p:cNvGrpSpPr/>
          <p:nvPr/>
        </p:nvGrpSpPr>
        <p:grpSpPr>
          <a:xfrm>
            <a:off x="7657282" y="5489054"/>
            <a:ext cx="1418078" cy="1336376"/>
            <a:chOff x="7731154" y="5560068"/>
            <a:chExt cx="1418078" cy="1336376"/>
          </a:xfrm>
        </p:grpSpPr>
        <p:sp>
          <p:nvSpPr>
            <p:cNvPr id="43" name="ZoneTexte 43">
              <a:extLst>
                <a:ext uri="{FF2B5EF4-FFF2-40B4-BE49-F238E27FC236}">
                  <a16:creationId xmlns:a16="http://schemas.microsoft.com/office/drawing/2014/main" id="{A4723F65-AFCD-0A33-5E80-74ECDDD0A69E}"/>
                </a:ext>
              </a:extLst>
            </p:cNvPr>
            <p:cNvSpPr txBox="1">
              <a:spLocks noChangeArrowheads="1"/>
            </p:cNvSpPr>
            <p:nvPr/>
          </p:nvSpPr>
          <p:spPr bwMode="auto">
            <a:xfrm>
              <a:off x="7731154" y="6588667"/>
              <a:ext cx="14180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1</a:t>
              </a:r>
              <a:r>
                <a:rPr lang="fr-FR" altLang="fr-FR" sz="1400" b="1" kern="0" baseline="30000" dirty="0">
                  <a:solidFill>
                    <a:schemeClr val="accent1">
                      <a:lumMod val="75000"/>
                    </a:schemeClr>
                  </a:solidFill>
                  <a:latin typeface="+mn-lt"/>
                </a:rPr>
                <a:t>ers </a:t>
              </a:r>
              <a:r>
                <a:rPr lang="fr-FR" altLang="fr-FR" sz="1400" b="1" kern="0" dirty="0">
                  <a:solidFill>
                    <a:schemeClr val="accent1">
                      <a:lumMod val="75000"/>
                    </a:schemeClr>
                  </a:solidFill>
                  <a:latin typeface="+mn-lt"/>
                </a:rPr>
                <a:t>mammifères</a:t>
              </a:r>
            </a:p>
          </p:txBody>
        </p:sp>
        <p:pic>
          <p:nvPicPr>
            <p:cNvPr id="120" name="Image 119">
              <a:extLst>
                <a:ext uri="{FF2B5EF4-FFF2-40B4-BE49-F238E27FC236}">
                  <a16:creationId xmlns:a16="http://schemas.microsoft.com/office/drawing/2014/main" id="{2B0BAB52-67C5-60DB-E7FE-FC4ADF5AD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0554" y="5560068"/>
              <a:ext cx="1199278" cy="1182488"/>
            </a:xfrm>
            <a:prstGeom prst="rect">
              <a:avLst/>
            </a:prstGeom>
          </p:spPr>
        </p:pic>
      </p:grpSp>
      <p:grpSp>
        <p:nvGrpSpPr>
          <p:cNvPr id="104" name="Groupe N1">
            <a:extLst>
              <a:ext uri="{FF2B5EF4-FFF2-40B4-BE49-F238E27FC236}">
                <a16:creationId xmlns:a16="http://schemas.microsoft.com/office/drawing/2014/main" id="{68EFEDE0-A158-6F11-C603-6C652D0D893E}"/>
              </a:ext>
            </a:extLst>
          </p:cNvPr>
          <p:cNvGrpSpPr/>
          <p:nvPr/>
        </p:nvGrpSpPr>
        <p:grpSpPr>
          <a:xfrm>
            <a:off x="8003158" y="5979740"/>
            <a:ext cx="655992" cy="655992"/>
            <a:chOff x="2979068" y="2181479"/>
            <a:chExt cx="1015200" cy="1015200"/>
          </a:xfrm>
          <a:solidFill>
            <a:srgbClr val="42C4E3"/>
          </a:solidFill>
        </p:grpSpPr>
        <p:sp>
          <p:nvSpPr>
            <p:cNvPr id="105" name="Numéro 1">
              <a:extLst>
                <a:ext uri="{FF2B5EF4-FFF2-40B4-BE49-F238E27FC236}">
                  <a16:creationId xmlns:a16="http://schemas.microsoft.com/office/drawing/2014/main" id="{37117C8B-689D-B6B2-43C0-1D5CB1776C2B}"/>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6" name="? bleu">
              <a:extLst>
                <a:ext uri="{FF2B5EF4-FFF2-40B4-BE49-F238E27FC236}">
                  <a16:creationId xmlns:a16="http://schemas.microsoft.com/office/drawing/2014/main" id="{03C8B739-1CDA-2AC2-A26C-834CB345253C}"/>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6</a:t>
              </a:r>
              <a:endParaRPr lang="fr-FR" altLang="fr-FR" sz="4800" b="1" dirty="0">
                <a:solidFill>
                  <a:schemeClr val="bg1"/>
                </a:solidFill>
                <a:latin typeface="+mn-lt"/>
              </a:endParaRPr>
            </a:p>
          </p:txBody>
        </p:sp>
      </p:grpSp>
      <p:grpSp>
        <p:nvGrpSpPr>
          <p:cNvPr id="123" name="Groupe 122">
            <a:extLst>
              <a:ext uri="{FF2B5EF4-FFF2-40B4-BE49-F238E27FC236}">
                <a16:creationId xmlns:a16="http://schemas.microsoft.com/office/drawing/2014/main" id="{3CF2D14E-629C-F375-DCFC-FEDAFE2880A5}"/>
              </a:ext>
            </a:extLst>
          </p:cNvPr>
          <p:cNvGrpSpPr/>
          <p:nvPr/>
        </p:nvGrpSpPr>
        <p:grpSpPr>
          <a:xfrm>
            <a:off x="3224816" y="1524280"/>
            <a:ext cx="1418078" cy="904159"/>
            <a:chOff x="3224816" y="1524280"/>
            <a:chExt cx="1418078" cy="904159"/>
          </a:xfrm>
        </p:grpSpPr>
        <p:sp>
          <p:nvSpPr>
            <p:cNvPr id="63" name="ZoneTexte 43">
              <a:extLst>
                <a:ext uri="{FF2B5EF4-FFF2-40B4-BE49-F238E27FC236}">
                  <a16:creationId xmlns:a16="http://schemas.microsoft.com/office/drawing/2014/main" id="{5B998FE7-3819-09A8-F84A-28CC67CFA064}"/>
                </a:ext>
              </a:extLst>
            </p:cNvPr>
            <p:cNvSpPr txBox="1">
              <a:spLocks noChangeArrowheads="1"/>
            </p:cNvSpPr>
            <p:nvPr/>
          </p:nvSpPr>
          <p:spPr bwMode="auto">
            <a:xfrm>
              <a:off x="3224816" y="1905219"/>
              <a:ext cx="14180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Apparition des limules</a:t>
              </a:r>
            </a:p>
          </p:txBody>
        </p:sp>
        <p:pic>
          <p:nvPicPr>
            <p:cNvPr id="122" name="loupe transports">
              <a:hlinkClick r:id="rId8" action="ppaction://hlinksldjump"/>
              <a:extLst>
                <a:ext uri="{FF2B5EF4-FFF2-40B4-BE49-F238E27FC236}">
                  <a16:creationId xmlns:a16="http://schemas.microsoft.com/office/drawing/2014/main" id="{A1B9AF47-2ADF-D348-7E7F-FDDA13DFEE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9942" y="1524280"/>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e N1">
            <a:extLst>
              <a:ext uri="{FF2B5EF4-FFF2-40B4-BE49-F238E27FC236}">
                <a16:creationId xmlns:a16="http://schemas.microsoft.com/office/drawing/2014/main" id="{773A943F-A592-BDB0-7CCC-23232A3597DE}"/>
              </a:ext>
            </a:extLst>
          </p:cNvPr>
          <p:cNvGrpSpPr/>
          <p:nvPr/>
        </p:nvGrpSpPr>
        <p:grpSpPr>
          <a:xfrm>
            <a:off x="3567848" y="1589529"/>
            <a:ext cx="655992" cy="655992"/>
            <a:chOff x="2979068" y="2181478"/>
            <a:chExt cx="1015200" cy="1015200"/>
          </a:xfrm>
          <a:solidFill>
            <a:srgbClr val="42C4E3"/>
          </a:solidFill>
        </p:grpSpPr>
        <p:sp>
          <p:nvSpPr>
            <p:cNvPr id="102" name="Numéro 1">
              <a:extLst>
                <a:ext uri="{FF2B5EF4-FFF2-40B4-BE49-F238E27FC236}">
                  <a16:creationId xmlns:a16="http://schemas.microsoft.com/office/drawing/2014/main" id="{8BC79794-2389-8B0D-672B-4D711E11EDCC}"/>
                </a:ext>
              </a:extLst>
            </p:cNvPr>
            <p:cNvSpPr/>
            <p:nvPr/>
          </p:nvSpPr>
          <p:spPr bwMode="auto">
            <a:xfrm>
              <a:off x="2979068" y="218147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3" name="? bleu">
              <a:extLst>
                <a:ext uri="{FF2B5EF4-FFF2-40B4-BE49-F238E27FC236}">
                  <a16:creationId xmlns:a16="http://schemas.microsoft.com/office/drawing/2014/main" id="{BF79F73D-E935-72E4-F2ED-341E3EA8B014}"/>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4</a:t>
              </a:r>
              <a:endParaRPr lang="fr-FR" altLang="fr-FR" sz="4800" b="1" dirty="0">
                <a:solidFill>
                  <a:schemeClr val="bg1"/>
                </a:solidFill>
                <a:latin typeface="+mn-lt"/>
              </a:endParaRPr>
            </a:p>
          </p:txBody>
        </p:sp>
      </p:grpSp>
      <p:sp>
        <p:nvSpPr>
          <p:cNvPr id="124" name="ZoneTexte 43">
            <a:extLst>
              <a:ext uri="{FF2B5EF4-FFF2-40B4-BE49-F238E27FC236}">
                <a16:creationId xmlns:a16="http://schemas.microsoft.com/office/drawing/2014/main" id="{C3636FC0-2A4D-15EE-E49D-14A2D0C912DF}"/>
              </a:ext>
            </a:extLst>
          </p:cNvPr>
          <p:cNvSpPr txBox="1">
            <a:spLocks noChangeArrowheads="1"/>
          </p:cNvSpPr>
          <p:nvPr/>
        </p:nvSpPr>
        <p:spPr bwMode="auto">
          <a:xfrm>
            <a:off x="10703030" y="2645637"/>
            <a:ext cx="1606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Aujourd’hui </a:t>
            </a:r>
          </a:p>
          <a:p>
            <a:pPr algn="ctr" eaLnBrk="1" fontAlgn="auto" hangingPunct="1">
              <a:spcBef>
                <a:spcPts val="0"/>
              </a:spcBef>
              <a:spcAft>
                <a:spcPts val="0"/>
              </a:spcAft>
              <a:defRPr/>
            </a:pPr>
            <a:r>
              <a:rPr lang="fr-FR" altLang="fr-FR" sz="1400" b="1" kern="0" dirty="0">
                <a:solidFill>
                  <a:schemeClr val="accent1">
                    <a:lumMod val="75000"/>
                  </a:schemeClr>
                </a:solidFill>
                <a:latin typeface="+mn-lt"/>
              </a:rPr>
              <a:t>Homme moderne</a:t>
            </a:r>
          </a:p>
        </p:txBody>
      </p:sp>
      <p:cxnSp>
        <p:nvCxnSpPr>
          <p:cNvPr id="127" name="Connecteur : en arc 126">
            <a:extLst>
              <a:ext uri="{FF2B5EF4-FFF2-40B4-BE49-F238E27FC236}">
                <a16:creationId xmlns:a16="http://schemas.microsoft.com/office/drawing/2014/main" id="{C6892707-862E-3A66-7296-ADEE983F672C}"/>
              </a:ext>
            </a:extLst>
          </p:cNvPr>
          <p:cNvCxnSpPr>
            <a:cxnSpLocks/>
            <a:stCxn id="132" idx="1"/>
          </p:cNvCxnSpPr>
          <p:nvPr/>
        </p:nvCxnSpPr>
        <p:spPr>
          <a:xfrm rot="10800000" flipH="1">
            <a:off x="4645215" y="3548814"/>
            <a:ext cx="306653" cy="2298218"/>
          </a:xfrm>
          <a:prstGeom prst="curvedConnector4">
            <a:avLst>
              <a:gd name="adj1" fmla="val -74547"/>
              <a:gd name="adj2" fmla="val 104048"/>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e 132">
            <a:extLst>
              <a:ext uri="{FF2B5EF4-FFF2-40B4-BE49-F238E27FC236}">
                <a16:creationId xmlns:a16="http://schemas.microsoft.com/office/drawing/2014/main" id="{3E8F581A-3E19-89E5-1A9D-0163DDD0898B}"/>
              </a:ext>
            </a:extLst>
          </p:cNvPr>
          <p:cNvGrpSpPr/>
          <p:nvPr/>
        </p:nvGrpSpPr>
        <p:grpSpPr>
          <a:xfrm>
            <a:off x="4073533" y="5267755"/>
            <a:ext cx="2181935" cy="1643595"/>
            <a:chOff x="1903713" y="4945960"/>
            <a:chExt cx="2181935" cy="1643595"/>
          </a:xfrm>
        </p:grpSpPr>
        <p:sp>
          <p:nvSpPr>
            <p:cNvPr id="126" name="ZoneTexte 125">
              <a:extLst>
                <a:ext uri="{FF2B5EF4-FFF2-40B4-BE49-F238E27FC236}">
                  <a16:creationId xmlns:a16="http://schemas.microsoft.com/office/drawing/2014/main" id="{32E7C2FC-0FFA-9A3E-F0EF-BC8E7DC05240}"/>
                </a:ext>
              </a:extLst>
            </p:cNvPr>
            <p:cNvSpPr txBox="1"/>
            <p:nvPr/>
          </p:nvSpPr>
          <p:spPr>
            <a:xfrm>
              <a:off x="1903713" y="6066335"/>
              <a:ext cx="2181935" cy="523220"/>
            </a:xfrm>
            <a:prstGeom prst="rect">
              <a:avLst/>
            </a:prstGeom>
            <a:noFill/>
          </p:spPr>
          <p:txBody>
            <a:bodyPr wrap="square">
              <a:spAutoFit/>
            </a:bodyPr>
            <a:lstStyle/>
            <a:p>
              <a:pPr algn="ctr"/>
              <a:r>
                <a:rPr lang="fr-FR" sz="1400" b="1" i="0" dirty="0">
                  <a:solidFill>
                    <a:schemeClr val="accent1">
                      <a:lumMod val="75000"/>
                    </a:schemeClr>
                  </a:solidFill>
                  <a:effectLst/>
                </a:rPr>
                <a:t>500 millions d'années : </a:t>
              </a:r>
            </a:p>
            <a:p>
              <a:pPr algn="ctr"/>
              <a:r>
                <a:rPr lang="fr-FR" sz="1400" b="1" i="0" dirty="0">
                  <a:solidFill>
                    <a:schemeClr val="accent1">
                      <a:lumMod val="75000"/>
                    </a:schemeClr>
                  </a:solidFill>
                  <a:effectLst/>
                </a:rPr>
                <a:t>1</a:t>
              </a:r>
              <a:r>
                <a:rPr lang="fr-FR" sz="1400" b="1" i="0" baseline="30000" dirty="0">
                  <a:solidFill>
                    <a:schemeClr val="accent1">
                      <a:lumMod val="75000"/>
                    </a:schemeClr>
                  </a:solidFill>
                  <a:effectLst/>
                </a:rPr>
                <a:t>ers</a:t>
              </a:r>
              <a:r>
                <a:rPr lang="fr-FR" sz="1400" b="1" i="0" dirty="0">
                  <a:solidFill>
                    <a:schemeClr val="accent1">
                      <a:lumMod val="75000"/>
                    </a:schemeClr>
                  </a:solidFill>
                  <a:effectLst/>
                </a:rPr>
                <a:t> végétaux terrestres</a:t>
              </a:r>
              <a:endParaRPr lang="fr-FR" sz="1400" b="1" dirty="0">
                <a:solidFill>
                  <a:schemeClr val="accent1">
                    <a:lumMod val="75000"/>
                  </a:schemeClr>
                </a:solidFill>
              </a:endParaRPr>
            </a:p>
          </p:txBody>
        </p:sp>
        <p:pic>
          <p:nvPicPr>
            <p:cNvPr id="132" name="Image 131">
              <a:extLst>
                <a:ext uri="{FF2B5EF4-FFF2-40B4-BE49-F238E27FC236}">
                  <a16:creationId xmlns:a16="http://schemas.microsoft.com/office/drawing/2014/main" id="{A82BB2C4-5D44-6C2E-917C-3079E3E21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5396" y="4945960"/>
              <a:ext cx="973396" cy="1158553"/>
            </a:xfrm>
            <a:prstGeom prst="rect">
              <a:avLst/>
            </a:prstGeom>
          </p:spPr>
        </p:pic>
      </p:grpSp>
      <p:grpSp>
        <p:nvGrpSpPr>
          <p:cNvPr id="134" name="Groupe N1">
            <a:extLst>
              <a:ext uri="{FF2B5EF4-FFF2-40B4-BE49-F238E27FC236}">
                <a16:creationId xmlns:a16="http://schemas.microsoft.com/office/drawing/2014/main" id="{E0E0FA01-79AC-99D6-EB1A-DA1D3E6AFE7D}"/>
              </a:ext>
            </a:extLst>
          </p:cNvPr>
          <p:cNvGrpSpPr/>
          <p:nvPr/>
        </p:nvGrpSpPr>
        <p:grpSpPr>
          <a:xfrm>
            <a:off x="4696604" y="5847031"/>
            <a:ext cx="682474" cy="655992"/>
            <a:chOff x="2979068" y="2181479"/>
            <a:chExt cx="1015200" cy="1015200"/>
          </a:xfrm>
          <a:solidFill>
            <a:srgbClr val="42C4E3"/>
          </a:solidFill>
        </p:grpSpPr>
        <p:sp>
          <p:nvSpPr>
            <p:cNvPr id="135" name="Numéro 1">
              <a:extLst>
                <a:ext uri="{FF2B5EF4-FFF2-40B4-BE49-F238E27FC236}">
                  <a16:creationId xmlns:a16="http://schemas.microsoft.com/office/drawing/2014/main" id="{4E63E6AA-C2CA-B605-2EA2-EE3A68F64E61}"/>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36" name="? bleu">
              <a:extLst>
                <a:ext uri="{FF2B5EF4-FFF2-40B4-BE49-F238E27FC236}">
                  <a16:creationId xmlns:a16="http://schemas.microsoft.com/office/drawing/2014/main" id="{8FB9A39A-3A83-2E26-A6CE-E19954950155}"/>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3</a:t>
              </a:r>
              <a:endParaRPr lang="fr-FR" altLang="fr-FR" sz="4800" b="1" dirty="0">
                <a:solidFill>
                  <a:schemeClr val="bg1"/>
                </a:solidFill>
                <a:latin typeface="+mn-lt"/>
              </a:endParaRPr>
            </a:p>
          </p:txBody>
        </p:sp>
      </p:grpSp>
      <p:sp>
        <p:nvSpPr>
          <p:cNvPr id="138" name="ZoneTexte 43">
            <a:extLst>
              <a:ext uri="{FF2B5EF4-FFF2-40B4-BE49-F238E27FC236}">
                <a16:creationId xmlns:a16="http://schemas.microsoft.com/office/drawing/2014/main" id="{80B7138D-46D4-A0E3-EC20-DB29DC5EA663}"/>
              </a:ext>
            </a:extLst>
          </p:cNvPr>
          <p:cNvSpPr txBox="1">
            <a:spLocks noChangeArrowheads="1"/>
          </p:cNvSpPr>
          <p:nvPr/>
        </p:nvSpPr>
        <p:spPr bwMode="auto">
          <a:xfrm>
            <a:off x="10364448" y="5434023"/>
            <a:ext cx="11878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400" b="1" kern="0" dirty="0">
                <a:solidFill>
                  <a:schemeClr val="accent1">
                    <a:lumMod val="75000"/>
                  </a:schemeClr>
                </a:solidFill>
                <a:latin typeface="+mn-lt"/>
              </a:rPr>
              <a:t>6</a:t>
            </a:r>
            <a:r>
              <a:rPr lang="fr-FR" altLang="fr-FR" sz="1400" b="1" kern="0" baseline="30000" dirty="0">
                <a:solidFill>
                  <a:schemeClr val="accent1">
                    <a:lumMod val="75000"/>
                  </a:schemeClr>
                </a:solidFill>
                <a:latin typeface="+mn-lt"/>
              </a:rPr>
              <a:t>ème</a:t>
            </a:r>
            <a:r>
              <a:rPr lang="fr-FR" altLang="fr-FR" sz="1400" b="1" kern="0" dirty="0">
                <a:solidFill>
                  <a:schemeClr val="accent1">
                    <a:lumMod val="75000"/>
                  </a:schemeClr>
                </a:solidFill>
                <a:latin typeface="+mn-lt"/>
              </a:rPr>
              <a:t> extinction de masse en cours</a:t>
            </a:r>
          </a:p>
        </p:txBody>
      </p:sp>
      <p:cxnSp>
        <p:nvCxnSpPr>
          <p:cNvPr id="139" name="Connecteur : en arc 138">
            <a:extLst>
              <a:ext uri="{FF2B5EF4-FFF2-40B4-BE49-F238E27FC236}">
                <a16:creationId xmlns:a16="http://schemas.microsoft.com/office/drawing/2014/main" id="{7E0E1035-8247-02E7-5EBB-EE2D360D5F10}"/>
              </a:ext>
            </a:extLst>
          </p:cNvPr>
          <p:cNvCxnSpPr>
            <a:cxnSpLocks/>
            <a:stCxn id="138" idx="0"/>
            <a:endCxn id="17" idx="2"/>
          </p:cNvCxnSpPr>
          <p:nvPr/>
        </p:nvCxnSpPr>
        <p:spPr>
          <a:xfrm rot="5400000" flipH="1" flipV="1">
            <a:off x="10941071" y="4636577"/>
            <a:ext cx="814726" cy="780167"/>
          </a:xfrm>
          <a:prstGeom prst="curvedConnector3">
            <a:avLst>
              <a:gd name="adj1" fmla="val 50000"/>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eur : en arc 164">
            <a:extLst>
              <a:ext uri="{FF2B5EF4-FFF2-40B4-BE49-F238E27FC236}">
                <a16:creationId xmlns:a16="http://schemas.microsoft.com/office/drawing/2014/main" id="{07ED0C67-ED2E-FF17-B6C1-C6DDBD596FEA}"/>
              </a:ext>
            </a:extLst>
          </p:cNvPr>
          <p:cNvCxnSpPr>
            <a:cxnSpLocks/>
          </p:cNvCxnSpPr>
          <p:nvPr/>
        </p:nvCxnSpPr>
        <p:spPr>
          <a:xfrm rot="16200000" flipV="1">
            <a:off x="2201584" y="4479330"/>
            <a:ext cx="814200" cy="400446"/>
          </a:xfrm>
          <a:prstGeom prst="curvedConnector3">
            <a:avLst>
              <a:gd name="adj1" fmla="val 50000"/>
            </a:avLst>
          </a:prstGeom>
          <a:ln w="38100">
            <a:solidFill>
              <a:srgbClr val="FBB907"/>
            </a:solidFill>
            <a:tailEnd type="triangle"/>
          </a:ln>
        </p:spPr>
        <p:style>
          <a:lnRef idx="1">
            <a:schemeClr val="accent1"/>
          </a:lnRef>
          <a:fillRef idx="0">
            <a:schemeClr val="accent1"/>
          </a:fillRef>
          <a:effectRef idx="0">
            <a:schemeClr val="accent1"/>
          </a:effectRef>
          <a:fontRef idx="minor">
            <a:schemeClr val="tx1"/>
          </a:fontRef>
        </p:style>
      </p:cxnSp>
      <p:grpSp>
        <p:nvGrpSpPr>
          <p:cNvPr id="171" name="Groupe N1">
            <a:extLst>
              <a:ext uri="{FF2B5EF4-FFF2-40B4-BE49-F238E27FC236}">
                <a16:creationId xmlns:a16="http://schemas.microsoft.com/office/drawing/2014/main" id="{F49B13C9-431A-E170-097A-D5D41A845200}"/>
              </a:ext>
            </a:extLst>
          </p:cNvPr>
          <p:cNvGrpSpPr/>
          <p:nvPr/>
        </p:nvGrpSpPr>
        <p:grpSpPr>
          <a:xfrm>
            <a:off x="2542342" y="5309427"/>
            <a:ext cx="682474" cy="655992"/>
            <a:chOff x="2979068" y="2181479"/>
            <a:chExt cx="1015200" cy="1015200"/>
          </a:xfrm>
          <a:solidFill>
            <a:srgbClr val="42C4E3"/>
          </a:solidFill>
        </p:grpSpPr>
        <p:sp>
          <p:nvSpPr>
            <p:cNvPr id="172" name="Numéro 1">
              <a:extLst>
                <a:ext uri="{FF2B5EF4-FFF2-40B4-BE49-F238E27FC236}">
                  <a16:creationId xmlns:a16="http://schemas.microsoft.com/office/drawing/2014/main" id="{C780DFE6-7642-6533-6F61-CB8A8F8F95BE}"/>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73" name="? bleu">
              <a:extLst>
                <a:ext uri="{FF2B5EF4-FFF2-40B4-BE49-F238E27FC236}">
                  <a16:creationId xmlns:a16="http://schemas.microsoft.com/office/drawing/2014/main" id="{08795107-F4E4-FAD0-F964-8F2409008A8B}"/>
                </a:ext>
              </a:extLst>
            </p:cNvPr>
            <p:cNvSpPr>
              <a:spLocks noChangeArrowheads="1"/>
            </p:cNvSpPr>
            <p:nvPr/>
          </p:nvSpPr>
          <p:spPr bwMode="auto">
            <a:xfrm>
              <a:off x="3152128" y="2233128"/>
              <a:ext cx="356490" cy="9049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2</a:t>
              </a:r>
              <a:endParaRPr lang="fr-FR" altLang="fr-FR" sz="4800" b="1" dirty="0">
                <a:solidFill>
                  <a:schemeClr val="bg1"/>
                </a:solidFill>
                <a:latin typeface="+mn-lt"/>
              </a:endParaRPr>
            </a:p>
          </p:txBody>
        </p:sp>
      </p:grpSp>
      <p:grpSp>
        <p:nvGrpSpPr>
          <p:cNvPr id="176" name="Groupe 175">
            <a:extLst>
              <a:ext uri="{FF2B5EF4-FFF2-40B4-BE49-F238E27FC236}">
                <a16:creationId xmlns:a16="http://schemas.microsoft.com/office/drawing/2014/main" id="{8A4DBFD4-5F71-15C0-BF8A-A91CAADDBF61}"/>
              </a:ext>
            </a:extLst>
          </p:cNvPr>
          <p:cNvGrpSpPr/>
          <p:nvPr/>
        </p:nvGrpSpPr>
        <p:grpSpPr>
          <a:xfrm>
            <a:off x="1540907" y="5120936"/>
            <a:ext cx="2474455" cy="1646132"/>
            <a:chOff x="1540907" y="5120936"/>
            <a:chExt cx="2474455" cy="1646132"/>
          </a:xfrm>
        </p:grpSpPr>
        <p:grpSp>
          <p:nvGrpSpPr>
            <p:cNvPr id="174" name="Groupe 173">
              <a:extLst>
                <a:ext uri="{FF2B5EF4-FFF2-40B4-BE49-F238E27FC236}">
                  <a16:creationId xmlns:a16="http://schemas.microsoft.com/office/drawing/2014/main" id="{EA2734EF-E540-6B87-2D24-A97B356E6502}"/>
                </a:ext>
              </a:extLst>
            </p:cNvPr>
            <p:cNvGrpSpPr/>
            <p:nvPr/>
          </p:nvGrpSpPr>
          <p:grpSpPr>
            <a:xfrm>
              <a:off x="1833427" y="5120936"/>
              <a:ext cx="2181935" cy="1646132"/>
              <a:chOff x="1833427" y="5120936"/>
              <a:chExt cx="2181935" cy="1646132"/>
            </a:xfrm>
          </p:grpSpPr>
          <p:sp>
            <p:nvSpPr>
              <p:cNvPr id="159" name="ZoneTexte 158">
                <a:extLst>
                  <a:ext uri="{FF2B5EF4-FFF2-40B4-BE49-F238E27FC236}">
                    <a16:creationId xmlns:a16="http://schemas.microsoft.com/office/drawing/2014/main" id="{CC48CA6F-DBBF-3AC9-660A-376440D49437}"/>
                  </a:ext>
                </a:extLst>
              </p:cNvPr>
              <p:cNvSpPr txBox="1"/>
              <p:nvPr/>
            </p:nvSpPr>
            <p:spPr>
              <a:xfrm>
                <a:off x="1833427" y="6028404"/>
                <a:ext cx="2181935" cy="738664"/>
              </a:xfrm>
              <a:prstGeom prst="rect">
                <a:avLst/>
              </a:prstGeom>
              <a:noFill/>
            </p:spPr>
            <p:txBody>
              <a:bodyPr wrap="square">
                <a:spAutoFit/>
              </a:bodyPr>
              <a:lstStyle/>
              <a:p>
                <a:pPr algn="ctr"/>
                <a:r>
                  <a:rPr lang="fr-FR" sz="1400" b="1" i="0" dirty="0">
                    <a:solidFill>
                      <a:schemeClr val="accent1">
                        <a:lumMod val="75000"/>
                      </a:schemeClr>
                    </a:solidFill>
                    <a:effectLst/>
                  </a:rPr>
                  <a:t>Entre 3 et 2,4 milliards d’années : apparition de l’oxygène sur Terre.</a:t>
                </a:r>
              </a:p>
            </p:txBody>
          </p:sp>
          <p:pic>
            <p:nvPicPr>
              <p:cNvPr id="162" name="Image 161">
                <a:extLst>
                  <a:ext uri="{FF2B5EF4-FFF2-40B4-BE49-F238E27FC236}">
                    <a16:creationId xmlns:a16="http://schemas.microsoft.com/office/drawing/2014/main" id="{3567256B-1C5D-5B77-1BA6-1B2C1C1FAF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9208" y="5120936"/>
                <a:ext cx="1360274" cy="906849"/>
              </a:xfrm>
              <a:prstGeom prst="rect">
                <a:avLst/>
              </a:prstGeom>
            </p:spPr>
          </p:pic>
        </p:grpSp>
        <p:pic>
          <p:nvPicPr>
            <p:cNvPr id="175" name="En savoir +">
              <a:hlinkClick r:id="rId12" action="ppaction://hlinksldjump"/>
              <a:extLst>
                <a:ext uri="{FF2B5EF4-FFF2-40B4-BE49-F238E27FC236}">
                  <a16:creationId xmlns:a16="http://schemas.microsoft.com/office/drawing/2014/main" id="{A782EDDA-CA26-A251-FB71-5F302638F9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0907" y="5534920"/>
              <a:ext cx="684842" cy="628255"/>
            </a:xfrm>
            <a:prstGeom prst="rect">
              <a:avLst/>
            </a:prstGeom>
          </p:spPr>
        </p:pic>
      </p:grpSp>
      <p:sp>
        <p:nvSpPr>
          <p:cNvPr id="13" name="Espace réservé du numéro de diapositive 1">
            <a:extLst>
              <a:ext uri="{FF2B5EF4-FFF2-40B4-BE49-F238E27FC236}">
                <a16:creationId xmlns:a16="http://schemas.microsoft.com/office/drawing/2014/main" id="{18CD2A82-5172-2DE9-03F9-F68C8A4AE2A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24</a:t>
            </a:fld>
            <a:endParaRPr lang="fr-FR" altLang="fr-FR" sz="1800" b="1" dirty="0">
              <a:solidFill>
                <a:schemeClr val="bg1"/>
              </a:solidFill>
            </a:endParaRPr>
          </a:p>
        </p:txBody>
      </p:sp>
      <p:pic>
        <p:nvPicPr>
          <p:cNvPr id="19" name="Image 18">
            <a:hlinkClick r:id="rId14" action="ppaction://hlinksldjump"/>
            <a:extLst>
              <a:ext uri="{FF2B5EF4-FFF2-40B4-BE49-F238E27FC236}">
                <a16:creationId xmlns:a16="http://schemas.microsoft.com/office/drawing/2014/main" id="{7FDC68AC-4056-FCEA-B44B-43ECA5C9CB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70877" y="5707647"/>
            <a:ext cx="780290" cy="661417"/>
          </a:xfrm>
          <a:prstGeom prst="rect">
            <a:avLst/>
          </a:prstGeom>
        </p:spPr>
      </p:pic>
      <p:pic>
        <p:nvPicPr>
          <p:cNvPr id="24" name="Logo AEM">
            <a:extLst>
              <a:ext uri="{FF2B5EF4-FFF2-40B4-BE49-F238E27FC236}">
                <a16:creationId xmlns:a16="http://schemas.microsoft.com/office/drawing/2014/main" id="{01FEB2A3-D8AF-6850-ABC2-73332B02BC2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8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1800" decel="100000" fill="hold"/>
                                        <p:tgtEl>
                                          <p:spTgt spid="2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8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18" restart="whenNotActive" fill="hold" evtFilter="cancelBubble" nodeType="interactiveSeq">
                <p:stCondLst>
                  <p:cond evt="onClick" delay="0">
                    <p:tgtEl>
                      <p:spTgt spid="101"/>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10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5" restart="whenNotActive" fill="hold" evtFilter="cancelBubble" nodeType="interactiveSeq">
                <p:stCondLst>
                  <p:cond evt="onClick" delay="0">
                    <p:tgtEl>
                      <p:spTgt spid="10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10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21"/>
                                        </p:tgtEl>
                                        <p:attrNameLst>
                                          <p:attrName>style.visibility</p:attrName>
                                        </p:attrNameLst>
                                      </p:cBhvr>
                                      <p:to>
                                        <p:strVal val="visible"/>
                                      </p:to>
                                    </p:set>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10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39" restart="whenNotActive" fill="hold" evtFilter="cancelBubble" nodeType="interactiveSeq">
                <p:stCondLst>
                  <p:cond evt="onClick" delay="0">
                    <p:tgtEl>
                      <p:spTgt spid="11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113"/>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13"/>
                  </p:tgtEl>
                </p:cond>
              </p:nextCondLst>
            </p:seq>
            <p:seq concurrent="1" nextAc="seek">
              <p:cTn id="46" restart="whenNotActive" fill="hold" evtFilter="cancelBubble" nodeType="interactiveSeq">
                <p:stCondLst>
                  <p:cond evt="onClick" delay="0">
                    <p:tgtEl>
                      <p:spTgt spid="116"/>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1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53" restart="whenNotActive" fill="hold" evtFilter="cancelBubble" nodeType="interactiveSeq">
                <p:stCondLst>
                  <p:cond evt="onClick" delay="0">
                    <p:tgtEl>
                      <p:spTgt spid="134"/>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13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34"/>
                  </p:tgtEl>
                </p:cond>
              </p:nextCondLst>
            </p:seq>
            <p:seq concurrent="1" nextAc="seek">
              <p:cTn id="60" restart="whenNotActive" fill="hold" evtFilter="cancelBubble" nodeType="interactiveSeq">
                <p:stCondLst>
                  <p:cond evt="onClick" delay="0">
                    <p:tgtEl>
                      <p:spTgt spid="171"/>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0"/>
                                          </p:stCondLst>
                                        </p:cTn>
                                        <p:tgtEl>
                                          <p:spTgt spid="171"/>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76"/>
                                        </p:tgtEl>
                                        <p:attrNameLst>
                                          <p:attrName>style.visibility</p:attrName>
                                        </p:attrNameLst>
                                      </p:cBhvr>
                                      <p:to>
                                        <p:strVal val="visible"/>
                                      </p:to>
                                    </p:set>
                                  </p:childTnLst>
                                </p:cTn>
                              </p:par>
                            </p:childTnLst>
                          </p:cTn>
                        </p:par>
                      </p:childTnLst>
                    </p:cTn>
                  </p:par>
                </p:childTnLst>
              </p:cTn>
              <p:nextCondLst>
                <p:cond evt="onClick" delay="0">
                  <p:tgtEl>
                    <p:spTgt spid="171"/>
                  </p:tgtEl>
                </p:cond>
              </p:nextCondLst>
            </p:seq>
          </p:childTnLst>
        </p:cTn>
      </p:par>
    </p:tnLst>
    <p:bldLst>
      <p:bldP spid="25" grpId="0"/>
      <p:bldP spid="39" grpId="0"/>
      <p:bldP spid="48"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A54A2B6-E3DC-A8EC-4661-0B8FEBF3D92A}"/>
              </a:ext>
            </a:extLst>
          </p:cNvPr>
          <p:cNvPicPr>
            <a:picLocks noChangeAspect="1"/>
          </p:cNvPicPr>
          <p:nvPr/>
        </p:nvPicPr>
        <p:blipFill rotWithShape="1">
          <a:blip r:embed="rId3">
            <a:extLst>
              <a:ext uri="{28A0092B-C50C-407E-A947-70E740481C1C}">
                <a14:useLocalDpi xmlns:a14="http://schemas.microsoft.com/office/drawing/2010/main" val="0"/>
              </a:ext>
            </a:extLst>
          </a:blip>
          <a:srcRect l="14580" r="7069"/>
          <a:stretch/>
        </p:blipFill>
        <p:spPr>
          <a:xfrm>
            <a:off x="753044" y="1054343"/>
            <a:ext cx="6823554" cy="5803657"/>
          </a:xfrm>
          <a:prstGeom prst="rect">
            <a:avLst/>
          </a:prstGeom>
        </p:spPr>
      </p:pic>
      <p:sp>
        <p:nvSpPr>
          <p:cNvPr id="2" name="Rectangle 2">
            <a:extLst>
              <a:ext uri="{FF2B5EF4-FFF2-40B4-BE49-F238E27FC236}">
                <a16:creationId xmlns:a16="http://schemas.microsoft.com/office/drawing/2014/main" id="{47209625-140B-88B1-277B-2A48EB1DB0FD}"/>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Comment est apparu l’oxygène sur Terre ?</a:t>
            </a:r>
          </a:p>
        </p:txBody>
      </p:sp>
      <p:sp>
        <p:nvSpPr>
          <p:cNvPr id="3" name="Rectangle 1">
            <a:extLst>
              <a:ext uri="{FF2B5EF4-FFF2-40B4-BE49-F238E27FC236}">
                <a16:creationId xmlns:a16="http://schemas.microsoft.com/office/drawing/2014/main" id="{0E97851E-2C14-8674-3399-A8492EA3EF0E}"/>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4" name="ZtxtP-Info">
            <a:extLst>
              <a:ext uri="{FF2B5EF4-FFF2-40B4-BE49-F238E27FC236}">
                <a16:creationId xmlns:a16="http://schemas.microsoft.com/office/drawing/2014/main" id="{5DC2DF4C-EA8A-9FF9-CCE2-CDB10FE9F3C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C5AC06D0-84E8-1417-4F57-D21078EC0E06}"/>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F7D530AE-80E9-5EC2-2AD7-D3231DAB0F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6195FE31-C1F7-0821-B409-A901CDB110D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14C1D443-621E-AC7D-EBDE-B68FE237F8A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32228873-8970-534A-D3D1-E1AAC99C5B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94F3674C-4CF1-B3E2-AC93-11965CE1B6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D6B42970-DD87-9132-8565-519467C318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numéro de diapositive 1">
            <a:extLst>
              <a:ext uri="{FF2B5EF4-FFF2-40B4-BE49-F238E27FC236}">
                <a16:creationId xmlns:a16="http://schemas.microsoft.com/office/drawing/2014/main" id="{73812E15-9DB3-83C0-462C-20A6AA816E79}"/>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25</a:t>
            </a:fld>
            <a:endParaRPr lang="fr-FR" altLang="fr-FR" sz="1800" b="1" dirty="0">
              <a:solidFill>
                <a:schemeClr val="bg1"/>
              </a:solidFill>
            </a:endParaRPr>
          </a:p>
        </p:txBody>
      </p:sp>
      <p:sp>
        <p:nvSpPr>
          <p:cNvPr id="16" name="ZoneTexte 15">
            <a:extLst>
              <a:ext uri="{FF2B5EF4-FFF2-40B4-BE49-F238E27FC236}">
                <a16:creationId xmlns:a16="http://schemas.microsoft.com/office/drawing/2014/main" id="{438365A3-8B79-2A6E-43C9-C078DAA5B2C3}"/>
              </a:ext>
            </a:extLst>
          </p:cNvPr>
          <p:cNvSpPr txBox="1"/>
          <p:nvPr/>
        </p:nvSpPr>
        <p:spPr>
          <a:xfrm>
            <a:off x="7640396" y="6569017"/>
            <a:ext cx="4093786" cy="253916"/>
          </a:xfrm>
          <a:prstGeom prst="rect">
            <a:avLst/>
          </a:prstGeom>
          <a:noFill/>
        </p:spPr>
        <p:txBody>
          <a:bodyPr wrap="square">
            <a:spAutoFit/>
          </a:bodyPr>
          <a:lstStyle/>
          <a:p>
            <a:r>
              <a:rPr lang="fr-FR" sz="1050" dirty="0">
                <a:solidFill>
                  <a:schemeClr val="bg1">
                    <a:lumMod val="65000"/>
                  </a:schemeClr>
                </a:solidFill>
                <a:hlinkClick r:id="rId8">
                  <a:extLst>
                    <a:ext uri="{A12FA001-AC4F-418D-AE19-62706E023703}">
                      <ahyp:hlinkClr xmlns:ahyp="http://schemas.microsoft.com/office/drawing/2018/hyperlinkcolor" val="tx"/>
                    </a:ext>
                  </a:extLst>
                </a:hlinkClick>
              </a:rPr>
              <a:t>Sources : swissinfo.ch</a:t>
            </a:r>
            <a:r>
              <a:rPr lang="fr-FR" sz="1050" dirty="0">
                <a:solidFill>
                  <a:schemeClr val="bg1">
                    <a:lumMod val="65000"/>
                  </a:schemeClr>
                </a:solidFill>
              </a:rPr>
              <a:t> et </a:t>
            </a:r>
            <a:r>
              <a:rPr lang="fr-FR" sz="1050" dirty="0">
                <a:solidFill>
                  <a:schemeClr val="bg1">
                    <a:lumMod val="65000"/>
                  </a:schemeClr>
                </a:solidFill>
                <a:hlinkClick r:id="rId9">
                  <a:extLst>
                    <a:ext uri="{A12FA001-AC4F-418D-AE19-62706E023703}">
                      <ahyp:hlinkClr xmlns:ahyp="http://schemas.microsoft.com/office/drawing/2018/hyperlinkcolor" val="tx"/>
                    </a:ext>
                  </a:extLst>
                </a:hlinkClick>
              </a:rPr>
              <a:t>acces.ens-lyon.fr</a:t>
            </a:r>
            <a:endParaRPr lang="fr-FR" sz="1200" dirty="0"/>
          </a:p>
        </p:txBody>
      </p:sp>
      <p:sp>
        <p:nvSpPr>
          <p:cNvPr id="15" name="ZoneTexte 14">
            <a:extLst>
              <a:ext uri="{FF2B5EF4-FFF2-40B4-BE49-F238E27FC236}">
                <a16:creationId xmlns:a16="http://schemas.microsoft.com/office/drawing/2014/main" id="{5988D43A-9F25-B496-44CD-A2B538D2E550}"/>
              </a:ext>
            </a:extLst>
          </p:cNvPr>
          <p:cNvSpPr txBox="1"/>
          <p:nvPr/>
        </p:nvSpPr>
        <p:spPr>
          <a:xfrm>
            <a:off x="7640396" y="1263630"/>
            <a:ext cx="4486814" cy="3785652"/>
          </a:xfrm>
          <a:prstGeom prst="rect">
            <a:avLst/>
          </a:prstGeom>
          <a:noFill/>
        </p:spPr>
        <p:txBody>
          <a:bodyPr wrap="square" rtlCol="0">
            <a:spAutoFit/>
          </a:bodyPr>
          <a:lstStyle/>
          <a:p>
            <a:r>
              <a:rPr lang="fr-FR" sz="1600" b="1" dirty="0">
                <a:solidFill>
                  <a:schemeClr val="accent1">
                    <a:lumMod val="75000"/>
                  </a:schemeClr>
                </a:solidFill>
              </a:rPr>
              <a:t>La nature a deux manières de créer de l’oxygène : </a:t>
            </a:r>
          </a:p>
          <a:p>
            <a:pPr marL="285750" indent="-285750">
              <a:buFont typeface="Arial" panose="020B0604020202020204" pitchFamily="34" charset="0"/>
              <a:buChar char="•"/>
            </a:pPr>
            <a:r>
              <a:rPr lang="fr-FR" sz="1600" b="1" dirty="0">
                <a:solidFill>
                  <a:schemeClr val="accent1">
                    <a:lumMod val="75000"/>
                  </a:schemeClr>
                </a:solidFill>
              </a:rPr>
              <a:t>à travers les rayonnements solaires qui brisent les molécules d’eau qui se regroupent ensuite en deux molécules d’oxygène (dioxygène). </a:t>
            </a:r>
          </a:p>
          <a:p>
            <a:pPr marL="285750" indent="-285750">
              <a:buFont typeface="Arial" panose="020B0604020202020204" pitchFamily="34" charset="0"/>
              <a:buChar char="•"/>
            </a:pPr>
            <a:r>
              <a:rPr lang="fr-FR" sz="1600" b="1" dirty="0">
                <a:solidFill>
                  <a:schemeClr val="accent1">
                    <a:lumMod val="75000"/>
                  </a:schemeClr>
                </a:solidFill>
              </a:rPr>
              <a:t>la photosynthèse. </a:t>
            </a:r>
          </a:p>
          <a:p>
            <a:endParaRPr lang="fr-FR" sz="1600" b="1" dirty="0">
              <a:solidFill>
                <a:schemeClr val="accent1">
                  <a:lumMod val="75000"/>
                </a:schemeClr>
              </a:solidFill>
            </a:endParaRPr>
          </a:p>
          <a:p>
            <a:r>
              <a:rPr lang="fr-FR" sz="1600" b="1" dirty="0">
                <a:solidFill>
                  <a:schemeClr val="accent1">
                    <a:lumMod val="75000"/>
                  </a:schemeClr>
                </a:solidFill>
              </a:rPr>
              <a:t>Les chercheurs pensent que c’est lors du Protérozoïque (il y a environ 2 à 3 milliards d’années), avec l’apparition des cyanobactéries,  que l’oxygène est apparu d’abord dans les océans puis dans l’atmosphère.</a:t>
            </a:r>
          </a:p>
          <a:p>
            <a:endParaRPr lang="fr-FR" sz="1600" b="1" dirty="0">
              <a:solidFill>
                <a:schemeClr val="accent1">
                  <a:lumMod val="75000"/>
                </a:schemeClr>
              </a:solidFill>
            </a:endParaRPr>
          </a:p>
          <a:p>
            <a:r>
              <a:rPr lang="fr-FR" sz="1600" b="1" dirty="0">
                <a:solidFill>
                  <a:schemeClr val="accent1">
                    <a:lumMod val="75000"/>
                  </a:schemeClr>
                </a:solidFill>
              </a:rPr>
              <a:t>Les cyanobactéries utilisent le processus de photosynthèse pour se nourrir et rejeter du dioxygène. Comme nos plantes actuellement ! </a:t>
            </a:r>
          </a:p>
        </p:txBody>
      </p:sp>
      <p:pic>
        <p:nvPicPr>
          <p:cNvPr id="17" name="+ PLUS">
            <a:extLst>
              <a:ext uri="{FF2B5EF4-FFF2-40B4-BE49-F238E27FC236}">
                <a16:creationId xmlns:a16="http://schemas.microsoft.com/office/drawing/2014/main" id="{3DEE6A3D-B32A-A005-FA1F-252233FF8173}"/>
              </a:ext>
            </a:extLst>
          </p:cNvPr>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1578974" y="3861928"/>
            <a:ext cx="536498" cy="43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llipse Texte +">
            <a:extLst>
              <a:ext uri="{FF2B5EF4-FFF2-40B4-BE49-F238E27FC236}">
                <a16:creationId xmlns:a16="http://schemas.microsoft.com/office/drawing/2014/main" id="{85C3BE97-B691-D3FD-CDAC-1355722C4546}"/>
              </a:ext>
            </a:extLst>
          </p:cNvPr>
          <p:cNvSpPr/>
          <p:nvPr/>
        </p:nvSpPr>
        <p:spPr bwMode="auto">
          <a:xfrm>
            <a:off x="4185501" y="2040364"/>
            <a:ext cx="2970774" cy="172518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fr-FR" sz="1600" dirty="0">
                <a:solidFill>
                  <a:schemeClr val="bg1"/>
                </a:solidFill>
              </a:rPr>
              <a:t>Les cyanobactéries du Protérozoïque formaient des colonies semblables à celles sur cette photo. Elles sont les premières forment de vies à être apparues sur Terre.</a:t>
            </a:r>
          </a:p>
        </p:txBody>
      </p:sp>
      <p:pic>
        <p:nvPicPr>
          <p:cNvPr id="19" name="Image 18">
            <a:hlinkClick r:id="rId11" action="ppaction://hlinksldjump"/>
            <a:extLst>
              <a:ext uri="{FF2B5EF4-FFF2-40B4-BE49-F238E27FC236}">
                <a16:creationId xmlns:a16="http://schemas.microsoft.com/office/drawing/2014/main" id="{8953ED7C-01E5-FA52-8FC2-549BBF3DF6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28323" y="5611256"/>
            <a:ext cx="780290" cy="661417"/>
          </a:xfrm>
          <a:prstGeom prst="rect">
            <a:avLst/>
          </a:prstGeom>
        </p:spPr>
      </p:pic>
      <p:pic>
        <p:nvPicPr>
          <p:cNvPr id="20" name="Logo AEM">
            <a:extLst>
              <a:ext uri="{FF2B5EF4-FFF2-40B4-BE49-F238E27FC236}">
                <a16:creationId xmlns:a16="http://schemas.microsoft.com/office/drawing/2014/main" id="{179EFFB2-C375-5BD0-640F-5F708708B33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3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ppt_x</p:attrName>
                                        </p:attrNameLst>
                                      </p:cBhvr>
                                      <p:tavLst>
                                        <p:tav tm="0">
                                          <p:val>
                                            <p:strVal val="#ppt_x"/>
                                          </p:val>
                                        </p:tav>
                                        <p:tav tm="100000">
                                          <p:val>
                                            <p:strVal val="#ppt_x"/>
                                          </p:val>
                                        </p:tav>
                                      </p:tavLst>
                                    </p:anim>
                                    <p:anim calcmode="lin" valueType="num">
                                      <p:cBhvr>
                                        <p:cTn id="9" dur="1800" decel="100000" fill="hold"/>
                                        <p:tgtEl>
                                          <p:spTgt spid="2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4E55F183-BD1F-D46F-DF0E-15F8BAD593DA}"/>
              </a:ext>
            </a:extLst>
          </p:cNvPr>
          <p:cNvSpPr txBox="1"/>
          <p:nvPr/>
        </p:nvSpPr>
        <p:spPr>
          <a:xfrm>
            <a:off x="5418506" y="2941365"/>
            <a:ext cx="6222492" cy="3477875"/>
          </a:xfrm>
          <a:prstGeom prst="rect">
            <a:avLst/>
          </a:prstGeom>
          <a:noFill/>
        </p:spPr>
        <p:txBody>
          <a:bodyPr wrap="square">
            <a:spAutoFit/>
          </a:bodyPr>
          <a:lstStyle/>
          <a:p>
            <a:pPr lvl="0" hangingPunct="0">
              <a:defRPr sz="2400" b="0" i="0" u="none" strike="noStrike" kern="0" cap="none" spc="0" baseline="0">
                <a:solidFill>
                  <a:srgbClr val="000000"/>
                </a:solidFill>
                <a:uFillTx/>
                <a:latin typeface="Calibri" pitchFamily="34"/>
              </a:defRPr>
            </a:pPr>
            <a:r>
              <a:rPr lang="fr-FR" sz="2000" b="1" dirty="0">
                <a:solidFill>
                  <a:schemeClr val="accent1">
                    <a:lumMod val="75000"/>
                  </a:schemeClr>
                </a:solidFill>
                <a:latin typeface="Calibri" pitchFamily="34"/>
                <a:ea typeface="Microsoft YaHei" pitchFamily="2"/>
                <a:cs typeface="Arial" pitchFamily="2"/>
              </a:rPr>
              <a:t>Chez l’humain</a:t>
            </a:r>
            <a:r>
              <a:rPr lang="fr-FR" sz="2000" dirty="0">
                <a:solidFill>
                  <a:schemeClr val="accent1">
                    <a:lumMod val="75000"/>
                  </a:schemeClr>
                </a:solidFill>
                <a:latin typeface="Calibri" pitchFamily="34"/>
                <a:ea typeface="Microsoft YaHei" pitchFamily="2"/>
                <a:cs typeface="Arial" pitchFamily="2"/>
              </a:rPr>
              <a:t>, les bactéries se trouvent dans le gros intestin.</a:t>
            </a:r>
          </a:p>
          <a:p>
            <a:pPr lvl="0" hangingPunct="0">
              <a:defRPr sz="2400" b="0" i="0" u="none" strike="noStrike" kern="0" cap="none" spc="0" baseline="0">
                <a:solidFill>
                  <a:srgbClr val="000000"/>
                </a:solidFill>
                <a:uFillTx/>
                <a:latin typeface="Calibri" pitchFamily="34"/>
              </a:defRPr>
            </a:pPr>
            <a:endParaRPr lang="fr-FR" sz="2000" kern="0" dirty="0">
              <a:solidFill>
                <a:schemeClr val="accent1">
                  <a:lumMod val="75000"/>
                </a:schemeClr>
              </a:solidFill>
              <a:latin typeface="Calibri" pitchFamily="34"/>
              <a:ea typeface="Microsoft YaHei" pitchFamily="2"/>
              <a:cs typeface="Arial" pitchFamily="2"/>
            </a:endParaRPr>
          </a:p>
          <a:p>
            <a:pPr lvl="0" hangingPunct="0">
              <a:defRPr sz="2400" b="0" i="0" u="none" strike="noStrike" kern="0" cap="none" spc="0" baseline="0">
                <a:solidFill>
                  <a:srgbClr val="000000"/>
                </a:solidFill>
                <a:uFillTx/>
                <a:latin typeface="Calibri" pitchFamily="34"/>
              </a:defRPr>
            </a:pPr>
            <a:r>
              <a:rPr lang="fr-FR" sz="2000" kern="0" dirty="0">
                <a:solidFill>
                  <a:schemeClr val="accent1">
                    <a:lumMod val="75000"/>
                  </a:schemeClr>
                </a:solidFill>
                <a:latin typeface="Calibri" pitchFamily="34"/>
                <a:ea typeface="Microsoft YaHei" pitchFamily="2"/>
                <a:cs typeface="Arial" pitchFamily="2"/>
              </a:rPr>
              <a:t>Elles y décomposent les aliments que notre corps ne peut pas assimiler et créent de la vitamine D. Elles sont donc très utiles et importantes pour notre digestion.</a:t>
            </a:r>
          </a:p>
          <a:p>
            <a:pPr lvl="0" hangingPunct="0">
              <a:defRPr sz="2400" b="0" i="0" u="none" strike="noStrike" kern="0" cap="none" spc="0" baseline="0">
                <a:solidFill>
                  <a:srgbClr val="000000"/>
                </a:solidFill>
                <a:uFillTx/>
                <a:latin typeface="Calibri" pitchFamily="34"/>
              </a:defRPr>
            </a:pPr>
            <a:endParaRPr lang="fr-FR" sz="2000" kern="0" dirty="0">
              <a:solidFill>
                <a:schemeClr val="accent1">
                  <a:lumMod val="75000"/>
                </a:schemeClr>
              </a:solidFill>
              <a:latin typeface="Calibri" pitchFamily="34"/>
              <a:ea typeface="Microsoft YaHei" pitchFamily="2"/>
              <a:cs typeface="Arial" pitchFamily="2"/>
            </a:endParaRPr>
          </a:p>
          <a:p>
            <a:pPr hangingPunct="0">
              <a:defRPr sz="2400" b="0" i="0" u="none" strike="noStrike" kern="0" cap="none" spc="0" baseline="0">
                <a:solidFill>
                  <a:srgbClr val="000000"/>
                </a:solidFill>
                <a:uFillTx/>
                <a:latin typeface="Calibri" pitchFamily="34"/>
              </a:defRPr>
            </a:pPr>
            <a:r>
              <a:rPr lang="fr-FR" sz="2000" kern="0" dirty="0">
                <a:solidFill>
                  <a:schemeClr val="accent1">
                    <a:lumMod val="75000"/>
                  </a:schemeClr>
                </a:solidFill>
                <a:latin typeface="Calibri" pitchFamily="34"/>
                <a:ea typeface="Microsoft YaHei" pitchFamily="2"/>
                <a:cs typeface="Arial" pitchFamily="2"/>
              </a:rPr>
              <a:t>Ces micro-organismes peuvent être présents sans impact sur leur hôte (commensalisme) ou entrer en interaction étroite avec lui (mutualisme, parasitisme non létal).</a:t>
            </a:r>
          </a:p>
          <a:p>
            <a:pPr lvl="0" hangingPunct="0">
              <a:defRPr sz="2400" b="0" i="0" u="none" strike="noStrike" kern="0" cap="none" spc="0" baseline="0">
                <a:solidFill>
                  <a:srgbClr val="000000"/>
                </a:solidFill>
                <a:uFillTx/>
                <a:latin typeface="Calibri" pitchFamily="34"/>
              </a:defRPr>
            </a:pPr>
            <a:endParaRPr lang="fr-FR" sz="2000" dirty="0">
              <a:solidFill>
                <a:schemeClr val="accent1">
                  <a:lumMod val="75000"/>
                </a:schemeClr>
              </a:solidFill>
              <a:latin typeface="Calibri" pitchFamily="34"/>
              <a:ea typeface="Microsoft YaHei" pitchFamily="2"/>
              <a:cs typeface="Arial" pitchFamily="2"/>
            </a:endParaRPr>
          </a:p>
        </p:txBody>
      </p:sp>
      <p:sp>
        <p:nvSpPr>
          <p:cNvPr id="2" name="Rectangle 2">
            <a:extLst>
              <a:ext uri="{FF2B5EF4-FFF2-40B4-BE49-F238E27FC236}">
                <a16:creationId xmlns:a16="http://schemas.microsoft.com/office/drawing/2014/main" id="{B4AD30C4-5B5A-079F-9494-6DD6A1CB849B}"/>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Le corps humain est lui aussi pleins de biodiversité ! </a:t>
            </a:r>
          </a:p>
        </p:txBody>
      </p:sp>
      <p:sp>
        <p:nvSpPr>
          <p:cNvPr id="3" name="Rectangle 1">
            <a:extLst>
              <a:ext uri="{FF2B5EF4-FFF2-40B4-BE49-F238E27FC236}">
                <a16:creationId xmlns:a16="http://schemas.microsoft.com/office/drawing/2014/main" id="{981AD3CC-9192-31FF-1600-35FE51356CC5}"/>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4" name="ZtxtP-Info">
            <a:extLst>
              <a:ext uri="{FF2B5EF4-FFF2-40B4-BE49-F238E27FC236}">
                <a16:creationId xmlns:a16="http://schemas.microsoft.com/office/drawing/2014/main" id="{ABEF3F98-47F1-DA90-FA5D-886904C008D6}"/>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B4492AF2-DF11-C842-115D-4E9884D87AA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8C68284E-293D-F3F5-AF43-5E10A9847D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EC1112C8-351B-2507-2BA7-25D859D5C6E2}"/>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391FA630-B50B-EDAB-5C0A-13CD8995041D}"/>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E8A810E4-DF6B-0EB7-55E8-5CEF44462E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8F22E4CC-5540-C46E-F302-44BF25943A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2189F1C7-BE33-6082-0D2B-79F3B85000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Espace réservé du contenu 4">
            <a:extLst>
              <a:ext uri="{FF2B5EF4-FFF2-40B4-BE49-F238E27FC236}">
                <a16:creationId xmlns:a16="http://schemas.microsoft.com/office/drawing/2014/main" id="{F43C0281-9F89-D918-E527-24DCD8250133}"/>
              </a:ext>
            </a:extLst>
          </p:cNvPr>
          <p:cNvPicPr>
            <a:picLocks noChangeAspect="1"/>
          </p:cNvPicPr>
          <p:nvPr/>
        </p:nvPicPr>
        <p:blipFill>
          <a:blip r:embed="rId6">
            <a:lum contrast="10000"/>
            <a:alphaModFix/>
          </a:blip>
          <a:srcRect l="19747" r="16055"/>
          <a:stretch>
            <a:fillRect/>
          </a:stretch>
        </p:blipFill>
        <p:spPr>
          <a:xfrm>
            <a:off x="1917224" y="1106869"/>
            <a:ext cx="2243903" cy="5651144"/>
          </a:xfrm>
          <a:prstGeom prst="rect">
            <a:avLst/>
          </a:prstGeom>
          <a:noFill/>
          <a:ln cap="flat">
            <a:noFill/>
          </a:ln>
        </p:spPr>
      </p:pic>
      <p:sp>
        <p:nvSpPr>
          <p:cNvPr id="14" name="ZoneTexte 13">
            <a:extLst>
              <a:ext uri="{FF2B5EF4-FFF2-40B4-BE49-F238E27FC236}">
                <a16:creationId xmlns:a16="http://schemas.microsoft.com/office/drawing/2014/main" id="{E797B688-5C39-A02D-29A6-ABB3C0B0D542}"/>
              </a:ext>
            </a:extLst>
          </p:cNvPr>
          <p:cNvSpPr txBox="1"/>
          <p:nvPr/>
        </p:nvSpPr>
        <p:spPr>
          <a:xfrm>
            <a:off x="5418506" y="1532986"/>
            <a:ext cx="6481394" cy="1055491"/>
          </a:xfrm>
          <a:prstGeom prst="rect">
            <a:avLst/>
          </a:prstGeom>
          <a:noFill/>
          <a:ln cap="flat">
            <a:noFill/>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2400" b="0" i="0" u="none" strike="noStrike" kern="0" cap="none" spc="0" baseline="0">
                <a:solidFill>
                  <a:srgbClr val="000000"/>
                </a:solidFill>
                <a:uFillTx/>
                <a:latin typeface="Calibri" pitchFamily="34"/>
              </a:defRPr>
            </a:pPr>
            <a:r>
              <a:rPr lang="fr-FR" sz="2000" b="0" i="0" u="none" strike="noStrike" kern="1200" cap="none" spc="0" baseline="0" dirty="0">
                <a:solidFill>
                  <a:schemeClr val="accent1">
                    <a:lumMod val="75000"/>
                  </a:schemeClr>
                </a:solidFill>
                <a:uFillTx/>
                <a:latin typeface="Calibri" pitchFamily="34"/>
                <a:ea typeface="Microsoft YaHei" pitchFamily="2"/>
                <a:cs typeface="Arial" pitchFamily="2"/>
              </a:rPr>
              <a:t>Le microbiote est </a:t>
            </a:r>
            <a:r>
              <a:rPr lang="fr-FR" sz="2000" b="1" i="0" u="none" strike="noStrike" kern="1200" cap="none" spc="0" baseline="0" dirty="0">
                <a:solidFill>
                  <a:schemeClr val="accent1">
                    <a:lumMod val="75000"/>
                  </a:schemeClr>
                </a:solidFill>
                <a:uFillTx/>
                <a:latin typeface="Calibri" pitchFamily="34"/>
                <a:ea typeface="Microsoft YaHei" pitchFamily="2"/>
                <a:cs typeface="Arial" pitchFamily="2"/>
              </a:rPr>
              <a:t>l'ensemble des micro-organismes (bactéries, microchampignons...) vivant dans un environnement spécifique </a:t>
            </a:r>
            <a:r>
              <a:rPr lang="fr-FR" sz="2000" b="0" i="0" u="none" strike="noStrike" kern="1200" cap="none" spc="0" baseline="0" dirty="0">
                <a:solidFill>
                  <a:schemeClr val="accent1">
                    <a:lumMod val="75000"/>
                  </a:schemeClr>
                </a:solidFill>
                <a:uFillTx/>
                <a:latin typeface="Calibri" pitchFamily="34"/>
                <a:ea typeface="Microsoft YaHei" pitchFamily="2"/>
                <a:cs typeface="Arial" pitchFamily="2"/>
              </a:rPr>
              <a:t>(appelé microbiome).</a:t>
            </a:r>
          </a:p>
          <a:p>
            <a:pPr marL="0" marR="0" lvl="0" indent="0" algn="l" defTabSz="914400" rtl="0" fontAlgn="auto" hangingPunct="0">
              <a:lnSpc>
                <a:spcPct val="100000"/>
              </a:lnSpc>
              <a:spcBef>
                <a:spcPts val="0"/>
              </a:spcBef>
              <a:spcAft>
                <a:spcPts val="0"/>
              </a:spcAft>
              <a:buNone/>
              <a:tabLst/>
              <a:defRPr sz="2400" b="0" i="0" u="none" strike="noStrike" kern="0" cap="none" spc="0" baseline="0">
                <a:solidFill>
                  <a:srgbClr val="000000"/>
                </a:solidFill>
                <a:uFillTx/>
                <a:latin typeface="Calibri" pitchFamily="34"/>
              </a:defRPr>
            </a:pPr>
            <a:endParaRPr lang="fr-FR" sz="2000" b="0" i="0" u="none" strike="noStrike" kern="1200" cap="none" spc="0" baseline="0" dirty="0">
              <a:solidFill>
                <a:schemeClr val="accent1">
                  <a:lumMod val="75000"/>
                </a:schemeClr>
              </a:solidFill>
              <a:uFillTx/>
              <a:latin typeface="Calibri" pitchFamily="34"/>
              <a:ea typeface="Microsoft YaHei" pitchFamily="2"/>
              <a:cs typeface="Arial" pitchFamily="2"/>
            </a:endParaRPr>
          </a:p>
          <a:p>
            <a:pPr marL="0" marR="0" lvl="0" indent="0" algn="l" defTabSz="914400" rtl="0" fontAlgn="auto" hangingPunct="0">
              <a:lnSpc>
                <a:spcPct val="100000"/>
              </a:lnSpc>
              <a:spcBef>
                <a:spcPts val="0"/>
              </a:spcBef>
              <a:spcAft>
                <a:spcPts val="0"/>
              </a:spcAft>
              <a:buNone/>
              <a:tabLst/>
              <a:defRPr sz="2400" b="0" i="0" u="none" strike="noStrike" kern="0" cap="none" spc="0" baseline="0">
                <a:solidFill>
                  <a:srgbClr val="000000"/>
                </a:solidFill>
                <a:uFillTx/>
                <a:latin typeface="Calibri" pitchFamily="34"/>
              </a:defRPr>
            </a:pPr>
            <a:endParaRPr lang="fr-FR" sz="2000" b="0" i="0" u="none" strike="noStrike" kern="1200" cap="none" spc="0" baseline="0" dirty="0">
              <a:solidFill>
                <a:schemeClr val="accent1">
                  <a:lumMod val="75000"/>
                </a:schemeClr>
              </a:solidFill>
              <a:uFillTx/>
              <a:latin typeface="Calibri" pitchFamily="34"/>
              <a:ea typeface="Microsoft YaHei" pitchFamily="2"/>
              <a:cs typeface="Arial" pitchFamily="2"/>
            </a:endParaRPr>
          </a:p>
          <a:p>
            <a:pPr marL="0" marR="0" lvl="0" indent="0" algn="l" defTabSz="914400" rtl="0" fontAlgn="auto" hangingPunct="0">
              <a:lnSpc>
                <a:spcPct val="100000"/>
              </a:lnSpc>
              <a:spcBef>
                <a:spcPts val="0"/>
              </a:spcBef>
              <a:spcAft>
                <a:spcPts val="0"/>
              </a:spcAft>
              <a:buNone/>
              <a:tabLst/>
              <a:defRPr sz="2400" b="0" i="0" u="none" strike="noStrike" kern="0" cap="none" spc="0" baseline="0">
                <a:solidFill>
                  <a:srgbClr val="000000"/>
                </a:solidFill>
                <a:uFillTx/>
                <a:latin typeface="Calibri" pitchFamily="34"/>
              </a:defRPr>
            </a:pPr>
            <a:endParaRPr lang="fr-FR" sz="2400" b="0" i="0" u="none" strike="noStrike" kern="1200" cap="none" spc="0" baseline="0" dirty="0">
              <a:solidFill>
                <a:srgbClr val="000000"/>
              </a:solidFill>
              <a:uFillTx/>
              <a:latin typeface="Calibri" pitchFamily="34"/>
              <a:ea typeface="Microsoft YaHei" pitchFamily="2"/>
              <a:cs typeface="Arial" pitchFamily="2"/>
            </a:endParaRPr>
          </a:p>
        </p:txBody>
      </p:sp>
      <p:cxnSp>
        <p:nvCxnSpPr>
          <p:cNvPr id="16" name="Connecteur droit avec flèche 15">
            <a:extLst>
              <a:ext uri="{FF2B5EF4-FFF2-40B4-BE49-F238E27FC236}">
                <a16:creationId xmlns:a16="http://schemas.microsoft.com/office/drawing/2014/main" id="{9724AFF1-5051-C5C4-3585-23EEA5560429}"/>
              </a:ext>
            </a:extLst>
          </p:cNvPr>
          <p:cNvCxnSpPr>
            <a:cxnSpLocks/>
          </p:cNvCxnSpPr>
          <p:nvPr/>
        </p:nvCxnSpPr>
        <p:spPr>
          <a:xfrm flipH="1">
            <a:off x="2761488" y="3311319"/>
            <a:ext cx="2657018" cy="2051256"/>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Espace réservé du numéro de diapositive 1">
            <a:extLst>
              <a:ext uri="{FF2B5EF4-FFF2-40B4-BE49-F238E27FC236}">
                <a16:creationId xmlns:a16="http://schemas.microsoft.com/office/drawing/2014/main" id="{0C13C6F4-294D-2B90-3312-CE93629E3762}"/>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26</a:t>
            </a:fld>
            <a:endParaRPr lang="fr-FR" altLang="fr-FR" sz="1800" b="1" dirty="0">
              <a:solidFill>
                <a:schemeClr val="bg1"/>
              </a:solidFill>
            </a:endParaRPr>
          </a:p>
        </p:txBody>
      </p:sp>
      <p:pic>
        <p:nvPicPr>
          <p:cNvPr id="15" name="Logo AEM">
            <a:extLst>
              <a:ext uri="{FF2B5EF4-FFF2-40B4-BE49-F238E27FC236}">
                <a16:creationId xmlns:a16="http://schemas.microsoft.com/office/drawing/2014/main" id="{B408275A-BE62-E9BA-A8AA-096C468C22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5F7202AB-BFAD-6B21-28A1-AEFDB588AD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725" y="1994589"/>
            <a:ext cx="1024434" cy="1081986"/>
          </a:xfrm>
          <a:prstGeom prst="rect">
            <a:avLst/>
          </a:prstGeom>
        </p:spPr>
      </p:pic>
    </p:spTree>
    <p:extLst>
      <p:ext uri="{BB962C8B-B14F-4D97-AF65-F5344CB8AC3E}">
        <p14:creationId xmlns:p14="http://schemas.microsoft.com/office/powerpoint/2010/main" val="413410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858B2E-152A-8C9B-A29B-E75011E95C73}"/>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Cite quelques espèces connues </a:t>
            </a:r>
          </a:p>
        </p:txBody>
      </p:sp>
      <p:sp>
        <p:nvSpPr>
          <p:cNvPr id="3" name="Rectangle 1">
            <a:extLst>
              <a:ext uri="{FF2B5EF4-FFF2-40B4-BE49-F238E27FC236}">
                <a16:creationId xmlns:a16="http://schemas.microsoft.com/office/drawing/2014/main" id="{7377B19B-9712-4074-BD7E-5CE8C2A6C21C}"/>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CE258C47-75F3-4CF1-093F-2B4B03A813A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42232480-FA04-0E30-BB2C-BB9B35565A49}"/>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F1189036-7BD4-46EB-C855-CAA3C0D80E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844E735B-CC7A-2A66-61AD-32C13B40ACBD}"/>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AA99E885-2F76-B709-9752-1ACFE475995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480236CC-97E0-F868-74BC-AB8ADA7C11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4021803B-CE1B-318B-D421-8FE42D11D5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oVideo">
            <a:extLst>
              <a:ext uri="{FF2B5EF4-FFF2-40B4-BE49-F238E27FC236}">
                <a16:creationId xmlns:a16="http://schemas.microsoft.com/office/drawing/2014/main" id="{B8BFCF63-DF18-5D75-1A73-2C7679467B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e 55">
            <a:extLst>
              <a:ext uri="{FF2B5EF4-FFF2-40B4-BE49-F238E27FC236}">
                <a16:creationId xmlns:a16="http://schemas.microsoft.com/office/drawing/2014/main" id="{B0750058-9813-0025-2BD4-0FA914B9C1CC}"/>
              </a:ext>
            </a:extLst>
          </p:cNvPr>
          <p:cNvGrpSpPr/>
          <p:nvPr/>
        </p:nvGrpSpPr>
        <p:grpSpPr>
          <a:xfrm>
            <a:off x="1811379" y="1704975"/>
            <a:ext cx="2976282" cy="2376487"/>
            <a:chOff x="1811379" y="1704975"/>
            <a:chExt cx="2976282" cy="2376487"/>
          </a:xfrm>
        </p:grpSpPr>
        <p:pic>
          <p:nvPicPr>
            <p:cNvPr id="14" name="Image 13">
              <a:extLst>
                <a:ext uri="{FF2B5EF4-FFF2-40B4-BE49-F238E27FC236}">
                  <a16:creationId xmlns:a16="http://schemas.microsoft.com/office/drawing/2014/main" id="{5BAD4511-6043-3AF3-4AD6-B0D4CA9A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379" y="1704975"/>
              <a:ext cx="2976282" cy="1976438"/>
            </a:xfrm>
            <a:prstGeom prst="rect">
              <a:avLst/>
            </a:prstGeom>
          </p:spPr>
        </p:pic>
        <p:sp>
          <p:nvSpPr>
            <p:cNvPr id="27" name="ZoneTexte 9">
              <a:extLst>
                <a:ext uri="{FF2B5EF4-FFF2-40B4-BE49-F238E27FC236}">
                  <a16:creationId xmlns:a16="http://schemas.microsoft.com/office/drawing/2014/main" id="{B430A42B-0EA6-A62D-9EDD-9854A04EC7C6}"/>
                </a:ext>
              </a:extLst>
            </p:cNvPr>
            <p:cNvSpPr txBox="1">
              <a:spLocks noChangeArrowheads="1"/>
            </p:cNvSpPr>
            <p:nvPr/>
          </p:nvSpPr>
          <p:spPr bwMode="auto">
            <a:xfrm>
              <a:off x="1864640" y="3681412"/>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 chien</a:t>
              </a:r>
            </a:p>
          </p:txBody>
        </p:sp>
      </p:grpSp>
      <p:grpSp>
        <p:nvGrpSpPr>
          <p:cNvPr id="55" name="Groupe 54">
            <a:extLst>
              <a:ext uri="{FF2B5EF4-FFF2-40B4-BE49-F238E27FC236}">
                <a16:creationId xmlns:a16="http://schemas.microsoft.com/office/drawing/2014/main" id="{3C749FA6-C4A2-D39A-0BAD-A617FF4800B0}"/>
              </a:ext>
            </a:extLst>
          </p:cNvPr>
          <p:cNvGrpSpPr/>
          <p:nvPr/>
        </p:nvGrpSpPr>
        <p:grpSpPr>
          <a:xfrm>
            <a:off x="5521831" y="1694648"/>
            <a:ext cx="2879725" cy="2386814"/>
            <a:chOff x="5521831" y="1694648"/>
            <a:chExt cx="2879725" cy="2386814"/>
          </a:xfrm>
        </p:grpSpPr>
        <p:pic>
          <p:nvPicPr>
            <p:cNvPr id="16" name="Image 15">
              <a:extLst>
                <a:ext uri="{FF2B5EF4-FFF2-40B4-BE49-F238E27FC236}">
                  <a16:creationId xmlns:a16="http://schemas.microsoft.com/office/drawing/2014/main" id="{7D0E40E3-A25A-D1F6-C819-9F98F27C8F80}"/>
                </a:ext>
              </a:extLst>
            </p:cNvPr>
            <p:cNvPicPr>
              <a:picLocks noChangeAspect="1"/>
            </p:cNvPicPr>
            <p:nvPr/>
          </p:nvPicPr>
          <p:blipFill rotWithShape="1">
            <a:blip r:embed="rId7">
              <a:extLst>
                <a:ext uri="{28A0092B-C50C-407E-A947-70E740481C1C}">
                  <a14:useLocalDpi xmlns:a14="http://schemas.microsoft.com/office/drawing/2010/main" val="0"/>
                </a:ext>
              </a:extLst>
            </a:blip>
            <a:srcRect r="11914"/>
            <a:stretch/>
          </p:blipFill>
          <p:spPr>
            <a:xfrm>
              <a:off x="5534448" y="1694648"/>
              <a:ext cx="2853315" cy="1976438"/>
            </a:xfrm>
            <a:prstGeom prst="rect">
              <a:avLst/>
            </a:prstGeom>
          </p:spPr>
        </p:pic>
        <p:sp>
          <p:nvSpPr>
            <p:cNvPr id="28" name="ZoneTexte 9">
              <a:extLst>
                <a:ext uri="{FF2B5EF4-FFF2-40B4-BE49-F238E27FC236}">
                  <a16:creationId xmlns:a16="http://schemas.microsoft.com/office/drawing/2014/main" id="{FA361FDE-01B3-2B86-0B82-40B9C8B13873}"/>
                </a:ext>
              </a:extLst>
            </p:cNvPr>
            <p:cNvSpPr txBox="1">
              <a:spLocks noChangeArrowheads="1"/>
            </p:cNvSpPr>
            <p:nvPr/>
          </p:nvSpPr>
          <p:spPr bwMode="auto">
            <a:xfrm>
              <a:off x="5521831" y="3681412"/>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 chat</a:t>
              </a:r>
            </a:p>
          </p:txBody>
        </p:sp>
      </p:grpSp>
      <p:grpSp>
        <p:nvGrpSpPr>
          <p:cNvPr id="54" name="Groupe 53">
            <a:extLst>
              <a:ext uri="{FF2B5EF4-FFF2-40B4-BE49-F238E27FC236}">
                <a16:creationId xmlns:a16="http://schemas.microsoft.com/office/drawing/2014/main" id="{36358716-0A30-CFFD-81AA-F9AC268C6C64}"/>
              </a:ext>
            </a:extLst>
          </p:cNvPr>
          <p:cNvGrpSpPr/>
          <p:nvPr/>
        </p:nvGrpSpPr>
        <p:grpSpPr>
          <a:xfrm>
            <a:off x="8932245" y="1694648"/>
            <a:ext cx="2879725" cy="2366162"/>
            <a:chOff x="8932245" y="1694648"/>
            <a:chExt cx="2879725" cy="2366162"/>
          </a:xfrm>
        </p:grpSpPr>
        <p:pic>
          <p:nvPicPr>
            <p:cNvPr id="18" name="Image 17">
              <a:extLst>
                <a:ext uri="{FF2B5EF4-FFF2-40B4-BE49-F238E27FC236}">
                  <a16:creationId xmlns:a16="http://schemas.microsoft.com/office/drawing/2014/main" id="{5A4E4B60-9D63-5A03-1B4C-E6605288E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3963" y="1694648"/>
              <a:ext cx="2853315" cy="1966112"/>
            </a:xfrm>
            <a:prstGeom prst="rect">
              <a:avLst/>
            </a:prstGeom>
          </p:spPr>
        </p:pic>
        <p:sp>
          <p:nvSpPr>
            <p:cNvPr id="29" name="ZoneTexte 9">
              <a:extLst>
                <a:ext uri="{FF2B5EF4-FFF2-40B4-BE49-F238E27FC236}">
                  <a16:creationId xmlns:a16="http://schemas.microsoft.com/office/drawing/2014/main" id="{E60575F5-7B74-AC75-0400-5347EF3EF23A}"/>
                </a:ext>
              </a:extLst>
            </p:cNvPr>
            <p:cNvSpPr txBox="1">
              <a:spLocks noChangeArrowheads="1"/>
            </p:cNvSpPr>
            <p:nvPr/>
          </p:nvSpPr>
          <p:spPr bwMode="auto">
            <a:xfrm>
              <a:off x="8932245" y="366076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 pigeon</a:t>
              </a:r>
            </a:p>
          </p:txBody>
        </p:sp>
      </p:grpSp>
      <p:grpSp>
        <p:nvGrpSpPr>
          <p:cNvPr id="51" name="Groupe 50">
            <a:extLst>
              <a:ext uri="{FF2B5EF4-FFF2-40B4-BE49-F238E27FC236}">
                <a16:creationId xmlns:a16="http://schemas.microsoft.com/office/drawing/2014/main" id="{B6B59C16-4D51-35B1-0D7D-1ACD98C97FDA}"/>
              </a:ext>
            </a:extLst>
          </p:cNvPr>
          <p:cNvGrpSpPr/>
          <p:nvPr/>
        </p:nvGrpSpPr>
        <p:grpSpPr>
          <a:xfrm>
            <a:off x="1811379" y="4370869"/>
            <a:ext cx="2985152" cy="2368853"/>
            <a:chOff x="1811379" y="4370869"/>
            <a:chExt cx="2985152" cy="2368853"/>
          </a:xfrm>
        </p:grpSpPr>
        <p:pic>
          <p:nvPicPr>
            <p:cNvPr id="20" name="Image 19">
              <a:extLst>
                <a:ext uri="{FF2B5EF4-FFF2-40B4-BE49-F238E27FC236}">
                  <a16:creationId xmlns:a16="http://schemas.microsoft.com/office/drawing/2014/main" id="{5F97B348-B7BF-5343-0A49-F72D043A5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0250" y="4370869"/>
              <a:ext cx="2976281" cy="1983412"/>
            </a:xfrm>
            <a:prstGeom prst="rect">
              <a:avLst/>
            </a:prstGeom>
          </p:spPr>
        </p:pic>
        <p:sp>
          <p:nvSpPr>
            <p:cNvPr id="30" name="ZoneTexte 9">
              <a:extLst>
                <a:ext uri="{FF2B5EF4-FFF2-40B4-BE49-F238E27FC236}">
                  <a16:creationId xmlns:a16="http://schemas.microsoft.com/office/drawing/2014/main" id="{1AB9F011-BFBB-78D7-E1FD-12FB778A446D}"/>
                </a:ext>
              </a:extLst>
            </p:cNvPr>
            <p:cNvSpPr txBox="1">
              <a:spLocks noChangeArrowheads="1"/>
            </p:cNvSpPr>
            <p:nvPr/>
          </p:nvSpPr>
          <p:spPr bwMode="auto">
            <a:xfrm>
              <a:off x="1811379" y="6339672"/>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 dauphin</a:t>
              </a:r>
            </a:p>
          </p:txBody>
        </p:sp>
      </p:grpSp>
      <p:grpSp>
        <p:nvGrpSpPr>
          <p:cNvPr id="52" name="Groupe 51">
            <a:extLst>
              <a:ext uri="{FF2B5EF4-FFF2-40B4-BE49-F238E27FC236}">
                <a16:creationId xmlns:a16="http://schemas.microsoft.com/office/drawing/2014/main" id="{A32CC1DB-7D97-51D8-F7DA-0A963ECB8811}"/>
              </a:ext>
            </a:extLst>
          </p:cNvPr>
          <p:cNvGrpSpPr/>
          <p:nvPr/>
        </p:nvGrpSpPr>
        <p:grpSpPr>
          <a:xfrm>
            <a:off x="5467389" y="4351160"/>
            <a:ext cx="2987435" cy="2388562"/>
            <a:chOff x="5467389" y="4351160"/>
            <a:chExt cx="2987435" cy="2388562"/>
          </a:xfrm>
        </p:grpSpPr>
        <p:pic>
          <p:nvPicPr>
            <p:cNvPr id="22" name="Image 21">
              <a:extLst>
                <a:ext uri="{FF2B5EF4-FFF2-40B4-BE49-F238E27FC236}">
                  <a16:creationId xmlns:a16="http://schemas.microsoft.com/office/drawing/2014/main" id="{44B3DB87-CCB0-FF51-561F-9C7C63A3D0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7389" y="4351160"/>
              <a:ext cx="2987435" cy="1993179"/>
            </a:xfrm>
            <a:prstGeom prst="rect">
              <a:avLst/>
            </a:prstGeom>
          </p:spPr>
        </p:pic>
        <p:sp>
          <p:nvSpPr>
            <p:cNvPr id="31" name="ZoneTexte 9">
              <a:extLst>
                <a:ext uri="{FF2B5EF4-FFF2-40B4-BE49-F238E27FC236}">
                  <a16:creationId xmlns:a16="http://schemas.microsoft.com/office/drawing/2014/main" id="{A8366C8F-72E5-C80A-8D77-1D997BFF72B2}"/>
                </a:ext>
              </a:extLst>
            </p:cNvPr>
            <p:cNvSpPr txBox="1">
              <a:spLocks noChangeArrowheads="1"/>
            </p:cNvSpPr>
            <p:nvPr/>
          </p:nvSpPr>
          <p:spPr bwMode="auto">
            <a:xfrm>
              <a:off x="5521831" y="6339672"/>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Le rat</a:t>
              </a:r>
            </a:p>
          </p:txBody>
        </p:sp>
      </p:grpSp>
      <p:grpSp>
        <p:nvGrpSpPr>
          <p:cNvPr id="53" name="Groupe 52">
            <a:extLst>
              <a:ext uri="{FF2B5EF4-FFF2-40B4-BE49-F238E27FC236}">
                <a16:creationId xmlns:a16="http://schemas.microsoft.com/office/drawing/2014/main" id="{F644A1E9-BA30-D912-8D9A-74CFFD6EB9DA}"/>
              </a:ext>
            </a:extLst>
          </p:cNvPr>
          <p:cNvGrpSpPr/>
          <p:nvPr/>
        </p:nvGrpSpPr>
        <p:grpSpPr>
          <a:xfrm>
            <a:off x="8953963" y="4351160"/>
            <a:ext cx="2987435" cy="2388562"/>
            <a:chOff x="8953963" y="4351160"/>
            <a:chExt cx="2987435" cy="2388562"/>
          </a:xfrm>
        </p:grpSpPr>
        <p:pic>
          <p:nvPicPr>
            <p:cNvPr id="24" name="Image 23">
              <a:extLst>
                <a:ext uri="{FF2B5EF4-FFF2-40B4-BE49-F238E27FC236}">
                  <a16:creationId xmlns:a16="http://schemas.microsoft.com/office/drawing/2014/main" id="{41B99BF6-986C-5AE7-EAC2-5617D4B8DA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3963" y="4351160"/>
              <a:ext cx="2987435" cy="1988512"/>
            </a:xfrm>
            <a:prstGeom prst="rect">
              <a:avLst/>
            </a:prstGeom>
          </p:spPr>
        </p:pic>
        <p:sp>
          <p:nvSpPr>
            <p:cNvPr id="32" name="ZoneTexte 9">
              <a:extLst>
                <a:ext uri="{FF2B5EF4-FFF2-40B4-BE49-F238E27FC236}">
                  <a16:creationId xmlns:a16="http://schemas.microsoft.com/office/drawing/2014/main" id="{4B9D7393-3A6D-B7F2-6223-286F29E344BD}"/>
                </a:ext>
              </a:extLst>
            </p:cNvPr>
            <p:cNvSpPr txBox="1">
              <a:spLocks noChangeArrowheads="1"/>
            </p:cNvSpPr>
            <p:nvPr/>
          </p:nvSpPr>
          <p:spPr bwMode="auto">
            <a:xfrm>
              <a:off x="9016109" y="6339672"/>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2000" b="1" kern="0" dirty="0">
                  <a:solidFill>
                    <a:schemeClr val="accent1">
                      <a:lumMod val="75000"/>
                    </a:schemeClr>
                  </a:solidFill>
                  <a:latin typeface="+mn-lt"/>
                </a:rPr>
                <a:t>La tortue</a:t>
              </a:r>
            </a:p>
          </p:txBody>
        </p:sp>
      </p:grpSp>
      <p:grpSp>
        <p:nvGrpSpPr>
          <p:cNvPr id="33" name="Groupe N1">
            <a:extLst>
              <a:ext uri="{FF2B5EF4-FFF2-40B4-BE49-F238E27FC236}">
                <a16:creationId xmlns:a16="http://schemas.microsoft.com/office/drawing/2014/main" id="{5EB0D136-BF86-36C6-468A-329F764B901E}"/>
              </a:ext>
            </a:extLst>
          </p:cNvPr>
          <p:cNvGrpSpPr/>
          <p:nvPr/>
        </p:nvGrpSpPr>
        <p:grpSpPr>
          <a:xfrm>
            <a:off x="2730438" y="2254650"/>
            <a:ext cx="1015200" cy="1015200"/>
            <a:chOff x="2979068" y="2181479"/>
            <a:chExt cx="1015200" cy="1015200"/>
          </a:xfrm>
          <a:solidFill>
            <a:srgbClr val="42C4E3"/>
          </a:solidFill>
        </p:grpSpPr>
        <p:sp>
          <p:nvSpPr>
            <p:cNvPr id="34" name="Numéro 1">
              <a:extLst>
                <a:ext uri="{FF2B5EF4-FFF2-40B4-BE49-F238E27FC236}">
                  <a16:creationId xmlns:a16="http://schemas.microsoft.com/office/drawing/2014/main" id="{8BE99293-A2D4-2023-F13C-6DEF92E24C62}"/>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A710FDB6-DD84-7EBA-7128-5B40770A4ABE}"/>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6" name="Groupe N3">
            <a:extLst>
              <a:ext uri="{FF2B5EF4-FFF2-40B4-BE49-F238E27FC236}">
                <a16:creationId xmlns:a16="http://schemas.microsoft.com/office/drawing/2014/main" id="{4B6B99D3-646F-816E-61BC-4E5C1909364B}"/>
              </a:ext>
            </a:extLst>
          </p:cNvPr>
          <p:cNvGrpSpPr>
            <a:grpSpLocks/>
          </p:cNvGrpSpPr>
          <p:nvPr/>
        </p:nvGrpSpPr>
        <p:grpSpPr bwMode="auto">
          <a:xfrm>
            <a:off x="9955275" y="2281349"/>
            <a:ext cx="1016000" cy="1014413"/>
            <a:chOff x="9725308" y="2293938"/>
            <a:chExt cx="1015200" cy="1015200"/>
          </a:xfrm>
        </p:grpSpPr>
        <p:sp>
          <p:nvSpPr>
            <p:cNvPr id="37" name="Numéro 3">
              <a:extLst>
                <a:ext uri="{FF2B5EF4-FFF2-40B4-BE49-F238E27FC236}">
                  <a16:creationId xmlns:a16="http://schemas.microsoft.com/office/drawing/2014/main" id="{B0EB9BC9-6412-550C-BC42-9210B1778EA6}"/>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330F9CA8-09DE-B7C1-345B-A22A9C130320}"/>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9" name="Groupe N5">
            <a:extLst>
              <a:ext uri="{FF2B5EF4-FFF2-40B4-BE49-F238E27FC236}">
                <a16:creationId xmlns:a16="http://schemas.microsoft.com/office/drawing/2014/main" id="{0EC3A769-2A8E-A831-6A7E-2124C796F9D1}"/>
              </a:ext>
            </a:extLst>
          </p:cNvPr>
          <p:cNvGrpSpPr>
            <a:grpSpLocks/>
          </p:cNvGrpSpPr>
          <p:nvPr/>
        </p:nvGrpSpPr>
        <p:grpSpPr bwMode="auto">
          <a:xfrm>
            <a:off x="6512057" y="5091955"/>
            <a:ext cx="1016000" cy="1016000"/>
            <a:chOff x="6250282" y="5007328"/>
            <a:chExt cx="1015200" cy="1015200"/>
          </a:xfrm>
        </p:grpSpPr>
        <p:sp>
          <p:nvSpPr>
            <p:cNvPr id="40" name="Numéro 5">
              <a:extLst>
                <a:ext uri="{FF2B5EF4-FFF2-40B4-BE49-F238E27FC236}">
                  <a16:creationId xmlns:a16="http://schemas.microsoft.com/office/drawing/2014/main" id="{93A66F9E-181C-19A3-23B2-009AA07B9500}"/>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83367A27-BC30-BCC1-6945-FB18BBDFACEB}"/>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2" name="Groupe N4">
            <a:extLst>
              <a:ext uri="{FF2B5EF4-FFF2-40B4-BE49-F238E27FC236}">
                <a16:creationId xmlns:a16="http://schemas.microsoft.com/office/drawing/2014/main" id="{921AB76E-B277-8D3D-E3DC-49747E563030}"/>
              </a:ext>
            </a:extLst>
          </p:cNvPr>
          <p:cNvGrpSpPr>
            <a:grpSpLocks/>
          </p:cNvGrpSpPr>
          <p:nvPr/>
        </p:nvGrpSpPr>
        <p:grpSpPr bwMode="auto">
          <a:xfrm>
            <a:off x="2800956" y="5070354"/>
            <a:ext cx="1016000" cy="1016000"/>
            <a:chOff x="3027027" y="5047015"/>
            <a:chExt cx="1015200" cy="1015200"/>
          </a:xfrm>
        </p:grpSpPr>
        <p:sp>
          <p:nvSpPr>
            <p:cNvPr id="43" name="Numéro 4">
              <a:extLst>
                <a:ext uri="{FF2B5EF4-FFF2-40B4-BE49-F238E27FC236}">
                  <a16:creationId xmlns:a16="http://schemas.microsoft.com/office/drawing/2014/main" id="{E3E9CA04-9C76-36A1-B13F-0B87CD3E275D}"/>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7C588F37-D08D-6BDD-F240-D6C76EE28935}"/>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5" name="Groupe N2">
            <a:extLst>
              <a:ext uri="{FF2B5EF4-FFF2-40B4-BE49-F238E27FC236}">
                <a16:creationId xmlns:a16="http://schemas.microsoft.com/office/drawing/2014/main" id="{90AAE4F0-B497-37A5-34B9-C5D77DE583EC}"/>
              </a:ext>
            </a:extLst>
          </p:cNvPr>
          <p:cNvGrpSpPr>
            <a:grpSpLocks/>
          </p:cNvGrpSpPr>
          <p:nvPr/>
        </p:nvGrpSpPr>
        <p:grpSpPr bwMode="auto">
          <a:xfrm>
            <a:off x="6452560" y="2281349"/>
            <a:ext cx="1016000" cy="1014413"/>
            <a:chOff x="6429109" y="2275219"/>
            <a:chExt cx="1015200" cy="1015200"/>
          </a:xfrm>
        </p:grpSpPr>
        <p:sp>
          <p:nvSpPr>
            <p:cNvPr id="46" name="Numéro 2">
              <a:extLst>
                <a:ext uri="{FF2B5EF4-FFF2-40B4-BE49-F238E27FC236}">
                  <a16:creationId xmlns:a16="http://schemas.microsoft.com/office/drawing/2014/main" id="{615F2C3B-C084-E539-B031-E67DA72E68F1}"/>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600DB4AE-B234-4973-0E52-91B8E6303B04}"/>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8" name="Groupe N6">
            <a:extLst>
              <a:ext uri="{FF2B5EF4-FFF2-40B4-BE49-F238E27FC236}">
                <a16:creationId xmlns:a16="http://schemas.microsoft.com/office/drawing/2014/main" id="{C874221A-D9F9-3755-8B3F-D75EB5CBA35C}"/>
              </a:ext>
            </a:extLst>
          </p:cNvPr>
          <p:cNvGrpSpPr>
            <a:grpSpLocks/>
          </p:cNvGrpSpPr>
          <p:nvPr/>
        </p:nvGrpSpPr>
        <p:grpSpPr bwMode="auto">
          <a:xfrm>
            <a:off x="9830991" y="5091955"/>
            <a:ext cx="1016000" cy="1016000"/>
            <a:chOff x="9902970" y="5173076"/>
            <a:chExt cx="1015200" cy="1015200"/>
          </a:xfrm>
        </p:grpSpPr>
        <p:sp>
          <p:nvSpPr>
            <p:cNvPr id="49" name="Numéro 6">
              <a:extLst>
                <a:ext uri="{FF2B5EF4-FFF2-40B4-BE49-F238E27FC236}">
                  <a16:creationId xmlns:a16="http://schemas.microsoft.com/office/drawing/2014/main" id="{76BE76A6-E635-27AD-31C2-C42E97B498E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8C1C1403-1210-96AE-11FB-DD4082436B4D}"/>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 name="Espace réservé du numéro de diapositive 1">
            <a:extLst>
              <a:ext uri="{FF2B5EF4-FFF2-40B4-BE49-F238E27FC236}">
                <a16:creationId xmlns:a16="http://schemas.microsoft.com/office/drawing/2014/main" id="{C299EDB9-FB2E-C936-241E-E57F2FB5FC36}"/>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27</a:t>
            </a:fld>
            <a:endParaRPr lang="fr-FR" altLang="fr-FR" sz="1800" b="1" dirty="0">
              <a:solidFill>
                <a:schemeClr val="bg1"/>
              </a:solidFill>
            </a:endParaRPr>
          </a:p>
        </p:txBody>
      </p:sp>
      <p:pic>
        <p:nvPicPr>
          <p:cNvPr id="13" name="Logo AEM">
            <a:extLst>
              <a:ext uri="{FF2B5EF4-FFF2-40B4-BE49-F238E27FC236}">
                <a16:creationId xmlns:a16="http://schemas.microsoft.com/office/drawing/2014/main" id="{356865E9-361B-3E39-F79A-77841D862FD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99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1800" decel="100000" fill="hold"/>
                                        <p:tgtEl>
                                          <p:spTgt spid="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9" restart="whenNotActive" fill="hold" evtFilter="cancelBubble" nodeType="interactiveSeq">
                <p:stCondLst>
                  <p:cond evt="onClick" delay="0">
                    <p:tgtEl>
                      <p:spTgt spid="45"/>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with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3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withEffect">
                                  <p:stCondLst>
                                    <p:cond delay="0"/>
                                  </p:stCondLst>
                                  <p:childTnLst>
                                    <p:set>
                                      <p:cBhvr>
                                        <p:cTn id="39" dur="1" fill="hold">
                                          <p:stCondLst>
                                            <p:cond delay="0"/>
                                          </p:stCondLst>
                                        </p:cTn>
                                        <p:tgtEl>
                                          <p:spTgt spid="42"/>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withEffect">
                                  <p:stCondLst>
                                    <p:cond delay="0"/>
                                  </p:stCondLst>
                                  <p:childTnLst>
                                    <p:set>
                                      <p:cBhvr>
                                        <p:cTn id="47" dur="1" fill="hold">
                                          <p:stCondLst>
                                            <p:cond delay="0"/>
                                          </p:stCondLst>
                                        </p:cTn>
                                        <p:tgtEl>
                                          <p:spTgt spid="39"/>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48"/>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48"/>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E4B3EE-5738-675E-7C71-1E6067EB0DE9}"/>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Combien y a-t-il d’espèces sur Terre environ ? </a:t>
            </a:r>
          </a:p>
        </p:txBody>
      </p:sp>
      <p:sp>
        <p:nvSpPr>
          <p:cNvPr id="3" name="Rectangle 1">
            <a:extLst>
              <a:ext uri="{FF2B5EF4-FFF2-40B4-BE49-F238E27FC236}">
                <a16:creationId xmlns:a16="http://schemas.microsoft.com/office/drawing/2014/main" id="{C49FF660-F533-2FDB-24B0-BD06B167563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81C0E28B-A401-EF50-2EA4-29C885FC8F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D414B190-1D84-F8EC-5406-AE56DB1E4CE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2A316830-B009-5739-8DA7-95E79433C167}"/>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481C342B-F839-5B11-D458-7386C18085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60E771F4-36FB-CF75-458D-7352E77E8C6F}"/>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9C105BD5-E000-0EEE-ABAD-50E21F98F3C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1F7BC909-C49E-0711-2069-6B96E33331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8794A952-3F32-5DE4-929D-33C4555107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79217ED9-E2BB-B6B3-E383-3D9D536B9519}"/>
              </a:ext>
            </a:extLst>
          </p:cNvPr>
          <p:cNvSpPr txBox="1">
            <a:spLocks noChangeArrowheads="1"/>
          </p:cNvSpPr>
          <p:nvPr/>
        </p:nvSpPr>
        <p:spPr bwMode="auto">
          <a:xfrm>
            <a:off x="3360263" y="1659077"/>
            <a:ext cx="4096928"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200 000 à 500 000</a:t>
            </a:r>
          </a:p>
        </p:txBody>
      </p:sp>
      <p:sp>
        <p:nvSpPr>
          <p:cNvPr id="13" name="ZoneTexte 14">
            <a:extLst>
              <a:ext uri="{FF2B5EF4-FFF2-40B4-BE49-F238E27FC236}">
                <a16:creationId xmlns:a16="http://schemas.microsoft.com/office/drawing/2014/main" id="{44F157F5-75FE-F24C-0C41-DFB1257BEB3C}"/>
              </a:ext>
            </a:extLst>
          </p:cNvPr>
          <p:cNvSpPr txBox="1">
            <a:spLocks noChangeArrowheads="1"/>
          </p:cNvSpPr>
          <p:nvPr/>
        </p:nvSpPr>
        <p:spPr bwMode="auto">
          <a:xfrm>
            <a:off x="3360262" y="2953716"/>
            <a:ext cx="4064073"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500 000 à 900 000</a:t>
            </a:r>
          </a:p>
        </p:txBody>
      </p:sp>
      <p:sp>
        <p:nvSpPr>
          <p:cNvPr id="14" name="ZoneTexte 14">
            <a:extLst>
              <a:ext uri="{FF2B5EF4-FFF2-40B4-BE49-F238E27FC236}">
                <a16:creationId xmlns:a16="http://schemas.microsoft.com/office/drawing/2014/main" id="{F7C9413C-38D1-6500-935F-52D739988730}"/>
              </a:ext>
            </a:extLst>
          </p:cNvPr>
          <p:cNvSpPr txBox="1">
            <a:spLocks noChangeArrowheads="1"/>
          </p:cNvSpPr>
          <p:nvPr/>
        </p:nvSpPr>
        <p:spPr bwMode="auto">
          <a:xfrm>
            <a:off x="3360262" y="5428932"/>
            <a:ext cx="4114989"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60 à 100 milliards </a:t>
            </a:r>
          </a:p>
        </p:txBody>
      </p:sp>
      <p:sp>
        <p:nvSpPr>
          <p:cNvPr id="15" name="ZoneTexte 14">
            <a:extLst>
              <a:ext uri="{FF2B5EF4-FFF2-40B4-BE49-F238E27FC236}">
                <a16:creationId xmlns:a16="http://schemas.microsoft.com/office/drawing/2014/main" id="{AD5728B5-38F8-CF58-D701-5E5B81898B2A}"/>
              </a:ext>
            </a:extLst>
          </p:cNvPr>
          <p:cNvSpPr txBox="1">
            <a:spLocks noChangeArrowheads="1"/>
          </p:cNvSpPr>
          <p:nvPr/>
        </p:nvSpPr>
        <p:spPr bwMode="auto">
          <a:xfrm>
            <a:off x="3360262" y="4198902"/>
            <a:ext cx="3358968"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2 à 20 millions </a:t>
            </a:r>
          </a:p>
        </p:txBody>
      </p:sp>
      <p:pic>
        <p:nvPicPr>
          <p:cNvPr id="16" name="fille">
            <a:extLst>
              <a:ext uri="{FF2B5EF4-FFF2-40B4-BE49-F238E27FC236}">
                <a16:creationId xmlns:a16="http://schemas.microsoft.com/office/drawing/2014/main" id="{1288E76B-E319-A7CB-8278-5268F081F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2024" y="2848998"/>
            <a:ext cx="2207244" cy="3363419"/>
          </a:xfrm>
          <a:prstGeom prst="rect">
            <a:avLst/>
          </a:prstGeom>
        </p:spPr>
      </p:pic>
      <p:sp>
        <p:nvSpPr>
          <p:cNvPr id="17" name="Ellipse Texte +">
            <a:extLst>
              <a:ext uri="{FF2B5EF4-FFF2-40B4-BE49-F238E27FC236}">
                <a16:creationId xmlns:a16="http://schemas.microsoft.com/office/drawing/2014/main" id="{56C5F046-63AB-B7E3-1CF5-861089D43435}"/>
              </a:ext>
            </a:extLst>
          </p:cNvPr>
          <p:cNvSpPr/>
          <p:nvPr/>
        </p:nvSpPr>
        <p:spPr bwMode="auto">
          <a:xfrm>
            <a:off x="7740502" y="1513871"/>
            <a:ext cx="4322275" cy="133319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fr-FR" sz="1600" dirty="0"/>
              <a:t>Le nombre d’espèces connues est d’environ 2 millions mais on estime qu’il en existerait environ 8 à 20 millions ! A l’heure actuelle, on connaît mieux l’univers que nos océans. </a:t>
            </a:r>
            <a:endParaRPr lang="fr-FR" sz="1400" dirty="0">
              <a:solidFill>
                <a:schemeClr val="bg1"/>
              </a:solidFill>
            </a:endParaRPr>
          </a:p>
        </p:txBody>
      </p:sp>
      <p:sp>
        <p:nvSpPr>
          <p:cNvPr id="19" name="ZoneTexte 18">
            <a:extLst>
              <a:ext uri="{FF2B5EF4-FFF2-40B4-BE49-F238E27FC236}">
                <a16:creationId xmlns:a16="http://schemas.microsoft.com/office/drawing/2014/main" id="{BB3568ED-C463-259E-F127-4ABCAE93F3AC}"/>
              </a:ext>
            </a:extLst>
          </p:cNvPr>
          <p:cNvSpPr txBox="1"/>
          <p:nvPr/>
        </p:nvSpPr>
        <p:spPr>
          <a:xfrm>
            <a:off x="2434504" y="6552287"/>
            <a:ext cx="8980145" cy="276999"/>
          </a:xfrm>
          <a:prstGeom prst="rect">
            <a:avLst/>
          </a:prstGeom>
          <a:noFill/>
        </p:spPr>
        <p:txBody>
          <a:bodyPr wrap="square">
            <a:spAutoFit/>
          </a:bodyPr>
          <a:lstStyle/>
          <a:p>
            <a:pPr rtl="0">
              <a:spcBef>
                <a:spcPts val="1200"/>
              </a:spcBef>
              <a:spcAft>
                <a:spcPts val="1200"/>
              </a:spcAft>
            </a:pPr>
            <a:r>
              <a:rPr lang="fr-FR" sz="1200" dirty="0">
                <a:solidFill>
                  <a:schemeClr val="accent3">
                    <a:lumMod val="75000"/>
                  </a:schemeClr>
                </a:solidFill>
              </a:rPr>
              <a:t>Source : Muséum national d'Histoire naturelle</a:t>
            </a:r>
          </a:p>
        </p:txBody>
      </p:sp>
      <p:sp>
        <p:nvSpPr>
          <p:cNvPr id="18" name="Num 3">
            <a:extLst>
              <a:ext uri="{FF2B5EF4-FFF2-40B4-BE49-F238E27FC236}">
                <a16:creationId xmlns:a16="http://schemas.microsoft.com/office/drawing/2014/main" id="{83742425-7EF2-DEB3-2921-18310A0B8BCE}"/>
              </a:ext>
            </a:extLst>
          </p:cNvPr>
          <p:cNvSpPr/>
          <p:nvPr/>
        </p:nvSpPr>
        <p:spPr bwMode="auto">
          <a:xfrm>
            <a:off x="2434504" y="4090343"/>
            <a:ext cx="845458" cy="84678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3</a:t>
            </a:r>
          </a:p>
        </p:txBody>
      </p:sp>
      <p:sp>
        <p:nvSpPr>
          <p:cNvPr id="20" name="Num 2">
            <a:extLst>
              <a:ext uri="{FF2B5EF4-FFF2-40B4-BE49-F238E27FC236}">
                <a16:creationId xmlns:a16="http://schemas.microsoft.com/office/drawing/2014/main" id="{D2A7566E-A77E-70E9-6980-6161C4D56229}"/>
              </a:ext>
            </a:extLst>
          </p:cNvPr>
          <p:cNvSpPr/>
          <p:nvPr/>
        </p:nvSpPr>
        <p:spPr bwMode="auto">
          <a:xfrm>
            <a:off x="2434504" y="2847067"/>
            <a:ext cx="845458" cy="84545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2</a:t>
            </a:r>
          </a:p>
        </p:txBody>
      </p:sp>
      <p:sp>
        <p:nvSpPr>
          <p:cNvPr id="21" name="Num 1">
            <a:extLst>
              <a:ext uri="{FF2B5EF4-FFF2-40B4-BE49-F238E27FC236}">
                <a16:creationId xmlns:a16="http://schemas.microsoft.com/office/drawing/2014/main" id="{456AD503-DF7E-FFD9-CB16-92BF1FD3F19E}"/>
              </a:ext>
            </a:extLst>
          </p:cNvPr>
          <p:cNvSpPr/>
          <p:nvPr/>
        </p:nvSpPr>
        <p:spPr bwMode="auto">
          <a:xfrm>
            <a:off x="2434504" y="1604055"/>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1</a:t>
            </a:r>
          </a:p>
        </p:txBody>
      </p:sp>
      <p:sp>
        <p:nvSpPr>
          <p:cNvPr id="22" name="Num 4">
            <a:extLst>
              <a:ext uri="{FF2B5EF4-FFF2-40B4-BE49-F238E27FC236}">
                <a16:creationId xmlns:a16="http://schemas.microsoft.com/office/drawing/2014/main" id="{9AF38004-C5D2-76F3-433E-51CF292245E4}"/>
              </a:ext>
            </a:extLst>
          </p:cNvPr>
          <p:cNvSpPr/>
          <p:nvPr/>
        </p:nvSpPr>
        <p:spPr bwMode="auto">
          <a:xfrm>
            <a:off x="2434504" y="5334680"/>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4</a:t>
            </a:r>
          </a:p>
        </p:txBody>
      </p:sp>
      <p:pic>
        <p:nvPicPr>
          <p:cNvPr id="23" name="Pouce Oui 15000">
            <a:extLst>
              <a:ext uri="{FF2B5EF4-FFF2-40B4-BE49-F238E27FC236}">
                <a16:creationId xmlns:a16="http://schemas.microsoft.com/office/drawing/2014/main" id="{3B0EB0AE-6B77-4DC3-11F5-C0DD7285F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249" t="13174" r="26131" b="24248"/>
          <a:stretch>
            <a:fillRect/>
          </a:stretch>
        </p:blipFill>
        <p:spPr bwMode="auto">
          <a:xfrm>
            <a:off x="2348111" y="3890326"/>
            <a:ext cx="944562"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ouce Non 1500">
            <a:extLst>
              <a:ext uri="{FF2B5EF4-FFF2-40B4-BE49-F238E27FC236}">
                <a16:creationId xmlns:a16="http://schemas.microsoft.com/office/drawing/2014/main" id="{DDB41165-5988-ECAB-DE46-62415FE5C2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9368" t="13696" r="21893" b="19176"/>
          <a:stretch>
            <a:fillRect/>
          </a:stretch>
        </p:blipFill>
        <p:spPr bwMode="auto">
          <a:xfrm>
            <a:off x="2408552" y="2830013"/>
            <a:ext cx="93503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ouce Non 150">
            <a:extLst>
              <a:ext uri="{FF2B5EF4-FFF2-40B4-BE49-F238E27FC236}">
                <a16:creationId xmlns:a16="http://schemas.microsoft.com/office/drawing/2014/main" id="{E1A01A12-6DB4-F602-6EF0-1A5FDED3D84E}"/>
              </a:ext>
            </a:extLst>
          </p:cNvPr>
          <p:cNvPicPr>
            <a:picLocks noChangeAspect="1"/>
          </p:cNvPicPr>
          <p:nvPr/>
        </p:nvPicPr>
        <p:blipFill>
          <a:blip r:embed="rId10">
            <a:extLst>
              <a:ext uri="{28A0092B-C50C-407E-A947-70E740481C1C}">
                <a14:useLocalDpi xmlns:a14="http://schemas.microsoft.com/office/drawing/2010/main" val="0"/>
              </a:ext>
            </a:extLst>
          </a:blip>
          <a:srcRect l="17767" t="12747" r="23286" b="22980"/>
          <a:stretch>
            <a:fillRect/>
          </a:stretch>
        </p:blipFill>
        <p:spPr bwMode="auto">
          <a:xfrm>
            <a:off x="2369345" y="1518444"/>
            <a:ext cx="9477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ouce Non 10000">
            <a:extLst>
              <a:ext uri="{FF2B5EF4-FFF2-40B4-BE49-F238E27FC236}">
                <a16:creationId xmlns:a16="http://schemas.microsoft.com/office/drawing/2014/main" id="{969132A7-C845-B880-71E7-643B1428D7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8628" t="13187" r="23557" b="23621"/>
          <a:stretch>
            <a:fillRect/>
          </a:stretch>
        </p:blipFill>
        <p:spPr bwMode="auto">
          <a:xfrm>
            <a:off x="2375696" y="5271700"/>
            <a:ext cx="935037"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Espace réservé du numéro de diapositive 1">
            <a:extLst>
              <a:ext uri="{FF2B5EF4-FFF2-40B4-BE49-F238E27FC236}">
                <a16:creationId xmlns:a16="http://schemas.microsoft.com/office/drawing/2014/main" id="{F5195FAC-92F2-F1C6-B7F0-ACD7FA97E62C}"/>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28</a:t>
            </a:fld>
            <a:endParaRPr lang="fr-FR" altLang="fr-FR" sz="1800" b="1" dirty="0">
              <a:solidFill>
                <a:schemeClr val="bg1"/>
              </a:solidFill>
            </a:endParaRPr>
          </a:p>
        </p:txBody>
      </p:sp>
      <p:pic>
        <p:nvPicPr>
          <p:cNvPr id="29" name="Logo AEM">
            <a:extLst>
              <a:ext uri="{FF2B5EF4-FFF2-40B4-BE49-F238E27FC236}">
                <a16:creationId xmlns:a16="http://schemas.microsoft.com/office/drawing/2014/main" id="{0AC1A275-BDFC-C7F4-FDDD-C35571E5426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2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1800" decel="100000" fill="hold"/>
                                        <p:tgtEl>
                                          <p:spTgt spid="2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A7BB72C-BA11-BD44-D88F-C790BCAAD495}"/>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Combien d’espèces répertoriées hébergent la France et ses territoires d’outre-mer ?</a:t>
            </a:r>
          </a:p>
        </p:txBody>
      </p:sp>
      <p:sp>
        <p:nvSpPr>
          <p:cNvPr id="3" name="Rectangle 1">
            <a:extLst>
              <a:ext uri="{FF2B5EF4-FFF2-40B4-BE49-F238E27FC236}">
                <a16:creationId xmlns:a16="http://schemas.microsoft.com/office/drawing/2014/main" id="{45EC8300-9130-B3B5-4FBB-C0708B2F7493}"/>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C63C496C-F3FD-6F43-626D-777C5F98DB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7AE9019F-F3A3-F278-6554-C4F50E71ADD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6D5A5460-CF67-1C99-F47E-BB188131296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B154649F-DC7F-A1FD-68EB-3338A89D70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1D82A8AF-1A01-31DD-0B14-4CFF89897716}"/>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DB584136-FCB3-EB32-6E80-3766A9E818F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DA1934BE-3891-6B79-3CD3-B59E4923F6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C0B26C9E-1377-64E9-BB0D-2FC7D4DA01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756593EF-36E3-2145-FF50-2B1D669E4E4F}"/>
              </a:ext>
            </a:extLst>
          </p:cNvPr>
          <p:cNvSpPr txBox="1">
            <a:spLocks noChangeArrowheads="1"/>
          </p:cNvSpPr>
          <p:nvPr/>
        </p:nvSpPr>
        <p:spPr bwMode="auto">
          <a:xfrm>
            <a:off x="3409358" y="1699876"/>
            <a:ext cx="3763160"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Moins de 50 000 </a:t>
            </a:r>
          </a:p>
        </p:txBody>
      </p:sp>
      <p:sp>
        <p:nvSpPr>
          <p:cNvPr id="13" name="ZoneTexte 14">
            <a:extLst>
              <a:ext uri="{FF2B5EF4-FFF2-40B4-BE49-F238E27FC236}">
                <a16:creationId xmlns:a16="http://schemas.microsoft.com/office/drawing/2014/main" id="{24BEA45F-A3D2-6E50-64A7-88845D834BB5}"/>
              </a:ext>
            </a:extLst>
          </p:cNvPr>
          <p:cNvSpPr txBox="1">
            <a:spLocks noChangeArrowheads="1"/>
          </p:cNvSpPr>
          <p:nvPr/>
        </p:nvSpPr>
        <p:spPr bwMode="auto">
          <a:xfrm>
            <a:off x="3409359" y="3002499"/>
            <a:ext cx="3763159"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Moins de 90 000</a:t>
            </a:r>
          </a:p>
        </p:txBody>
      </p:sp>
      <p:sp>
        <p:nvSpPr>
          <p:cNvPr id="14" name="ZoneTexte 14">
            <a:extLst>
              <a:ext uri="{FF2B5EF4-FFF2-40B4-BE49-F238E27FC236}">
                <a16:creationId xmlns:a16="http://schemas.microsoft.com/office/drawing/2014/main" id="{EF4923CB-64CA-0F9F-7663-ADCF79F71E8F}"/>
              </a:ext>
            </a:extLst>
          </p:cNvPr>
          <p:cNvSpPr txBox="1">
            <a:spLocks noChangeArrowheads="1"/>
          </p:cNvSpPr>
          <p:nvPr/>
        </p:nvSpPr>
        <p:spPr bwMode="auto">
          <a:xfrm>
            <a:off x="3409360" y="4156938"/>
            <a:ext cx="4000731"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Plus de 200 000</a:t>
            </a:r>
          </a:p>
        </p:txBody>
      </p:sp>
      <p:sp>
        <p:nvSpPr>
          <p:cNvPr id="15" name="ZoneTexte 14">
            <a:extLst>
              <a:ext uri="{FF2B5EF4-FFF2-40B4-BE49-F238E27FC236}">
                <a16:creationId xmlns:a16="http://schemas.microsoft.com/office/drawing/2014/main" id="{6E308029-433C-0FA5-1C4A-74D0CE0786CE}"/>
              </a:ext>
            </a:extLst>
          </p:cNvPr>
          <p:cNvSpPr txBox="1">
            <a:spLocks noChangeArrowheads="1"/>
          </p:cNvSpPr>
          <p:nvPr/>
        </p:nvSpPr>
        <p:spPr bwMode="auto">
          <a:xfrm>
            <a:off x="3409360" y="5460555"/>
            <a:ext cx="4190512"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Plus de 4 milliards</a:t>
            </a:r>
          </a:p>
        </p:txBody>
      </p:sp>
      <p:sp>
        <p:nvSpPr>
          <p:cNvPr id="16" name="Num 3">
            <a:extLst>
              <a:ext uri="{FF2B5EF4-FFF2-40B4-BE49-F238E27FC236}">
                <a16:creationId xmlns:a16="http://schemas.microsoft.com/office/drawing/2014/main" id="{EDE96BD7-819E-FD5F-878E-3FD6D38DE2F2}"/>
              </a:ext>
            </a:extLst>
          </p:cNvPr>
          <p:cNvSpPr/>
          <p:nvPr/>
        </p:nvSpPr>
        <p:spPr bwMode="auto">
          <a:xfrm>
            <a:off x="2434504" y="4090343"/>
            <a:ext cx="845458" cy="84678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3</a:t>
            </a:r>
          </a:p>
        </p:txBody>
      </p:sp>
      <p:sp>
        <p:nvSpPr>
          <p:cNvPr id="17" name="Num 2">
            <a:extLst>
              <a:ext uri="{FF2B5EF4-FFF2-40B4-BE49-F238E27FC236}">
                <a16:creationId xmlns:a16="http://schemas.microsoft.com/office/drawing/2014/main" id="{6DA4F885-C150-877C-08DF-79BC116B1F9B}"/>
              </a:ext>
            </a:extLst>
          </p:cNvPr>
          <p:cNvSpPr/>
          <p:nvPr/>
        </p:nvSpPr>
        <p:spPr bwMode="auto">
          <a:xfrm>
            <a:off x="2434504" y="2847067"/>
            <a:ext cx="845458" cy="84545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2</a:t>
            </a:r>
          </a:p>
        </p:txBody>
      </p:sp>
      <p:sp>
        <p:nvSpPr>
          <p:cNvPr id="18" name="Num 1">
            <a:extLst>
              <a:ext uri="{FF2B5EF4-FFF2-40B4-BE49-F238E27FC236}">
                <a16:creationId xmlns:a16="http://schemas.microsoft.com/office/drawing/2014/main" id="{016CD29A-F2CB-7F69-3E15-DB1EE700A606}"/>
              </a:ext>
            </a:extLst>
          </p:cNvPr>
          <p:cNvSpPr/>
          <p:nvPr/>
        </p:nvSpPr>
        <p:spPr bwMode="auto">
          <a:xfrm>
            <a:off x="2434504" y="1604055"/>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1</a:t>
            </a:r>
          </a:p>
        </p:txBody>
      </p:sp>
      <p:sp>
        <p:nvSpPr>
          <p:cNvPr id="19" name="Num 4">
            <a:extLst>
              <a:ext uri="{FF2B5EF4-FFF2-40B4-BE49-F238E27FC236}">
                <a16:creationId xmlns:a16="http://schemas.microsoft.com/office/drawing/2014/main" id="{8F4C22F5-5A24-DF63-6BF4-136BBCFACB84}"/>
              </a:ext>
            </a:extLst>
          </p:cNvPr>
          <p:cNvSpPr/>
          <p:nvPr/>
        </p:nvSpPr>
        <p:spPr bwMode="auto">
          <a:xfrm>
            <a:off x="2434504" y="5334680"/>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4</a:t>
            </a:r>
          </a:p>
        </p:txBody>
      </p:sp>
      <p:pic>
        <p:nvPicPr>
          <p:cNvPr id="20" name="Pouce Oui 15000">
            <a:extLst>
              <a:ext uri="{FF2B5EF4-FFF2-40B4-BE49-F238E27FC236}">
                <a16:creationId xmlns:a16="http://schemas.microsoft.com/office/drawing/2014/main" id="{EA0ED1FC-3672-3BE7-081F-C5D3BAD31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249" t="13174" r="26131" b="24248"/>
          <a:stretch>
            <a:fillRect/>
          </a:stretch>
        </p:blipFill>
        <p:spPr bwMode="auto">
          <a:xfrm>
            <a:off x="2384952" y="3926811"/>
            <a:ext cx="944562"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ouce Non 1500">
            <a:extLst>
              <a:ext uri="{FF2B5EF4-FFF2-40B4-BE49-F238E27FC236}">
                <a16:creationId xmlns:a16="http://schemas.microsoft.com/office/drawing/2014/main" id="{B2C4B091-520C-4996-86FC-C79659959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368" t="13696" r="21893" b="19176"/>
          <a:stretch>
            <a:fillRect/>
          </a:stretch>
        </p:blipFill>
        <p:spPr bwMode="auto">
          <a:xfrm>
            <a:off x="2408552" y="2830013"/>
            <a:ext cx="93503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ouce Non 150">
            <a:extLst>
              <a:ext uri="{FF2B5EF4-FFF2-40B4-BE49-F238E27FC236}">
                <a16:creationId xmlns:a16="http://schemas.microsoft.com/office/drawing/2014/main" id="{65667C16-DE99-BDFE-C441-E9ACC2A1192A}"/>
              </a:ext>
            </a:extLst>
          </p:cNvPr>
          <p:cNvPicPr>
            <a:picLocks noChangeAspect="1"/>
          </p:cNvPicPr>
          <p:nvPr/>
        </p:nvPicPr>
        <p:blipFill>
          <a:blip r:embed="rId9">
            <a:extLst>
              <a:ext uri="{28A0092B-C50C-407E-A947-70E740481C1C}">
                <a14:useLocalDpi xmlns:a14="http://schemas.microsoft.com/office/drawing/2010/main" val="0"/>
              </a:ext>
            </a:extLst>
          </a:blip>
          <a:srcRect l="17767" t="12747" r="23286" b="22980"/>
          <a:stretch>
            <a:fillRect/>
          </a:stretch>
        </p:blipFill>
        <p:spPr bwMode="auto">
          <a:xfrm>
            <a:off x="2369345" y="1518444"/>
            <a:ext cx="9477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ouce Non 10000">
            <a:extLst>
              <a:ext uri="{FF2B5EF4-FFF2-40B4-BE49-F238E27FC236}">
                <a16:creationId xmlns:a16="http://schemas.microsoft.com/office/drawing/2014/main" id="{3479AC13-6809-AE4B-045A-A2E1CE642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8628" t="13187" r="23557" b="23621"/>
          <a:stretch>
            <a:fillRect/>
          </a:stretch>
        </p:blipFill>
        <p:spPr bwMode="auto">
          <a:xfrm>
            <a:off x="2375695" y="5303323"/>
            <a:ext cx="935037"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Image 23">
            <a:extLst>
              <a:ext uri="{FF2B5EF4-FFF2-40B4-BE49-F238E27FC236}">
                <a16:creationId xmlns:a16="http://schemas.microsoft.com/office/drawing/2014/main" id="{1107E254-CC03-F9AD-AD6C-20E332AE9B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46292" y="2830013"/>
            <a:ext cx="2509169" cy="3823495"/>
          </a:xfrm>
          <a:prstGeom prst="rect">
            <a:avLst/>
          </a:prstGeom>
        </p:spPr>
      </p:pic>
      <p:sp>
        <p:nvSpPr>
          <p:cNvPr id="25" name="Ellipse Texte +">
            <a:extLst>
              <a:ext uri="{FF2B5EF4-FFF2-40B4-BE49-F238E27FC236}">
                <a16:creationId xmlns:a16="http://schemas.microsoft.com/office/drawing/2014/main" id="{4EBAFAB4-8FAC-8255-7FED-622418A6F76A}"/>
              </a:ext>
            </a:extLst>
          </p:cNvPr>
          <p:cNvSpPr/>
          <p:nvPr/>
        </p:nvSpPr>
        <p:spPr bwMode="auto">
          <a:xfrm>
            <a:off x="7131752" y="1364772"/>
            <a:ext cx="4595960" cy="189185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fr-FR" sz="1400" dirty="0">
              <a:solidFill>
                <a:schemeClr val="bg1"/>
              </a:solidFill>
            </a:endParaRPr>
          </a:p>
        </p:txBody>
      </p:sp>
      <p:sp>
        <p:nvSpPr>
          <p:cNvPr id="27" name="ZoneTexte 26">
            <a:extLst>
              <a:ext uri="{FF2B5EF4-FFF2-40B4-BE49-F238E27FC236}">
                <a16:creationId xmlns:a16="http://schemas.microsoft.com/office/drawing/2014/main" id="{F27D87F8-DC11-5C16-2DCC-4D73AD912018}"/>
              </a:ext>
            </a:extLst>
          </p:cNvPr>
          <p:cNvSpPr txBox="1"/>
          <p:nvPr/>
        </p:nvSpPr>
        <p:spPr>
          <a:xfrm>
            <a:off x="7215050" y="1546907"/>
            <a:ext cx="4367316" cy="1754326"/>
          </a:xfrm>
          <a:prstGeom prst="rect">
            <a:avLst/>
          </a:prstGeom>
          <a:noFill/>
        </p:spPr>
        <p:txBody>
          <a:bodyPr wrap="square">
            <a:spAutoFit/>
          </a:bodyPr>
          <a:lstStyle/>
          <a:p>
            <a:pPr algn="ctr"/>
            <a:r>
              <a:rPr lang="fr-FR" sz="1800" dirty="0">
                <a:solidFill>
                  <a:schemeClr val="bg1"/>
                </a:solidFill>
              </a:rPr>
              <a:t>Le territoire métropolitain français héberge 104 172 espèces répertoriées et les territoires d’outre-mer 96  629, ce qui représente un total de 200 801 espèces. </a:t>
            </a:r>
          </a:p>
          <a:p>
            <a:pPr algn="ctr"/>
            <a:r>
              <a:rPr lang="fr-FR" sz="1800" dirty="0">
                <a:solidFill>
                  <a:schemeClr val="bg1"/>
                </a:solidFill>
              </a:rPr>
              <a:t>Parmi toutes ces espèces, près de 25 000 sont des champignons ! </a:t>
            </a:r>
          </a:p>
        </p:txBody>
      </p:sp>
      <p:sp>
        <p:nvSpPr>
          <p:cNvPr id="26" name="Espace réservé du numéro de diapositive 1">
            <a:extLst>
              <a:ext uri="{FF2B5EF4-FFF2-40B4-BE49-F238E27FC236}">
                <a16:creationId xmlns:a16="http://schemas.microsoft.com/office/drawing/2014/main" id="{E8BDBECD-A172-5906-E5B5-F4EBEA4D10A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29</a:t>
            </a:fld>
            <a:endParaRPr lang="fr-FR" altLang="fr-FR" sz="1800" b="1" dirty="0">
              <a:solidFill>
                <a:schemeClr val="bg1"/>
              </a:solidFill>
            </a:endParaRPr>
          </a:p>
        </p:txBody>
      </p:sp>
      <p:pic>
        <p:nvPicPr>
          <p:cNvPr id="29" name="En savoir +">
            <a:hlinkClick r:id="rId12" action="ppaction://hlinksldjump"/>
            <a:extLst>
              <a:ext uri="{FF2B5EF4-FFF2-40B4-BE49-F238E27FC236}">
                <a16:creationId xmlns:a16="http://schemas.microsoft.com/office/drawing/2014/main" id="{7966FF59-FDE8-8C41-EB2B-FCCB0A1981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698006">
            <a:off x="11268058" y="529405"/>
            <a:ext cx="772662" cy="708819"/>
          </a:xfrm>
          <a:prstGeom prst="rect">
            <a:avLst/>
          </a:prstGeom>
        </p:spPr>
      </p:pic>
      <p:pic>
        <p:nvPicPr>
          <p:cNvPr id="31" name="Logo AEM">
            <a:extLst>
              <a:ext uri="{FF2B5EF4-FFF2-40B4-BE49-F238E27FC236}">
                <a16:creationId xmlns:a16="http://schemas.microsoft.com/office/drawing/2014/main" id="{2C4E31A8-FC0E-8218-C8E0-2B2A051181E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a:extLst>
              <a:ext uri="{FF2B5EF4-FFF2-40B4-BE49-F238E27FC236}">
                <a16:creationId xmlns:a16="http://schemas.microsoft.com/office/drawing/2014/main" id="{9DBF0014-8C71-0B25-9052-839A7B8CD9E9}"/>
              </a:ext>
            </a:extLst>
          </p:cNvPr>
          <p:cNvSpPr txBox="1"/>
          <p:nvPr/>
        </p:nvSpPr>
        <p:spPr>
          <a:xfrm>
            <a:off x="2434504" y="6552287"/>
            <a:ext cx="8980145" cy="276999"/>
          </a:xfrm>
          <a:prstGeom prst="rect">
            <a:avLst/>
          </a:prstGeom>
          <a:noFill/>
        </p:spPr>
        <p:txBody>
          <a:bodyPr wrap="square">
            <a:spAutoFit/>
          </a:bodyPr>
          <a:lstStyle/>
          <a:p>
            <a:pPr rtl="0">
              <a:spcBef>
                <a:spcPts val="1200"/>
              </a:spcBef>
              <a:spcAft>
                <a:spcPts val="1200"/>
              </a:spcAft>
            </a:pPr>
            <a:r>
              <a:rPr lang="fr-FR" sz="1200" dirty="0">
                <a:solidFill>
                  <a:schemeClr val="accent3">
                    <a:lumMod val="75000"/>
                  </a:schemeClr>
                </a:solidFill>
              </a:rPr>
              <a:t>Source : Muséum national d'Histoire naturelle</a:t>
            </a:r>
          </a:p>
        </p:txBody>
      </p:sp>
    </p:spTree>
    <p:extLst>
      <p:ext uri="{BB962C8B-B14F-4D97-AF65-F5344CB8AC3E}">
        <p14:creationId xmlns:p14="http://schemas.microsoft.com/office/powerpoint/2010/main" val="229330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1800" decel="100000" fill="hold"/>
                                        <p:tgtEl>
                                          <p:spTgt spid="3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5"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E41D01A4-5FA3-9C4A-3FDD-C26FCB2AE8E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1">
            <a:extLst>
              <a:ext uri="{FF2B5EF4-FFF2-40B4-BE49-F238E27FC236}">
                <a16:creationId xmlns:a16="http://schemas.microsoft.com/office/drawing/2014/main" id="{C071C2AE-7686-650E-E313-CDAA2C094DFE}"/>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2292" name="PictoVideo">
            <a:extLst>
              <a:ext uri="{FF2B5EF4-FFF2-40B4-BE49-F238E27FC236}">
                <a16:creationId xmlns:a16="http://schemas.microsoft.com/office/drawing/2014/main" id="{3B278997-1CCF-1D2B-7048-0FF9B34CAF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Info">
            <a:extLst>
              <a:ext uri="{FF2B5EF4-FFF2-40B4-BE49-F238E27FC236}">
                <a16:creationId xmlns:a16="http://schemas.microsoft.com/office/drawing/2014/main" id="{C201110D-FAE6-1A92-38BE-DEBA54909E45}"/>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2" name="ZtxtP-Video">
            <a:extLst>
              <a:ext uri="{FF2B5EF4-FFF2-40B4-BE49-F238E27FC236}">
                <a16:creationId xmlns:a16="http://schemas.microsoft.com/office/drawing/2014/main" id="{2638FC68-519C-0489-A5E3-A35C4918A9F4}"/>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2295" name="PictoGuide">
            <a:extLst>
              <a:ext uri="{FF2B5EF4-FFF2-40B4-BE49-F238E27FC236}">
                <a16:creationId xmlns:a16="http://schemas.microsoft.com/office/drawing/2014/main" id="{A56E4968-5F82-CB02-36ED-EFCEECE069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Guide">
            <a:extLst>
              <a:ext uri="{FF2B5EF4-FFF2-40B4-BE49-F238E27FC236}">
                <a16:creationId xmlns:a16="http://schemas.microsoft.com/office/drawing/2014/main" id="{F6C66706-CF95-28F4-A048-4C35BDA77DEC}"/>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5" name="ZtxtP-Video">
            <a:extLst>
              <a:ext uri="{FF2B5EF4-FFF2-40B4-BE49-F238E27FC236}">
                <a16:creationId xmlns:a16="http://schemas.microsoft.com/office/drawing/2014/main" id="{2510812D-F8DA-EE17-BD02-C9600C7F5818}"/>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2298" name="Image 42">
            <a:extLst>
              <a:ext uri="{FF2B5EF4-FFF2-40B4-BE49-F238E27FC236}">
                <a16:creationId xmlns:a16="http://schemas.microsoft.com/office/drawing/2014/main" id="{B569CB08-57BE-2AF2-726A-0E91F844C2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oVideo">
            <a:extLst>
              <a:ext uri="{FF2B5EF4-FFF2-40B4-BE49-F238E27FC236}">
                <a16:creationId xmlns:a16="http://schemas.microsoft.com/office/drawing/2014/main" id="{BB54ECC0-003A-B415-6E37-C4CD3A4DD5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ZoneTexte 30">
            <a:extLst>
              <a:ext uri="{FF2B5EF4-FFF2-40B4-BE49-F238E27FC236}">
                <a16:creationId xmlns:a16="http://schemas.microsoft.com/office/drawing/2014/main" id="{9DEE9DB7-EEAC-7F8B-73F5-CAD7504119E7}"/>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301" name="ZoneTexte 30">
            <a:extLst>
              <a:ext uri="{FF2B5EF4-FFF2-40B4-BE49-F238E27FC236}">
                <a16:creationId xmlns:a16="http://schemas.microsoft.com/office/drawing/2014/main" id="{1104991C-1B1F-CA73-D8F3-F35E516B7FB4}"/>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0BF2B89-DC46-EA60-2823-48DFD53ED3FA}"/>
              </a:ext>
            </a:extLst>
          </p:cNvPr>
          <p:cNvSpPr/>
          <p:nvPr/>
        </p:nvSpPr>
        <p:spPr>
          <a:xfrm>
            <a:off x="1906588" y="-6504"/>
            <a:ext cx="9371012" cy="1169551"/>
          </a:xfrm>
          <a:prstGeom prst="rect">
            <a:avLst/>
          </a:prstGeom>
        </p:spPr>
        <p:txBody>
          <a:bodyPr>
            <a:spAutoFit/>
          </a:bodyPr>
          <a:lstStyle/>
          <a:p>
            <a:pPr algn="ctr">
              <a:defRPr/>
            </a:pPr>
            <a:r>
              <a:rPr lang="fr-FR" sz="3500" b="1" dirty="0">
                <a:solidFill>
                  <a:schemeClr val="accent5">
                    <a:lumMod val="75000"/>
                  </a:schemeClr>
                </a:solidFill>
                <a:latin typeface="+mn-lt"/>
                <a:cs typeface="Arial" charset="0"/>
              </a:rPr>
              <a:t>Quand je vide ma bouteille de l’eau qu’elle contient, que reste-t-il dedans ?</a:t>
            </a:r>
          </a:p>
        </p:txBody>
      </p:sp>
      <p:sp>
        <p:nvSpPr>
          <p:cNvPr id="72" name="ZoneTexte 15">
            <a:extLst>
              <a:ext uri="{FF2B5EF4-FFF2-40B4-BE49-F238E27FC236}">
                <a16:creationId xmlns:a16="http://schemas.microsoft.com/office/drawing/2014/main" id="{950BACBD-6A0A-5954-E2E4-16D88959CAA6}"/>
              </a:ext>
            </a:extLst>
          </p:cNvPr>
          <p:cNvSpPr txBox="1">
            <a:spLocks noChangeArrowheads="1"/>
          </p:cNvSpPr>
          <p:nvPr/>
        </p:nvSpPr>
        <p:spPr bwMode="auto">
          <a:xfrm>
            <a:off x="7907337" y="1874430"/>
            <a:ext cx="3827463" cy="861774"/>
          </a:xfrm>
          <a:prstGeom prst="rect">
            <a:avLst/>
          </a:prstGeom>
          <a:noFill/>
          <a:ln>
            <a:noFill/>
          </a:ln>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lvl="8">
              <a:spcBef>
                <a:spcPct val="0"/>
              </a:spcBef>
              <a:spcAft>
                <a:spcPts val="600"/>
              </a:spcAft>
              <a:defRPr/>
            </a:pPr>
            <a:r>
              <a:rPr lang="fr-FR" altLang="fr-FR" sz="2500" dirty="0">
                <a:solidFill>
                  <a:srgbClr val="2F5597"/>
                </a:solidFill>
                <a:latin typeface="+mn-lt"/>
                <a:cs typeface="Arial" charset="0"/>
              </a:rPr>
              <a:t>Quand je vide ma bouteille de l’eau qu’elle contient, </a:t>
            </a:r>
          </a:p>
        </p:txBody>
      </p:sp>
      <p:sp>
        <p:nvSpPr>
          <p:cNvPr id="21" name="ZoneTexte 20">
            <a:extLst>
              <a:ext uri="{FF2B5EF4-FFF2-40B4-BE49-F238E27FC236}">
                <a16:creationId xmlns:a16="http://schemas.microsoft.com/office/drawing/2014/main" id="{A8154D59-3109-5752-1F27-F374E2DF9D6D}"/>
              </a:ext>
            </a:extLst>
          </p:cNvPr>
          <p:cNvSpPr txBox="1"/>
          <p:nvPr/>
        </p:nvSpPr>
        <p:spPr>
          <a:xfrm>
            <a:off x="7859712" y="2607711"/>
            <a:ext cx="2743200" cy="476250"/>
          </a:xfrm>
          <a:prstGeom prst="rect">
            <a:avLst/>
          </a:prstGeom>
          <a:noFill/>
        </p:spPr>
        <p:txBody>
          <a:bodyPr>
            <a:spAutoFit/>
          </a:bodyPr>
          <a:lstStyle/>
          <a:p>
            <a:pPr>
              <a:defRPr/>
            </a:pPr>
            <a:r>
              <a:rPr lang="fr-FR" altLang="fr-FR" sz="2500" b="1" dirty="0">
                <a:solidFill>
                  <a:srgbClr val="2F5597"/>
                </a:solidFill>
                <a:latin typeface="+mn-lt"/>
                <a:cs typeface="Arial" charset="0"/>
              </a:rPr>
              <a:t> il y reste de l’air. </a:t>
            </a:r>
            <a:endParaRPr lang="fr-FR" sz="2500" b="1" dirty="0">
              <a:solidFill>
                <a:srgbClr val="2F5597"/>
              </a:solidFill>
              <a:latin typeface="+mn-lt"/>
              <a:cs typeface="Arial" charset="0"/>
            </a:endParaRPr>
          </a:p>
        </p:txBody>
      </p:sp>
      <p:pic>
        <p:nvPicPr>
          <p:cNvPr id="12308" name="Image 2">
            <a:extLst>
              <a:ext uri="{FF2B5EF4-FFF2-40B4-BE49-F238E27FC236}">
                <a16:creationId xmlns:a16="http://schemas.microsoft.com/office/drawing/2014/main" id="{14E4B08F-B2DC-BE9F-0112-AB5DDCD76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58" t="8249" r="7910" b="21767"/>
          <a:stretch>
            <a:fillRect/>
          </a:stretch>
        </p:blipFill>
        <p:spPr bwMode="auto">
          <a:xfrm>
            <a:off x="1589088" y="1400175"/>
            <a:ext cx="6657975"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beille">
            <a:extLst>
              <a:ext uri="{FF2B5EF4-FFF2-40B4-BE49-F238E27FC236}">
                <a16:creationId xmlns:a16="http://schemas.microsoft.com/office/drawing/2014/main" id="{9696F5AC-1E8D-42FC-83C4-29E10D912CE8}"/>
              </a:ext>
            </a:extLst>
          </p:cNvPr>
          <p:cNvPicPr>
            <a:picLocks noChangeAspect="1"/>
          </p:cNvPicPr>
          <p:nvPr/>
        </p:nvPicPr>
        <p:blipFill rotWithShape="1">
          <a:blip r:embed="rId8">
            <a:extLst>
              <a:ext uri="{28A0092B-C50C-407E-A947-70E740481C1C}">
                <a14:useLocalDpi xmlns:a14="http://schemas.microsoft.com/office/drawing/2010/main" val="0"/>
              </a:ext>
            </a:extLst>
          </a:blip>
          <a:srcRect l="5154" t="9923" r="9503" b="17249"/>
          <a:stretch/>
        </p:blipFill>
        <p:spPr bwMode="auto">
          <a:xfrm>
            <a:off x="10933690" y="32472"/>
            <a:ext cx="1163782" cy="104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129CC4C3-F0DC-C2A6-B919-507E30850CF8}"/>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a:t>
            </a:fld>
            <a:endParaRPr lang="fr-FR" altLang="fr-FR" sz="1800" b="1" dirty="0">
              <a:solidFill>
                <a:schemeClr val="bg1"/>
              </a:solidFill>
            </a:endParaRPr>
          </a:p>
        </p:txBody>
      </p:sp>
      <p:pic>
        <p:nvPicPr>
          <p:cNvPr id="4" name="Logo AEM">
            <a:extLst>
              <a:ext uri="{FF2B5EF4-FFF2-40B4-BE49-F238E27FC236}">
                <a16:creationId xmlns:a16="http://schemas.microsoft.com/office/drawing/2014/main" id="{223EE1B0-A891-78D7-B805-FB03DA8995E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A31ACA-5CCD-1078-9FEE-E2ADB2E3B97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Quelles espèces sont les plus nombreuses en France ?</a:t>
            </a:r>
          </a:p>
        </p:txBody>
      </p:sp>
      <p:sp>
        <p:nvSpPr>
          <p:cNvPr id="3" name="Rectangle 1">
            <a:extLst>
              <a:ext uri="{FF2B5EF4-FFF2-40B4-BE49-F238E27FC236}">
                <a16:creationId xmlns:a16="http://schemas.microsoft.com/office/drawing/2014/main" id="{EBF781AD-E59D-830C-E31C-23919312EBE7}"/>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EB472F31-1BBD-C5C1-F9F4-D6F4C2B5AD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27228E6A-CBB1-DA59-79AF-C57DDCA18F3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F6DE8E1-5D38-8F90-28FE-9D46CB74E1D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F485290E-1F8C-F6A7-CD94-2B805ABD24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177D3B7C-EE68-DE7E-D98F-2EC786C3B41C}"/>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E8330D50-389A-7A99-0332-96647DCDE919}"/>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56B3D6EC-CF6D-AEE0-7100-B711637ECA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059537CD-214D-FB74-8B54-1AA27F7DEB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e Autres">
            <a:extLst>
              <a:ext uri="{FF2B5EF4-FFF2-40B4-BE49-F238E27FC236}">
                <a16:creationId xmlns:a16="http://schemas.microsoft.com/office/drawing/2014/main" id="{1D02095C-653F-6D4B-A181-8D17268EFCD8}"/>
              </a:ext>
            </a:extLst>
          </p:cNvPr>
          <p:cNvGrpSpPr>
            <a:grpSpLocks/>
          </p:cNvGrpSpPr>
          <p:nvPr/>
        </p:nvGrpSpPr>
        <p:grpSpPr bwMode="auto">
          <a:xfrm>
            <a:off x="9205249" y="4149306"/>
            <a:ext cx="2899225" cy="2375383"/>
            <a:chOff x="7044893" y="4458437"/>
            <a:chExt cx="2511731" cy="2029180"/>
          </a:xfrm>
        </p:grpSpPr>
        <p:pic>
          <p:nvPicPr>
            <p:cNvPr id="21" name="Image 25">
              <a:extLst>
                <a:ext uri="{FF2B5EF4-FFF2-40B4-BE49-F238E27FC236}">
                  <a16:creationId xmlns:a16="http://schemas.microsoft.com/office/drawing/2014/main" id="{EEBDB1D4-A249-411D-01F1-BB9E5C7DDC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4893" y="4963128"/>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Bulle ronde">
              <a:extLst>
                <a:ext uri="{FF2B5EF4-FFF2-40B4-BE49-F238E27FC236}">
                  <a16:creationId xmlns:a16="http://schemas.microsoft.com/office/drawing/2014/main" id="{AEA42400-178F-B251-8ECC-008A5E6D43FB}"/>
                </a:ext>
              </a:extLst>
            </p:cNvPr>
            <p:cNvSpPr/>
            <p:nvPr/>
          </p:nvSpPr>
          <p:spPr bwMode="auto">
            <a:xfrm>
              <a:off x="7793444" y="4458437"/>
              <a:ext cx="1763180" cy="85749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23" name="ZoneTexte 14">
              <a:extLst>
                <a:ext uri="{FF2B5EF4-FFF2-40B4-BE49-F238E27FC236}">
                  <a16:creationId xmlns:a16="http://schemas.microsoft.com/office/drawing/2014/main" id="{247D816A-2F0B-6013-E119-16A0E864647F}"/>
                </a:ext>
              </a:extLst>
            </p:cNvPr>
            <p:cNvSpPr txBox="1">
              <a:spLocks noChangeArrowheads="1"/>
            </p:cNvSpPr>
            <p:nvPr/>
          </p:nvSpPr>
          <p:spPr bwMode="auto">
            <a:xfrm>
              <a:off x="7855393" y="4612469"/>
              <a:ext cx="1639281" cy="83123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les lichens</a:t>
              </a:r>
            </a:p>
          </p:txBody>
        </p:sp>
      </p:grpSp>
      <p:grpSp>
        <p:nvGrpSpPr>
          <p:cNvPr id="63" name="Papillon">
            <a:extLst>
              <a:ext uri="{FF2B5EF4-FFF2-40B4-BE49-F238E27FC236}">
                <a16:creationId xmlns:a16="http://schemas.microsoft.com/office/drawing/2014/main" id="{7DD68D85-EF0C-9336-52CE-5B55D1A34DD1}"/>
              </a:ext>
            </a:extLst>
          </p:cNvPr>
          <p:cNvGrpSpPr/>
          <p:nvPr/>
        </p:nvGrpSpPr>
        <p:grpSpPr>
          <a:xfrm>
            <a:off x="1678841" y="3907921"/>
            <a:ext cx="3197225" cy="2554284"/>
            <a:chOff x="1678841" y="3907921"/>
            <a:chExt cx="3197225" cy="2554284"/>
          </a:xfrm>
        </p:grpSpPr>
        <p:sp>
          <p:nvSpPr>
            <p:cNvPr id="14" name="ZoneTexte 14">
              <a:extLst>
                <a:ext uri="{FF2B5EF4-FFF2-40B4-BE49-F238E27FC236}">
                  <a16:creationId xmlns:a16="http://schemas.microsoft.com/office/drawing/2014/main" id="{D9CA7438-7F18-EF19-CCE2-C6ACD9BEF9C0}"/>
                </a:ext>
              </a:extLst>
            </p:cNvPr>
            <p:cNvSpPr txBox="1">
              <a:spLocks noChangeArrowheads="1"/>
            </p:cNvSpPr>
            <p:nvPr/>
          </p:nvSpPr>
          <p:spPr bwMode="auto">
            <a:xfrm>
              <a:off x="1678841" y="6062095"/>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papillons</a:t>
              </a:r>
            </a:p>
          </p:txBody>
        </p:sp>
        <p:pic>
          <p:nvPicPr>
            <p:cNvPr id="33" name="Image 32">
              <a:extLst>
                <a:ext uri="{FF2B5EF4-FFF2-40B4-BE49-F238E27FC236}">
                  <a16:creationId xmlns:a16="http://schemas.microsoft.com/office/drawing/2014/main" id="{E93A8512-FDD7-150A-6070-8D14B64C41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2374" y="3907921"/>
              <a:ext cx="1780977" cy="2082737"/>
            </a:xfrm>
            <a:prstGeom prst="rect">
              <a:avLst/>
            </a:prstGeom>
          </p:spPr>
        </p:pic>
      </p:grpSp>
      <p:grpSp>
        <p:nvGrpSpPr>
          <p:cNvPr id="60" name="Coléoptère">
            <a:extLst>
              <a:ext uri="{FF2B5EF4-FFF2-40B4-BE49-F238E27FC236}">
                <a16:creationId xmlns:a16="http://schemas.microsoft.com/office/drawing/2014/main" id="{0B6181C7-7C56-6068-0BE6-03CEBD7AD393}"/>
              </a:ext>
            </a:extLst>
          </p:cNvPr>
          <p:cNvGrpSpPr/>
          <p:nvPr/>
        </p:nvGrpSpPr>
        <p:grpSpPr>
          <a:xfrm>
            <a:off x="1126364" y="1405652"/>
            <a:ext cx="4208081" cy="2043330"/>
            <a:chOff x="1126364" y="1405652"/>
            <a:chExt cx="4208081" cy="2043330"/>
          </a:xfrm>
        </p:grpSpPr>
        <p:sp>
          <p:nvSpPr>
            <p:cNvPr id="12" name="ZoneTexte 14">
              <a:extLst>
                <a:ext uri="{FF2B5EF4-FFF2-40B4-BE49-F238E27FC236}">
                  <a16:creationId xmlns:a16="http://schemas.microsoft.com/office/drawing/2014/main" id="{B4810EB5-0DD8-6729-5AAC-B004D65D51DC}"/>
                </a:ext>
              </a:extLst>
            </p:cNvPr>
            <p:cNvSpPr txBox="1">
              <a:spLocks noChangeArrowheads="1"/>
            </p:cNvSpPr>
            <p:nvPr/>
          </p:nvSpPr>
          <p:spPr bwMode="auto">
            <a:xfrm>
              <a:off x="1126364" y="3048872"/>
              <a:ext cx="4208081" cy="40011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coléoptères</a:t>
              </a:r>
            </a:p>
          </p:txBody>
        </p:sp>
        <p:pic>
          <p:nvPicPr>
            <p:cNvPr id="27" name="Image 26">
              <a:extLst>
                <a:ext uri="{FF2B5EF4-FFF2-40B4-BE49-F238E27FC236}">
                  <a16:creationId xmlns:a16="http://schemas.microsoft.com/office/drawing/2014/main" id="{62A18D70-36B4-4D79-A293-BCCFD40028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2637" y="1405652"/>
              <a:ext cx="1582264" cy="1546303"/>
            </a:xfrm>
            <a:prstGeom prst="rect">
              <a:avLst/>
            </a:prstGeom>
          </p:spPr>
        </p:pic>
        <p:pic>
          <p:nvPicPr>
            <p:cNvPr id="29" name="Image 28">
              <a:extLst>
                <a:ext uri="{FF2B5EF4-FFF2-40B4-BE49-F238E27FC236}">
                  <a16:creationId xmlns:a16="http://schemas.microsoft.com/office/drawing/2014/main" id="{A8DB598F-BCC6-24DA-9AAD-0092125C1F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3551" y="2029543"/>
              <a:ext cx="1148842" cy="1042958"/>
            </a:xfrm>
            <a:prstGeom prst="rect">
              <a:avLst/>
            </a:prstGeom>
          </p:spPr>
        </p:pic>
      </p:grpSp>
      <p:grpSp>
        <p:nvGrpSpPr>
          <p:cNvPr id="19" name="Groupe 18">
            <a:extLst>
              <a:ext uri="{FF2B5EF4-FFF2-40B4-BE49-F238E27FC236}">
                <a16:creationId xmlns:a16="http://schemas.microsoft.com/office/drawing/2014/main" id="{6E7F4ED5-6CBD-B45E-41A0-00AC02EBFAC3}"/>
              </a:ext>
            </a:extLst>
          </p:cNvPr>
          <p:cNvGrpSpPr/>
          <p:nvPr/>
        </p:nvGrpSpPr>
        <p:grpSpPr>
          <a:xfrm>
            <a:off x="4481301" y="1334810"/>
            <a:ext cx="4208081" cy="2432745"/>
            <a:chOff x="4481301" y="1334810"/>
            <a:chExt cx="4208081" cy="2432745"/>
          </a:xfrm>
        </p:grpSpPr>
        <p:pic>
          <p:nvPicPr>
            <p:cNvPr id="18" name="Image 17">
              <a:extLst>
                <a:ext uri="{FF2B5EF4-FFF2-40B4-BE49-F238E27FC236}">
                  <a16:creationId xmlns:a16="http://schemas.microsoft.com/office/drawing/2014/main" id="{35346ABC-7FBA-DE39-798F-E5C8D5A60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8829" y="1334810"/>
              <a:ext cx="1862605" cy="1805117"/>
            </a:xfrm>
            <a:prstGeom prst="rect">
              <a:avLst/>
            </a:prstGeom>
          </p:spPr>
        </p:pic>
        <p:sp>
          <p:nvSpPr>
            <p:cNvPr id="17" name="ZoneTexte 14">
              <a:extLst>
                <a:ext uri="{FF2B5EF4-FFF2-40B4-BE49-F238E27FC236}">
                  <a16:creationId xmlns:a16="http://schemas.microsoft.com/office/drawing/2014/main" id="{F99B546E-97BF-4F04-43EB-924BF94B0256}"/>
                </a:ext>
              </a:extLst>
            </p:cNvPr>
            <p:cNvSpPr txBox="1">
              <a:spLocks noChangeArrowheads="1"/>
            </p:cNvSpPr>
            <p:nvPr/>
          </p:nvSpPr>
          <p:spPr bwMode="auto">
            <a:xfrm>
              <a:off x="4481301" y="3059669"/>
              <a:ext cx="4208081"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champignons </a:t>
              </a:r>
            </a:p>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à chapeau</a:t>
              </a:r>
            </a:p>
          </p:txBody>
        </p:sp>
      </p:grpSp>
      <p:grpSp>
        <p:nvGrpSpPr>
          <p:cNvPr id="62" name="Plante a fleur">
            <a:extLst>
              <a:ext uri="{FF2B5EF4-FFF2-40B4-BE49-F238E27FC236}">
                <a16:creationId xmlns:a16="http://schemas.microsoft.com/office/drawing/2014/main" id="{91418030-D4A8-C806-06D2-6A6C7EAA506E}"/>
              </a:ext>
            </a:extLst>
          </p:cNvPr>
          <p:cNvGrpSpPr/>
          <p:nvPr/>
        </p:nvGrpSpPr>
        <p:grpSpPr>
          <a:xfrm>
            <a:off x="7976671" y="1238016"/>
            <a:ext cx="3908815" cy="2203154"/>
            <a:chOff x="7976671" y="1238016"/>
            <a:chExt cx="3908815" cy="2203154"/>
          </a:xfrm>
        </p:grpSpPr>
        <p:sp>
          <p:nvSpPr>
            <p:cNvPr id="13" name="ZoneTexte 14">
              <a:extLst>
                <a:ext uri="{FF2B5EF4-FFF2-40B4-BE49-F238E27FC236}">
                  <a16:creationId xmlns:a16="http://schemas.microsoft.com/office/drawing/2014/main" id="{209FF305-3640-19AA-0C66-62467267311C}"/>
                </a:ext>
              </a:extLst>
            </p:cNvPr>
            <p:cNvSpPr txBox="1">
              <a:spLocks noChangeArrowheads="1"/>
            </p:cNvSpPr>
            <p:nvPr/>
          </p:nvSpPr>
          <p:spPr bwMode="auto">
            <a:xfrm>
              <a:off x="7976671" y="3041060"/>
              <a:ext cx="3908815" cy="40011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latin typeface="+mn-lt"/>
                  <a:cs typeface="Calibri" panose="020F0502020204030204" pitchFamily="34" charset="0"/>
                </a:rPr>
                <a:t>Les plantes à fleurs </a:t>
              </a:r>
              <a:endParaRPr lang="fr-FR" altLang="fr-FR" sz="3600" b="1" dirty="0">
                <a:solidFill>
                  <a:schemeClr val="accent1">
                    <a:lumMod val="75000"/>
                  </a:schemeClr>
                </a:solidFill>
                <a:latin typeface="+mn-lt"/>
                <a:cs typeface="Calibri" panose="020F0502020204030204" pitchFamily="34" charset="0"/>
              </a:endParaRPr>
            </a:p>
          </p:txBody>
        </p:sp>
        <p:pic>
          <p:nvPicPr>
            <p:cNvPr id="31" name="Image 30">
              <a:extLst>
                <a:ext uri="{FF2B5EF4-FFF2-40B4-BE49-F238E27FC236}">
                  <a16:creationId xmlns:a16="http://schemas.microsoft.com/office/drawing/2014/main" id="{CB25F50E-6EC4-C286-8E83-2FC15207A8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60829" y="1238016"/>
              <a:ext cx="1404889" cy="1869584"/>
            </a:xfrm>
            <a:prstGeom prst="rect">
              <a:avLst/>
            </a:prstGeom>
          </p:spPr>
        </p:pic>
      </p:grpSp>
      <p:grpSp>
        <p:nvGrpSpPr>
          <p:cNvPr id="64" name="Crustac&amp;s">
            <a:extLst>
              <a:ext uri="{FF2B5EF4-FFF2-40B4-BE49-F238E27FC236}">
                <a16:creationId xmlns:a16="http://schemas.microsoft.com/office/drawing/2014/main" id="{23847BAF-DA59-9366-7C45-DF377799BAC7}"/>
              </a:ext>
            </a:extLst>
          </p:cNvPr>
          <p:cNvGrpSpPr/>
          <p:nvPr/>
        </p:nvGrpSpPr>
        <p:grpSpPr>
          <a:xfrm>
            <a:off x="5001778" y="4081478"/>
            <a:ext cx="3197225" cy="2355306"/>
            <a:chOff x="4873762" y="4081478"/>
            <a:chExt cx="3197225" cy="2355306"/>
          </a:xfrm>
        </p:grpSpPr>
        <p:sp>
          <p:nvSpPr>
            <p:cNvPr id="15" name="ZoneTexte 14">
              <a:extLst>
                <a:ext uri="{FF2B5EF4-FFF2-40B4-BE49-F238E27FC236}">
                  <a16:creationId xmlns:a16="http://schemas.microsoft.com/office/drawing/2014/main" id="{BD511A1C-8D16-2830-995A-293ACD98A752}"/>
                </a:ext>
              </a:extLst>
            </p:cNvPr>
            <p:cNvSpPr txBox="1">
              <a:spLocks noChangeArrowheads="1"/>
            </p:cNvSpPr>
            <p:nvPr/>
          </p:nvSpPr>
          <p:spPr bwMode="auto">
            <a:xfrm>
              <a:off x="4873762" y="6036674"/>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Les crustacés </a:t>
              </a:r>
            </a:p>
          </p:txBody>
        </p:sp>
        <p:pic>
          <p:nvPicPr>
            <p:cNvPr id="41" name="Image 40">
              <a:extLst>
                <a:ext uri="{FF2B5EF4-FFF2-40B4-BE49-F238E27FC236}">
                  <a16:creationId xmlns:a16="http://schemas.microsoft.com/office/drawing/2014/main" id="{5D119AE6-3AE2-3969-45AE-563B34D4C3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0797" y="4081478"/>
              <a:ext cx="1870671" cy="1879060"/>
            </a:xfrm>
            <a:prstGeom prst="rect">
              <a:avLst/>
            </a:prstGeom>
          </p:spPr>
        </p:pic>
      </p:grpSp>
      <p:grpSp>
        <p:nvGrpSpPr>
          <p:cNvPr id="42" name="Groupe N1">
            <a:extLst>
              <a:ext uri="{FF2B5EF4-FFF2-40B4-BE49-F238E27FC236}">
                <a16:creationId xmlns:a16="http://schemas.microsoft.com/office/drawing/2014/main" id="{79D8317D-7DB3-09BD-8D74-421DFD67B7B1}"/>
              </a:ext>
            </a:extLst>
          </p:cNvPr>
          <p:cNvGrpSpPr/>
          <p:nvPr/>
        </p:nvGrpSpPr>
        <p:grpSpPr>
          <a:xfrm>
            <a:off x="2790137" y="1853117"/>
            <a:ext cx="1015200" cy="1015200"/>
            <a:chOff x="2979068" y="2181479"/>
            <a:chExt cx="1015200" cy="1015200"/>
          </a:xfrm>
          <a:solidFill>
            <a:srgbClr val="42C4E3"/>
          </a:solidFill>
        </p:grpSpPr>
        <p:sp>
          <p:nvSpPr>
            <p:cNvPr id="43" name="Numéro 1">
              <a:extLst>
                <a:ext uri="{FF2B5EF4-FFF2-40B4-BE49-F238E27FC236}">
                  <a16:creationId xmlns:a16="http://schemas.microsoft.com/office/drawing/2014/main" id="{02438C9B-0569-C53D-9A2F-8C329559F49F}"/>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57AF82B9-496C-C5D0-C8C5-401999C7C260}"/>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5" name="Groupe N3">
            <a:extLst>
              <a:ext uri="{FF2B5EF4-FFF2-40B4-BE49-F238E27FC236}">
                <a16:creationId xmlns:a16="http://schemas.microsoft.com/office/drawing/2014/main" id="{E5034197-1062-7EC6-CCF8-CD037E45CF48}"/>
              </a:ext>
            </a:extLst>
          </p:cNvPr>
          <p:cNvGrpSpPr>
            <a:grpSpLocks/>
          </p:cNvGrpSpPr>
          <p:nvPr/>
        </p:nvGrpSpPr>
        <p:grpSpPr bwMode="auto">
          <a:xfrm>
            <a:off x="9464663" y="1856020"/>
            <a:ext cx="1016000" cy="1014413"/>
            <a:chOff x="9725308" y="2293938"/>
            <a:chExt cx="1015200" cy="1015200"/>
          </a:xfrm>
        </p:grpSpPr>
        <p:sp>
          <p:nvSpPr>
            <p:cNvPr id="46" name="Numéro 3">
              <a:extLst>
                <a:ext uri="{FF2B5EF4-FFF2-40B4-BE49-F238E27FC236}">
                  <a16:creationId xmlns:a16="http://schemas.microsoft.com/office/drawing/2014/main" id="{43C855D8-5CD2-D84D-BD65-8777D3442AC8}"/>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B20055BF-4BE3-5CC8-B407-E1CA8BC8E30F}"/>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48" name="Groupe N5">
            <a:extLst>
              <a:ext uri="{FF2B5EF4-FFF2-40B4-BE49-F238E27FC236}">
                <a16:creationId xmlns:a16="http://schemas.microsoft.com/office/drawing/2014/main" id="{8BB7C15C-2C3E-C375-A144-EC1640E5050F}"/>
              </a:ext>
            </a:extLst>
          </p:cNvPr>
          <p:cNvGrpSpPr>
            <a:grpSpLocks/>
          </p:cNvGrpSpPr>
          <p:nvPr/>
        </p:nvGrpSpPr>
        <p:grpSpPr bwMode="auto">
          <a:xfrm>
            <a:off x="6153961" y="4648422"/>
            <a:ext cx="1016000" cy="1016000"/>
            <a:chOff x="6250282" y="5007328"/>
            <a:chExt cx="1015200" cy="1015200"/>
          </a:xfrm>
        </p:grpSpPr>
        <p:sp>
          <p:nvSpPr>
            <p:cNvPr id="49" name="Numéro 5">
              <a:extLst>
                <a:ext uri="{FF2B5EF4-FFF2-40B4-BE49-F238E27FC236}">
                  <a16:creationId xmlns:a16="http://schemas.microsoft.com/office/drawing/2014/main" id="{9299EDC0-4608-31B0-64B8-B1375DF9B46E}"/>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DD59B663-32C0-BF07-DD51-D4FA39082C46}"/>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51" name="Groupe N4">
            <a:extLst>
              <a:ext uri="{FF2B5EF4-FFF2-40B4-BE49-F238E27FC236}">
                <a16:creationId xmlns:a16="http://schemas.microsoft.com/office/drawing/2014/main" id="{49216381-13B3-7C91-0E59-DF067FDC5696}"/>
              </a:ext>
            </a:extLst>
          </p:cNvPr>
          <p:cNvGrpSpPr>
            <a:grpSpLocks/>
          </p:cNvGrpSpPr>
          <p:nvPr/>
        </p:nvGrpSpPr>
        <p:grpSpPr bwMode="auto">
          <a:xfrm>
            <a:off x="2789737" y="4645025"/>
            <a:ext cx="1016000" cy="1016000"/>
            <a:chOff x="3027027" y="5047015"/>
            <a:chExt cx="1015200" cy="1015200"/>
          </a:xfrm>
        </p:grpSpPr>
        <p:sp>
          <p:nvSpPr>
            <p:cNvPr id="52" name="Numéro 4">
              <a:extLst>
                <a:ext uri="{FF2B5EF4-FFF2-40B4-BE49-F238E27FC236}">
                  <a16:creationId xmlns:a16="http://schemas.microsoft.com/office/drawing/2014/main" id="{945E5D76-96D9-7032-74FF-8BAFD19DCC1C}"/>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3" name="? bleu">
              <a:extLst>
                <a:ext uri="{FF2B5EF4-FFF2-40B4-BE49-F238E27FC236}">
                  <a16:creationId xmlns:a16="http://schemas.microsoft.com/office/drawing/2014/main" id="{E7E3BC96-C095-BB96-551C-98A5AE7E09BA}"/>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4" name="Groupe N2">
            <a:extLst>
              <a:ext uri="{FF2B5EF4-FFF2-40B4-BE49-F238E27FC236}">
                <a16:creationId xmlns:a16="http://schemas.microsoft.com/office/drawing/2014/main" id="{4881C82E-509E-6674-FF07-B0460E298143}"/>
              </a:ext>
            </a:extLst>
          </p:cNvPr>
          <p:cNvGrpSpPr>
            <a:grpSpLocks/>
          </p:cNvGrpSpPr>
          <p:nvPr/>
        </p:nvGrpSpPr>
        <p:grpSpPr bwMode="auto">
          <a:xfrm>
            <a:off x="6148375" y="1856020"/>
            <a:ext cx="1016000" cy="1014413"/>
            <a:chOff x="6429109" y="2275219"/>
            <a:chExt cx="1015200" cy="1015200"/>
          </a:xfrm>
        </p:grpSpPr>
        <p:sp>
          <p:nvSpPr>
            <p:cNvPr id="55" name="Numéro 2">
              <a:extLst>
                <a:ext uri="{FF2B5EF4-FFF2-40B4-BE49-F238E27FC236}">
                  <a16:creationId xmlns:a16="http://schemas.microsoft.com/office/drawing/2014/main" id="{FE70BDFC-3961-9B96-37C8-3CDBDC287CB1}"/>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6" name="? bleu">
              <a:extLst>
                <a:ext uri="{FF2B5EF4-FFF2-40B4-BE49-F238E27FC236}">
                  <a16:creationId xmlns:a16="http://schemas.microsoft.com/office/drawing/2014/main" id="{57A3BA2F-942C-2E2A-95ED-A8E899109AE3}"/>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7" name="Groupe N6">
            <a:extLst>
              <a:ext uri="{FF2B5EF4-FFF2-40B4-BE49-F238E27FC236}">
                <a16:creationId xmlns:a16="http://schemas.microsoft.com/office/drawing/2014/main" id="{3A47F8DB-5B19-147B-6811-26FB8712DC17}"/>
              </a:ext>
            </a:extLst>
          </p:cNvPr>
          <p:cNvGrpSpPr>
            <a:grpSpLocks/>
          </p:cNvGrpSpPr>
          <p:nvPr/>
        </p:nvGrpSpPr>
        <p:grpSpPr bwMode="auto">
          <a:xfrm>
            <a:off x="9464663" y="4645025"/>
            <a:ext cx="1016000" cy="1016000"/>
            <a:chOff x="9902970" y="5173076"/>
            <a:chExt cx="1015200" cy="1015200"/>
          </a:xfrm>
        </p:grpSpPr>
        <p:sp>
          <p:nvSpPr>
            <p:cNvPr id="58" name="Numéro 6">
              <a:extLst>
                <a:ext uri="{FF2B5EF4-FFF2-40B4-BE49-F238E27FC236}">
                  <a16:creationId xmlns:a16="http://schemas.microsoft.com/office/drawing/2014/main" id="{50D8E9F3-A7C9-6535-9E43-8AB0FA7083C8}"/>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9" name="? bleu">
              <a:extLst>
                <a:ext uri="{FF2B5EF4-FFF2-40B4-BE49-F238E27FC236}">
                  <a16:creationId xmlns:a16="http://schemas.microsoft.com/office/drawing/2014/main" id="{1658CA42-6C72-DC23-BF0E-1E2DFD191FA6}"/>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16" name="Espace réservé du numéro de diapositive 1">
            <a:extLst>
              <a:ext uri="{FF2B5EF4-FFF2-40B4-BE49-F238E27FC236}">
                <a16:creationId xmlns:a16="http://schemas.microsoft.com/office/drawing/2014/main" id="{4327C5D6-26B7-F07A-E7E5-747190B409D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30</a:t>
            </a:fld>
            <a:endParaRPr lang="fr-FR" altLang="fr-FR" sz="1800" b="1" dirty="0">
              <a:solidFill>
                <a:schemeClr val="bg1"/>
              </a:solidFill>
            </a:endParaRPr>
          </a:p>
        </p:txBody>
      </p:sp>
      <p:pic>
        <p:nvPicPr>
          <p:cNvPr id="25" name="loupe transports">
            <a:hlinkClick r:id="rId14" action="ppaction://hlinksldjump"/>
            <a:extLst>
              <a:ext uri="{FF2B5EF4-FFF2-40B4-BE49-F238E27FC236}">
                <a16:creationId xmlns:a16="http://schemas.microsoft.com/office/drawing/2014/main" id="{8817B335-F81C-4271-502B-D534A1C3467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93351" y="2998877"/>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loupe transports">
            <a:hlinkClick r:id="rId16" action="ppaction://hlinksldjump"/>
            <a:extLst>
              <a:ext uri="{FF2B5EF4-FFF2-40B4-BE49-F238E27FC236}">
                <a16:creationId xmlns:a16="http://schemas.microsoft.com/office/drawing/2014/main" id="{94D9D542-4211-C944-B00C-1AB5BF4FA53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560537" y="3021172"/>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loupe transports">
            <a:hlinkClick r:id="rId17" action="ppaction://hlinksldjump"/>
            <a:extLst>
              <a:ext uri="{FF2B5EF4-FFF2-40B4-BE49-F238E27FC236}">
                <a16:creationId xmlns:a16="http://schemas.microsoft.com/office/drawing/2014/main" id="{021CF50E-B120-4D93-6FE9-302F114952A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962215" y="2996779"/>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loupe transports">
            <a:hlinkClick r:id="rId18" action="ppaction://hlinksldjump"/>
            <a:extLst>
              <a:ext uri="{FF2B5EF4-FFF2-40B4-BE49-F238E27FC236}">
                <a16:creationId xmlns:a16="http://schemas.microsoft.com/office/drawing/2014/main" id="{2CE59C0D-A794-E7BE-394B-FA0A3284CE1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6423" y="6031771"/>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loupe transports">
            <a:hlinkClick r:id="rId19" action="ppaction://hlinksldjump"/>
            <a:extLst>
              <a:ext uri="{FF2B5EF4-FFF2-40B4-BE49-F238E27FC236}">
                <a16:creationId xmlns:a16="http://schemas.microsoft.com/office/drawing/2014/main" id="{F5514D49-92A7-0CD1-1C4E-0EFAC8A5C91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79415" y="6015550"/>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loupe transports">
            <a:hlinkClick r:id="rId20" action="ppaction://hlinksldjump"/>
            <a:extLst>
              <a:ext uri="{FF2B5EF4-FFF2-40B4-BE49-F238E27FC236}">
                <a16:creationId xmlns:a16="http://schemas.microsoft.com/office/drawing/2014/main" id="{B03C33F3-B749-9FC4-538E-45CC7689D2A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459296" y="5964699"/>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Logo AEM">
            <a:extLst>
              <a:ext uri="{FF2B5EF4-FFF2-40B4-BE49-F238E27FC236}">
                <a16:creationId xmlns:a16="http://schemas.microsoft.com/office/drawing/2014/main" id="{F956789B-4E64-73C5-0A2E-09BF08BD025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oneTexte 36">
            <a:extLst>
              <a:ext uri="{FF2B5EF4-FFF2-40B4-BE49-F238E27FC236}">
                <a16:creationId xmlns:a16="http://schemas.microsoft.com/office/drawing/2014/main" id="{4D07E767-420B-BB6B-A448-28C9DFE88D7C}"/>
              </a:ext>
            </a:extLst>
          </p:cNvPr>
          <p:cNvSpPr txBox="1"/>
          <p:nvPr/>
        </p:nvSpPr>
        <p:spPr>
          <a:xfrm>
            <a:off x="2434504" y="6552287"/>
            <a:ext cx="8980145" cy="276999"/>
          </a:xfrm>
          <a:prstGeom prst="rect">
            <a:avLst/>
          </a:prstGeom>
          <a:noFill/>
        </p:spPr>
        <p:txBody>
          <a:bodyPr wrap="square">
            <a:spAutoFit/>
          </a:bodyPr>
          <a:lstStyle/>
          <a:p>
            <a:pPr rtl="0">
              <a:spcBef>
                <a:spcPts val="1200"/>
              </a:spcBef>
              <a:spcAft>
                <a:spcPts val="1200"/>
              </a:spcAft>
            </a:pPr>
            <a:r>
              <a:rPr lang="fr-FR" sz="1200" dirty="0">
                <a:solidFill>
                  <a:schemeClr val="accent3">
                    <a:lumMod val="75000"/>
                  </a:schemeClr>
                </a:solidFill>
              </a:rPr>
              <a:t>Source : Muséum national d'Histoire naturelle</a:t>
            </a:r>
          </a:p>
        </p:txBody>
      </p:sp>
    </p:spTree>
    <p:extLst>
      <p:ext uri="{BB962C8B-B14F-4D97-AF65-F5344CB8AC3E}">
        <p14:creationId xmlns:p14="http://schemas.microsoft.com/office/powerpoint/2010/main" val="34485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ppt_x</p:attrName>
                                        </p:attrNameLst>
                                      </p:cBhvr>
                                      <p:tavLst>
                                        <p:tav tm="0">
                                          <p:val>
                                            <p:strVal val="#ppt_x"/>
                                          </p:val>
                                        </p:tav>
                                        <p:tav tm="100000">
                                          <p:val>
                                            <p:strVal val="#ppt_x"/>
                                          </p:val>
                                        </p:tav>
                                      </p:tavLst>
                                    </p:anim>
                                    <p:anim calcmode="lin" valueType="num">
                                      <p:cBhvr>
                                        <p:cTn id="9" dur="1800" decel="100000" fill="hold"/>
                                        <p:tgtEl>
                                          <p:spTgt spid="3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1" restart="whenNotActive" fill="hold" evtFilter="cancelBubble" nodeType="interactiveSeq">
                <p:stCondLst>
                  <p:cond evt="onClick" delay="0">
                    <p:tgtEl>
                      <p:spTgt spid="5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54"/>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1" restart="whenNotActive" fill="hold" evtFilter="cancelBubble" nodeType="interactiveSeq">
                <p:stCondLst>
                  <p:cond evt="onClick" delay="0">
                    <p:tgtEl>
                      <p:spTgt spid="4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45"/>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51"/>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51" restart="whenNotActive" fill="hold" evtFilter="cancelBubble" nodeType="interactiveSeq">
                <p:stCondLst>
                  <p:cond evt="onClick" delay="0">
                    <p:tgtEl>
                      <p:spTgt spid="4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48"/>
                                        </p:tgtEl>
                                        <p:attrNameLst>
                                          <p:attrName>style.visibility</p:attrName>
                                        </p:attrNameLst>
                                      </p:cBhvr>
                                      <p:to>
                                        <p:strVal val="hidden"/>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57"/>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BE814E-2517-9925-1B91-C5655C1324BA}"/>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Quelle flore trouve-t-on dans les Calanques ?</a:t>
            </a:r>
          </a:p>
        </p:txBody>
      </p:sp>
      <p:sp>
        <p:nvSpPr>
          <p:cNvPr id="3" name="Rectangle 1">
            <a:extLst>
              <a:ext uri="{FF2B5EF4-FFF2-40B4-BE49-F238E27FC236}">
                <a16:creationId xmlns:a16="http://schemas.microsoft.com/office/drawing/2014/main" id="{9258B396-0360-BFE3-9326-BC9AA059DDAA}"/>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D08F7679-EFD5-40F9-3251-6390E169A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E9A4A3B6-DC34-4AA0-D0CB-0E69E0B5CA6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AB064BF3-B7D5-D815-FD55-F8B31BC1AF0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D2E56BA1-5A13-17B6-BB47-1B20C8032D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AFF6C0B4-F695-5026-E647-72662A908EEA}"/>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C824BC5-B4C7-F3AB-EA5F-51BAA685FD4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8767DC5D-2029-7B7B-F302-171AA47390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82D2C2E-6E67-BB98-0274-33837FCA02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e 13">
            <a:extLst>
              <a:ext uri="{FF2B5EF4-FFF2-40B4-BE49-F238E27FC236}">
                <a16:creationId xmlns:a16="http://schemas.microsoft.com/office/drawing/2014/main" id="{38593FDF-6294-0E88-5ED8-6AE87F93B8AB}"/>
              </a:ext>
            </a:extLst>
          </p:cNvPr>
          <p:cNvGrpSpPr/>
          <p:nvPr/>
        </p:nvGrpSpPr>
        <p:grpSpPr>
          <a:xfrm>
            <a:off x="2319577" y="1416636"/>
            <a:ext cx="1937231" cy="2528542"/>
            <a:chOff x="2590746" y="1339114"/>
            <a:chExt cx="1937231" cy="2528542"/>
          </a:xfrm>
          <a:noFill/>
        </p:grpSpPr>
        <p:sp>
          <p:nvSpPr>
            <p:cNvPr id="16" name="Text Box 37">
              <a:extLst>
                <a:ext uri="{FF2B5EF4-FFF2-40B4-BE49-F238E27FC236}">
                  <a16:creationId xmlns:a16="http://schemas.microsoft.com/office/drawing/2014/main" id="{EFAD1183-F8E7-805B-E4F2-72FBB3F04274}"/>
                </a:ext>
              </a:extLst>
            </p:cNvPr>
            <p:cNvSpPr txBox="1">
              <a:spLocks noChangeArrowheads="1"/>
            </p:cNvSpPr>
            <p:nvPr/>
          </p:nvSpPr>
          <p:spPr bwMode="auto">
            <a:xfrm>
              <a:off x="2590746" y="3467546"/>
              <a:ext cx="1846627" cy="400110"/>
            </a:xfrm>
            <a:prstGeom prst="rect">
              <a:avLst/>
            </a:prstGeom>
            <a:grp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FR" altLang="fr-FR" sz="2000" b="1" kern="0" dirty="0">
                  <a:solidFill>
                    <a:schemeClr val="accent1">
                      <a:lumMod val="75000"/>
                    </a:schemeClr>
                  </a:solidFill>
                  <a:latin typeface="+mn-lt"/>
                  <a:cs typeface="Arial" charset="0"/>
                </a:rPr>
                <a:t>Le pin d'Alep </a:t>
              </a:r>
            </a:p>
          </p:txBody>
        </p:sp>
        <p:pic>
          <p:nvPicPr>
            <p:cNvPr id="17" name="Image 5">
              <a:extLst>
                <a:ext uri="{FF2B5EF4-FFF2-40B4-BE49-F238E27FC236}">
                  <a16:creationId xmlns:a16="http://schemas.microsoft.com/office/drawing/2014/main" id="{9D3F3EBD-C2F3-ECDB-C13B-C4630C3B3338}"/>
                </a:ext>
              </a:extLst>
            </p:cNvPr>
            <p:cNvPicPr>
              <a:picLocks noChangeAspect="1"/>
            </p:cNvPicPr>
            <p:nvPr/>
          </p:nvPicPr>
          <p:blipFill>
            <a:blip r:embed="rId6" cstate="print">
              <a:extLst>
                <a:ext uri="{28A0092B-C50C-407E-A947-70E740481C1C}">
                  <a14:useLocalDpi xmlns:a14="http://schemas.microsoft.com/office/drawing/2010/main" val="0"/>
                </a:ext>
              </a:extLst>
            </a:blip>
            <a:srcRect l="17549" t="7813" r="25941" b="7326"/>
            <a:stretch>
              <a:fillRect/>
            </a:stretch>
          </p:blipFill>
          <p:spPr bwMode="auto">
            <a:xfrm>
              <a:off x="2620771" y="1339114"/>
              <a:ext cx="1907206" cy="21607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9" name="Groupe 18">
            <a:extLst>
              <a:ext uri="{FF2B5EF4-FFF2-40B4-BE49-F238E27FC236}">
                <a16:creationId xmlns:a16="http://schemas.microsoft.com/office/drawing/2014/main" id="{03292F64-EB77-59D8-53E7-D4A20BFD8C5F}"/>
              </a:ext>
            </a:extLst>
          </p:cNvPr>
          <p:cNvGrpSpPr/>
          <p:nvPr/>
        </p:nvGrpSpPr>
        <p:grpSpPr>
          <a:xfrm>
            <a:off x="5385813" y="1331992"/>
            <a:ext cx="2827657" cy="2646673"/>
            <a:chOff x="4911018" y="1657532"/>
            <a:chExt cx="2827657" cy="2646673"/>
          </a:xfrm>
          <a:noFill/>
        </p:grpSpPr>
        <p:sp>
          <p:nvSpPr>
            <p:cNvPr id="21" name="Text Box 50">
              <a:extLst>
                <a:ext uri="{FF2B5EF4-FFF2-40B4-BE49-F238E27FC236}">
                  <a16:creationId xmlns:a16="http://schemas.microsoft.com/office/drawing/2014/main" id="{37B856A0-5209-F197-8187-86CB68884912}"/>
                </a:ext>
              </a:extLst>
            </p:cNvPr>
            <p:cNvSpPr txBox="1">
              <a:spLocks noChangeArrowheads="1"/>
            </p:cNvSpPr>
            <p:nvPr/>
          </p:nvSpPr>
          <p:spPr bwMode="auto">
            <a:xfrm>
              <a:off x="5193524" y="3904095"/>
              <a:ext cx="1880915" cy="400110"/>
            </a:xfrm>
            <a:prstGeom prst="rect">
              <a:avLst/>
            </a:prstGeom>
            <a:grp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FR" altLang="fr-FR" sz="2000" b="1" kern="0" dirty="0">
                  <a:solidFill>
                    <a:schemeClr val="accent1">
                      <a:lumMod val="75000"/>
                    </a:schemeClr>
                  </a:solidFill>
                  <a:latin typeface="+mn-lt"/>
                </a:rPr>
                <a:t>Le romarin </a:t>
              </a:r>
            </a:p>
          </p:txBody>
        </p:sp>
        <p:pic>
          <p:nvPicPr>
            <p:cNvPr id="22" name="Image 7">
              <a:extLst>
                <a:ext uri="{FF2B5EF4-FFF2-40B4-BE49-F238E27FC236}">
                  <a16:creationId xmlns:a16="http://schemas.microsoft.com/office/drawing/2014/main" id="{143527E8-36BB-8014-3756-D6459D319BB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1018" y="1657532"/>
              <a:ext cx="2827657" cy="21362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4" name="Groupe 23">
            <a:extLst>
              <a:ext uri="{FF2B5EF4-FFF2-40B4-BE49-F238E27FC236}">
                <a16:creationId xmlns:a16="http://schemas.microsoft.com/office/drawing/2014/main" id="{92C56B08-7CEE-97DA-3F50-754C30738B1B}"/>
              </a:ext>
            </a:extLst>
          </p:cNvPr>
          <p:cNvGrpSpPr/>
          <p:nvPr/>
        </p:nvGrpSpPr>
        <p:grpSpPr>
          <a:xfrm>
            <a:off x="8959204" y="1548413"/>
            <a:ext cx="2178492" cy="2396765"/>
            <a:chOff x="8229741" y="2230810"/>
            <a:chExt cx="2178492" cy="2396765"/>
          </a:xfrm>
          <a:noFill/>
        </p:grpSpPr>
        <p:pic>
          <p:nvPicPr>
            <p:cNvPr id="26" name="Image 9">
              <a:extLst>
                <a:ext uri="{FF2B5EF4-FFF2-40B4-BE49-F238E27FC236}">
                  <a16:creationId xmlns:a16="http://schemas.microsoft.com/office/drawing/2014/main" id="{7ACB5FA5-5CBE-FEAA-1C86-97F70E2522D6}"/>
                </a:ext>
              </a:extLst>
            </p:cNvPr>
            <p:cNvPicPr>
              <a:picLocks noChangeAspect="1"/>
            </p:cNvPicPr>
            <p:nvPr/>
          </p:nvPicPr>
          <p:blipFill>
            <a:blip r:embed="rId8" cstate="print">
              <a:extLst>
                <a:ext uri="{28A0092B-C50C-407E-A947-70E740481C1C}">
                  <a14:useLocalDpi xmlns:a14="http://schemas.microsoft.com/office/drawing/2010/main" val="0"/>
                </a:ext>
              </a:extLst>
            </a:blip>
            <a:srcRect l="10660" t="5511" r="10257" b="8138"/>
            <a:stretch>
              <a:fillRect/>
            </a:stretch>
          </p:blipFill>
          <p:spPr bwMode="auto">
            <a:xfrm rot="2548447">
              <a:off x="8229741" y="2230810"/>
              <a:ext cx="2120589" cy="1747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 name="ZoneTexte 26">
              <a:extLst>
                <a:ext uri="{FF2B5EF4-FFF2-40B4-BE49-F238E27FC236}">
                  <a16:creationId xmlns:a16="http://schemas.microsoft.com/office/drawing/2014/main" id="{F02EC259-AA5C-84FB-4934-21BFC703A1D4}"/>
                </a:ext>
              </a:extLst>
            </p:cNvPr>
            <p:cNvSpPr txBox="1"/>
            <p:nvPr/>
          </p:nvSpPr>
          <p:spPr>
            <a:xfrm>
              <a:off x="8306856" y="4227465"/>
              <a:ext cx="2101377" cy="400110"/>
            </a:xfrm>
            <a:prstGeom prst="rect">
              <a:avLst/>
            </a:prstGeom>
            <a:grpFill/>
          </p:spPr>
          <p:txBody>
            <a:bodyPr wrap="square">
              <a:spAutoFit/>
            </a:bodyPr>
            <a:lstStyle/>
            <a:p>
              <a:pPr eaLnBrk="1" fontAlgn="auto" hangingPunct="1">
                <a:spcBef>
                  <a:spcPts val="0"/>
                </a:spcBef>
                <a:spcAft>
                  <a:spcPts val="0"/>
                </a:spcAft>
                <a:defRPr/>
              </a:pPr>
              <a:r>
                <a:rPr lang="fr-FR" sz="2000" b="1" kern="0" dirty="0">
                  <a:solidFill>
                    <a:schemeClr val="accent1">
                      <a:lumMod val="75000"/>
                    </a:schemeClr>
                  </a:solidFill>
                  <a:latin typeface="+mn-lt"/>
                </a:rPr>
                <a:t>Le chêne Kermès</a:t>
              </a:r>
            </a:p>
          </p:txBody>
        </p:sp>
      </p:grpSp>
      <p:grpSp>
        <p:nvGrpSpPr>
          <p:cNvPr id="28" name="Groupe 27">
            <a:extLst>
              <a:ext uri="{FF2B5EF4-FFF2-40B4-BE49-F238E27FC236}">
                <a16:creationId xmlns:a16="http://schemas.microsoft.com/office/drawing/2014/main" id="{8E89E584-3444-924C-51DB-046E1E389933}"/>
              </a:ext>
            </a:extLst>
          </p:cNvPr>
          <p:cNvGrpSpPr/>
          <p:nvPr/>
        </p:nvGrpSpPr>
        <p:grpSpPr>
          <a:xfrm>
            <a:off x="2092536" y="4324364"/>
            <a:ext cx="2398910" cy="2190159"/>
            <a:chOff x="2656085" y="4324364"/>
            <a:chExt cx="2398910" cy="2190159"/>
          </a:xfrm>
          <a:noFill/>
        </p:grpSpPr>
        <p:sp>
          <p:nvSpPr>
            <p:cNvPr id="29" name="Text Box 38">
              <a:extLst>
                <a:ext uri="{FF2B5EF4-FFF2-40B4-BE49-F238E27FC236}">
                  <a16:creationId xmlns:a16="http://schemas.microsoft.com/office/drawing/2014/main" id="{9AABB3AC-DC45-2E05-E49C-8A58E8BB25F9}"/>
                </a:ext>
              </a:extLst>
            </p:cNvPr>
            <p:cNvSpPr txBox="1">
              <a:spLocks noChangeArrowheads="1"/>
            </p:cNvSpPr>
            <p:nvPr/>
          </p:nvSpPr>
          <p:spPr bwMode="auto">
            <a:xfrm>
              <a:off x="2883126" y="6114413"/>
              <a:ext cx="1841455" cy="400110"/>
            </a:xfrm>
            <a:prstGeom prst="rect">
              <a:avLst/>
            </a:prstGeom>
            <a:grp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FR" altLang="fr-FR" sz="2000" b="1" kern="0" dirty="0">
                  <a:solidFill>
                    <a:schemeClr val="accent1">
                      <a:lumMod val="75000"/>
                    </a:schemeClr>
                  </a:solidFill>
                  <a:latin typeface="+mn-lt"/>
                </a:rPr>
                <a:t>La bruyère </a:t>
              </a:r>
            </a:p>
          </p:txBody>
        </p:sp>
        <p:pic>
          <p:nvPicPr>
            <p:cNvPr id="30" name="Image 8">
              <a:extLst>
                <a:ext uri="{FF2B5EF4-FFF2-40B4-BE49-F238E27FC236}">
                  <a16:creationId xmlns:a16="http://schemas.microsoft.com/office/drawing/2014/main" id="{81FEC6B2-1F51-2D12-4722-9A7216FBD72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6085" y="4324364"/>
              <a:ext cx="2398910" cy="18101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2" name="Groupe 31">
            <a:extLst>
              <a:ext uri="{FF2B5EF4-FFF2-40B4-BE49-F238E27FC236}">
                <a16:creationId xmlns:a16="http://schemas.microsoft.com/office/drawing/2014/main" id="{9AC00FC7-ECDA-DA2F-A36D-01FAC49DE890}"/>
              </a:ext>
            </a:extLst>
          </p:cNvPr>
          <p:cNvGrpSpPr/>
          <p:nvPr/>
        </p:nvGrpSpPr>
        <p:grpSpPr>
          <a:xfrm>
            <a:off x="5341941" y="4273313"/>
            <a:ext cx="2533669" cy="2246610"/>
            <a:chOff x="5905490" y="4273313"/>
            <a:chExt cx="2533669" cy="2246610"/>
          </a:xfrm>
          <a:noFill/>
        </p:grpSpPr>
        <p:sp>
          <p:nvSpPr>
            <p:cNvPr id="33" name="Text Box 49">
              <a:extLst>
                <a:ext uri="{FF2B5EF4-FFF2-40B4-BE49-F238E27FC236}">
                  <a16:creationId xmlns:a16="http://schemas.microsoft.com/office/drawing/2014/main" id="{F0CD29C8-D5EB-70B9-4A36-2A9DA4D07858}"/>
                </a:ext>
              </a:extLst>
            </p:cNvPr>
            <p:cNvSpPr txBox="1">
              <a:spLocks noChangeArrowheads="1"/>
            </p:cNvSpPr>
            <p:nvPr/>
          </p:nvSpPr>
          <p:spPr bwMode="auto">
            <a:xfrm>
              <a:off x="6238021" y="6119813"/>
              <a:ext cx="1874762" cy="400110"/>
            </a:xfrm>
            <a:prstGeom prst="rect">
              <a:avLst/>
            </a:prstGeom>
            <a:grp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FR" altLang="fr-FR" sz="2000" b="1" kern="0" dirty="0">
                  <a:solidFill>
                    <a:schemeClr val="accent1">
                      <a:lumMod val="75000"/>
                    </a:schemeClr>
                  </a:solidFill>
                  <a:latin typeface="+mn-lt"/>
                </a:rPr>
                <a:t>Le thym </a:t>
              </a:r>
            </a:p>
          </p:txBody>
        </p:sp>
        <p:pic>
          <p:nvPicPr>
            <p:cNvPr id="34" name="Image 6">
              <a:extLst>
                <a:ext uri="{FF2B5EF4-FFF2-40B4-BE49-F238E27FC236}">
                  <a16:creationId xmlns:a16="http://schemas.microsoft.com/office/drawing/2014/main" id="{D7906DD3-242E-0A3F-B53B-0006C561948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5490" y="4273313"/>
              <a:ext cx="2533669" cy="1912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6" name="Groupe Autres">
            <a:extLst>
              <a:ext uri="{FF2B5EF4-FFF2-40B4-BE49-F238E27FC236}">
                <a16:creationId xmlns:a16="http://schemas.microsoft.com/office/drawing/2014/main" id="{86F56297-C937-DF62-6333-DC93DD38BDED}"/>
              </a:ext>
            </a:extLst>
          </p:cNvPr>
          <p:cNvGrpSpPr>
            <a:grpSpLocks/>
          </p:cNvGrpSpPr>
          <p:nvPr/>
        </p:nvGrpSpPr>
        <p:grpSpPr bwMode="auto">
          <a:xfrm>
            <a:off x="9036319" y="4341813"/>
            <a:ext cx="2850881" cy="2077769"/>
            <a:chOff x="7045283" y="4333257"/>
            <a:chExt cx="2852588" cy="2078362"/>
          </a:xfrm>
        </p:grpSpPr>
        <p:pic>
          <p:nvPicPr>
            <p:cNvPr id="37" name="Image 25">
              <a:extLst>
                <a:ext uri="{FF2B5EF4-FFF2-40B4-BE49-F238E27FC236}">
                  <a16:creationId xmlns:a16="http://schemas.microsoft.com/office/drawing/2014/main" id="{733E4111-4E1C-22AD-6001-8CAE57220EA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Bulle ronde">
              <a:extLst>
                <a:ext uri="{FF2B5EF4-FFF2-40B4-BE49-F238E27FC236}">
                  <a16:creationId xmlns:a16="http://schemas.microsoft.com/office/drawing/2014/main" id="{643CBA80-8EE6-43BE-1BF9-2B4D456AB532}"/>
                </a:ext>
              </a:extLst>
            </p:cNvPr>
            <p:cNvSpPr/>
            <p:nvPr/>
          </p:nvSpPr>
          <p:spPr bwMode="auto">
            <a:xfrm>
              <a:off x="7793444" y="4333257"/>
              <a:ext cx="1993846" cy="982674"/>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9" name="ZoneTexte 14">
              <a:extLst>
                <a:ext uri="{FF2B5EF4-FFF2-40B4-BE49-F238E27FC236}">
                  <a16:creationId xmlns:a16="http://schemas.microsoft.com/office/drawing/2014/main" id="{9198BC02-FAB1-99A0-E753-3F316A7EE360}"/>
                </a:ext>
              </a:extLst>
            </p:cNvPr>
            <p:cNvSpPr txBox="1">
              <a:spLocks noChangeArrowheads="1"/>
            </p:cNvSpPr>
            <p:nvPr/>
          </p:nvSpPr>
          <p:spPr bwMode="auto">
            <a:xfrm>
              <a:off x="7989025" y="4721144"/>
              <a:ext cx="1908846" cy="25860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defRPr/>
              </a:pPr>
              <a:r>
                <a:rPr lang="fr-FR" altLang="fr-FR" sz="1200" dirty="0">
                  <a:solidFill>
                    <a:schemeClr val="tx1"/>
                  </a:solidFill>
                  <a:latin typeface="Arial" panose="020B0604020202020204" pitchFamily="34" charset="0"/>
                  <a:cs typeface="Arial" panose="020B0604020202020204" pitchFamily="34" charset="0"/>
                </a:rPr>
                <a:t>Et d’autres encore…</a:t>
              </a:r>
              <a:endParaRPr lang="fr-FR" sz="1200" dirty="0">
                <a:solidFill>
                  <a:schemeClr val="tx1"/>
                </a:solidFill>
                <a:latin typeface="Arial" panose="020B0604020202020204" pitchFamily="34" charset="0"/>
                <a:cs typeface="Arial" panose="020B0604020202020204" pitchFamily="34" charset="0"/>
              </a:endParaRPr>
            </a:p>
          </p:txBody>
        </p:sp>
      </p:grpSp>
      <p:grpSp>
        <p:nvGrpSpPr>
          <p:cNvPr id="40" name="Groupe N1">
            <a:extLst>
              <a:ext uri="{FF2B5EF4-FFF2-40B4-BE49-F238E27FC236}">
                <a16:creationId xmlns:a16="http://schemas.microsoft.com/office/drawing/2014/main" id="{F49BD8C7-5C95-C060-B43A-47C4E0C2F309}"/>
              </a:ext>
            </a:extLst>
          </p:cNvPr>
          <p:cNvGrpSpPr/>
          <p:nvPr/>
        </p:nvGrpSpPr>
        <p:grpSpPr>
          <a:xfrm>
            <a:off x="2679288" y="2107861"/>
            <a:ext cx="1015200" cy="1015200"/>
            <a:chOff x="2979068" y="2181479"/>
            <a:chExt cx="1015200" cy="1015200"/>
          </a:xfrm>
          <a:solidFill>
            <a:srgbClr val="42C4E3"/>
          </a:solidFill>
        </p:grpSpPr>
        <p:sp>
          <p:nvSpPr>
            <p:cNvPr id="41" name="Numéro 1">
              <a:extLst>
                <a:ext uri="{FF2B5EF4-FFF2-40B4-BE49-F238E27FC236}">
                  <a16:creationId xmlns:a16="http://schemas.microsoft.com/office/drawing/2014/main" id="{353156CC-766F-2376-EFB3-0E75FE53504D}"/>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45433BDD-D0E2-D907-BD5A-C35DD42C37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3" name="Groupe N3">
            <a:extLst>
              <a:ext uri="{FF2B5EF4-FFF2-40B4-BE49-F238E27FC236}">
                <a16:creationId xmlns:a16="http://schemas.microsoft.com/office/drawing/2014/main" id="{DE2B4C10-8EE3-BD28-05F0-F1D11BA0ED2E}"/>
              </a:ext>
            </a:extLst>
          </p:cNvPr>
          <p:cNvGrpSpPr>
            <a:grpSpLocks/>
          </p:cNvGrpSpPr>
          <p:nvPr/>
        </p:nvGrpSpPr>
        <p:grpSpPr bwMode="auto">
          <a:xfrm>
            <a:off x="9424732" y="2134560"/>
            <a:ext cx="1016000" cy="1014413"/>
            <a:chOff x="9725308" y="2293938"/>
            <a:chExt cx="1015200" cy="1015200"/>
          </a:xfrm>
        </p:grpSpPr>
        <p:sp>
          <p:nvSpPr>
            <p:cNvPr id="44" name="Numéro 3">
              <a:extLst>
                <a:ext uri="{FF2B5EF4-FFF2-40B4-BE49-F238E27FC236}">
                  <a16:creationId xmlns:a16="http://schemas.microsoft.com/office/drawing/2014/main" id="{53E86968-D74B-F86D-8239-ACD8A4A1C3BE}"/>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F1800A9F-1715-B555-C6A2-5DF26D4BA00C}"/>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46" name="Groupe N5">
            <a:extLst>
              <a:ext uri="{FF2B5EF4-FFF2-40B4-BE49-F238E27FC236}">
                <a16:creationId xmlns:a16="http://schemas.microsoft.com/office/drawing/2014/main" id="{F191C88C-5264-C580-526A-B6CBE2315C72}"/>
              </a:ext>
            </a:extLst>
          </p:cNvPr>
          <p:cNvGrpSpPr>
            <a:grpSpLocks/>
          </p:cNvGrpSpPr>
          <p:nvPr/>
        </p:nvGrpSpPr>
        <p:grpSpPr bwMode="auto">
          <a:xfrm>
            <a:off x="6025902" y="4945166"/>
            <a:ext cx="1016000" cy="1016000"/>
            <a:chOff x="6250282" y="5007328"/>
            <a:chExt cx="1015200" cy="1015200"/>
          </a:xfrm>
        </p:grpSpPr>
        <p:sp>
          <p:nvSpPr>
            <p:cNvPr id="47" name="Numéro 5">
              <a:extLst>
                <a:ext uri="{FF2B5EF4-FFF2-40B4-BE49-F238E27FC236}">
                  <a16:creationId xmlns:a16="http://schemas.microsoft.com/office/drawing/2014/main" id="{C87E0C98-EBC4-EFBB-8DD8-576FCFE209C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7406EFBB-5BAD-70A1-187A-90DF3EFBAAED}"/>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9" name="Groupe N4">
            <a:extLst>
              <a:ext uri="{FF2B5EF4-FFF2-40B4-BE49-F238E27FC236}">
                <a16:creationId xmlns:a16="http://schemas.microsoft.com/office/drawing/2014/main" id="{EA150187-CA24-155E-307F-08076DC5528B}"/>
              </a:ext>
            </a:extLst>
          </p:cNvPr>
          <p:cNvGrpSpPr>
            <a:grpSpLocks/>
          </p:cNvGrpSpPr>
          <p:nvPr/>
        </p:nvGrpSpPr>
        <p:grpSpPr bwMode="auto">
          <a:xfrm>
            <a:off x="2749806" y="4923565"/>
            <a:ext cx="1016000" cy="1016000"/>
            <a:chOff x="3027027" y="5047015"/>
            <a:chExt cx="1015200" cy="1015200"/>
          </a:xfrm>
        </p:grpSpPr>
        <p:sp>
          <p:nvSpPr>
            <p:cNvPr id="50" name="Numéro 4">
              <a:extLst>
                <a:ext uri="{FF2B5EF4-FFF2-40B4-BE49-F238E27FC236}">
                  <a16:creationId xmlns:a16="http://schemas.microsoft.com/office/drawing/2014/main" id="{0A33BD60-9582-37E7-7276-5054F2416DE2}"/>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69F08935-9A5E-6CF7-A56E-6C2DC0854908}"/>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2" name="Groupe N2">
            <a:extLst>
              <a:ext uri="{FF2B5EF4-FFF2-40B4-BE49-F238E27FC236}">
                <a16:creationId xmlns:a16="http://schemas.microsoft.com/office/drawing/2014/main" id="{DC7E6463-B962-D777-8424-03E25B792216}"/>
              </a:ext>
            </a:extLst>
          </p:cNvPr>
          <p:cNvGrpSpPr>
            <a:grpSpLocks/>
          </p:cNvGrpSpPr>
          <p:nvPr/>
        </p:nvGrpSpPr>
        <p:grpSpPr bwMode="auto">
          <a:xfrm>
            <a:off x="6108444" y="2134560"/>
            <a:ext cx="1016000" cy="1014413"/>
            <a:chOff x="6429109" y="2275219"/>
            <a:chExt cx="1015200" cy="1015200"/>
          </a:xfrm>
        </p:grpSpPr>
        <p:sp>
          <p:nvSpPr>
            <p:cNvPr id="53" name="Numéro 2">
              <a:extLst>
                <a:ext uri="{FF2B5EF4-FFF2-40B4-BE49-F238E27FC236}">
                  <a16:creationId xmlns:a16="http://schemas.microsoft.com/office/drawing/2014/main" id="{25E3CBF3-85FC-868C-1DFB-03E216B0ED5E}"/>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74F550BD-89BB-AB7F-D7D4-815EF2785654}"/>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5" name="Groupe N6">
            <a:extLst>
              <a:ext uri="{FF2B5EF4-FFF2-40B4-BE49-F238E27FC236}">
                <a16:creationId xmlns:a16="http://schemas.microsoft.com/office/drawing/2014/main" id="{E30FFD1F-2E2B-3DDC-01B9-AC3073C3B52C}"/>
              </a:ext>
            </a:extLst>
          </p:cNvPr>
          <p:cNvGrpSpPr>
            <a:grpSpLocks/>
          </p:cNvGrpSpPr>
          <p:nvPr/>
        </p:nvGrpSpPr>
        <p:grpSpPr bwMode="auto">
          <a:xfrm>
            <a:off x="9424732" y="4945166"/>
            <a:ext cx="1016000" cy="1016000"/>
            <a:chOff x="9902970" y="5173076"/>
            <a:chExt cx="1015200" cy="1015200"/>
          </a:xfrm>
        </p:grpSpPr>
        <p:sp>
          <p:nvSpPr>
            <p:cNvPr id="56" name="Numéro 6">
              <a:extLst>
                <a:ext uri="{FF2B5EF4-FFF2-40B4-BE49-F238E27FC236}">
                  <a16:creationId xmlns:a16="http://schemas.microsoft.com/office/drawing/2014/main" id="{49E2F204-3259-2AA6-E89F-00550B4D0C1F}"/>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64F1FE8B-2CF4-A096-CFE1-40FB446E010E}"/>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13" name="Image 12">
            <a:hlinkClick r:id="rId12" action="ppaction://hlinksldjump"/>
            <a:extLst>
              <a:ext uri="{FF2B5EF4-FFF2-40B4-BE49-F238E27FC236}">
                <a16:creationId xmlns:a16="http://schemas.microsoft.com/office/drawing/2014/main" id="{33BECE4C-B71B-EF3D-ED87-FA133EA22B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11709" y="5630457"/>
            <a:ext cx="780290" cy="661417"/>
          </a:xfrm>
          <a:prstGeom prst="rect">
            <a:avLst/>
          </a:prstGeom>
        </p:spPr>
      </p:pic>
      <p:sp>
        <p:nvSpPr>
          <p:cNvPr id="15" name="Espace réservé du numéro de diapositive 1">
            <a:extLst>
              <a:ext uri="{FF2B5EF4-FFF2-40B4-BE49-F238E27FC236}">
                <a16:creationId xmlns:a16="http://schemas.microsoft.com/office/drawing/2014/main" id="{5335C3C1-1D78-E6C0-B89B-9A2D12E46896}"/>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31</a:t>
            </a:fld>
            <a:endParaRPr lang="fr-FR" altLang="fr-FR" sz="1800" b="1" dirty="0">
              <a:solidFill>
                <a:schemeClr val="bg1"/>
              </a:solidFill>
            </a:endParaRPr>
          </a:p>
        </p:txBody>
      </p:sp>
      <p:pic>
        <p:nvPicPr>
          <p:cNvPr id="18" name="Logo AEM">
            <a:extLst>
              <a:ext uri="{FF2B5EF4-FFF2-40B4-BE49-F238E27FC236}">
                <a16:creationId xmlns:a16="http://schemas.microsoft.com/office/drawing/2014/main" id="{7720901E-95A1-91E0-948A-68F5B139B7D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48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1800" decel="100000" fill="hold"/>
                                        <p:tgtEl>
                                          <p:spTgt spid="1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40"/>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9" restart="whenNotActive" fill="hold" evtFilter="cancelBubble" nodeType="interactiveSeq">
                <p:stCondLst>
                  <p:cond evt="onClick" delay="0">
                    <p:tgtEl>
                      <p:spTgt spid="52"/>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withEffect">
                                  <p:stCondLst>
                                    <p:cond delay="0"/>
                                  </p:stCondLst>
                                  <p:childTnLst>
                                    <p:set>
                                      <p:cBhvr>
                                        <p:cTn id="23" dur="1" fill="hold">
                                          <p:stCondLst>
                                            <p:cond delay="0"/>
                                          </p:stCondLst>
                                        </p:cTn>
                                        <p:tgtEl>
                                          <p:spTgt spid="52"/>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4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4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withEffect">
                                  <p:stCondLst>
                                    <p:cond delay="0"/>
                                  </p:stCondLst>
                                  <p:childTnLst>
                                    <p:set>
                                      <p:cBhvr>
                                        <p:cTn id="39" dur="1" fill="hold">
                                          <p:stCondLst>
                                            <p:cond delay="0"/>
                                          </p:stCondLst>
                                        </p:cTn>
                                        <p:tgtEl>
                                          <p:spTgt spid="49"/>
                                        </p:tgtEl>
                                        <p:attrNameLst>
                                          <p:attrName>style.visibility</p:attrName>
                                        </p:attrNameLst>
                                      </p:cBhvr>
                                      <p:to>
                                        <p:strVal val="hidden"/>
                                      </p:to>
                                    </p:set>
                                  </p:childTnLst>
                                </p:cTn>
                              </p:par>
                            </p:childTnLst>
                          </p:cTn>
                        </p:par>
                        <p:par>
                          <p:cTn id="40" fill="hold">
                            <p:stCondLst>
                              <p:cond delay="0"/>
                            </p:stCondLst>
                            <p:childTnLst>
                              <p:par>
                                <p:cTn id="41" presetID="3" presetClass="entr" presetSubtype="1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withEffect">
                                  <p:stCondLst>
                                    <p:cond delay="0"/>
                                  </p:stCondLst>
                                  <p:childTnLst>
                                    <p:set>
                                      <p:cBhvr>
                                        <p:cTn id="48" dur="1" fill="hold">
                                          <p:stCondLst>
                                            <p:cond delay="0"/>
                                          </p:stCondLst>
                                        </p:cTn>
                                        <p:tgtEl>
                                          <p:spTgt spid="46"/>
                                        </p:tgtEl>
                                        <p:attrNameLst>
                                          <p:attrName>style.visibility</p:attrName>
                                        </p:attrNameLst>
                                      </p:cBhvr>
                                      <p:to>
                                        <p:strVal val="hidden"/>
                                      </p:to>
                                    </p:set>
                                  </p:childTnLst>
                                </p:cTn>
                              </p:par>
                            </p:childTnLst>
                          </p:cTn>
                        </p:par>
                        <p:par>
                          <p:cTn id="49" fill="hold">
                            <p:stCondLst>
                              <p:cond delay="0"/>
                            </p:stCondLst>
                            <p:childTnLst>
                              <p:par>
                                <p:cTn id="50" presetID="3" presetClass="entr" presetSubtype="1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childTnLst>
              </p:cTn>
              <p:nextCondLst>
                <p:cond evt="onClick" delay="0">
                  <p:tgtEl>
                    <p:spTgt spid="46"/>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55"/>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9EE9FE6-B946-11C2-B4CD-D0899980931D}"/>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4472C4">
                    <a:lumMod val="75000"/>
                  </a:srgbClr>
                </a:solidFill>
                <a:cs typeface="Arial" panose="020B0604020202020204" pitchFamily="34" charset="0"/>
              </a:rPr>
              <a:t>Qu’est-ce qu’une espèce endémique ?</a:t>
            </a:r>
            <a:endParaRPr lang="fr-FR" sz="3500" b="1" dirty="0">
              <a:solidFill>
                <a:srgbClr val="4472C4">
                  <a:lumMod val="75000"/>
                </a:srgbClr>
              </a:solidFill>
              <a:cs typeface="Arial" panose="020B0604020202020204" pitchFamily="34" charset="0"/>
            </a:endParaRPr>
          </a:p>
        </p:txBody>
      </p:sp>
      <p:sp>
        <p:nvSpPr>
          <p:cNvPr id="3" name="Rectangle 1">
            <a:extLst>
              <a:ext uri="{FF2B5EF4-FFF2-40B4-BE49-F238E27FC236}">
                <a16:creationId xmlns:a16="http://schemas.microsoft.com/office/drawing/2014/main" id="{55E78ABC-5FAA-5D85-054D-C29462FFAEBF}"/>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AF1A2591-26A4-C8E0-080A-FE6846530E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9910600D-0CB7-F80D-1C0C-9BD2D19280DB}"/>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DF0F98E2-CD93-269E-BE56-F017DCAD75AE}"/>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AC33516C-0B0C-C1EF-CAFB-D2625D9B0F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3CAEE91C-FA01-8342-4D7A-AD5459826C2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1182AD8E-9A96-D582-B655-D81C26168F12}"/>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685B61D7-7F00-C2DA-86AE-F72F9FA8EB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B5C44A1C-190C-73EE-17AB-921C4603B3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numéro de diapositive 1">
            <a:extLst>
              <a:ext uri="{FF2B5EF4-FFF2-40B4-BE49-F238E27FC236}">
                <a16:creationId xmlns:a16="http://schemas.microsoft.com/office/drawing/2014/main" id="{B33201E8-DDAC-F213-79BA-93CAEFFB0981}"/>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32</a:t>
            </a:fld>
            <a:endParaRPr lang="fr-FR" altLang="fr-FR" sz="1800" b="1" dirty="0">
              <a:solidFill>
                <a:schemeClr val="bg1"/>
              </a:solidFill>
            </a:endParaRPr>
          </a:p>
        </p:txBody>
      </p:sp>
      <p:pic>
        <p:nvPicPr>
          <p:cNvPr id="14" name="Image 13">
            <a:extLst>
              <a:ext uri="{FF2B5EF4-FFF2-40B4-BE49-F238E27FC236}">
                <a16:creationId xmlns:a16="http://schemas.microsoft.com/office/drawing/2014/main" id="{D4E9F156-6AFA-1525-DFBF-4952452A2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03376" y="2632075"/>
            <a:ext cx="2633957" cy="4013648"/>
          </a:xfrm>
          <a:prstGeom prst="rect">
            <a:avLst/>
          </a:prstGeom>
        </p:spPr>
      </p:pic>
      <p:pic>
        <p:nvPicPr>
          <p:cNvPr id="21" name="+ PLUS">
            <a:extLst>
              <a:ext uri="{FF2B5EF4-FFF2-40B4-BE49-F238E27FC236}">
                <a16:creationId xmlns:a16="http://schemas.microsoft.com/office/drawing/2014/main" id="{5B852DFC-DEFD-747D-30AB-394F68ED390D}"/>
              </a:ext>
            </a:extLst>
          </p:cNvPr>
          <p:cNvPicPr preferRelativeResize="0">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070759" y="3681413"/>
            <a:ext cx="763587" cy="6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99EE48E1-57F0-76DC-E5C9-9F0590AA9D2C}"/>
              </a:ext>
            </a:extLst>
          </p:cNvPr>
          <p:cNvSpPr txBox="1"/>
          <p:nvPr/>
        </p:nvSpPr>
        <p:spPr>
          <a:xfrm>
            <a:off x="5336849" y="6396722"/>
            <a:ext cx="3638747" cy="253916"/>
          </a:xfrm>
          <a:prstGeom prst="rect">
            <a:avLst/>
          </a:prstGeom>
          <a:noFill/>
        </p:spPr>
        <p:txBody>
          <a:bodyPr wrap="square">
            <a:spAutoFit/>
          </a:bodyPr>
          <a:lstStyle/>
          <a:p>
            <a:r>
              <a:rPr lang="fr-FR" sz="1050" dirty="0">
                <a:solidFill>
                  <a:schemeClr val="bg1">
                    <a:lumMod val="65000"/>
                  </a:schemeClr>
                </a:solidFill>
                <a:hlinkClick r:id="rId9">
                  <a:extLst>
                    <a:ext uri="{A12FA001-AC4F-418D-AE19-62706E023703}">
                      <ahyp:hlinkClr xmlns:ahyp="http://schemas.microsoft.com/office/drawing/2018/hyperlinkcolor" val="tx"/>
                    </a:ext>
                  </a:extLst>
                </a:hlinkClick>
              </a:rPr>
              <a:t>Source :</a:t>
            </a:r>
            <a:r>
              <a:rPr lang="fr-FR" sz="1050" dirty="0">
                <a:solidFill>
                  <a:schemeClr val="bg1">
                    <a:lumMod val="65000"/>
                  </a:schemeClr>
                </a:solidFill>
              </a:rPr>
              <a:t> </a:t>
            </a:r>
            <a:r>
              <a:rPr lang="fr-FR" sz="1050" dirty="0" err="1">
                <a:solidFill>
                  <a:schemeClr val="bg1">
                    <a:lumMod val="65000"/>
                  </a:schemeClr>
                </a:solidFill>
              </a:rPr>
              <a:t>cnrtl</a:t>
            </a:r>
            <a:endParaRPr lang="fr-FR" sz="1200" dirty="0">
              <a:solidFill>
                <a:schemeClr val="bg1">
                  <a:lumMod val="65000"/>
                </a:schemeClr>
              </a:solidFill>
            </a:endParaRPr>
          </a:p>
        </p:txBody>
      </p:sp>
      <p:sp>
        <p:nvSpPr>
          <p:cNvPr id="23" name="ZoneTexte 22">
            <a:extLst>
              <a:ext uri="{FF2B5EF4-FFF2-40B4-BE49-F238E27FC236}">
                <a16:creationId xmlns:a16="http://schemas.microsoft.com/office/drawing/2014/main" id="{6FBBD567-4593-4FF8-1619-CF291D4E7214}"/>
              </a:ext>
            </a:extLst>
          </p:cNvPr>
          <p:cNvSpPr txBox="1"/>
          <p:nvPr/>
        </p:nvSpPr>
        <p:spPr>
          <a:xfrm>
            <a:off x="5336849" y="1832531"/>
            <a:ext cx="6563052" cy="1508105"/>
          </a:xfrm>
          <a:prstGeom prst="rect">
            <a:avLst/>
          </a:prstGeom>
          <a:noFill/>
        </p:spPr>
        <p:txBody>
          <a:bodyPr wrap="square">
            <a:spAutoFit/>
          </a:bodyPr>
          <a:lstStyle/>
          <a:p>
            <a:r>
              <a:rPr lang="fr-FR" sz="2000" b="0" i="0" dirty="0">
                <a:solidFill>
                  <a:schemeClr val="accent1">
                    <a:lumMod val="75000"/>
                  </a:schemeClr>
                </a:solidFill>
                <a:effectLst/>
              </a:rPr>
              <a:t>C’est une espèce (animale ou végétale) localisée dans une aire restreinte. </a:t>
            </a:r>
            <a:r>
              <a:rPr lang="fr-FR" sz="2000" dirty="0">
                <a:solidFill>
                  <a:schemeClr val="accent1">
                    <a:lumMod val="75000"/>
                  </a:schemeClr>
                </a:solidFill>
              </a:rPr>
              <a:t>Cela signifie qu’on la rencontre uniquement dans des écosystèmes/pays particuliers.</a:t>
            </a:r>
          </a:p>
          <a:p>
            <a:endParaRPr lang="fr-FR" sz="2000" dirty="0">
              <a:solidFill>
                <a:schemeClr val="accent1">
                  <a:lumMod val="75000"/>
                </a:schemeClr>
              </a:solidFill>
            </a:endParaRPr>
          </a:p>
          <a:p>
            <a:pPr rtl="0">
              <a:spcBef>
                <a:spcPts val="0"/>
              </a:spcBef>
              <a:spcAft>
                <a:spcPts val="1200"/>
              </a:spcAft>
            </a:pPr>
            <a:endParaRPr lang="fr-FR" sz="1200" dirty="0">
              <a:solidFill>
                <a:schemeClr val="accent3">
                  <a:lumMod val="75000"/>
                </a:schemeClr>
              </a:solidFill>
            </a:endParaRPr>
          </a:p>
        </p:txBody>
      </p:sp>
      <p:grpSp>
        <p:nvGrpSpPr>
          <p:cNvPr id="24" name="Groupe 23">
            <a:extLst>
              <a:ext uri="{FF2B5EF4-FFF2-40B4-BE49-F238E27FC236}">
                <a16:creationId xmlns:a16="http://schemas.microsoft.com/office/drawing/2014/main" id="{E3481BF8-D263-A60C-8403-537DFE314C02}"/>
              </a:ext>
            </a:extLst>
          </p:cNvPr>
          <p:cNvGrpSpPr/>
          <p:nvPr/>
        </p:nvGrpSpPr>
        <p:grpSpPr>
          <a:xfrm>
            <a:off x="5993367" y="3468534"/>
            <a:ext cx="3197224" cy="1827519"/>
            <a:chOff x="6719231" y="1918133"/>
            <a:chExt cx="3197224" cy="1510867"/>
          </a:xfrm>
        </p:grpSpPr>
        <p:sp>
          <p:nvSpPr>
            <p:cNvPr id="25" name="Ellipse Texte +">
              <a:extLst>
                <a:ext uri="{FF2B5EF4-FFF2-40B4-BE49-F238E27FC236}">
                  <a16:creationId xmlns:a16="http://schemas.microsoft.com/office/drawing/2014/main" id="{5EB8CB9C-62DE-7580-8314-D479CB557439}"/>
                </a:ext>
              </a:extLst>
            </p:cNvPr>
            <p:cNvSpPr/>
            <p:nvPr/>
          </p:nvSpPr>
          <p:spPr bwMode="auto">
            <a:xfrm>
              <a:off x="6719231" y="1918133"/>
              <a:ext cx="3197224" cy="151086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fr-FR" sz="1100" dirty="0">
                <a:solidFill>
                  <a:schemeClr val="bg1"/>
                </a:solidFill>
              </a:endParaRPr>
            </a:p>
          </p:txBody>
        </p:sp>
        <p:sp>
          <p:nvSpPr>
            <p:cNvPr id="26" name="ZoneTexte 25">
              <a:extLst>
                <a:ext uri="{FF2B5EF4-FFF2-40B4-BE49-F238E27FC236}">
                  <a16:creationId xmlns:a16="http://schemas.microsoft.com/office/drawing/2014/main" id="{D1548D22-0D5C-CDD5-D452-2859348405DE}"/>
                </a:ext>
              </a:extLst>
            </p:cNvPr>
            <p:cNvSpPr txBox="1"/>
            <p:nvPr/>
          </p:nvSpPr>
          <p:spPr>
            <a:xfrm>
              <a:off x="7024254" y="2073401"/>
              <a:ext cx="2587178" cy="1221353"/>
            </a:xfrm>
            <a:prstGeom prst="rect">
              <a:avLst/>
            </a:prstGeom>
            <a:noFill/>
          </p:spPr>
          <p:txBody>
            <a:bodyPr wrap="square">
              <a:spAutoFit/>
            </a:bodyPr>
            <a:lstStyle/>
            <a:p>
              <a:pPr algn="ctr"/>
              <a:r>
                <a:rPr lang="fr-FR" sz="1800" dirty="0">
                  <a:solidFill>
                    <a:schemeClr val="bg1"/>
                  </a:solidFill>
                </a:rPr>
                <a:t>Par exemple, le koala est une espèce endémique de l’Australie : on le rencontre uniquement dans ce pays.</a:t>
              </a:r>
            </a:p>
          </p:txBody>
        </p:sp>
      </p:grpSp>
      <p:pic>
        <p:nvPicPr>
          <p:cNvPr id="27" name="loupe transports">
            <a:hlinkClick r:id="rId10" action="ppaction://hlinksldjump"/>
            <a:extLst>
              <a:ext uri="{FF2B5EF4-FFF2-40B4-BE49-F238E27FC236}">
                <a16:creationId xmlns:a16="http://schemas.microsoft.com/office/drawing/2014/main" id="{F00C7754-AF67-D72F-377F-B4969D2784C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05628" y="4953458"/>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hlinkClick r:id="rId12" action="ppaction://hlinksldjump"/>
            <a:extLst>
              <a:ext uri="{FF2B5EF4-FFF2-40B4-BE49-F238E27FC236}">
                <a16:creationId xmlns:a16="http://schemas.microsoft.com/office/drawing/2014/main" id="{4AE506A3-54A6-F1AE-6C6D-1F7DE15270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11709" y="5515679"/>
            <a:ext cx="780290" cy="661417"/>
          </a:xfrm>
          <a:prstGeom prst="rect">
            <a:avLst/>
          </a:prstGeom>
        </p:spPr>
      </p:pic>
      <p:pic>
        <p:nvPicPr>
          <p:cNvPr id="15" name="Logo AEM">
            <a:extLst>
              <a:ext uri="{FF2B5EF4-FFF2-40B4-BE49-F238E27FC236}">
                <a16:creationId xmlns:a16="http://schemas.microsoft.com/office/drawing/2014/main" id="{3CE5E66F-12A4-6F35-6E99-B021273971E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6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8F315A-6FCC-468B-F9CE-37274D0AD18A}"/>
              </a:ext>
            </a:extLst>
          </p:cNvPr>
          <p:cNvSpPr/>
          <p:nvPr/>
        </p:nvSpPr>
        <p:spPr>
          <a:xfrm>
            <a:off x="6755906" y="754602"/>
            <a:ext cx="5436093" cy="2450325"/>
          </a:xfrm>
          <a:prstGeom prst="rect">
            <a:avLst/>
          </a:prstGeom>
          <a:solidFill>
            <a:srgbClr val="00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6A115A6-52BB-11DB-AFA0-B9804B2989C9}"/>
              </a:ext>
            </a:extLst>
          </p:cNvPr>
          <p:cNvSpPr txBox="1"/>
          <p:nvPr/>
        </p:nvSpPr>
        <p:spPr>
          <a:xfrm>
            <a:off x="7208667" y="1423943"/>
            <a:ext cx="5100136" cy="1200329"/>
          </a:xfrm>
          <a:prstGeom prst="rect">
            <a:avLst/>
          </a:prstGeom>
          <a:noFill/>
        </p:spPr>
        <p:txBody>
          <a:bodyPr wrap="square" rtlCol="0">
            <a:spAutoFit/>
          </a:bodyPr>
          <a:lstStyle/>
          <a:p>
            <a:r>
              <a:rPr lang="fr-FR" sz="3600" b="1" dirty="0">
                <a:solidFill>
                  <a:schemeClr val="bg1"/>
                </a:solidFill>
              </a:rPr>
              <a:t>Les causes de la perte de la biodiversité</a:t>
            </a:r>
          </a:p>
        </p:txBody>
      </p:sp>
      <p:sp>
        <p:nvSpPr>
          <p:cNvPr id="4" name="Espace réservé du numéro de diapositive 1">
            <a:extLst>
              <a:ext uri="{FF2B5EF4-FFF2-40B4-BE49-F238E27FC236}">
                <a16:creationId xmlns:a16="http://schemas.microsoft.com/office/drawing/2014/main" id="{7F7C0595-3996-BD66-119E-EF8111910948}"/>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33</a:t>
            </a:fld>
            <a:endParaRPr lang="fr-FR" altLang="fr-FR" sz="1800" b="1" dirty="0">
              <a:solidFill>
                <a:schemeClr val="bg1"/>
              </a:solidFill>
            </a:endParaRPr>
          </a:p>
        </p:txBody>
      </p:sp>
      <p:pic>
        <p:nvPicPr>
          <p:cNvPr id="5" name="Image 4">
            <a:extLst>
              <a:ext uri="{FF2B5EF4-FFF2-40B4-BE49-F238E27FC236}">
                <a16:creationId xmlns:a16="http://schemas.microsoft.com/office/drawing/2014/main" id="{7A7DA9EE-892B-B176-C9EB-D4EB06E14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193" y="1801640"/>
            <a:ext cx="10004340" cy="5056360"/>
          </a:xfrm>
          <a:prstGeom prst="rect">
            <a:avLst/>
          </a:prstGeom>
        </p:spPr>
      </p:pic>
      <p:pic>
        <p:nvPicPr>
          <p:cNvPr id="6" name="Logo AEM">
            <a:extLst>
              <a:ext uri="{FF2B5EF4-FFF2-40B4-BE49-F238E27FC236}">
                <a16:creationId xmlns:a16="http://schemas.microsoft.com/office/drawing/2014/main" id="{B095F11B-BBF8-626B-554D-0E6972AF47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1800" decel="100000" fill="hold"/>
                                        <p:tgtEl>
                                          <p:spTgt spid="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e 67">
            <a:extLst>
              <a:ext uri="{FF2B5EF4-FFF2-40B4-BE49-F238E27FC236}">
                <a16:creationId xmlns:a16="http://schemas.microsoft.com/office/drawing/2014/main" id="{A802D1CE-17C7-853C-AB4B-D867FDE288CD}"/>
              </a:ext>
            </a:extLst>
          </p:cNvPr>
          <p:cNvGrpSpPr/>
          <p:nvPr/>
        </p:nvGrpSpPr>
        <p:grpSpPr>
          <a:xfrm>
            <a:off x="4558390" y="4078554"/>
            <a:ext cx="1963015" cy="2491789"/>
            <a:chOff x="4558390" y="4078554"/>
            <a:chExt cx="1963015" cy="2491789"/>
          </a:xfrm>
        </p:grpSpPr>
        <p:sp>
          <p:nvSpPr>
            <p:cNvPr id="53" name="ZoneTexte 14">
              <a:extLst>
                <a:ext uri="{FF2B5EF4-FFF2-40B4-BE49-F238E27FC236}">
                  <a16:creationId xmlns:a16="http://schemas.microsoft.com/office/drawing/2014/main" id="{B2305731-ECAB-9DFC-D127-F9CC37208441}"/>
                </a:ext>
              </a:extLst>
            </p:cNvPr>
            <p:cNvSpPr txBox="1">
              <a:spLocks noChangeArrowheads="1"/>
            </p:cNvSpPr>
            <p:nvPr/>
          </p:nvSpPr>
          <p:spPr bwMode="auto">
            <a:xfrm>
              <a:off x="4558390" y="5924012"/>
              <a:ext cx="1910021" cy="6463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rgbClr val="2F5597"/>
                  </a:solidFill>
                  <a:latin typeface="+mn-lt"/>
                  <a:cs typeface="Calibri" panose="020F0502020204030204" pitchFamily="34" charset="0"/>
                </a:rPr>
                <a:t>La pollution de l’air</a:t>
              </a:r>
            </a:p>
          </p:txBody>
        </p:sp>
        <p:pic>
          <p:nvPicPr>
            <p:cNvPr id="67" name="image pollens">
              <a:extLst>
                <a:ext uri="{FF2B5EF4-FFF2-40B4-BE49-F238E27FC236}">
                  <a16:creationId xmlns:a16="http://schemas.microsoft.com/office/drawing/2014/main" id="{CEA5D4CE-6D8B-5591-D8C0-BC27C7176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578" y="4078554"/>
              <a:ext cx="1917827" cy="191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e 61">
            <a:extLst>
              <a:ext uri="{FF2B5EF4-FFF2-40B4-BE49-F238E27FC236}">
                <a16:creationId xmlns:a16="http://schemas.microsoft.com/office/drawing/2014/main" id="{20286407-7FF4-2629-7B2C-1F703B040227}"/>
              </a:ext>
            </a:extLst>
          </p:cNvPr>
          <p:cNvGrpSpPr/>
          <p:nvPr/>
        </p:nvGrpSpPr>
        <p:grpSpPr>
          <a:xfrm>
            <a:off x="6574923" y="4016285"/>
            <a:ext cx="3197225" cy="2535272"/>
            <a:chOff x="5213899" y="4016285"/>
            <a:chExt cx="3197225" cy="2535272"/>
          </a:xfrm>
        </p:grpSpPr>
        <p:grpSp>
          <p:nvGrpSpPr>
            <p:cNvPr id="55" name="Groupe 54">
              <a:extLst>
                <a:ext uri="{FF2B5EF4-FFF2-40B4-BE49-F238E27FC236}">
                  <a16:creationId xmlns:a16="http://schemas.microsoft.com/office/drawing/2014/main" id="{C0AA8AFC-B21D-B1CA-2100-82C4788CC1D6}"/>
                </a:ext>
              </a:extLst>
            </p:cNvPr>
            <p:cNvGrpSpPr/>
            <p:nvPr/>
          </p:nvGrpSpPr>
          <p:grpSpPr>
            <a:xfrm>
              <a:off x="5213899" y="4016285"/>
              <a:ext cx="3197225" cy="2492399"/>
              <a:chOff x="5213899" y="4016285"/>
              <a:chExt cx="3197225" cy="2492399"/>
            </a:xfrm>
          </p:grpSpPr>
          <p:sp>
            <p:nvSpPr>
              <p:cNvPr id="18" name="ZoneTexte 14">
                <a:extLst>
                  <a:ext uri="{FF2B5EF4-FFF2-40B4-BE49-F238E27FC236}">
                    <a16:creationId xmlns:a16="http://schemas.microsoft.com/office/drawing/2014/main" id="{EACC0761-6FFD-9CEB-5491-E15F155AE5E6}"/>
                  </a:ext>
                </a:extLst>
              </p:cNvPr>
              <p:cNvSpPr txBox="1">
                <a:spLocks noChangeArrowheads="1"/>
              </p:cNvSpPr>
              <p:nvPr/>
            </p:nvSpPr>
            <p:spPr bwMode="auto">
              <a:xfrm>
                <a:off x="5213899" y="5862353"/>
                <a:ext cx="3197225" cy="64633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rgbClr val="2F5597"/>
                    </a:solidFill>
                    <a:latin typeface="+mn-lt"/>
                    <a:cs typeface="Calibri" panose="020F0502020204030204" pitchFamily="34" charset="0"/>
                  </a:rPr>
                  <a:t>Les espèces exotiques envahissantes </a:t>
                </a:r>
              </a:p>
            </p:txBody>
          </p:sp>
          <p:pic>
            <p:nvPicPr>
              <p:cNvPr id="54" name="Image 53">
                <a:extLst>
                  <a:ext uri="{FF2B5EF4-FFF2-40B4-BE49-F238E27FC236}">
                    <a16:creationId xmlns:a16="http://schemas.microsoft.com/office/drawing/2014/main" id="{7A5F48E0-D938-5636-9B15-57DE469E2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705" y="4016285"/>
                <a:ext cx="2664489" cy="1882333"/>
              </a:xfrm>
              <a:prstGeom prst="rect">
                <a:avLst/>
              </a:prstGeom>
            </p:spPr>
          </p:pic>
        </p:grpSp>
        <p:pic>
          <p:nvPicPr>
            <p:cNvPr id="56" name="Image 55">
              <a:hlinkClick r:id="rId4" action="ppaction://hlinksldjump"/>
              <a:extLst>
                <a:ext uri="{FF2B5EF4-FFF2-40B4-BE49-F238E27FC236}">
                  <a16:creationId xmlns:a16="http://schemas.microsoft.com/office/drawing/2014/main" id="{B5695218-063E-5163-8BF2-19875E45C2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949" y="6103881"/>
              <a:ext cx="447676" cy="447676"/>
            </a:xfrm>
            <a:prstGeom prst="rect">
              <a:avLst/>
            </a:prstGeom>
          </p:spPr>
        </p:pic>
      </p:grpSp>
      <p:grpSp>
        <p:nvGrpSpPr>
          <p:cNvPr id="61" name="Groupe 60">
            <a:extLst>
              <a:ext uri="{FF2B5EF4-FFF2-40B4-BE49-F238E27FC236}">
                <a16:creationId xmlns:a16="http://schemas.microsoft.com/office/drawing/2014/main" id="{58C0C862-EFFA-1FBE-F2E1-A99A78555A07}"/>
              </a:ext>
            </a:extLst>
          </p:cNvPr>
          <p:cNvGrpSpPr/>
          <p:nvPr/>
        </p:nvGrpSpPr>
        <p:grpSpPr>
          <a:xfrm>
            <a:off x="8994775" y="1141727"/>
            <a:ext cx="3197225" cy="2315944"/>
            <a:chOff x="8994775" y="1141727"/>
            <a:chExt cx="3197225" cy="2315944"/>
          </a:xfrm>
        </p:grpSpPr>
        <p:grpSp>
          <p:nvGrpSpPr>
            <p:cNvPr id="50" name="Groupe 49">
              <a:extLst>
                <a:ext uri="{FF2B5EF4-FFF2-40B4-BE49-F238E27FC236}">
                  <a16:creationId xmlns:a16="http://schemas.microsoft.com/office/drawing/2014/main" id="{71246FA2-D60F-EA66-5336-D8F2CE856C94}"/>
                </a:ext>
              </a:extLst>
            </p:cNvPr>
            <p:cNvGrpSpPr/>
            <p:nvPr/>
          </p:nvGrpSpPr>
          <p:grpSpPr>
            <a:xfrm>
              <a:off x="8994775" y="1141727"/>
              <a:ext cx="3197225" cy="2315944"/>
              <a:chOff x="8994775" y="1141727"/>
              <a:chExt cx="3197225" cy="2315944"/>
            </a:xfrm>
          </p:grpSpPr>
          <p:sp>
            <p:nvSpPr>
              <p:cNvPr id="16" name="ZoneTexte 14">
                <a:extLst>
                  <a:ext uri="{FF2B5EF4-FFF2-40B4-BE49-F238E27FC236}">
                    <a16:creationId xmlns:a16="http://schemas.microsoft.com/office/drawing/2014/main" id="{B33574D1-3C74-50F3-0ADA-71086F13F3A3}"/>
                  </a:ext>
                </a:extLst>
              </p:cNvPr>
              <p:cNvSpPr txBox="1">
                <a:spLocks noChangeArrowheads="1"/>
              </p:cNvSpPr>
              <p:nvPr/>
            </p:nvSpPr>
            <p:spPr bwMode="auto">
              <a:xfrm>
                <a:off x="8994775" y="3088339"/>
                <a:ext cx="3197225" cy="36933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rgbClr val="2F5597"/>
                    </a:solidFill>
                    <a:latin typeface="+mn-lt"/>
                    <a:cs typeface="Calibri" panose="020F0502020204030204" pitchFamily="34" charset="0"/>
                  </a:rPr>
                  <a:t>Le changement climatique</a:t>
                </a:r>
              </a:p>
            </p:txBody>
          </p:sp>
          <p:pic>
            <p:nvPicPr>
              <p:cNvPr id="30" name="Image 29">
                <a:extLst>
                  <a:ext uri="{FF2B5EF4-FFF2-40B4-BE49-F238E27FC236}">
                    <a16:creationId xmlns:a16="http://schemas.microsoft.com/office/drawing/2014/main" id="{BE8A4C96-7ED6-C907-BCF2-705AC4229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1391" y="1141727"/>
                <a:ext cx="2203992" cy="1954759"/>
              </a:xfrm>
              <a:prstGeom prst="rect">
                <a:avLst/>
              </a:prstGeom>
            </p:spPr>
          </p:pic>
        </p:grpSp>
        <p:pic>
          <p:nvPicPr>
            <p:cNvPr id="59" name="En savoir +">
              <a:hlinkClick r:id="rId7" action="ppaction://hlinksldjump"/>
              <a:extLst>
                <a:ext uri="{FF2B5EF4-FFF2-40B4-BE49-F238E27FC236}">
                  <a16:creationId xmlns:a16="http://schemas.microsoft.com/office/drawing/2014/main" id="{4A40CA2E-B585-3E30-5253-8F9A83ACA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5312" y="2684472"/>
              <a:ext cx="511940" cy="469640"/>
            </a:xfrm>
            <a:prstGeom prst="rect">
              <a:avLst/>
            </a:prstGeom>
          </p:spPr>
        </p:pic>
      </p:grpSp>
      <p:grpSp>
        <p:nvGrpSpPr>
          <p:cNvPr id="60" name="Groupe 59">
            <a:extLst>
              <a:ext uri="{FF2B5EF4-FFF2-40B4-BE49-F238E27FC236}">
                <a16:creationId xmlns:a16="http://schemas.microsoft.com/office/drawing/2014/main" id="{E99AD51F-DA65-5CB6-7E2F-C803CA8E75F1}"/>
              </a:ext>
            </a:extLst>
          </p:cNvPr>
          <p:cNvGrpSpPr/>
          <p:nvPr/>
        </p:nvGrpSpPr>
        <p:grpSpPr>
          <a:xfrm>
            <a:off x="5323997" y="1198303"/>
            <a:ext cx="3359137" cy="2680192"/>
            <a:chOff x="5323997" y="1198303"/>
            <a:chExt cx="3359137" cy="2680192"/>
          </a:xfrm>
        </p:grpSpPr>
        <p:grpSp>
          <p:nvGrpSpPr>
            <p:cNvPr id="49" name="Groupe 48">
              <a:extLst>
                <a:ext uri="{FF2B5EF4-FFF2-40B4-BE49-F238E27FC236}">
                  <a16:creationId xmlns:a16="http://schemas.microsoft.com/office/drawing/2014/main" id="{367C4A36-FEE1-F45D-EAEF-EB45738EE2EB}"/>
                </a:ext>
              </a:extLst>
            </p:cNvPr>
            <p:cNvGrpSpPr/>
            <p:nvPr/>
          </p:nvGrpSpPr>
          <p:grpSpPr>
            <a:xfrm>
              <a:off x="5323997" y="1198303"/>
              <a:ext cx="3197225" cy="2680192"/>
              <a:chOff x="5323997" y="1198303"/>
              <a:chExt cx="3197225" cy="2680192"/>
            </a:xfrm>
          </p:grpSpPr>
          <p:pic>
            <p:nvPicPr>
              <p:cNvPr id="15" name="Image 14">
                <a:extLst>
                  <a:ext uri="{FF2B5EF4-FFF2-40B4-BE49-F238E27FC236}">
                    <a16:creationId xmlns:a16="http://schemas.microsoft.com/office/drawing/2014/main" id="{64047695-C439-DD29-119D-A4683D66CC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1961" y="1198303"/>
                <a:ext cx="2362765" cy="1805127"/>
              </a:xfrm>
              <a:prstGeom prst="rect">
                <a:avLst/>
              </a:prstGeom>
            </p:spPr>
          </p:pic>
          <p:sp>
            <p:nvSpPr>
              <p:cNvPr id="14" name="ZoneTexte 14">
                <a:extLst>
                  <a:ext uri="{FF2B5EF4-FFF2-40B4-BE49-F238E27FC236}">
                    <a16:creationId xmlns:a16="http://schemas.microsoft.com/office/drawing/2014/main" id="{93B56825-871B-4955-2694-FE8D8277EE7F}"/>
                  </a:ext>
                </a:extLst>
              </p:cNvPr>
              <p:cNvSpPr txBox="1">
                <a:spLocks noChangeArrowheads="1"/>
              </p:cNvSpPr>
              <p:nvPr/>
            </p:nvSpPr>
            <p:spPr bwMode="auto">
              <a:xfrm>
                <a:off x="5323997" y="2924388"/>
                <a:ext cx="3197225" cy="95410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sz="2000" b="1" dirty="0">
                    <a:solidFill>
                      <a:schemeClr val="accent1">
                        <a:lumMod val="75000"/>
                      </a:schemeClr>
                    </a:solidFill>
                    <a:latin typeface="+mn-lt"/>
                  </a:rPr>
                  <a:t>L</a:t>
                </a:r>
                <a:r>
                  <a:rPr lang="fr-FR" sz="2000" b="1" i="0" dirty="0">
                    <a:solidFill>
                      <a:schemeClr val="accent1">
                        <a:lumMod val="75000"/>
                      </a:schemeClr>
                    </a:solidFill>
                    <a:effectLst/>
                    <a:latin typeface="+mn-lt"/>
                  </a:rPr>
                  <a:t>a surexploitation d’espèces sauvages </a:t>
                </a:r>
                <a:r>
                  <a:rPr lang="fr-FR" sz="1600" i="0" dirty="0">
                    <a:solidFill>
                      <a:schemeClr val="accent1">
                        <a:lumMod val="75000"/>
                      </a:schemeClr>
                    </a:solidFill>
                    <a:effectLst/>
                    <a:latin typeface="+mn-lt"/>
                  </a:rPr>
                  <a:t>(pêche intensive, déforestation, braconnage</a:t>
                </a:r>
                <a:r>
                  <a:rPr lang="fr-FR" sz="1600" dirty="0">
                    <a:solidFill>
                      <a:schemeClr val="accent1">
                        <a:lumMod val="75000"/>
                      </a:schemeClr>
                    </a:solidFill>
                    <a:latin typeface="+mn-lt"/>
                  </a:rPr>
                  <a:t>..</a:t>
                </a:r>
                <a:r>
                  <a:rPr lang="fr-FR" sz="1600" i="0" dirty="0">
                    <a:solidFill>
                      <a:schemeClr val="accent1">
                        <a:lumMod val="75000"/>
                      </a:schemeClr>
                    </a:solidFill>
                    <a:effectLst/>
                    <a:latin typeface="+mn-lt"/>
                  </a:rPr>
                  <a:t>.)</a:t>
                </a:r>
                <a:endParaRPr lang="fr-FR" altLang="fr-FR" sz="3200" dirty="0">
                  <a:solidFill>
                    <a:schemeClr val="accent1">
                      <a:lumMod val="75000"/>
                    </a:schemeClr>
                  </a:solidFill>
                  <a:latin typeface="+mn-lt"/>
                  <a:cs typeface="Calibri" panose="020F0502020204030204" pitchFamily="34" charset="0"/>
                </a:endParaRPr>
              </a:p>
            </p:txBody>
          </p:sp>
        </p:grpSp>
        <p:pic>
          <p:nvPicPr>
            <p:cNvPr id="58" name="En savoir +">
              <a:hlinkClick r:id="rId10" action="ppaction://hlinksldjump"/>
              <a:extLst>
                <a:ext uri="{FF2B5EF4-FFF2-40B4-BE49-F238E27FC236}">
                  <a16:creationId xmlns:a16="http://schemas.microsoft.com/office/drawing/2014/main" id="{13C67725-024F-DCCC-56A0-7B93E3B81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1194" y="3224119"/>
              <a:ext cx="511940" cy="469640"/>
            </a:xfrm>
            <a:prstGeom prst="rect">
              <a:avLst/>
            </a:prstGeom>
          </p:spPr>
        </p:pic>
      </p:grpSp>
      <p:sp>
        <p:nvSpPr>
          <p:cNvPr id="2" name="Rectangle 2">
            <a:extLst>
              <a:ext uri="{FF2B5EF4-FFF2-40B4-BE49-F238E27FC236}">
                <a16:creationId xmlns:a16="http://schemas.microsoft.com/office/drawing/2014/main" id="{D7675B77-0FE0-57E4-2293-CEB271980D45}"/>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Quelles sont les principales causes de la perte de biodiversité ?</a:t>
            </a:r>
          </a:p>
        </p:txBody>
      </p:sp>
      <p:sp>
        <p:nvSpPr>
          <p:cNvPr id="3" name="Rectangle 1">
            <a:extLst>
              <a:ext uri="{FF2B5EF4-FFF2-40B4-BE49-F238E27FC236}">
                <a16:creationId xmlns:a16="http://schemas.microsoft.com/office/drawing/2014/main" id="{8B142762-1664-A948-29EC-53B64792C1A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6FC9B844-2711-8B08-D729-4A134B483D8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46A8E17C-6C09-3557-899C-05FB1F3878D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4A07CB94-F857-52F2-4D8E-680EBE9441EE}"/>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D80BC02B-2B01-817B-1138-B5CA8969ED0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9C8B173E-2CF0-67B1-8CFF-C7F5AE495671}"/>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7669F79C-B339-F368-04A1-ABEC3E0B69E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36C5B71E-1940-E3B5-1B91-78B53179EE2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5BA347C7-4437-AEF5-3EF6-A92A1DB8481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6F8A725F-38D9-509A-2C2E-D56A2B296CAC}"/>
              </a:ext>
            </a:extLst>
          </p:cNvPr>
          <p:cNvSpPr txBox="1"/>
          <p:nvPr/>
        </p:nvSpPr>
        <p:spPr>
          <a:xfrm>
            <a:off x="1554344" y="6474914"/>
            <a:ext cx="10544729" cy="400110"/>
          </a:xfrm>
          <a:prstGeom prst="rect">
            <a:avLst/>
          </a:prstGeom>
          <a:noFill/>
        </p:spPr>
        <p:txBody>
          <a:bodyPr wrap="square">
            <a:spAutoFit/>
          </a:bodyPr>
          <a:lstStyle/>
          <a:p>
            <a:r>
              <a:rPr lang="fr-FR" sz="1000" dirty="0">
                <a:solidFill>
                  <a:schemeClr val="accent3">
                    <a:lumMod val="75000"/>
                  </a:schemeClr>
                </a:solidFill>
              </a:rPr>
              <a:t>(source : https://www.ecologie.gouv.fr/biodiversite-presentation-et-informations-cles#:~:text=Les%20causes%20de%20l'%C3%A9rosion%20de%20la%20biodiversit%C3%A9&amp;text=la%20surexploitation%20d'esp%C3%A8ces%20sauvages,autres%20causes%20et%20les%20aggraver.)</a:t>
            </a:r>
          </a:p>
        </p:txBody>
      </p:sp>
      <p:grpSp>
        <p:nvGrpSpPr>
          <p:cNvPr id="48" name="Groupe 47">
            <a:extLst>
              <a:ext uri="{FF2B5EF4-FFF2-40B4-BE49-F238E27FC236}">
                <a16:creationId xmlns:a16="http://schemas.microsoft.com/office/drawing/2014/main" id="{06E73E84-3176-6945-B187-DDE2B90B5F5E}"/>
              </a:ext>
            </a:extLst>
          </p:cNvPr>
          <p:cNvGrpSpPr/>
          <p:nvPr/>
        </p:nvGrpSpPr>
        <p:grpSpPr>
          <a:xfrm>
            <a:off x="1277738" y="1234785"/>
            <a:ext cx="4208081" cy="2422941"/>
            <a:chOff x="1277738" y="1234785"/>
            <a:chExt cx="4208081" cy="2422941"/>
          </a:xfrm>
        </p:grpSpPr>
        <p:sp>
          <p:nvSpPr>
            <p:cNvPr id="12" name="ZoneTexte 14">
              <a:extLst>
                <a:ext uri="{FF2B5EF4-FFF2-40B4-BE49-F238E27FC236}">
                  <a16:creationId xmlns:a16="http://schemas.microsoft.com/office/drawing/2014/main" id="{6C0969DA-1852-F76A-FCA0-2A69A783943A}"/>
                </a:ext>
              </a:extLst>
            </p:cNvPr>
            <p:cNvSpPr txBox="1">
              <a:spLocks noChangeArrowheads="1"/>
            </p:cNvSpPr>
            <p:nvPr/>
          </p:nvSpPr>
          <p:spPr bwMode="auto">
            <a:xfrm>
              <a:off x="1277738" y="2949840"/>
              <a:ext cx="4208081"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La destruction, réduction et </a:t>
              </a:r>
            </a:p>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fragmentation des espaces naturels </a:t>
              </a:r>
            </a:p>
          </p:txBody>
        </p:sp>
        <p:pic>
          <p:nvPicPr>
            <p:cNvPr id="23" name="Image 22">
              <a:hlinkClick r:id="rId15" action="ppaction://hlinksldjump"/>
              <a:extLst>
                <a:ext uri="{FF2B5EF4-FFF2-40B4-BE49-F238E27FC236}">
                  <a16:creationId xmlns:a16="http://schemas.microsoft.com/office/drawing/2014/main" id="{546D5BA4-5896-D033-428F-ACB071C48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432" y="2577610"/>
              <a:ext cx="447676" cy="447676"/>
            </a:xfrm>
            <a:prstGeom prst="rect">
              <a:avLst/>
            </a:prstGeom>
          </p:spPr>
        </p:pic>
        <p:pic>
          <p:nvPicPr>
            <p:cNvPr id="28" name="Image 27">
              <a:extLst>
                <a:ext uri="{FF2B5EF4-FFF2-40B4-BE49-F238E27FC236}">
                  <a16:creationId xmlns:a16="http://schemas.microsoft.com/office/drawing/2014/main" id="{5A9D248E-BD79-AB25-6805-70ECAC189C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8182" y="1234785"/>
              <a:ext cx="2829833" cy="1768645"/>
            </a:xfrm>
            <a:prstGeom prst="rect">
              <a:avLst/>
            </a:prstGeom>
          </p:spPr>
        </p:pic>
      </p:grpSp>
      <p:grpSp>
        <p:nvGrpSpPr>
          <p:cNvPr id="51" name="Groupe 50">
            <a:extLst>
              <a:ext uri="{FF2B5EF4-FFF2-40B4-BE49-F238E27FC236}">
                <a16:creationId xmlns:a16="http://schemas.microsoft.com/office/drawing/2014/main" id="{4F58B1F8-EEDC-CD67-34D6-9B693DE14BEC}"/>
              </a:ext>
            </a:extLst>
          </p:cNvPr>
          <p:cNvGrpSpPr/>
          <p:nvPr/>
        </p:nvGrpSpPr>
        <p:grpSpPr>
          <a:xfrm>
            <a:off x="1831387" y="3816940"/>
            <a:ext cx="2317045" cy="2749865"/>
            <a:chOff x="2054680" y="3816940"/>
            <a:chExt cx="2317045" cy="2749865"/>
          </a:xfrm>
        </p:grpSpPr>
        <p:sp>
          <p:nvSpPr>
            <p:cNvPr id="17" name="ZoneTexte 14">
              <a:extLst>
                <a:ext uri="{FF2B5EF4-FFF2-40B4-BE49-F238E27FC236}">
                  <a16:creationId xmlns:a16="http://schemas.microsoft.com/office/drawing/2014/main" id="{A0D06242-260F-D612-6130-6E17B19158EB}"/>
                </a:ext>
              </a:extLst>
            </p:cNvPr>
            <p:cNvSpPr txBox="1">
              <a:spLocks noChangeArrowheads="1"/>
            </p:cNvSpPr>
            <p:nvPr/>
          </p:nvSpPr>
          <p:spPr bwMode="auto">
            <a:xfrm>
              <a:off x="2442120" y="5920474"/>
              <a:ext cx="1929605" cy="6463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rgbClr val="2F5597"/>
                  </a:solidFill>
                  <a:latin typeface="+mn-lt"/>
                  <a:cs typeface="Calibri" panose="020F0502020204030204" pitchFamily="34" charset="0"/>
                </a:rPr>
                <a:t>La pollution des eaux, des sols</a:t>
              </a:r>
            </a:p>
          </p:txBody>
        </p:sp>
        <p:pic>
          <p:nvPicPr>
            <p:cNvPr id="21" name="Image 20">
              <a:extLst>
                <a:ext uri="{FF2B5EF4-FFF2-40B4-BE49-F238E27FC236}">
                  <a16:creationId xmlns:a16="http://schemas.microsoft.com/office/drawing/2014/main" id="{D5F27C5E-4D6C-EA28-66B8-7D7ED27D5A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54680" y="3816940"/>
              <a:ext cx="2276836" cy="2081678"/>
            </a:xfrm>
            <a:prstGeom prst="rect">
              <a:avLst/>
            </a:prstGeom>
          </p:spPr>
        </p:pic>
      </p:grpSp>
      <p:grpSp>
        <p:nvGrpSpPr>
          <p:cNvPr id="20" name="Groupe Autres">
            <a:extLst>
              <a:ext uri="{FF2B5EF4-FFF2-40B4-BE49-F238E27FC236}">
                <a16:creationId xmlns:a16="http://schemas.microsoft.com/office/drawing/2014/main" id="{F9DABBB8-1031-E033-7194-42266081F121}"/>
              </a:ext>
            </a:extLst>
          </p:cNvPr>
          <p:cNvGrpSpPr>
            <a:grpSpLocks/>
          </p:cNvGrpSpPr>
          <p:nvPr/>
        </p:nvGrpSpPr>
        <p:grpSpPr bwMode="auto">
          <a:xfrm>
            <a:off x="9814557" y="3977703"/>
            <a:ext cx="2378808" cy="2269202"/>
            <a:chOff x="7743819" y="3952897"/>
            <a:chExt cx="2380233" cy="2269850"/>
          </a:xfrm>
        </p:grpSpPr>
        <p:pic>
          <p:nvPicPr>
            <p:cNvPr id="22" name="Image 25">
              <a:extLst>
                <a:ext uri="{FF2B5EF4-FFF2-40B4-BE49-F238E27FC236}">
                  <a16:creationId xmlns:a16="http://schemas.microsoft.com/office/drawing/2014/main" id="{F2ED3EC8-F064-F5C5-08BA-7853347E313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43819" y="4698258"/>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ulle ronde">
              <a:extLst>
                <a:ext uri="{FF2B5EF4-FFF2-40B4-BE49-F238E27FC236}">
                  <a16:creationId xmlns:a16="http://schemas.microsoft.com/office/drawing/2014/main" id="{232F2CC2-8E8D-5F52-5E33-7885F9BCE24F}"/>
                </a:ext>
              </a:extLst>
            </p:cNvPr>
            <p:cNvSpPr/>
            <p:nvPr/>
          </p:nvSpPr>
          <p:spPr bwMode="auto">
            <a:xfrm>
              <a:off x="8468971" y="3952897"/>
              <a:ext cx="1556314" cy="1377477"/>
            </a:xfrm>
            <a:prstGeom prst="wedgeEllipseCallout">
              <a:avLst>
                <a:gd name="adj1" fmla="val -39896"/>
                <a:gd name="adj2" fmla="val 618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27" name="ZoneTexte 14">
              <a:extLst>
                <a:ext uri="{FF2B5EF4-FFF2-40B4-BE49-F238E27FC236}">
                  <a16:creationId xmlns:a16="http://schemas.microsoft.com/office/drawing/2014/main" id="{0A920E13-EB9B-A274-30CE-BBC515F84699}"/>
                </a:ext>
              </a:extLst>
            </p:cNvPr>
            <p:cNvSpPr txBox="1">
              <a:spLocks noChangeArrowheads="1"/>
            </p:cNvSpPr>
            <p:nvPr/>
          </p:nvSpPr>
          <p:spPr bwMode="auto">
            <a:xfrm>
              <a:off x="8442017" y="4147835"/>
              <a:ext cx="1682035" cy="107752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a:t>
              </a:r>
              <a:r>
                <a:rPr lang="fr-FR" sz="1600" b="0" i="0" dirty="0">
                  <a:effectLst/>
                  <a:latin typeface="+mn-lt"/>
                </a:rPr>
                <a:t>l'artificialisation des sols</a:t>
              </a:r>
              <a:endParaRPr lang="fr-FR" altLang="fr-FR" sz="1600" dirty="0">
                <a:latin typeface="+mn-lt"/>
                <a:cs typeface="Calibri" panose="020F0502020204030204" pitchFamily="34" charset="0"/>
              </a:endParaRPr>
            </a:p>
          </p:txBody>
        </p:sp>
      </p:grpSp>
      <p:grpSp>
        <p:nvGrpSpPr>
          <p:cNvPr id="29" name="Groupe N1">
            <a:extLst>
              <a:ext uri="{FF2B5EF4-FFF2-40B4-BE49-F238E27FC236}">
                <a16:creationId xmlns:a16="http://schemas.microsoft.com/office/drawing/2014/main" id="{7B9E6238-316C-9DBC-44C8-9D5F1F3BF16B}"/>
              </a:ext>
            </a:extLst>
          </p:cNvPr>
          <p:cNvGrpSpPr/>
          <p:nvPr/>
        </p:nvGrpSpPr>
        <p:grpSpPr>
          <a:xfrm>
            <a:off x="2873778" y="1867994"/>
            <a:ext cx="1015200" cy="1015200"/>
            <a:chOff x="2979068" y="2181479"/>
            <a:chExt cx="1015200" cy="1015200"/>
          </a:xfrm>
          <a:solidFill>
            <a:srgbClr val="42C4E3"/>
          </a:solidFill>
        </p:grpSpPr>
        <p:sp>
          <p:nvSpPr>
            <p:cNvPr id="31" name="Numéro 1">
              <a:extLst>
                <a:ext uri="{FF2B5EF4-FFF2-40B4-BE49-F238E27FC236}">
                  <a16:creationId xmlns:a16="http://schemas.microsoft.com/office/drawing/2014/main" id="{76453651-C460-38F3-BB91-EFE6B1C784C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48D01CC1-2EDB-EDA6-6832-F6A6F71698C0}"/>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3" name="Groupe N3">
            <a:extLst>
              <a:ext uri="{FF2B5EF4-FFF2-40B4-BE49-F238E27FC236}">
                <a16:creationId xmlns:a16="http://schemas.microsoft.com/office/drawing/2014/main" id="{7854A243-11D1-9C5E-B599-373E895DD1BA}"/>
              </a:ext>
            </a:extLst>
          </p:cNvPr>
          <p:cNvGrpSpPr>
            <a:grpSpLocks/>
          </p:cNvGrpSpPr>
          <p:nvPr/>
        </p:nvGrpSpPr>
        <p:grpSpPr bwMode="auto">
          <a:xfrm>
            <a:off x="10008436" y="1841717"/>
            <a:ext cx="1016000" cy="1014413"/>
            <a:chOff x="9725308" y="2293938"/>
            <a:chExt cx="1015200" cy="1015200"/>
          </a:xfrm>
        </p:grpSpPr>
        <p:sp>
          <p:nvSpPr>
            <p:cNvPr id="34" name="Numéro 3">
              <a:extLst>
                <a:ext uri="{FF2B5EF4-FFF2-40B4-BE49-F238E27FC236}">
                  <a16:creationId xmlns:a16="http://schemas.microsoft.com/office/drawing/2014/main" id="{3B198930-80C5-C295-94ED-EEC276FC8402}"/>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76B992C9-5FF7-21CB-0605-24AE2542D2F7}"/>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9" name="Groupe N4">
            <a:extLst>
              <a:ext uri="{FF2B5EF4-FFF2-40B4-BE49-F238E27FC236}">
                <a16:creationId xmlns:a16="http://schemas.microsoft.com/office/drawing/2014/main" id="{A9CA8D88-4438-0D36-577E-0D3ED3755E2C}"/>
              </a:ext>
            </a:extLst>
          </p:cNvPr>
          <p:cNvGrpSpPr>
            <a:grpSpLocks/>
          </p:cNvGrpSpPr>
          <p:nvPr/>
        </p:nvGrpSpPr>
        <p:grpSpPr bwMode="auto">
          <a:xfrm>
            <a:off x="2650485" y="4632364"/>
            <a:ext cx="1016000" cy="1016000"/>
            <a:chOff x="3027027" y="5047015"/>
            <a:chExt cx="1015200" cy="1015200"/>
          </a:xfrm>
        </p:grpSpPr>
        <p:sp>
          <p:nvSpPr>
            <p:cNvPr id="40" name="Numéro 4">
              <a:extLst>
                <a:ext uri="{FF2B5EF4-FFF2-40B4-BE49-F238E27FC236}">
                  <a16:creationId xmlns:a16="http://schemas.microsoft.com/office/drawing/2014/main" id="{C97D59FA-2FA9-FAA6-DA3D-22CAAFFFFD90}"/>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3AFE917D-97BB-82F3-3CBC-74153F374E68}"/>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2" name="Groupe N2">
            <a:extLst>
              <a:ext uri="{FF2B5EF4-FFF2-40B4-BE49-F238E27FC236}">
                <a16:creationId xmlns:a16="http://schemas.microsoft.com/office/drawing/2014/main" id="{BCAE77A8-74B3-A4C8-E6BA-5A3CB4337F18}"/>
              </a:ext>
            </a:extLst>
          </p:cNvPr>
          <p:cNvGrpSpPr>
            <a:grpSpLocks/>
          </p:cNvGrpSpPr>
          <p:nvPr/>
        </p:nvGrpSpPr>
        <p:grpSpPr bwMode="auto">
          <a:xfrm>
            <a:off x="6329362" y="1868781"/>
            <a:ext cx="1016000" cy="1014413"/>
            <a:chOff x="6429109" y="2275219"/>
            <a:chExt cx="1015200" cy="1015200"/>
          </a:xfrm>
        </p:grpSpPr>
        <p:sp>
          <p:nvSpPr>
            <p:cNvPr id="43" name="Numéro 2">
              <a:extLst>
                <a:ext uri="{FF2B5EF4-FFF2-40B4-BE49-F238E27FC236}">
                  <a16:creationId xmlns:a16="http://schemas.microsoft.com/office/drawing/2014/main" id="{8FDC3684-029D-49DA-82A0-ACDD89B53166}"/>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B64CBA46-225D-979D-E668-5722F6E3D9A2}"/>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5" name="Groupe N6">
            <a:extLst>
              <a:ext uri="{FF2B5EF4-FFF2-40B4-BE49-F238E27FC236}">
                <a16:creationId xmlns:a16="http://schemas.microsoft.com/office/drawing/2014/main" id="{79953D77-B3C1-E643-A20B-CDA068AD0EEC}"/>
              </a:ext>
            </a:extLst>
          </p:cNvPr>
          <p:cNvGrpSpPr>
            <a:grpSpLocks/>
          </p:cNvGrpSpPr>
          <p:nvPr/>
        </p:nvGrpSpPr>
        <p:grpSpPr bwMode="auto">
          <a:xfrm>
            <a:off x="10066017" y="4585035"/>
            <a:ext cx="1016000" cy="1016000"/>
            <a:chOff x="9902970" y="5173076"/>
            <a:chExt cx="1015200" cy="1015200"/>
          </a:xfrm>
        </p:grpSpPr>
        <p:sp>
          <p:nvSpPr>
            <p:cNvPr id="46" name="Numéro 6">
              <a:extLst>
                <a:ext uri="{FF2B5EF4-FFF2-40B4-BE49-F238E27FC236}">
                  <a16:creationId xmlns:a16="http://schemas.microsoft.com/office/drawing/2014/main" id="{D5091E61-58B3-948E-4760-D10996430CA8}"/>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6479F225-F6F9-629C-EDE3-500CBEB7F2A0}"/>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7</a:t>
              </a:r>
            </a:p>
          </p:txBody>
        </p:sp>
      </p:grpSp>
      <p:sp>
        <p:nvSpPr>
          <p:cNvPr id="52" name="Espace réservé du numéro de diapositive 1">
            <a:extLst>
              <a:ext uri="{FF2B5EF4-FFF2-40B4-BE49-F238E27FC236}">
                <a16:creationId xmlns:a16="http://schemas.microsoft.com/office/drawing/2014/main" id="{61391EEB-1386-448F-CC7D-67A69EE4F4C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34</a:t>
            </a:fld>
            <a:endParaRPr lang="fr-FR" altLang="fr-FR" sz="1800" b="1" dirty="0">
              <a:solidFill>
                <a:schemeClr val="bg1"/>
              </a:solidFill>
            </a:endParaRPr>
          </a:p>
        </p:txBody>
      </p:sp>
      <p:grpSp>
        <p:nvGrpSpPr>
          <p:cNvPr id="36" name="Groupe N5">
            <a:extLst>
              <a:ext uri="{FF2B5EF4-FFF2-40B4-BE49-F238E27FC236}">
                <a16:creationId xmlns:a16="http://schemas.microsoft.com/office/drawing/2014/main" id="{EDAD33A0-6396-C275-A544-B2748D7EDCFF}"/>
              </a:ext>
            </a:extLst>
          </p:cNvPr>
          <p:cNvGrpSpPr>
            <a:grpSpLocks/>
          </p:cNvGrpSpPr>
          <p:nvPr/>
        </p:nvGrpSpPr>
        <p:grpSpPr bwMode="auto">
          <a:xfrm>
            <a:off x="7594173" y="4632364"/>
            <a:ext cx="1016000" cy="1016000"/>
            <a:chOff x="6250282" y="5007328"/>
            <a:chExt cx="1015200" cy="1015200"/>
          </a:xfrm>
        </p:grpSpPr>
        <p:sp>
          <p:nvSpPr>
            <p:cNvPr id="37" name="Numéro 5">
              <a:extLst>
                <a:ext uri="{FF2B5EF4-FFF2-40B4-BE49-F238E27FC236}">
                  <a16:creationId xmlns:a16="http://schemas.microsoft.com/office/drawing/2014/main" id="{71B7523F-D981-CEFD-B13A-0E41EDB69CC4}"/>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61F1158D-F4A8-FAC0-F414-1566EC81C430}"/>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19" name="Logo AEM">
            <a:extLst>
              <a:ext uri="{FF2B5EF4-FFF2-40B4-BE49-F238E27FC236}">
                <a16:creationId xmlns:a16="http://schemas.microsoft.com/office/drawing/2014/main" id="{AF87948F-03EB-CD81-4BC0-EA4D3310D22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roupe N4">
            <a:extLst>
              <a:ext uri="{FF2B5EF4-FFF2-40B4-BE49-F238E27FC236}">
                <a16:creationId xmlns:a16="http://schemas.microsoft.com/office/drawing/2014/main" id="{825C9FB5-D4DF-8894-443C-3A046D21CDEA}"/>
              </a:ext>
            </a:extLst>
          </p:cNvPr>
          <p:cNvGrpSpPr>
            <a:grpSpLocks/>
          </p:cNvGrpSpPr>
          <p:nvPr/>
        </p:nvGrpSpPr>
        <p:grpSpPr bwMode="auto">
          <a:xfrm>
            <a:off x="5122329" y="4635902"/>
            <a:ext cx="1016000" cy="1016000"/>
            <a:chOff x="3027027" y="5047015"/>
            <a:chExt cx="1015200" cy="1015200"/>
          </a:xfrm>
        </p:grpSpPr>
        <p:sp>
          <p:nvSpPr>
            <p:cNvPr id="64" name="Numéro 4">
              <a:extLst>
                <a:ext uri="{FF2B5EF4-FFF2-40B4-BE49-F238E27FC236}">
                  <a16:creationId xmlns:a16="http://schemas.microsoft.com/office/drawing/2014/main" id="{CBE7370F-E329-F8BC-0E5B-C2E9F8B50DF7}"/>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5" name="? bleu">
              <a:extLst>
                <a:ext uri="{FF2B5EF4-FFF2-40B4-BE49-F238E27FC236}">
                  <a16:creationId xmlns:a16="http://schemas.microsoft.com/office/drawing/2014/main" id="{E09AF168-6A9F-3CEB-F5DF-3DFFAF6D729D}"/>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spTree>
    <p:extLst>
      <p:ext uri="{BB962C8B-B14F-4D97-AF65-F5344CB8AC3E}">
        <p14:creationId xmlns:p14="http://schemas.microsoft.com/office/powerpoint/2010/main" val="420833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ppt_x</p:attrName>
                                        </p:attrNameLst>
                                      </p:cBhvr>
                                      <p:tavLst>
                                        <p:tav tm="0">
                                          <p:val>
                                            <p:strVal val="#ppt_x"/>
                                          </p:val>
                                        </p:tav>
                                        <p:tav tm="100000">
                                          <p:val>
                                            <p:strVal val="#ppt_x"/>
                                          </p:val>
                                        </p:tav>
                                      </p:tavLst>
                                    </p:anim>
                                    <p:anim calcmode="lin" valueType="num">
                                      <p:cBhvr>
                                        <p:cTn id="9" dur="1800" decel="100000" fill="hold"/>
                                        <p:tgtEl>
                                          <p:spTgt spid="1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2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3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3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3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6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63"/>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B8808-519D-48BD-98D4-BAF41EE25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 y="-15991"/>
            <a:ext cx="12224048" cy="7104853"/>
          </a:xfrm>
          <a:prstGeom prst="rect">
            <a:avLst/>
          </a:prstGeom>
        </p:spPr>
      </p:pic>
      <p:sp>
        <p:nvSpPr>
          <p:cNvPr id="9" name="Rectangle 8">
            <a:extLst>
              <a:ext uri="{FF2B5EF4-FFF2-40B4-BE49-F238E27FC236}">
                <a16:creationId xmlns:a16="http://schemas.microsoft.com/office/drawing/2014/main" id="{61A17C31-2D9E-F9E1-5C84-34C54F89DF71}"/>
              </a:ext>
            </a:extLst>
          </p:cNvPr>
          <p:cNvSpPr/>
          <p:nvPr/>
        </p:nvSpPr>
        <p:spPr>
          <a:xfrm>
            <a:off x="6409853" y="1747312"/>
            <a:ext cx="5802123" cy="1131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C5E4FAC-8413-A2DC-64D0-78C116CC6453}"/>
              </a:ext>
            </a:extLst>
          </p:cNvPr>
          <p:cNvSpPr txBox="1"/>
          <p:nvPr/>
        </p:nvSpPr>
        <p:spPr>
          <a:xfrm>
            <a:off x="6843271" y="1946489"/>
            <a:ext cx="5368705" cy="707886"/>
          </a:xfrm>
          <a:prstGeom prst="rect">
            <a:avLst/>
          </a:prstGeom>
          <a:noFill/>
        </p:spPr>
        <p:txBody>
          <a:bodyPr wrap="square" rtlCol="0">
            <a:spAutoFit/>
          </a:bodyPr>
          <a:lstStyle/>
          <a:p>
            <a:r>
              <a:rPr lang="fr-FR" sz="4000" b="1" dirty="0">
                <a:solidFill>
                  <a:schemeClr val="accent1">
                    <a:lumMod val="75000"/>
                  </a:schemeClr>
                </a:solidFill>
              </a:rPr>
              <a:t>LA POLLUTION DE L’AIR</a:t>
            </a:r>
          </a:p>
        </p:txBody>
      </p:sp>
      <p:sp>
        <p:nvSpPr>
          <p:cNvPr id="3" name="Espace réservé du numéro de diapositive 1">
            <a:extLst>
              <a:ext uri="{FF2B5EF4-FFF2-40B4-BE49-F238E27FC236}">
                <a16:creationId xmlns:a16="http://schemas.microsoft.com/office/drawing/2014/main" id="{FD6A6743-00C8-09B5-E764-F288A5E1D80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35</a:t>
            </a:fld>
            <a:endParaRPr lang="fr-FR" altLang="fr-FR" sz="1800" b="1" dirty="0">
              <a:solidFill>
                <a:schemeClr val="bg1"/>
              </a:solidFill>
            </a:endParaRPr>
          </a:p>
        </p:txBody>
      </p:sp>
      <p:pic>
        <p:nvPicPr>
          <p:cNvPr id="4" name="Logo AEM">
            <a:extLst>
              <a:ext uri="{FF2B5EF4-FFF2-40B4-BE49-F238E27FC236}">
                <a16:creationId xmlns:a16="http://schemas.microsoft.com/office/drawing/2014/main" id="{6DDE1FF9-B08B-857D-A348-FF4624C2CE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91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Autres">
            <a:extLst>
              <a:ext uri="{FF2B5EF4-FFF2-40B4-BE49-F238E27FC236}">
                <a16:creationId xmlns:a16="http://schemas.microsoft.com/office/drawing/2014/main" id="{6C2517ED-7399-4C19-2E74-2DC8FD1C78FD}"/>
              </a:ext>
            </a:extLst>
          </p:cNvPr>
          <p:cNvGrpSpPr>
            <a:grpSpLocks/>
          </p:cNvGrpSpPr>
          <p:nvPr/>
        </p:nvGrpSpPr>
        <p:grpSpPr bwMode="auto">
          <a:xfrm>
            <a:off x="8050940" y="4341812"/>
            <a:ext cx="2740366" cy="2077769"/>
            <a:chOff x="7045283" y="4333257"/>
            <a:chExt cx="2742007" cy="2078362"/>
          </a:xfrm>
        </p:grpSpPr>
        <p:pic>
          <p:nvPicPr>
            <p:cNvPr id="28" name="Image 25">
              <a:extLst>
                <a:ext uri="{FF2B5EF4-FFF2-40B4-BE49-F238E27FC236}">
                  <a16:creationId xmlns:a16="http://schemas.microsoft.com/office/drawing/2014/main" id="{7363D973-2E72-084A-B5CA-849CE8256C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Bulle ronde">
              <a:extLst>
                <a:ext uri="{FF2B5EF4-FFF2-40B4-BE49-F238E27FC236}">
                  <a16:creationId xmlns:a16="http://schemas.microsoft.com/office/drawing/2014/main" id="{A6369A20-A83A-BDDF-9B1E-0B787F9EDEA1}"/>
                </a:ext>
              </a:extLst>
            </p:cNvPr>
            <p:cNvSpPr/>
            <p:nvPr/>
          </p:nvSpPr>
          <p:spPr bwMode="auto">
            <a:xfrm>
              <a:off x="7793444" y="4333257"/>
              <a:ext cx="1993846" cy="982674"/>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0" name="ZoneTexte 14">
              <a:extLst>
                <a:ext uri="{FF2B5EF4-FFF2-40B4-BE49-F238E27FC236}">
                  <a16:creationId xmlns:a16="http://schemas.microsoft.com/office/drawing/2014/main" id="{FC3B8E3B-4644-34F6-63DB-CD9059F8F6B4}"/>
                </a:ext>
              </a:extLst>
            </p:cNvPr>
            <p:cNvSpPr txBox="1">
              <a:spLocks noChangeArrowheads="1"/>
            </p:cNvSpPr>
            <p:nvPr/>
          </p:nvSpPr>
          <p:spPr bwMode="auto">
            <a:xfrm>
              <a:off x="7878444" y="4534784"/>
              <a:ext cx="1908846" cy="59110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defRPr/>
              </a:pPr>
              <a:r>
                <a:rPr lang="fr-FR" altLang="fr-FR" sz="1200" dirty="0">
                  <a:solidFill>
                    <a:schemeClr val="tx1"/>
                  </a:solidFill>
                  <a:latin typeface="Arial" panose="020B0604020202020204" pitchFamily="34" charset="0"/>
                  <a:cs typeface="Arial" panose="020B0604020202020204" pitchFamily="34" charset="0"/>
                </a:rPr>
                <a:t>Et d’autres encore telles que </a:t>
              </a:r>
              <a:r>
                <a:rPr lang="fr-FR" sz="1200" dirty="0">
                  <a:solidFill>
                    <a:schemeClr val="tx1"/>
                  </a:solidFill>
                  <a:latin typeface="Arial" panose="020B0604020202020204" pitchFamily="34" charset="0"/>
                  <a:cs typeface="Arial" panose="020B0604020202020204" pitchFamily="34" charset="0"/>
                </a:rPr>
                <a:t>les sables du désert, les marécages…</a:t>
              </a:r>
            </a:p>
          </p:txBody>
        </p:sp>
      </p:grpSp>
      <p:sp>
        <p:nvSpPr>
          <p:cNvPr id="57" name="Rectangle 2">
            <a:extLst>
              <a:ext uri="{FF2B5EF4-FFF2-40B4-BE49-F238E27FC236}">
                <a16:creationId xmlns:a16="http://schemas.microsoft.com/office/drawing/2014/main" id="{6A1BDAEE-B332-2E05-C824-C59176F42724}"/>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3000" b="1">
              <a:solidFill>
                <a:schemeClr val="accent5">
                  <a:lumMod val="75000"/>
                </a:schemeClr>
              </a:solidFill>
              <a:cs typeface="Arial" charset="0"/>
            </a:endParaRPr>
          </a:p>
        </p:txBody>
      </p:sp>
      <p:sp>
        <p:nvSpPr>
          <p:cNvPr id="56" name="Rectangle 1">
            <a:extLst>
              <a:ext uri="{FF2B5EF4-FFF2-40B4-BE49-F238E27FC236}">
                <a16:creationId xmlns:a16="http://schemas.microsoft.com/office/drawing/2014/main" id="{299A7ED8-95E7-49DF-3E6A-6D7057C4B5B7}"/>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79877" name="PictoVideo">
            <a:extLst>
              <a:ext uri="{FF2B5EF4-FFF2-40B4-BE49-F238E27FC236}">
                <a16:creationId xmlns:a16="http://schemas.microsoft.com/office/drawing/2014/main" id="{720C0114-DE1A-6E65-7919-091CD4CC68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txtP-Info">
            <a:extLst>
              <a:ext uri="{FF2B5EF4-FFF2-40B4-BE49-F238E27FC236}">
                <a16:creationId xmlns:a16="http://schemas.microsoft.com/office/drawing/2014/main" id="{2B159B00-5113-F693-086E-EC25F5546633}"/>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1" name="ZtxtP-Video">
            <a:extLst>
              <a:ext uri="{FF2B5EF4-FFF2-40B4-BE49-F238E27FC236}">
                <a16:creationId xmlns:a16="http://schemas.microsoft.com/office/drawing/2014/main" id="{3AB6B0E7-6B53-4C88-4BBC-F584CE0CE50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9880" name="PictoGuide">
            <a:extLst>
              <a:ext uri="{FF2B5EF4-FFF2-40B4-BE49-F238E27FC236}">
                <a16:creationId xmlns:a16="http://schemas.microsoft.com/office/drawing/2014/main" id="{AEBE05B3-2C6B-3CA8-749B-183641DCC8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a:ext uri="{FF2B5EF4-FFF2-40B4-BE49-F238E27FC236}">
                <a16:creationId xmlns:a16="http://schemas.microsoft.com/office/drawing/2014/main" id="{CFDB2C1B-5F9F-0BBE-E920-B8A2BD68F4C8}"/>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4" name="ZtxtP-Video">
            <a:extLst>
              <a:ext uri="{FF2B5EF4-FFF2-40B4-BE49-F238E27FC236}">
                <a16:creationId xmlns:a16="http://schemas.microsoft.com/office/drawing/2014/main" id="{08F42E5D-A61D-BF23-3E13-83F16ECFA375}"/>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4635" name="Image 42">
            <a:extLst>
              <a:ext uri="{FF2B5EF4-FFF2-40B4-BE49-F238E27FC236}">
                <a16:creationId xmlns:a16="http://schemas.microsoft.com/office/drawing/2014/main" id="{1AD88371-ECB5-5649-EAD0-986088AEEEF3}"/>
              </a:ext>
            </a:extLst>
          </p:cNvPr>
          <p:cNvPicPr>
            <a:picLocks noChangeAspect="1"/>
          </p:cNvPicPr>
          <p:nvPr/>
        </p:nvPicPr>
        <p:blipFill>
          <a:blip r:embed="rId6">
            <a:duotone>
              <a:schemeClr val="accent6">
                <a:shade val="45000"/>
                <a:satMod val="135000"/>
              </a:schemeClr>
              <a:prstClr val="white"/>
            </a:duotone>
          </a:blip>
          <a:srcRect/>
          <a:stretch>
            <a:fillRect/>
          </a:stretch>
        </p:blipFill>
        <p:spPr bwMode="auto">
          <a:xfrm>
            <a:off x="292100" y="1704975"/>
            <a:ext cx="779463" cy="661988"/>
          </a:xfrm>
          <a:prstGeom prst="rect">
            <a:avLst/>
          </a:prstGeom>
          <a:noFill/>
          <a:ln>
            <a:noFill/>
          </a:ln>
        </p:spPr>
      </p:pic>
      <p:pic>
        <p:nvPicPr>
          <p:cNvPr id="79884" name="PictoVideo">
            <a:extLst>
              <a:ext uri="{FF2B5EF4-FFF2-40B4-BE49-F238E27FC236}">
                <a16:creationId xmlns:a16="http://schemas.microsoft.com/office/drawing/2014/main" id="{729264F6-3F98-8E0D-5D0D-64E4221391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3 Incendies">
            <a:extLst>
              <a:ext uri="{FF2B5EF4-FFF2-40B4-BE49-F238E27FC236}">
                <a16:creationId xmlns:a16="http://schemas.microsoft.com/office/drawing/2014/main" id="{6E62E6E8-7FA6-2EE4-66E5-D076DFE878B4}"/>
              </a:ext>
            </a:extLst>
          </p:cNvPr>
          <p:cNvGrpSpPr>
            <a:grpSpLocks/>
          </p:cNvGrpSpPr>
          <p:nvPr/>
        </p:nvGrpSpPr>
        <p:grpSpPr bwMode="auto">
          <a:xfrm>
            <a:off x="8802688" y="1108075"/>
            <a:ext cx="2708275" cy="2913574"/>
            <a:chOff x="8802688" y="1108075"/>
            <a:chExt cx="2708275" cy="2913574"/>
          </a:xfrm>
        </p:grpSpPr>
        <p:pic>
          <p:nvPicPr>
            <p:cNvPr id="79908" name="image incendies">
              <a:extLst>
                <a:ext uri="{FF2B5EF4-FFF2-40B4-BE49-F238E27FC236}">
                  <a16:creationId xmlns:a16="http://schemas.microsoft.com/office/drawing/2014/main" id="{4EC7D3DD-335F-0018-1D51-7BE586C6FC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688" y="1108075"/>
              <a:ext cx="270827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5" name="texte incendies">
              <a:extLst>
                <a:ext uri="{FF2B5EF4-FFF2-40B4-BE49-F238E27FC236}">
                  <a16:creationId xmlns:a16="http://schemas.microsoft.com/office/drawing/2014/main" id="{740F5126-D75D-0074-C283-12450DC93E15}"/>
                </a:ext>
              </a:extLst>
            </p:cNvPr>
            <p:cNvSpPr>
              <a:spLocks noChangeArrowheads="1"/>
            </p:cNvSpPr>
            <p:nvPr/>
          </p:nvSpPr>
          <p:spPr bwMode="auto">
            <a:xfrm>
              <a:off x="9135594" y="3621539"/>
              <a:ext cx="1592103" cy="400110"/>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000" b="1" dirty="0">
                  <a:solidFill>
                    <a:schemeClr val="accent1">
                      <a:lumMod val="75000"/>
                    </a:schemeClr>
                  </a:solidFill>
                  <a:latin typeface="+mn-lt"/>
                </a:rPr>
                <a:t>Les incendies</a:t>
              </a:r>
            </a:p>
          </p:txBody>
        </p:sp>
      </p:grpSp>
      <p:grpSp>
        <p:nvGrpSpPr>
          <p:cNvPr id="79904" name="Groupe 2">
            <a:extLst>
              <a:ext uri="{FF2B5EF4-FFF2-40B4-BE49-F238E27FC236}">
                <a16:creationId xmlns:a16="http://schemas.microsoft.com/office/drawing/2014/main" id="{D25FA462-8EC9-0253-23F4-64C0E1CFDA30}"/>
              </a:ext>
            </a:extLst>
          </p:cNvPr>
          <p:cNvGrpSpPr>
            <a:grpSpLocks/>
          </p:cNvGrpSpPr>
          <p:nvPr/>
        </p:nvGrpSpPr>
        <p:grpSpPr bwMode="auto">
          <a:xfrm>
            <a:off x="5554663" y="1497013"/>
            <a:ext cx="2262187" cy="2482910"/>
            <a:chOff x="5554663" y="1497013"/>
            <a:chExt cx="2262187" cy="2482910"/>
          </a:xfrm>
        </p:grpSpPr>
        <p:pic>
          <p:nvPicPr>
            <p:cNvPr id="79906" name="image pollens">
              <a:extLst>
                <a:ext uri="{FF2B5EF4-FFF2-40B4-BE49-F238E27FC236}">
                  <a16:creationId xmlns:a16="http://schemas.microsoft.com/office/drawing/2014/main" id="{59A8F6D4-7662-C75E-F512-F528EF4514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4663" y="1497013"/>
              <a:ext cx="2262187"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2" name="texte pollens">
              <a:extLst>
                <a:ext uri="{FF2B5EF4-FFF2-40B4-BE49-F238E27FC236}">
                  <a16:creationId xmlns:a16="http://schemas.microsoft.com/office/drawing/2014/main" id="{AF875CF3-82AC-C07F-236B-B8961FC0FAAC}"/>
                </a:ext>
              </a:extLst>
            </p:cNvPr>
            <p:cNvSpPr>
              <a:spLocks noChangeArrowheads="1"/>
            </p:cNvSpPr>
            <p:nvPr/>
          </p:nvSpPr>
          <p:spPr bwMode="auto">
            <a:xfrm>
              <a:off x="5951929" y="3579813"/>
              <a:ext cx="1354858" cy="400110"/>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000" b="1" dirty="0">
                  <a:solidFill>
                    <a:schemeClr val="accent1">
                      <a:lumMod val="75000"/>
                    </a:schemeClr>
                  </a:solidFill>
                  <a:latin typeface="+mn-lt"/>
                </a:rPr>
                <a:t>Les pollens</a:t>
              </a:r>
              <a:endParaRPr lang="fr-FR" altLang="fr-FR" sz="2000" b="1" baseline="-25000" dirty="0">
                <a:solidFill>
                  <a:schemeClr val="accent1">
                    <a:lumMod val="75000"/>
                  </a:schemeClr>
                </a:solidFill>
                <a:latin typeface="+mn-lt"/>
              </a:endParaRPr>
            </a:p>
          </p:txBody>
        </p:sp>
      </p:grpSp>
      <p:grpSp>
        <p:nvGrpSpPr>
          <p:cNvPr id="2" name="Groupe Volcans">
            <a:extLst>
              <a:ext uri="{FF2B5EF4-FFF2-40B4-BE49-F238E27FC236}">
                <a16:creationId xmlns:a16="http://schemas.microsoft.com/office/drawing/2014/main" id="{D618A2B7-209A-7039-E958-6D290702C37C}"/>
              </a:ext>
            </a:extLst>
          </p:cNvPr>
          <p:cNvGrpSpPr>
            <a:grpSpLocks/>
          </p:cNvGrpSpPr>
          <p:nvPr/>
        </p:nvGrpSpPr>
        <p:grpSpPr bwMode="auto">
          <a:xfrm>
            <a:off x="2047880" y="636588"/>
            <a:ext cx="2989258" cy="3321270"/>
            <a:chOff x="1938950" y="32323"/>
            <a:chExt cx="3331925" cy="3629193"/>
          </a:xfrm>
        </p:grpSpPr>
        <p:pic>
          <p:nvPicPr>
            <p:cNvPr id="79902" name="image volcans">
              <a:extLst>
                <a:ext uri="{FF2B5EF4-FFF2-40B4-BE49-F238E27FC236}">
                  <a16:creationId xmlns:a16="http://schemas.microsoft.com/office/drawing/2014/main" id="{5DDDEEF3-1B59-63A5-35FB-D531B82F77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7209"/>
            <a:stretch>
              <a:fillRect/>
            </a:stretch>
          </p:blipFill>
          <p:spPr bwMode="auto">
            <a:xfrm>
              <a:off x="2212586" y="32323"/>
              <a:ext cx="3058289" cy="333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8" name="texte volcans">
              <a:extLst>
                <a:ext uri="{FF2B5EF4-FFF2-40B4-BE49-F238E27FC236}">
                  <a16:creationId xmlns:a16="http://schemas.microsoft.com/office/drawing/2014/main" id="{C9036497-3920-8CD8-672C-31DFCDBF8BB5}"/>
                </a:ext>
              </a:extLst>
            </p:cNvPr>
            <p:cNvSpPr>
              <a:spLocks noChangeArrowheads="1"/>
            </p:cNvSpPr>
            <p:nvPr/>
          </p:nvSpPr>
          <p:spPr bwMode="auto">
            <a:xfrm>
              <a:off x="1938950" y="3224311"/>
              <a:ext cx="3262910" cy="437205"/>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000" b="1" dirty="0">
                  <a:solidFill>
                    <a:schemeClr val="accent1">
                      <a:lumMod val="75000"/>
                    </a:schemeClr>
                  </a:solidFill>
                  <a:latin typeface="+mn-lt"/>
                </a:rPr>
                <a:t>Les éruptions volcaniques</a:t>
              </a:r>
            </a:p>
          </p:txBody>
        </p:sp>
      </p:grpSp>
      <p:sp>
        <p:nvSpPr>
          <p:cNvPr id="79888" name="ZoneTexte 30">
            <a:extLst>
              <a:ext uri="{FF2B5EF4-FFF2-40B4-BE49-F238E27FC236}">
                <a16:creationId xmlns:a16="http://schemas.microsoft.com/office/drawing/2014/main" id="{D3EB5755-54EF-7666-9353-EBBD83C876DB}"/>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grpSp>
        <p:nvGrpSpPr>
          <p:cNvPr id="7" name="Groupe vaches">
            <a:extLst>
              <a:ext uri="{FF2B5EF4-FFF2-40B4-BE49-F238E27FC236}">
                <a16:creationId xmlns:a16="http://schemas.microsoft.com/office/drawing/2014/main" id="{35AC13BA-6AD7-3B9A-BFC5-6B9B0B5766CF}"/>
              </a:ext>
            </a:extLst>
          </p:cNvPr>
          <p:cNvGrpSpPr>
            <a:grpSpLocks/>
          </p:cNvGrpSpPr>
          <p:nvPr/>
        </p:nvGrpSpPr>
        <p:grpSpPr bwMode="auto">
          <a:xfrm>
            <a:off x="3784600" y="3868737"/>
            <a:ext cx="2541588" cy="2692468"/>
            <a:chOff x="3774466" y="3551106"/>
            <a:chExt cx="2543336" cy="2691552"/>
          </a:xfrm>
        </p:grpSpPr>
        <p:pic>
          <p:nvPicPr>
            <p:cNvPr id="79900" name="Picture 37">
              <a:extLst>
                <a:ext uri="{FF2B5EF4-FFF2-40B4-BE49-F238E27FC236}">
                  <a16:creationId xmlns:a16="http://schemas.microsoft.com/office/drawing/2014/main" id="{578B95A6-22DB-0C9E-3312-6B035A093F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4466" y="3551106"/>
              <a:ext cx="2543336" cy="250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6" name="Rectangle 11">
              <a:extLst>
                <a:ext uri="{FF2B5EF4-FFF2-40B4-BE49-F238E27FC236}">
                  <a16:creationId xmlns:a16="http://schemas.microsoft.com/office/drawing/2014/main" id="{B8D94CFC-919D-0F26-1A84-72990023963B}"/>
                </a:ext>
              </a:extLst>
            </p:cNvPr>
            <p:cNvSpPr>
              <a:spLocks noChangeArrowheads="1"/>
            </p:cNvSpPr>
            <p:nvPr/>
          </p:nvSpPr>
          <p:spPr bwMode="auto">
            <a:xfrm>
              <a:off x="4010431" y="5842684"/>
              <a:ext cx="1675841" cy="399974"/>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latin typeface="+mn-lt"/>
                </a:rPr>
                <a:t>Les ruminants</a:t>
              </a:r>
            </a:p>
          </p:txBody>
        </p:sp>
      </p:grpSp>
      <p:sp>
        <p:nvSpPr>
          <p:cNvPr id="79890" name="ZoneTexte 2">
            <a:extLst>
              <a:ext uri="{FF2B5EF4-FFF2-40B4-BE49-F238E27FC236}">
                <a16:creationId xmlns:a16="http://schemas.microsoft.com/office/drawing/2014/main" id="{58FAE266-3198-F15B-5337-57CB8FB08A9A}"/>
              </a:ext>
            </a:extLst>
          </p:cNvPr>
          <p:cNvSpPr txBox="1">
            <a:spLocks noChangeArrowheads="1"/>
          </p:cNvSpPr>
          <p:nvPr/>
        </p:nvSpPr>
        <p:spPr bwMode="auto">
          <a:xfrm>
            <a:off x="76200" y="6503988"/>
            <a:ext cx="533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100">
                <a:solidFill>
                  <a:srgbClr val="E7E6E6"/>
                </a:solidFill>
                <a:latin typeface="Corbel" panose="020B0503020204020204" pitchFamily="34" charset="0"/>
              </a:rPr>
              <a:t>vpism</a:t>
            </a:r>
          </a:p>
        </p:txBody>
      </p:sp>
      <p:sp>
        <p:nvSpPr>
          <p:cNvPr id="47" name="Rectangle 46">
            <a:extLst>
              <a:ext uri="{FF2B5EF4-FFF2-40B4-BE49-F238E27FC236}">
                <a16:creationId xmlns:a16="http://schemas.microsoft.com/office/drawing/2014/main" id="{DA45A490-B5E4-6935-1481-27BE76987BF3}"/>
              </a:ext>
            </a:extLst>
          </p:cNvPr>
          <p:cNvSpPr/>
          <p:nvPr/>
        </p:nvSpPr>
        <p:spPr>
          <a:xfrm>
            <a:off x="1282700" y="46038"/>
            <a:ext cx="10856913" cy="1077218"/>
          </a:xfrm>
          <a:prstGeom prst="rect">
            <a:avLst/>
          </a:prstGeom>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r>
              <a:rPr lang="fr-FR" altLang="fr-FR" sz="3200" b="1" dirty="0">
                <a:solidFill>
                  <a:schemeClr val="accent1">
                    <a:lumMod val="75000"/>
                  </a:schemeClr>
                </a:solidFill>
                <a:latin typeface="+mn-lt"/>
                <a:cs typeface="Arial" charset="0"/>
              </a:rPr>
              <a:t>Quelles sont les principales causes naturelles                                      de la pollution de l’air ?</a:t>
            </a:r>
            <a:endParaRPr lang="fr-FR" sz="3200" dirty="0">
              <a:solidFill>
                <a:schemeClr val="accent1">
                  <a:lumMod val="75000"/>
                </a:schemeClr>
              </a:solidFill>
              <a:latin typeface="+mn-lt"/>
            </a:endParaRPr>
          </a:p>
        </p:txBody>
      </p:sp>
      <p:sp>
        <p:nvSpPr>
          <p:cNvPr id="55" name="Carré corné Info">
            <a:extLst>
              <a:ext uri="{FF2B5EF4-FFF2-40B4-BE49-F238E27FC236}">
                <a16:creationId xmlns:a16="http://schemas.microsoft.com/office/drawing/2014/main" id="{DE6D1F14-5F4B-7F36-2AAA-D3A76678389E}"/>
              </a:ext>
            </a:extLst>
          </p:cNvPr>
          <p:cNvSpPr/>
          <p:nvPr/>
        </p:nvSpPr>
        <p:spPr>
          <a:xfrm>
            <a:off x="56771" y="5696822"/>
            <a:ext cx="1354137" cy="1127125"/>
          </a:xfrm>
          <a:prstGeom prst="foldedCorner">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dirty="0">
                <a:solidFill>
                  <a:srgbClr val="7030A0"/>
                </a:solidFill>
              </a:rPr>
              <a:t> </a:t>
            </a:r>
          </a:p>
          <a:p>
            <a:pPr marL="228600" indent="-228600">
              <a:buFontTx/>
              <a:buAutoNum type="arabicPeriod"/>
              <a:defRPr/>
            </a:pPr>
            <a:r>
              <a:rPr lang="fr-FR" sz="1100" b="1" dirty="0">
                <a:solidFill>
                  <a:srgbClr val="7030A0"/>
                </a:solidFill>
              </a:rPr>
              <a:t>Les éruptions volcaniques </a:t>
            </a:r>
          </a:p>
          <a:p>
            <a:pPr marL="228600" indent="-228600">
              <a:buFontTx/>
              <a:buAutoNum type="arabicPeriod"/>
              <a:defRPr/>
            </a:pPr>
            <a:r>
              <a:rPr lang="fr-FR" sz="1100" b="1" dirty="0">
                <a:solidFill>
                  <a:srgbClr val="7030A0"/>
                </a:solidFill>
              </a:rPr>
              <a:t>Les pollens </a:t>
            </a:r>
          </a:p>
          <a:p>
            <a:pPr marL="228600" indent="-228600">
              <a:buFontTx/>
              <a:buAutoNum type="arabicPeriod"/>
              <a:defRPr/>
            </a:pPr>
            <a:r>
              <a:rPr lang="fr-FR" sz="1100" b="1" dirty="0">
                <a:solidFill>
                  <a:srgbClr val="7030A0"/>
                </a:solidFill>
              </a:rPr>
              <a:t>Les incendies</a:t>
            </a:r>
          </a:p>
          <a:p>
            <a:pPr marL="228600" indent="-228600">
              <a:buFontTx/>
              <a:buAutoNum type="arabicPeriod"/>
              <a:defRPr/>
            </a:pPr>
            <a:r>
              <a:rPr lang="fr-FR" sz="1100" b="1" dirty="0">
                <a:solidFill>
                  <a:srgbClr val="7030A0"/>
                </a:solidFill>
              </a:rPr>
              <a:t>Les ruminants</a:t>
            </a:r>
          </a:p>
        </p:txBody>
      </p:sp>
      <p:grpSp>
        <p:nvGrpSpPr>
          <p:cNvPr id="4" name="Groupe N1">
            <a:extLst>
              <a:ext uri="{FF2B5EF4-FFF2-40B4-BE49-F238E27FC236}">
                <a16:creationId xmlns:a16="http://schemas.microsoft.com/office/drawing/2014/main" id="{4EB0EE79-48E7-3766-47EC-03C62DAA57D8}"/>
              </a:ext>
            </a:extLst>
          </p:cNvPr>
          <p:cNvGrpSpPr/>
          <p:nvPr/>
        </p:nvGrpSpPr>
        <p:grpSpPr>
          <a:xfrm>
            <a:off x="3087666" y="2278787"/>
            <a:ext cx="1015200" cy="1015200"/>
            <a:chOff x="2979068" y="2181479"/>
            <a:chExt cx="1015200" cy="1015200"/>
          </a:xfrm>
          <a:solidFill>
            <a:srgbClr val="42C4E3"/>
          </a:solidFill>
        </p:grpSpPr>
        <p:sp>
          <p:nvSpPr>
            <p:cNvPr id="8" name="Numéro 1">
              <a:extLst>
                <a:ext uri="{FF2B5EF4-FFF2-40B4-BE49-F238E27FC236}">
                  <a16:creationId xmlns:a16="http://schemas.microsoft.com/office/drawing/2014/main" id="{757E86D8-BF01-D4E1-888E-C86990058D4D}"/>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 name="? bleu">
              <a:extLst>
                <a:ext uri="{FF2B5EF4-FFF2-40B4-BE49-F238E27FC236}">
                  <a16:creationId xmlns:a16="http://schemas.microsoft.com/office/drawing/2014/main" id="{E5790EB2-6986-C52D-A600-FBF2E5C14F55}"/>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0" name="Groupe N3">
            <a:extLst>
              <a:ext uri="{FF2B5EF4-FFF2-40B4-BE49-F238E27FC236}">
                <a16:creationId xmlns:a16="http://schemas.microsoft.com/office/drawing/2014/main" id="{DF5F10B5-CC96-EF87-310D-8895F375EC47}"/>
              </a:ext>
            </a:extLst>
          </p:cNvPr>
          <p:cNvGrpSpPr>
            <a:grpSpLocks/>
          </p:cNvGrpSpPr>
          <p:nvPr/>
        </p:nvGrpSpPr>
        <p:grpSpPr bwMode="auto">
          <a:xfrm>
            <a:off x="9438167" y="2287900"/>
            <a:ext cx="1016000" cy="1014413"/>
            <a:chOff x="9725308" y="2293938"/>
            <a:chExt cx="1015200" cy="1015200"/>
          </a:xfrm>
        </p:grpSpPr>
        <p:sp>
          <p:nvSpPr>
            <p:cNvPr id="11" name="Numéro 3">
              <a:extLst>
                <a:ext uri="{FF2B5EF4-FFF2-40B4-BE49-F238E27FC236}">
                  <a16:creationId xmlns:a16="http://schemas.microsoft.com/office/drawing/2014/main" id="{2084A382-8AA3-B5EE-B5E8-CA576F6ED409}"/>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2" name="? bleu">
              <a:extLst>
                <a:ext uri="{FF2B5EF4-FFF2-40B4-BE49-F238E27FC236}">
                  <a16:creationId xmlns:a16="http://schemas.microsoft.com/office/drawing/2014/main" id="{572EE637-2692-267A-D6C3-4F9C840A1A6F}"/>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3" name="Groupe N5">
            <a:extLst>
              <a:ext uri="{FF2B5EF4-FFF2-40B4-BE49-F238E27FC236}">
                <a16:creationId xmlns:a16="http://schemas.microsoft.com/office/drawing/2014/main" id="{BC87BF43-DFF7-79CE-1FFD-C5D69B3B87B4}"/>
              </a:ext>
            </a:extLst>
          </p:cNvPr>
          <p:cNvGrpSpPr>
            <a:grpSpLocks/>
          </p:cNvGrpSpPr>
          <p:nvPr/>
        </p:nvGrpSpPr>
        <p:grpSpPr bwMode="auto">
          <a:xfrm>
            <a:off x="8294273" y="4783499"/>
            <a:ext cx="1016000" cy="1016000"/>
            <a:chOff x="6250282" y="5007328"/>
            <a:chExt cx="1015200" cy="1015200"/>
          </a:xfrm>
        </p:grpSpPr>
        <p:sp>
          <p:nvSpPr>
            <p:cNvPr id="14" name="Numéro 5">
              <a:extLst>
                <a:ext uri="{FF2B5EF4-FFF2-40B4-BE49-F238E27FC236}">
                  <a16:creationId xmlns:a16="http://schemas.microsoft.com/office/drawing/2014/main" id="{CB8FC5C8-6D62-EEBA-54C1-9E868723C497}"/>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6" name="? bleu">
              <a:extLst>
                <a:ext uri="{FF2B5EF4-FFF2-40B4-BE49-F238E27FC236}">
                  <a16:creationId xmlns:a16="http://schemas.microsoft.com/office/drawing/2014/main" id="{A1031860-03E1-CC06-5EBD-A6731AF82CDA}"/>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7" name="Groupe N4">
            <a:extLst>
              <a:ext uri="{FF2B5EF4-FFF2-40B4-BE49-F238E27FC236}">
                <a16:creationId xmlns:a16="http://schemas.microsoft.com/office/drawing/2014/main" id="{63E6135A-8A48-4DB6-E499-E57FFFEBF51F}"/>
              </a:ext>
            </a:extLst>
          </p:cNvPr>
          <p:cNvGrpSpPr>
            <a:grpSpLocks/>
          </p:cNvGrpSpPr>
          <p:nvPr/>
        </p:nvGrpSpPr>
        <p:grpSpPr bwMode="auto">
          <a:xfrm>
            <a:off x="4529138" y="4759325"/>
            <a:ext cx="1016000" cy="1016000"/>
            <a:chOff x="3027027" y="5047015"/>
            <a:chExt cx="1015200" cy="1015200"/>
          </a:xfrm>
        </p:grpSpPr>
        <p:sp>
          <p:nvSpPr>
            <p:cNvPr id="18" name="Numéro 4">
              <a:extLst>
                <a:ext uri="{FF2B5EF4-FFF2-40B4-BE49-F238E27FC236}">
                  <a16:creationId xmlns:a16="http://schemas.microsoft.com/office/drawing/2014/main" id="{9429DA86-7E0A-1F16-F2D4-FF27D8AE7DFD}"/>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2E08E2F5-2238-8A6F-93E1-64E1EA3783EE}"/>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0" name="Groupe N2">
            <a:extLst>
              <a:ext uri="{FF2B5EF4-FFF2-40B4-BE49-F238E27FC236}">
                <a16:creationId xmlns:a16="http://schemas.microsoft.com/office/drawing/2014/main" id="{A71857CC-3CD5-16EF-DE48-6AEF9772AC00}"/>
              </a:ext>
            </a:extLst>
          </p:cNvPr>
          <p:cNvGrpSpPr>
            <a:grpSpLocks/>
          </p:cNvGrpSpPr>
          <p:nvPr/>
        </p:nvGrpSpPr>
        <p:grpSpPr bwMode="auto">
          <a:xfrm>
            <a:off x="6235300" y="2287899"/>
            <a:ext cx="1016000" cy="1014413"/>
            <a:chOff x="6429109" y="2275219"/>
            <a:chExt cx="1015200" cy="1015200"/>
          </a:xfrm>
        </p:grpSpPr>
        <p:sp>
          <p:nvSpPr>
            <p:cNvPr id="21" name="Numéro 2">
              <a:extLst>
                <a:ext uri="{FF2B5EF4-FFF2-40B4-BE49-F238E27FC236}">
                  <a16:creationId xmlns:a16="http://schemas.microsoft.com/office/drawing/2014/main" id="{141FB59F-736C-C092-40E8-36B55B86FFF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2" name="? bleu">
              <a:extLst>
                <a:ext uri="{FF2B5EF4-FFF2-40B4-BE49-F238E27FC236}">
                  <a16:creationId xmlns:a16="http://schemas.microsoft.com/office/drawing/2014/main" id="{1E9F9B58-78EB-A667-45DB-824233BAFFC4}"/>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6" name="Espace réservé du numéro de diapositive 1">
            <a:extLst>
              <a:ext uri="{FF2B5EF4-FFF2-40B4-BE49-F238E27FC236}">
                <a16:creationId xmlns:a16="http://schemas.microsoft.com/office/drawing/2014/main" id="{E40E1FB9-92F8-60A9-C5DC-978E72E60711}"/>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36</a:t>
            </a:fld>
            <a:endParaRPr lang="fr-FR" altLang="fr-FR" sz="1800" b="1" dirty="0">
              <a:solidFill>
                <a:schemeClr val="bg1"/>
              </a:solidFill>
            </a:endParaRPr>
          </a:p>
        </p:txBody>
      </p:sp>
      <p:pic>
        <p:nvPicPr>
          <p:cNvPr id="5" name="loupe transports">
            <a:hlinkClick r:id="rId12" action="ppaction://hlinksldjump"/>
            <a:extLst>
              <a:ext uri="{FF2B5EF4-FFF2-40B4-BE49-F238E27FC236}">
                <a16:creationId xmlns:a16="http://schemas.microsoft.com/office/drawing/2014/main" id="{92947466-3936-3DAF-7CD7-BCABE8AD85E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57286" y="3554116"/>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loupe transports">
            <a:hlinkClick r:id="rId14" action="ppaction://hlinksldjump"/>
            <a:extLst>
              <a:ext uri="{FF2B5EF4-FFF2-40B4-BE49-F238E27FC236}">
                <a16:creationId xmlns:a16="http://schemas.microsoft.com/office/drawing/2014/main" id="{4D517AED-BB35-1C74-B314-A99777D1DF9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60727" y="3554115"/>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loupe transports">
            <a:hlinkClick r:id="rId15" action="ppaction://hlinksldjump"/>
            <a:extLst>
              <a:ext uri="{FF2B5EF4-FFF2-40B4-BE49-F238E27FC236}">
                <a16:creationId xmlns:a16="http://schemas.microsoft.com/office/drawing/2014/main" id="{CCE6B7CD-8AC8-6C8B-5C1F-D295ACF9A71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654973" y="3579813"/>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loupe transports">
            <a:hlinkClick r:id="rId16" action="ppaction://hlinksldjump"/>
            <a:extLst>
              <a:ext uri="{FF2B5EF4-FFF2-40B4-BE49-F238E27FC236}">
                <a16:creationId xmlns:a16="http://schemas.microsoft.com/office/drawing/2014/main" id="{B522D6F4-EEFE-7C78-B93A-6EECB514127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24628" y="6119516"/>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Logo AEM">
            <a:extLst>
              <a:ext uri="{FF2B5EF4-FFF2-40B4-BE49-F238E27FC236}">
                <a16:creationId xmlns:a16="http://schemas.microsoft.com/office/drawing/2014/main" id="{34A409E5-8E01-B9A0-DD5E-93C1D66E0BE4}"/>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1800" decel="100000" fill="hold"/>
                                        <p:tgtEl>
                                          <p:spTgt spid="3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463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54635"/>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990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55" grpId="0" animBg="1"/>
      <p:bldP spid="5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5F0449B0-1A74-D32A-F678-6C8817F13170}"/>
              </a:ext>
            </a:extLst>
          </p:cNvPr>
          <p:cNvGrpSpPr/>
          <p:nvPr/>
        </p:nvGrpSpPr>
        <p:grpSpPr>
          <a:xfrm>
            <a:off x="9115879" y="1464723"/>
            <a:ext cx="2571750" cy="2382321"/>
            <a:chOff x="9115879" y="1464723"/>
            <a:chExt cx="2571750" cy="2382321"/>
          </a:xfrm>
        </p:grpSpPr>
        <p:grpSp>
          <p:nvGrpSpPr>
            <p:cNvPr id="26" name="Groupe 25">
              <a:extLst>
                <a:ext uri="{FF2B5EF4-FFF2-40B4-BE49-F238E27FC236}">
                  <a16:creationId xmlns:a16="http://schemas.microsoft.com/office/drawing/2014/main" id="{F6CBF444-696A-3207-03D7-6CAA3326313A}"/>
                </a:ext>
              </a:extLst>
            </p:cNvPr>
            <p:cNvGrpSpPr/>
            <p:nvPr/>
          </p:nvGrpSpPr>
          <p:grpSpPr>
            <a:xfrm>
              <a:off x="9115879" y="1464723"/>
              <a:ext cx="2571750" cy="2349500"/>
              <a:chOff x="9115879" y="1464723"/>
              <a:chExt cx="2571750" cy="2349500"/>
            </a:xfrm>
          </p:grpSpPr>
          <p:pic>
            <p:nvPicPr>
              <p:cNvPr id="68" name="Img3">
                <a:extLst>
                  <a:ext uri="{FF2B5EF4-FFF2-40B4-BE49-F238E27FC236}">
                    <a16:creationId xmlns:a16="http://schemas.microsoft.com/office/drawing/2014/main" id="{89947557-1877-69AA-311F-32DA9F0597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7179" y="1464723"/>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xt3">
                <a:extLst>
                  <a:ext uri="{FF2B5EF4-FFF2-40B4-BE49-F238E27FC236}">
                    <a16:creationId xmlns:a16="http://schemas.microsoft.com/office/drawing/2014/main" id="{258EB380-04E8-F41E-60CA-A3F4EEE8ED5D}"/>
                  </a:ext>
                </a:extLst>
              </p:cNvPr>
              <p:cNvSpPr>
                <a:spLocks noChangeArrowheads="1"/>
              </p:cNvSpPr>
              <p:nvPr/>
            </p:nvSpPr>
            <p:spPr bwMode="auto">
              <a:xfrm>
                <a:off x="9115879" y="3384011"/>
                <a:ext cx="2571750" cy="4302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chemeClr val="accent1">
                        <a:lumMod val="75000"/>
                      </a:schemeClr>
                    </a:solidFill>
                  </a:rPr>
                  <a:t>Le chauffage </a:t>
                </a:r>
              </a:p>
            </p:txBody>
          </p:sp>
        </p:grpSp>
        <p:pic>
          <p:nvPicPr>
            <p:cNvPr id="32" name="loupe transports">
              <a:hlinkClick r:id="rId4" action="ppaction://hlinksldjump"/>
              <a:extLst>
                <a:ext uri="{FF2B5EF4-FFF2-40B4-BE49-F238E27FC236}">
                  <a16:creationId xmlns:a16="http://schemas.microsoft.com/office/drawing/2014/main" id="{3664263C-654E-2BEA-5CD0-3CF41B5BD4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12679" y="3376551"/>
              <a:ext cx="474950" cy="4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e Autres">
            <a:extLst>
              <a:ext uri="{FF2B5EF4-FFF2-40B4-BE49-F238E27FC236}">
                <a16:creationId xmlns:a16="http://schemas.microsoft.com/office/drawing/2014/main" id="{CC2CCE28-3A64-2176-E3A4-2184469C578D}"/>
              </a:ext>
            </a:extLst>
          </p:cNvPr>
          <p:cNvGrpSpPr>
            <a:grpSpLocks/>
          </p:cNvGrpSpPr>
          <p:nvPr/>
        </p:nvGrpSpPr>
        <p:grpSpPr bwMode="auto">
          <a:xfrm>
            <a:off x="9018180" y="4235220"/>
            <a:ext cx="3134383" cy="2393331"/>
            <a:chOff x="7045283" y="4017604"/>
            <a:chExt cx="3136260" cy="2394015"/>
          </a:xfrm>
        </p:grpSpPr>
        <p:pic>
          <p:nvPicPr>
            <p:cNvPr id="29" name="Image 25">
              <a:extLst>
                <a:ext uri="{FF2B5EF4-FFF2-40B4-BE49-F238E27FC236}">
                  <a16:creationId xmlns:a16="http://schemas.microsoft.com/office/drawing/2014/main" id="{541BAE28-96F5-73CE-4FA4-92B5B15566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Bulle ronde">
              <a:extLst>
                <a:ext uri="{FF2B5EF4-FFF2-40B4-BE49-F238E27FC236}">
                  <a16:creationId xmlns:a16="http://schemas.microsoft.com/office/drawing/2014/main" id="{0B7C14C7-3401-AE9D-6392-D4CA5C50A037}"/>
                </a:ext>
              </a:extLst>
            </p:cNvPr>
            <p:cNvSpPr/>
            <p:nvPr/>
          </p:nvSpPr>
          <p:spPr bwMode="auto">
            <a:xfrm>
              <a:off x="7793444" y="4017604"/>
              <a:ext cx="2388099" cy="1298327"/>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1" name="ZoneTexte 14">
              <a:extLst>
                <a:ext uri="{FF2B5EF4-FFF2-40B4-BE49-F238E27FC236}">
                  <a16:creationId xmlns:a16="http://schemas.microsoft.com/office/drawing/2014/main" id="{CF064670-3A01-67D6-968E-CDE403D08264}"/>
                </a:ext>
              </a:extLst>
            </p:cNvPr>
            <p:cNvSpPr txBox="1">
              <a:spLocks noChangeArrowheads="1"/>
            </p:cNvSpPr>
            <p:nvPr/>
          </p:nvSpPr>
          <p:spPr bwMode="auto">
            <a:xfrm>
              <a:off x="7858573" y="4203649"/>
              <a:ext cx="2322970" cy="10621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defRPr/>
              </a:pPr>
              <a:r>
                <a:rPr lang="fr-FR" altLang="fr-FR" sz="1400" dirty="0">
                  <a:solidFill>
                    <a:schemeClr val="tx1"/>
                  </a:solidFill>
                  <a:latin typeface="Arial" panose="020B0604020202020204" pitchFamily="34" charset="0"/>
                  <a:cs typeface="Arial" panose="020B0604020202020204" pitchFamily="34" charset="0"/>
                </a:rPr>
                <a:t>Et d’autres encore telles que la cigarette, la consommation de viande, le numérique, les incendies…</a:t>
              </a:r>
              <a:endParaRPr lang="fr-FR" sz="1400" dirty="0">
                <a:solidFill>
                  <a:schemeClr val="tx1"/>
                </a:solidFill>
                <a:latin typeface="Arial" panose="020B0604020202020204" pitchFamily="34" charset="0"/>
                <a:cs typeface="Arial" panose="020B0604020202020204" pitchFamily="34" charset="0"/>
              </a:endParaRPr>
            </a:p>
          </p:txBody>
        </p:sp>
      </p:grpSp>
      <p:sp>
        <p:nvSpPr>
          <p:cNvPr id="70" name="Rectangle 2">
            <a:extLst>
              <a:ext uri="{FF2B5EF4-FFF2-40B4-BE49-F238E27FC236}">
                <a16:creationId xmlns:a16="http://schemas.microsoft.com/office/drawing/2014/main" id="{B9010947-40EF-6F71-E17B-EB9663F6C51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ltLang="fr-FR" sz="2800" b="1" dirty="0">
                <a:solidFill>
                  <a:schemeClr val="accent1">
                    <a:lumMod val="75000"/>
                  </a:schemeClr>
                </a:solidFill>
                <a:cs typeface="Arial" charset="0"/>
              </a:rPr>
              <a:t>Quelles sont les principales causes de la pollution de l’air d’origine humaine ?</a:t>
            </a:r>
          </a:p>
        </p:txBody>
      </p:sp>
      <p:sp>
        <p:nvSpPr>
          <p:cNvPr id="71" name="Rectangle 1">
            <a:extLst>
              <a:ext uri="{FF2B5EF4-FFF2-40B4-BE49-F238E27FC236}">
                <a16:creationId xmlns:a16="http://schemas.microsoft.com/office/drawing/2014/main" id="{C44756E4-129F-B180-3950-9E419CA87DF9}"/>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grpSp>
        <p:nvGrpSpPr>
          <p:cNvPr id="12" name="Groupe 11">
            <a:extLst>
              <a:ext uri="{FF2B5EF4-FFF2-40B4-BE49-F238E27FC236}">
                <a16:creationId xmlns:a16="http://schemas.microsoft.com/office/drawing/2014/main" id="{5510DF2E-9DB8-AC69-E5EB-912E95BA2A9C}"/>
              </a:ext>
            </a:extLst>
          </p:cNvPr>
          <p:cNvGrpSpPr>
            <a:grpSpLocks/>
          </p:cNvGrpSpPr>
          <p:nvPr/>
        </p:nvGrpSpPr>
        <p:grpSpPr bwMode="auto">
          <a:xfrm>
            <a:off x="1840024" y="1921202"/>
            <a:ext cx="2652713" cy="2014537"/>
            <a:chOff x="2241886" y="1858798"/>
            <a:chExt cx="2652888" cy="2015426"/>
          </a:xfrm>
        </p:grpSpPr>
        <p:grpSp>
          <p:nvGrpSpPr>
            <p:cNvPr id="81966" name="Groupe Volcans">
              <a:extLst>
                <a:ext uri="{FF2B5EF4-FFF2-40B4-BE49-F238E27FC236}">
                  <a16:creationId xmlns:a16="http://schemas.microsoft.com/office/drawing/2014/main" id="{13FB08F9-258D-1227-F55F-E9DC2892D294}"/>
                </a:ext>
              </a:extLst>
            </p:cNvPr>
            <p:cNvGrpSpPr>
              <a:grpSpLocks/>
            </p:cNvGrpSpPr>
            <p:nvPr/>
          </p:nvGrpSpPr>
          <p:grpSpPr bwMode="auto">
            <a:xfrm>
              <a:off x="2241886" y="1858798"/>
              <a:ext cx="2372917" cy="1986770"/>
              <a:chOff x="2327398" y="1435860"/>
              <a:chExt cx="2372797" cy="1986822"/>
            </a:xfrm>
          </p:grpSpPr>
          <p:pic>
            <p:nvPicPr>
              <p:cNvPr id="81968" name="image volcans">
                <a:extLst>
                  <a:ext uri="{FF2B5EF4-FFF2-40B4-BE49-F238E27FC236}">
                    <a16:creationId xmlns:a16="http://schemas.microsoft.com/office/drawing/2014/main" id="{CEAB4370-1B5D-6FF9-D1DA-C344F59B9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7398" y="1435860"/>
                <a:ext cx="2372797" cy="197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8" name="texte volcans">
                <a:extLst>
                  <a:ext uri="{FF2B5EF4-FFF2-40B4-BE49-F238E27FC236}">
                    <a16:creationId xmlns:a16="http://schemas.microsoft.com/office/drawing/2014/main" id="{1812F77C-2FF7-96AB-4F8C-F1C18475BAA4}"/>
                  </a:ext>
                </a:extLst>
              </p:cNvPr>
              <p:cNvSpPr>
                <a:spLocks noChangeArrowheads="1"/>
              </p:cNvSpPr>
              <p:nvPr/>
            </p:nvSpPr>
            <p:spPr bwMode="auto">
              <a:xfrm>
                <a:off x="2598865" y="2992337"/>
                <a:ext cx="1830416" cy="430413"/>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200" b="1" dirty="0">
                    <a:solidFill>
                      <a:schemeClr val="accent1">
                        <a:lumMod val="75000"/>
                      </a:schemeClr>
                    </a:solidFill>
                    <a:latin typeface="+mn-lt"/>
                  </a:rPr>
                  <a:t>Les transports</a:t>
                </a:r>
              </a:p>
            </p:txBody>
          </p:sp>
        </p:grpSp>
        <p:pic>
          <p:nvPicPr>
            <p:cNvPr id="81967" name="loupe transports">
              <a:hlinkClick r:id="rId8" action="ppaction://hlinksldjump"/>
              <a:extLst>
                <a:ext uri="{FF2B5EF4-FFF2-40B4-BE49-F238E27FC236}">
                  <a16:creationId xmlns:a16="http://schemas.microsoft.com/office/drawing/2014/main" id="{E952194D-D2BA-6134-0386-7B1F0DD9F5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793" y="3403523"/>
              <a:ext cx="474981" cy="4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12">
            <a:extLst>
              <a:ext uri="{FF2B5EF4-FFF2-40B4-BE49-F238E27FC236}">
                <a16:creationId xmlns:a16="http://schemas.microsoft.com/office/drawing/2014/main" id="{FD81CA18-DA32-834A-C45B-5DA54E6B0847}"/>
              </a:ext>
            </a:extLst>
          </p:cNvPr>
          <p:cNvGrpSpPr>
            <a:grpSpLocks/>
          </p:cNvGrpSpPr>
          <p:nvPr/>
        </p:nvGrpSpPr>
        <p:grpSpPr bwMode="auto">
          <a:xfrm>
            <a:off x="5496187" y="712601"/>
            <a:ext cx="2917825" cy="3214688"/>
            <a:chOff x="5516312" y="685211"/>
            <a:chExt cx="2917506" cy="3215263"/>
          </a:xfrm>
        </p:grpSpPr>
        <p:grpSp>
          <p:nvGrpSpPr>
            <p:cNvPr id="81962" name="Groupe 2 pollen">
              <a:extLst>
                <a:ext uri="{FF2B5EF4-FFF2-40B4-BE49-F238E27FC236}">
                  <a16:creationId xmlns:a16="http://schemas.microsoft.com/office/drawing/2014/main" id="{6D6A2F18-B7B6-53B5-9295-9E432D37DD6D}"/>
                </a:ext>
              </a:extLst>
            </p:cNvPr>
            <p:cNvGrpSpPr>
              <a:grpSpLocks/>
            </p:cNvGrpSpPr>
            <p:nvPr/>
          </p:nvGrpSpPr>
          <p:grpSpPr bwMode="auto">
            <a:xfrm>
              <a:off x="5516312" y="685211"/>
              <a:ext cx="2917506" cy="3171607"/>
              <a:chOff x="6021458" y="413572"/>
              <a:chExt cx="2917506" cy="3171689"/>
            </a:xfrm>
          </p:grpSpPr>
          <p:pic>
            <p:nvPicPr>
              <p:cNvPr id="81964" name="image pollens">
                <a:extLst>
                  <a:ext uri="{FF2B5EF4-FFF2-40B4-BE49-F238E27FC236}">
                    <a16:creationId xmlns:a16="http://schemas.microsoft.com/office/drawing/2014/main" id="{4D968348-0E85-CB2A-98DE-85669A3F3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1458" y="413572"/>
                <a:ext cx="2917506" cy="291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2" name="texte pollens">
                <a:extLst>
                  <a:ext uri="{FF2B5EF4-FFF2-40B4-BE49-F238E27FC236}">
                    <a16:creationId xmlns:a16="http://schemas.microsoft.com/office/drawing/2014/main" id="{382D409C-7DDF-C0B1-637E-D747FC3C483B}"/>
                  </a:ext>
                </a:extLst>
              </p:cNvPr>
              <p:cNvSpPr>
                <a:spLocks noChangeArrowheads="1"/>
              </p:cNvSpPr>
              <p:nvPr/>
            </p:nvSpPr>
            <p:spPr bwMode="auto">
              <a:xfrm>
                <a:off x="6310351" y="3155746"/>
                <a:ext cx="2287338" cy="430300"/>
              </a:xfrm>
              <a:prstGeom prst="rect">
                <a:avLst/>
              </a:prstGeom>
              <a:noFill/>
              <a:ln>
                <a:noFill/>
              </a:ln>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200" b="1" dirty="0">
                    <a:solidFill>
                      <a:schemeClr val="accent1">
                        <a:lumMod val="75000"/>
                      </a:schemeClr>
                    </a:solidFill>
                    <a:latin typeface="+mn-lt"/>
                  </a:rPr>
                  <a:t>Les usines</a:t>
                </a:r>
                <a:endParaRPr lang="fr-FR" altLang="fr-FR" sz="2200" b="1" baseline="-25000" dirty="0">
                  <a:solidFill>
                    <a:schemeClr val="accent1">
                      <a:lumMod val="75000"/>
                    </a:schemeClr>
                  </a:solidFill>
                  <a:latin typeface="+mn-lt"/>
                </a:endParaRPr>
              </a:p>
            </p:txBody>
          </p:sp>
        </p:grpSp>
        <p:pic>
          <p:nvPicPr>
            <p:cNvPr id="81963" name="Image 7">
              <a:hlinkClick r:id="rId10" action="ppaction://hlinksldjump"/>
              <a:extLst>
                <a:ext uri="{FF2B5EF4-FFF2-40B4-BE49-F238E27FC236}">
                  <a16:creationId xmlns:a16="http://schemas.microsoft.com/office/drawing/2014/main" id="{7D1EC74B-F29A-1134-F950-8580FB27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11" y="3447228"/>
              <a:ext cx="457367" cy="45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29" name="PictoVideo">
            <a:extLst>
              <a:ext uri="{FF2B5EF4-FFF2-40B4-BE49-F238E27FC236}">
                <a16:creationId xmlns:a16="http://schemas.microsoft.com/office/drawing/2014/main" id="{D7E98E76-0923-8375-7759-D0A243B64A1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txtP-Info">
            <a:extLst>
              <a:ext uri="{FF2B5EF4-FFF2-40B4-BE49-F238E27FC236}">
                <a16:creationId xmlns:a16="http://schemas.microsoft.com/office/drawing/2014/main" id="{60237469-F38C-DA63-CA30-A667A9055DE3}"/>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1" name="ZtxtP-Video">
            <a:extLst>
              <a:ext uri="{FF2B5EF4-FFF2-40B4-BE49-F238E27FC236}">
                <a16:creationId xmlns:a16="http://schemas.microsoft.com/office/drawing/2014/main" id="{C83EDE14-EE21-F9E9-6DBC-7C606ABA9FE4}"/>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1932" name="PictoGuide">
            <a:extLst>
              <a:ext uri="{FF2B5EF4-FFF2-40B4-BE49-F238E27FC236}">
                <a16:creationId xmlns:a16="http://schemas.microsoft.com/office/drawing/2014/main" id="{917351F9-8606-85DE-D89E-3AA9A4C53EE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a:ext uri="{FF2B5EF4-FFF2-40B4-BE49-F238E27FC236}">
                <a16:creationId xmlns:a16="http://schemas.microsoft.com/office/drawing/2014/main" id="{1AA33422-BC29-1A27-6E48-9A11CEB949D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4" name="ZtxtP-Video">
            <a:extLst>
              <a:ext uri="{FF2B5EF4-FFF2-40B4-BE49-F238E27FC236}">
                <a16:creationId xmlns:a16="http://schemas.microsoft.com/office/drawing/2014/main" id="{00882556-EA1F-4BE2-AB8C-B0743CAD8875}"/>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3616" name="Image 42">
            <a:extLst>
              <a:ext uri="{FF2B5EF4-FFF2-40B4-BE49-F238E27FC236}">
                <a16:creationId xmlns:a16="http://schemas.microsoft.com/office/drawing/2014/main" id="{D80365CF-05CF-0FC3-B799-749E5410AFBD}"/>
              </a:ext>
            </a:extLst>
          </p:cNvPr>
          <p:cNvPicPr>
            <a:picLocks noChangeAspect="1"/>
          </p:cNvPicPr>
          <p:nvPr/>
        </p:nvPicPr>
        <p:blipFill>
          <a:blip r:embed="rId13">
            <a:duotone>
              <a:schemeClr val="accent6">
                <a:shade val="45000"/>
                <a:satMod val="135000"/>
              </a:schemeClr>
              <a:prstClr val="white"/>
            </a:duotone>
          </a:blip>
          <a:srcRect/>
          <a:stretch>
            <a:fillRect/>
          </a:stretch>
        </p:blipFill>
        <p:spPr bwMode="auto">
          <a:xfrm>
            <a:off x="343011" y="1634243"/>
            <a:ext cx="779463" cy="661988"/>
          </a:xfrm>
          <a:prstGeom prst="rect">
            <a:avLst/>
          </a:prstGeom>
          <a:noFill/>
          <a:ln>
            <a:noFill/>
          </a:ln>
        </p:spPr>
      </p:pic>
      <p:pic>
        <p:nvPicPr>
          <p:cNvPr id="81936" name="PictoVideo">
            <a:extLst>
              <a:ext uri="{FF2B5EF4-FFF2-40B4-BE49-F238E27FC236}">
                <a16:creationId xmlns:a16="http://schemas.microsoft.com/office/drawing/2014/main" id="{003D4316-76F0-453D-AA16-F961919BF2E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7" name="ZoneTexte 30">
            <a:extLst>
              <a:ext uri="{FF2B5EF4-FFF2-40B4-BE49-F238E27FC236}">
                <a16:creationId xmlns:a16="http://schemas.microsoft.com/office/drawing/2014/main" id="{A99273A3-B6E7-A9D5-4550-B9001B1873A9}"/>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81938" name="ZoneTexte 2">
            <a:extLst>
              <a:ext uri="{FF2B5EF4-FFF2-40B4-BE49-F238E27FC236}">
                <a16:creationId xmlns:a16="http://schemas.microsoft.com/office/drawing/2014/main" id="{88B8B454-4D70-C5BD-02A6-9FA8DB957C15}"/>
              </a:ext>
            </a:extLst>
          </p:cNvPr>
          <p:cNvSpPr txBox="1">
            <a:spLocks noChangeArrowheads="1"/>
          </p:cNvSpPr>
          <p:nvPr/>
        </p:nvSpPr>
        <p:spPr bwMode="auto">
          <a:xfrm>
            <a:off x="76200" y="6503988"/>
            <a:ext cx="533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100">
                <a:solidFill>
                  <a:srgbClr val="E7E6E6"/>
                </a:solidFill>
                <a:latin typeface="Corbel" panose="020B0503020204020204" pitchFamily="34" charset="0"/>
              </a:rPr>
              <a:t>vpism</a:t>
            </a:r>
          </a:p>
        </p:txBody>
      </p:sp>
      <p:grpSp>
        <p:nvGrpSpPr>
          <p:cNvPr id="72" name="Groupe l'activité domestique">
            <a:extLst>
              <a:ext uri="{FF2B5EF4-FFF2-40B4-BE49-F238E27FC236}">
                <a16:creationId xmlns:a16="http://schemas.microsoft.com/office/drawing/2014/main" id="{3A93D631-299F-A9A3-2FC7-625E30A2E9C6}"/>
              </a:ext>
            </a:extLst>
          </p:cNvPr>
          <p:cNvGrpSpPr>
            <a:grpSpLocks/>
          </p:cNvGrpSpPr>
          <p:nvPr/>
        </p:nvGrpSpPr>
        <p:grpSpPr bwMode="auto">
          <a:xfrm>
            <a:off x="5443357" y="4194175"/>
            <a:ext cx="2660650" cy="2416175"/>
            <a:chOff x="5756662" y="3822446"/>
            <a:chExt cx="2660613" cy="2417061"/>
          </a:xfrm>
        </p:grpSpPr>
        <p:pic>
          <p:nvPicPr>
            <p:cNvPr id="81953" name="image cuisiniere">
              <a:extLst>
                <a:ext uri="{FF2B5EF4-FFF2-40B4-BE49-F238E27FC236}">
                  <a16:creationId xmlns:a16="http://schemas.microsoft.com/office/drawing/2014/main" id="{4CA1A239-AEB8-536E-3580-FA2C44E7D7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10168" y="3822446"/>
              <a:ext cx="2009071" cy="200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l'activité domestique">
              <a:extLst>
                <a:ext uri="{FF2B5EF4-FFF2-40B4-BE49-F238E27FC236}">
                  <a16:creationId xmlns:a16="http://schemas.microsoft.com/office/drawing/2014/main" id="{CA1CD161-0E47-0C60-8851-4DD2F54EFF18}"/>
                </a:ext>
              </a:extLst>
            </p:cNvPr>
            <p:cNvSpPr>
              <a:spLocks noChangeArrowheads="1"/>
            </p:cNvSpPr>
            <p:nvPr/>
          </p:nvSpPr>
          <p:spPr bwMode="auto">
            <a:xfrm>
              <a:off x="5756662" y="5809136"/>
              <a:ext cx="2660613" cy="430371"/>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200" b="1" dirty="0">
                  <a:solidFill>
                    <a:schemeClr val="accent1">
                      <a:lumMod val="75000"/>
                    </a:schemeClr>
                  </a:solidFill>
                  <a:cs typeface="Calibri" panose="020F0502020204030204" pitchFamily="34" charset="0"/>
                </a:rPr>
                <a:t>L’activité domestique</a:t>
              </a:r>
            </a:p>
          </p:txBody>
        </p:sp>
      </p:grpSp>
      <p:sp>
        <p:nvSpPr>
          <p:cNvPr id="73" name="Carré corné Info">
            <a:extLst>
              <a:ext uri="{FF2B5EF4-FFF2-40B4-BE49-F238E27FC236}">
                <a16:creationId xmlns:a16="http://schemas.microsoft.com/office/drawing/2014/main" id="{C701172F-437F-DA3B-4DF8-528F2836CD1B}"/>
              </a:ext>
            </a:extLst>
          </p:cNvPr>
          <p:cNvSpPr/>
          <p:nvPr/>
        </p:nvSpPr>
        <p:spPr>
          <a:xfrm>
            <a:off x="127000" y="4678363"/>
            <a:ext cx="1354138" cy="1587500"/>
          </a:xfrm>
          <a:prstGeom prst="foldedCorner">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dirty="0">
                <a:solidFill>
                  <a:srgbClr val="7030A0"/>
                </a:solidFill>
              </a:rPr>
              <a:t> </a:t>
            </a:r>
          </a:p>
          <a:p>
            <a:pPr marL="228600" indent="-228600">
              <a:buFontTx/>
              <a:buAutoNum type="arabicPeriod"/>
              <a:defRPr/>
            </a:pPr>
            <a:r>
              <a:rPr lang="fr-FR" sz="1100" b="1" dirty="0">
                <a:solidFill>
                  <a:srgbClr val="7030A0"/>
                </a:solidFill>
              </a:rPr>
              <a:t>Les transports </a:t>
            </a:r>
          </a:p>
          <a:p>
            <a:pPr marL="228600" indent="-228600">
              <a:buFontTx/>
              <a:buAutoNum type="arabicPeriod"/>
              <a:defRPr/>
            </a:pPr>
            <a:r>
              <a:rPr lang="fr-FR" sz="1100" b="1" dirty="0">
                <a:solidFill>
                  <a:srgbClr val="7030A0"/>
                </a:solidFill>
              </a:rPr>
              <a:t>Les usines</a:t>
            </a:r>
          </a:p>
          <a:p>
            <a:pPr marL="228600" indent="-228600">
              <a:buFontTx/>
              <a:buAutoNum type="arabicPeriod"/>
              <a:defRPr/>
            </a:pPr>
            <a:r>
              <a:rPr lang="fr-FR" sz="1100" b="1" dirty="0">
                <a:solidFill>
                  <a:srgbClr val="7030A0"/>
                </a:solidFill>
              </a:rPr>
              <a:t>Le chauffage</a:t>
            </a:r>
          </a:p>
          <a:p>
            <a:pPr marL="228600" indent="-228600">
              <a:buFontTx/>
              <a:buAutoNum type="arabicPeriod"/>
              <a:defRPr/>
            </a:pPr>
            <a:r>
              <a:rPr lang="fr-FR" sz="1100" b="1" dirty="0">
                <a:solidFill>
                  <a:srgbClr val="7030A0"/>
                </a:solidFill>
              </a:rPr>
              <a:t>L’agriculture</a:t>
            </a:r>
          </a:p>
          <a:p>
            <a:pPr marL="228600" indent="-228600">
              <a:buFontTx/>
              <a:buAutoNum type="arabicPeriod"/>
              <a:defRPr/>
            </a:pPr>
            <a:r>
              <a:rPr lang="fr-FR" sz="1100" b="1" dirty="0">
                <a:solidFill>
                  <a:srgbClr val="7030A0"/>
                </a:solidFill>
              </a:rPr>
              <a:t>L’activité domestique</a:t>
            </a:r>
          </a:p>
          <a:p>
            <a:pPr marL="228600" indent="-228600">
              <a:buFontTx/>
              <a:buAutoNum type="arabicPeriod"/>
              <a:defRPr/>
            </a:pPr>
            <a:r>
              <a:rPr lang="fr-FR" sz="1100" b="1" dirty="0">
                <a:solidFill>
                  <a:srgbClr val="7030A0"/>
                </a:solidFill>
              </a:rPr>
              <a:t>Autres</a:t>
            </a:r>
          </a:p>
        </p:txBody>
      </p:sp>
      <p:grpSp>
        <p:nvGrpSpPr>
          <p:cNvPr id="27" name="Groupe 26">
            <a:extLst>
              <a:ext uri="{FF2B5EF4-FFF2-40B4-BE49-F238E27FC236}">
                <a16:creationId xmlns:a16="http://schemas.microsoft.com/office/drawing/2014/main" id="{6FA67549-3485-1D4B-CAB0-81C9799BDA9B}"/>
              </a:ext>
            </a:extLst>
          </p:cNvPr>
          <p:cNvGrpSpPr/>
          <p:nvPr/>
        </p:nvGrpSpPr>
        <p:grpSpPr>
          <a:xfrm>
            <a:off x="1840124" y="4064264"/>
            <a:ext cx="2739612" cy="2507984"/>
            <a:chOff x="1840124" y="4064264"/>
            <a:chExt cx="2739612" cy="2507984"/>
          </a:xfrm>
        </p:grpSpPr>
        <p:grpSp>
          <p:nvGrpSpPr>
            <p:cNvPr id="8" name="Groupe 7">
              <a:extLst>
                <a:ext uri="{FF2B5EF4-FFF2-40B4-BE49-F238E27FC236}">
                  <a16:creationId xmlns:a16="http://schemas.microsoft.com/office/drawing/2014/main" id="{FBEC1D54-73E1-283B-D4B1-F12D369277FE}"/>
                </a:ext>
              </a:extLst>
            </p:cNvPr>
            <p:cNvGrpSpPr>
              <a:grpSpLocks/>
            </p:cNvGrpSpPr>
            <p:nvPr/>
          </p:nvGrpSpPr>
          <p:grpSpPr bwMode="auto">
            <a:xfrm>
              <a:off x="1984377" y="6091125"/>
              <a:ext cx="2595359" cy="481123"/>
              <a:chOff x="2236590" y="5920309"/>
              <a:chExt cx="2595697" cy="481058"/>
            </a:xfrm>
          </p:grpSpPr>
          <p:sp>
            <p:nvSpPr>
              <p:cNvPr id="40986" name="Rectangle 11">
                <a:extLst>
                  <a:ext uri="{FF2B5EF4-FFF2-40B4-BE49-F238E27FC236}">
                    <a16:creationId xmlns:a16="http://schemas.microsoft.com/office/drawing/2014/main" id="{B652ACDC-5FC5-4718-51A4-A96975E3CAE7}"/>
                  </a:ext>
                </a:extLst>
              </p:cNvPr>
              <p:cNvSpPr>
                <a:spLocks noChangeArrowheads="1"/>
              </p:cNvSpPr>
              <p:nvPr/>
            </p:nvSpPr>
            <p:spPr bwMode="auto">
              <a:xfrm>
                <a:off x="2236590" y="5933118"/>
                <a:ext cx="2189447" cy="431741"/>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200" b="1" dirty="0">
                    <a:solidFill>
                      <a:schemeClr val="accent1">
                        <a:lumMod val="75000"/>
                      </a:schemeClr>
                    </a:solidFill>
                    <a:latin typeface="+mn-lt"/>
                  </a:rPr>
                  <a:t>L’activité agricole</a:t>
                </a:r>
              </a:p>
            </p:txBody>
          </p:sp>
          <p:pic>
            <p:nvPicPr>
              <p:cNvPr id="81957" name="loupe agriculture">
                <a:hlinkClick r:id="rId16" action="ppaction://hlinksldjump"/>
                <a:extLst>
                  <a:ext uri="{FF2B5EF4-FFF2-40B4-BE49-F238E27FC236}">
                    <a16:creationId xmlns:a16="http://schemas.microsoft.com/office/drawing/2014/main" id="{06CD9130-5A82-1EB5-1338-A2E9BB32F3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6855" y="5920309"/>
                <a:ext cx="485432" cy="4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 2">
              <a:extLst>
                <a:ext uri="{FF2B5EF4-FFF2-40B4-BE49-F238E27FC236}">
                  <a16:creationId xmlns:a16="http://schemas.microsoft.com/office/drawing/2014/main" id="{801E7861-2ABC-B1C6-6130-A140BAB1DB8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40124" y="4064264"/>
              <a:ext cx="2713102" cy="2215578"/>
            </a:xfrm>
            <a:prstGeom prst="rect">
              <a:avLst/>
            </a:prstGeom>
          </p:spPr>
        </p:pic>
      </p:grpSp>
      <p:grpSp>
        <p:nvGrpSpPr>
          <p:cNvPr id="2" name="Groupe N1">
            <a:extLst>
              <a:ext uri="{FF2B5EF4-FFF2-40B4-BE49-F238E27FC236}">
                <a16:creationId xmlns:a16="http://schemas.microsoft.com/office/drawing/2014/main" id="{7686DBF2-0F81-8EDA-2D1C-11CB070E061C}"/>
              </a:ext>
            </a:extLst>
          </p:cNvPr>
          <p:cNvGrpSpPr/>
          <p:nvPr/>
        </p:nvGrpSpPr>
        <p:grpSpPr>
          <a:xfrm>
            <a:off x="2675760" y="2193128"/>
            <a:ext cx="1015200" cy="1015200"/>
            <a:chOff x="2979068" y="2181479"/>
            <a:chExt cx="1015200" cy="1015200"/>
          </a:xfrm>
          <a:solidFill>
            <a:srgbClr val="42C4E3"/>
          </a:solidFill>
        </p:grpSpPr>
        <p:sp>
          <p:nvSpPr>
            <p:cNvPr id="4" name="Numéro 1">
              <a:extLst>
                <a:ext uri="{FF2B5EF4-FFF2-40B4-BE49-F238E27FC236}">
                  <a16:creationId xmlns:a16="http://schemas.microsoft.com/office/drawing/2014/main" id="{51ED448D-468A-19B8-0415-81B13B78CB26}"/>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 name="? bleu">
              <a:extLst>
                <a:ext uri="{FF2B5EF4-FFF2-40B4-BE49-F238E27FC236}">
                  <a16:creationId xmlns:a16="http://schemas.microsoft.com/office/drawing/2014/main" id="{E4DD0AB1-E4BE-E8E7-FEBD-E07AF0DC54E6}"/>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6" name="Groupe N3">
            <a:extLst>
              <a:ext uri="{FF2B5EF4-FFF2-40B4-BE49-F238E27FC236}">
                <a16:creationId xmlns:a16="http://schemas.microsoft.com/office/drawing/2014/main" id="{F2675EE0-C6C8-8BD0-7FB9-8FF5BE8C26F2}"/>
              </a:ext>
            </a:extLst>
          </p:cNvPr>
          <p:cNvGrpSpPr>
            <a:grpSpLocks/>
          </p:cNvGrpSpPr>
          <p:nvPr/>
        </p:nvGrpSpPr>
        <p:grpSpPr bwMode="auto">
          <a:xfrm>
            <a:off x="9795261" y="2294492"/>
            <a:ext cx="1016000" cy="1014413"/>
            <a:chOff x="9725308" y="2293938"/>
            <a:chExt cx="1015200" cy="1015200"/>
          </a:xfrm>
        </p:grpSpPr>
        <p:sp>
          <p:nvSpPr>
            <p:cNvPr id="9" name="Numéro 3">
              <a:extLst>
                <a:ext uri="{FF2B5EF4-FFF2-40B4-BE49-F238E27FC236}">
                  <a16:creationId xmlns:a16="http://schemas.microsoft.com/office/drawing/2014/main" id="{5B1C800B-E5A7-B206-5F4E-248FCF190A6D}"/>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 name="? bleu">
              <a:extLst>
                <a:ext uri="{FF2B5EF4-FFF2-40B4-BE49-F238E27FC236}">
                  <a16:creationId xmlns:a16="http://schemas.microsoft.com/office/drawing/2014/main" id="{CF43D8FE-8E4D-60CC-6659-DF0FE77408D5}"/>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4" name="Groupe N5">
            <a:extLst>
              <a:ext uri="{FF2B5EF4-FFF2-40B4-BE49-F238E27FC236}">
                <a16:creationId xmlns:a16="http://schemas.microsoft.com/office/drawing/2014/main" id="{D40F26B1-C067-3FFE-5F80-9EFC9FEF7512}"/>
              </a:ext>
            </a:extLst>
          </p:cNvPr>
          <p:cNvGrpSpPr>
            <a:grpSpLocks/>
          </p:cNvGrpSpPr>
          <p:nvPr/>
        </p:nvGrpSpPr>
        <p:grpSpPr bwMode="auto">
          <a:xfrm>
            <a:off x="6195903" y="5020768"/>
            <a:ext cx="1016000" cy="1016000"/>
            <a:chOff x="6250282" y="5007328"/>
            <a:chExt cx="1015200" cy="1015200"/>
          </a:xfrm>
        </p:grpSpPr>
        <p:sp>
          <p:nvSpPr>
            <p:cNvPr id="15" name="Numéro 5">
              <a:extLst>
                <a:ext uri="{FF2B5EF4-FFF2-40B4-BE49-F238E27FC236}">
                  <a16:creationId xmlns:a16="http://schemas.microsoft.com/office/drawing/2014/main" id="{7E77EA7F-C028-04D2-B027-4A3F42E70985}"/>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6" name="? bleu">
              <a:extLst>
                <a:ext uri="{FF2B5EF4-FFF2-40B4-BE49-F238E27FC236}">
                  <a16:creationId xmlns:a16="http://schemas.microsoft.com/office/drawing/2014/main" id="{A11EA151-D342-BAC2-B1D8-5E8573CB0CC0}"/>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7" name="Groupe N4">
            <a:extLst>
              <a:ext uri="{FF2B5EF4-FFF2-40B4-BE49-F238E27FC236}">
                <a16:creationId xmlns:a16="http://schemas.microsoft.com/office/drawing/2014/main" id="{06FE37D1-B40C-7E5E-F522-B554206EA8E7}"/>
              </a:ext>
            </a:extLst>
          </p:cNvPr>
          <p:cNvGrpSpPr>
            <a:grpSpLocks/>
          </p:cNvGrpSpPr>
          <p:nvPr/>
        </p:nvGrpSpPr>
        <p:grpSpPr bwMode="auto">
          <a:xfrm>
            <a:off x="2687159" y="4975993"/>
            <a:ext cx="1016000" cy="1016000"/>
            <a:chOff x="3027027" y="5047015"/>
            <a:chExt cx="1015200" cy="1015200"/>
          </a:xfrm>
        </p:grpSpPr>
        <p:sp>
          <p:nvSpPr>
            <p:cNvPr id="18" name="Numéro 4">
              <a:extLst>
                <a:ext uri="{FF2B5EF4-FFF2-40B4-BE49-F238E27FC236}">
                  <a16:creationId xmlns:a16="http://schemas.microsoft.com/office/drawing/2014/main" id="{FC662EA4-ABD7-1791-D26A-00067DEF9EA9}"/>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863B8775-BA2B-B118-2E17-5E5617F96923}"/>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0" name="Groupe N2">
            <a:extLst>
              <a:ext uri="{FF2B5EF4-FFF2-40B4-BE49-F238E27FC236}">
                <a16:creationId xmlns:a16="http://schemas.microsoft.com/office/drawing/2014/main" id="{1433D314-79E2-77BC-D2D3-4DAF4550478E}"/>
              </a:ext>
            </a:extLst>
          </p:cNvPr>
          <p:cNvGrpSpPr>
            <a:grpSpLocks/>
          </p:cNvGrpSpPr>
          <p:nvPr/>
        </p:nvGrpSpPr>
        <p:grpSpPr bwMode="auto">
          <a:xfrm>
            <a:off x="6197244" y="2230789"/>
            <a:ext cx="1016000" cy="1014413"/>
            <a:chOff x="6429109" y="2275219"/>
            <a:chExt cx="1015200" cy="1015200"/>
          </a:xfrm>
        </p:grpSpPr>
        <p:sp>
          <p:nvSpPr>
            <p:cNvPr id="21" name="Numéro 2">
              <a:extLst>
                <a:ext uri="{FF2B5EF4-FFF2-40B4-BE49-F238E27FC236}">
                  <a16:creationId xmlns:a16="http://schemas.microsoft.com/office/drawing/2014/main" id="{7EB10B87-B92F-2934-6F7E-E47DCD965A7E}"/>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2" name="? bleu">
              <a:extLst>
                <a:ext uri="{FF2B5EF4-FFF2-40B4-BE49-F238E27FC236}">
                  <a16:creationId xmlns:a16="http://schemas.microsoft.com/office/drawing/2014/main" id="{1B310FCD-B0AB-3CEB-6534-FD21448E3849}"/>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23" name="Groupe N6">
            <a:extLst>
              <a:ext uri="{FF2B5EF4-FFF2-40B4-BE49-F238E27FC236}">
                <a16:creationId xmlns:a16="http://schemas.microsoft.com/office/drawing/2014/main" id="{E83078B0-97B3-A1B6-47A4-C8E505C99927}"/>
              </a:ext>
            </a:extLst>
          </p:cNvPr>
          <p:cNvGrpSpPr>
            <a:grpSpLocks/>
          </p:cNvGrpSpPr>
          <p:nvPr/>
        </p:nvGrpSpPr>
        <p:grpSpPr bwMode="auto">
          <a:xfrm>
            <a:off x="9879398" y="4982614"/>
            <a:ext cx="1016000" cy="1016000"/>
            <a:chOff x="9902970" y="5173076"/>
            <a:chExt cx="1015200" cy="1015200"/>
          </a:xfrm>
        </p:grpSpPr>
        <p:sp>
          <p:nvSpPr>
            <p:cNvPr id="24" name="Numéro 6">
              <a:extLst>
                <a:ext uri="{FF2B5EF4-FFF2-40B4-BE49-F238E27FC236}">
                  <a16:creationId xmlns:a16="http://schemas.microsoft.com/office/drawing/2014/main" id="{011A320D-1C84-81DA-F501-C93EA9B766BF}"/>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A8EB38EE-E4FB-309E-4EC9-2FDCCC02DB03}"/>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7" name="Espace réservé du numéro de diapositive 1">
            <a:extLst>
              <a:ext uri="{FF2B5EF4-FFF2-40B4-BE49-F238E27FC236}">
                <a16:creationId xmlns:a16="http://schemas.microsoft.com/office/drawing/2014/main" id="{C3773C45-CD4D-0975-E6AF-43FD6F1C5257}"/>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37</a:t>
            </a:fld>
            <a:endParaRPr lang="fr-FR" altLang="fr-FR" sz="1800" b="1" dirty="0">
              <a:solidFill>
                <a:schemeClr val="bg1"/>
              </a:solidFill>
            </a:endParaRPr>
          </a:p>
        </p:txBody>
      </p:sp>
      <p:pic>
        <p:nvPicPr>
          <p:cNvPr id="34" name="Logo AEM">
            <a:extLst>
              <a:ext uri="{FF2B5EF4-FFF2-40B4-BE49-F238E27FC236}">
                <a16:creationId xmlns:a16="http://schemas.microsoft.com/office/drawing/2014/main" id="{B7CB5BFA-5231-F280-BA2F-4AEAD964FFF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anim calcmode="lin" valueType="num">
                                      <p:cBhvr>
                                        <p:cTn id="8" dur="2000" fill="hold"/>
                                        <p:tgtEl>
                                          <p:spTgt spid="34"/>
                                        </p:tgtEl>
                                        <p:attrNameLst>
                                          <p:attrName>ppt_x</p:attrName>
                                        </p:attrNameLst>
                                      </p:cBhvr>
                                      <p:tavLst>
                                        <p:tav tm="0">
                                          <p:val>
                                            <p:strVal val="#ppt_x"/>
                                          </p:val>
                                        </p:tav>
                                        <p:tav tm="100000">
                                          <p:val>
                                            <p:strVal val="#ppt_x"/>
                                          </p:val>
                                        </p:tav>
                                      </p:tavLst>
                                    </p:anim>
                                    <p:anim calcmode="lin" valueType="num">
                                      <p:cBhvr>
                                        <p:cTn id="9" dur="1800" decel="100000" fill="hold"/>
                                        <p:tgtEl>
                                          <p:spTgt spid="3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361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153616"/>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73" grpId="0" animBg="1"/>
      <p:bldP spid="7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a:extLst>
              <a:ext uri="{FF2B5EF4-FFF2-40B4-BE49-F238E27FC236}">
                <a16:creationId xmlns:a16="http://schemas.microsoft.com/office/drawing/2014/main" id="{2B4942D2-0784-BABF-66DA-20FDC525807B}"/>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4472C4">
                    <a:lumMod val="75000"/>
                  </a:srgbClr>
                </a:solidFill>
                <a:cs typeface="Arial" panose="020B0604020202020204" pitchFamily="34" charset="0"/>
              </a:rPr>
              <a:t>Qu’est-ce que la pollution de l’air ?</a:t>
            </a:r>
            <a:endParaRPr lang="fr-FR" sz="3500" b="1" dirty="0">
              <a:solidFill>
                <a:srgbClr val="4472C4">
                  <a:lumMod val="75000"/>
                </a:srgbClr>
              </a:solidFill>
              <a:cs typeface="Arial" panose="020B0604020202020204" pitchFamily="34" charset="0"/>
            </a:endParaRPr>
          </a:p>
        </p:txBody>
      </p:sp>
      <p:sp>
        <p:nvSpPr>
          <p:cNvPr id="28" name="Rectangle 1">
            <a:extLst>
              <a:ext uri="{FF2B5EF4-FFF2-40B4-BE49-F238E27FC236}">
                <a16:creationId xmlns:a16="http://schemas.microsoft.com/office/drawing/2014/main" id="{D7086C52-605F-6DA6-C8EB-C2DCD1979BA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7892" name="Image 1">
            <a:extLst>
              <a:ext uri="{FF2B5EF4-FFF2-40B4-BE49-F238E27FC236}">
                <a16:creationId xmlns:a16="http://schemas.microsoft.com/office/drawing/2014/main" id="{4E6A970C-D4B6-E145-D0F7-36EF624FF0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2617788"/>
            <a:ext cx="7853363"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Femme question">
            <a:extLst>
              <a:ext uri="{FF2B5EF4-FFF2-40B4-BE49-F238E27FC236}">
                <a16:creationId xmlns:a16="http://schemas.microsoft.com/office/drawing/2014/main" id="{12058567-D9CC-89EF-A462-3A3E87917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294" r="13698"/>
          <a:stretch>
            <a:fillRect/>
          </a:stretch>
        </p:blipFill>
        <p:spPr bwMode="auto">
          <a:xfrm>
            <a:off x="8596313" y="1301500"/>
            <a:ext cx="3382962"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oVideo">
            <a:extLst>
              <a:ext uri="{FF2B5EF4-FFF2-40B4-BE49-F238E27FC236}">
                <a16:creationId xmlns:a16="http://schemas.microsoft.com/office/drawing/2014/main" id="{07704D66-F8BC-E5A2-37A1-82E0E2D290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Info">
            <a:extLst>
              <a:ext uri="{FF2B5EF4-FFF2-40B4-BE49-F238E27FC236}">
                <a16:creationId xmlns:a16="http://schemas.microsoft.com/office/drawing/2014/main" id="{C394BED4-D4F4-4183-BF67-E62D0F6A2A6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a:ext uri="{FF2B5EF4-FFF2-40B4-BE49-F238E27FC236}">
                <a16:creationId xmlns:a16="http://schemas.microsoft.com/office/drawing/2014/main" id="{59914A87-7F68-F3E4-FC09-49F9C834D90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897" name="PictoGuide">
            <a:extLst>
              <a:ext uri="{FF2B5EF4-FFF2-40B4-BE49-F238E27FC236}">
                <a16:creationId xmlns:a16="http://schemas.microsoft.com/office/drawing/2014/main" id="{C83CE882-525D-F9C5-7C01-D61139F872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a:ext uri="{FF2B5EF4-FFF2-40B4-BE49-F238E27FC236}">
                <a16:creationId xmlns:a16="http://schemas.microsoft.com/office/drawing/2014/main" id="{BC2FD5BD-639C-BDE6-693C-A902EF308F4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a:ext uri="{FF2B5EF4-FFF2-40B4-BE49-F238E27FC236}">
                <a16:creationId xmlns:a16="http://schemas.microsoft.com/office/drawing/2014/main" id="{8733DDFD-4B2F-FDE2-A66D-45A9183C73EA}"/>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7900" name="Image 42">
            <a:extLst>
              <a:ext uri="{FF2B5EF4-FFF2-40B4-BE49-F238E27FC236}">
                <a16:creationId xmlns:a16="http://schemas.microsoft.com/office/drawing/2014/main" id="{A9536D9F-3104-E1AF-AA23-3E079AB3AF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oVideo">
            <a:extLst>
              <a:ext uri="{FF2B5EF4-FFF2-40B4-BE49-F238E27FC236}">
                <a16:creationId xmlns:a16="http://schemas.microsoft.com/office/drawing/2014/main" id="{0A47B702-AC12-5427-DC52-EC34DB2BF23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ZoneTexte 30">
            <a:extLst>
              <a:ext uri="{FF2B5EF4-FFF2-40B4-BE49-F238E27FC236}">
                <a16:creationId xmlns:a16="http://schemas.microsoft.com/office/drawing/2014/main" id="{FC6829C8-68CD-9047-2650-2264EE2881B7}"/>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7903" name="Rectangle 1">
            <a:extLst>
              <a:ext uri="{FF2B5EF4-FFF2-40B4-BE49-F238E27FC236}">
                <a16:creationId xmlns:a16="http://schemas.microsoft.com/office/drawing/2014/main" id="{ABC6711E-69CC-C7AE-FF49-095EB96B8340}"/>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latin typeface="Corbel" panose="020B0503020204020204" pitchFamily="34" charset="0"/>
            </a:endParaRPr>
          </a:p>
        </p:txBody>
      </p:sp>
      <p:sp>
        <p:nvSpPr>
          <p:cNvPr id="37904" name="ZoneTexte 30">
            <a:extLst>
              <a:ext uri="{FF2B5EF4-FFF2-40B4-BE49-F238E27FC236}">
                <a16:creationId xmlns:a16="http://schemas.microsoft.com/office/drawing/2014/main" id="{8BC8F7FA-1B89-4D37-F142-2B2AE4E5C85C}"/>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760EE06-2D03-357B-EA62-31AC8C8DC1E0}"/>
              </a:ext>
            </a:extLst>
          </p:cNvPr>
          <p:cNvSpPr/>
          <p:nvPr/>
        </p:nvSpPr>
        <p:spPr>
          <a:xfrm>
            <a:off x="1624013" y="1174750"/>
            <a:ext cx="7569202" cy="1631216"/>
          </a:xfrm>
          <a:prstGeom prst="rect">
            <a:avLst/>
          </a:prstGeom>
        </p:spPr>
        <p:txBody>
          <a:bodyPr wrap="square">
            <a:spAutoFit/>
          </a:bodyPr>
          <a:lstStyle/>
          <a:p>
            <a:pPr algn="just">
              <a:defRPr/>
            </a:pPr>
            <a:r>
              <a:rPr lang="fr-FR" altLang="fr-FR" sz="2200" dirty="0">
                <a:solidFill>
                  <a:schemeClr val="accent5">
                    <a:lumMod val="75000"/>
                  </a:schemeClr>
                </a:solidFill>
                <a:latin typeface="+mn-lt"/>
                <a:cs typeface="Arial" charset="0"/>
              </a:rPr>
              <a:t>La pollution de l’air est la </a:t>
            </a:r>
            <a:r>
              <a:rPr lang="fr-FR" altLang="fr-FR" sz="2200" b="1" dirty="0">
                <a:solidFill>
                  <a:schemeClr val="accent5">
                    <a:lumMod val="75000"/>
                  </a:schemeClr>
                </a:solidFill>
                <a:latin typeface="+mn-lt"/>
                <a:cs typeface="Arial" charset="0"/>
              </a:rPr>
              <a:t>contamination</a:t>
            </a:r>
            <a:r>
              <a:rPr lang="fr-FR" altLang="fr-FR" sz="2200" dirty="0">
                <a:solidFill>
                  <a:schemeClr val="accent5">
                    <a:lumMod val="75000"/>
                  </a:schemeClr>
                </a:solidFill>
                <a:latin typeface="+mn-lt"/>
                <a:cs typeface="Arial" charset="0"/>
              </a:rPr>
              <a:t> </a:t>
            </a:r>
            <a:r>
              <a:rPr lang="fr-FR" altLang="fr-FR" sz="2200" b="1" dirty="0">
                <a:solidFill>
                  <a:schemeClr val="accent5">
                    <a:lumMod val="75000"/>
                  </a:schemeClr>
                </a:solidFill>
                <a:latin typeface="+mn-lt"/>
                <a:cs typeface="Arial" charset="0"/>
              </a:rPr>
              <a:t>de l’environnement </a:t>
            </a:r>
            <a:r>
              <a:rPr lang="fr-FR" altLang="fr-FR" sz="2200" dirty="0">
                <a:solidFill>
                  <a:schemeClr val="accent5">
                    <a:lumMod val="75000"/>
                  </a:schemeClr>
                </a:solidFill>
                <a:latin typeface="+mn-lt"/>
                <a:cs typeface="Arial" charset="0"/>
              </a:rPr>
              <a:t>intérieur ou extérieur </a:t>
            </a:r>
            <a:r>
              <a:rPr lang="fr-FR" altLang="fr-FR" sz="2200" b="1" dirty="0">
                <a:solidFill>
                  <a:schemeClr val="accent5">
                    <a:lumMod val="75000"/>
                  </a:schemeClr>
                </a:solidFill>
                <a:latin typeface="+mn-lt"/>
                <a:cs typeface="Arial" charset="0"/>
              </a:rPr>
              <a:t>par un agent chimique, physique ou biologique </a:t>
            </a:r>
            <a:r>
              <a:rPr lang="fr-FR" altLang="fr-FR" sz="2200" dirty="0">
                <a:solidFill>
                  <a:schemeClr val="accent5">
                    <a:lumMod val="75000"/>
                  </a:schemeClr>
                </a:solidFill>
                <a:latin typeface="+mn-lt"/>
                <a:cs typeface="Arial" charset="0"/>
              </a:rPr>
              <a:t>qui modifie les caractéristiques naturelles de l’atmosphère. </a:t>
            </a:r>
          </a:p>
          <a:p>
            <a:pPr algn="r">
              <a:defRPr/>
            </a:pPr>
            <a:r>
              <a:rPr lang="fr-FR" altLang="fr-FR" sz="1200" dirty="0">
                <a:solidFill>
                  <a:schemeClr val="tx1">
                    <a:lumMod val="50000"/>
                    <a:lumOff val="50000"/>
                  </a:schemeClr>
                </a:solidFill>
              </a:rPr>
              <a:t>(Source : OMS)</a:t>
            </a:r>
          </a:p>
        </p:txBody>
      </p:sp>
      <p:pic>
        <p:nvPicPr>
          <p:cNvPr id="23" name="+ PLUS">
            <a:extLst>
              <a:ext uri="{FF2B5EF4-FFF2-40B4-BE49-F238E27FC236}">
                <a16:creationId xmlns:a16="http://schemas.microsoft.com/office/drawing/2014/main" id="{5A94C059-80D2-B84B-26E7-B805BF64C73A}"/>
              </a:ext>
            </a:extLst>
          </p:cNvPr>
          <p:cNvPicPr preferRelativeResize="0">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1145838" y="2510088"/>
            <a:ext cx="763587" cy="6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Ellipse Texte +">
            <a:extLst>
              <a:ext uri="{FF2B5EF4-FFF2-40B4-BE49-F238E27FC236}">
                <a16:creationId xmlns:a16="http://schemas.microsoft.com/office/drawing/2014/main" id="{251C6148-E1EF-612C-2A2A-43B079FCDDE1}"/>
              </a:ext>
            </a:extLst>
          </p:cNvPr>
          <p:cNvSpPr/>
          <p:nvPr/>
        </p:nvSpPr>
        <p:spPr bwMode="auto">
          <a:xfrm>
            <a:off x="1387476" y="2560805"/>
            <a:ext cx="5952121" cy="36464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fr-FR" sz="1700" dirty="0">
                <a:solidFill>
                  <a:schemeClr val="bg1"/>
                </a:solidFill>
              </a:rPr>
              <a:t>« Constitue une pollution atmosphérique au sens </a:t>
            </a:r>
          </a:p>
          <a:p>
            <a:pPr algn="ctr" eaLnBrk="1" hangingPunct="1">
              <a:defRPr/>
            </a:pPr>
            <a:r>
              <a:rPr lang="fr-FR" sz="1700" dirty="0">
                <a:solidFill>
                  <a:schemeClr val="bg1"/>
                </a:solidFill>
              </a:rPr>
              <a:t>du présent titre l'introduction par l'homme, directement</a:t>
            </a:r>
          </a:p>
          <a:p>
            <a:pPr algn="ctr" eaLnBrk="1" hangingPunct="1">
              <a:defRPr/>
            </a:pPr>
            <a:r>
              <a:rPr lang="fr-FR" sz="1700" dirty="0">
                <a:solidFill>
                  <a:schemeClr val="bg1"/>
                </a:solidFill>
              </a:rPr>
              <a:t>ou indirectement ou la présence, dans l'atmosphère et les espaces clos, d'agents chimiques, biologiques ou physiques </a:t>
            </a:r>
          </a:p>
          <a:p>
            <a:pPr algn="ctr" eaLnBrk="1" hangingPunct="1">
              <a:defRPr/>
            </a:pPr>
            <a:r>
              <a:rPr lang="fr-FR" sz="1700" dirty="0">
                <a:solidFill>
                  <a:schemeClr val="bg1"/>
                </a:solidFill>
              </a:rPr>
              <a:t>ayant des conséquences préjudiciables de nature à mettre en danger la santé humaine, à nuire aux ressources biologiques et aux écosystèmes, à influer sur les changements climatiques, à détériorer les biens matériels, à provoquer des nuisances olfactives excessives. » </a:t>
            </a:r>
          </a:p>
          <a:p>
            <a:pPr algn="ctr" eaLnBrk="1" hangingPunct="1">
              <a:defRPr/>
            </a:pPr>
            <a:r>
              <a:rPr lang="fr-FR" sz="1700" dirty="0">
                <a:solidFill>
                  <a:schemeClr val="bg1">
                    <a:lumMod val="95000"/>
                  </a:schemeClr>
                </a:solidFill>
                <a:latin typeface="Calibri" panose="020F0502020204030204" pitchFamily="34" charset="0"/>
              </a:rPr>
              <a:t>(Source : </a:t>
            </a:r>
            <a:r>
              <a:rPr lang="fr-FR" sz="1700" dirty="0">
                <a:solidFill>
                  <a:srgbClr val="FFFFFF"/>
                </a:solidFill>
                <a:hlinkClick r:id="rId10">
                  <a:extLst>
                    <a:ext uri="{A12FA001-AC4F-418D-AE19-62706E023703}">
                      <ahyp:hlinkClr xmlns:ahyp="http://schemas.microsoft.com/office/drawing/2018/hyperlinkcolor" val="tx"/>
                    </a:ext>
                  </a:extLst>
                </a:hlinkClick>
              </a:rPr>
              <a:t>Article L220-2</a:t>
            </a:r>
            <a:r>
              <a:rPr lang="fr-FR" sz="1700" dirty="0">
                <a:solidFill>
                  <a:srgbClr val="FFFFFF"/>
                </a:solidFill>
              </a:rPr>
              <a:t> </a:t>
            </a:r>
            <a:r>
              <a:rPr lang="fr-FR" sz="1700" dirty="0">
                <a:solidFill>
                  <a:schemeClr val="bg1">
                    <a:lumMod val="95000"/>
                  </a:schemeClr>
                </a:solidFill>
                <a:latin typeface="Calibri" panose="020F0502020204030204" pitchFamily="34" charset="0"/>
              </a:rPr>
              <a:t>du Code de l’environnement)</a:t>
            </a:r>
          </a:p>
        </p:txBody>
      </p:sp>
      <p:pic>
        <p:nvPicPr>
          <p:cNvPr id="24" name="abeille">
            <a:extLst>
              <a:ext uri="{FF2B5EF4-FFF2-40B4-BE49-F238E27FC236}">
                <a16:creationId xmlns:a16="http://schemas.microsoft.com/office/drawing/2014/main" id="{C0860CF2-04BF-4BE5-975A-CA5132081628}"/>
              </a:ext>
            </a:extLst>
          </p:cNvPr>
          <p:cNvPicPr>
            <a:picLocks noChangeAspect="1"/>
          </p:cNvPicPr>
          <p:nvPr/>
        </p:nvPicPr>
        <p:blipFill rotWithShape="1">
          <a:blip r:embed="rId11">
            <a:extLst>
              <a:ext uri="{28A0092B-C50C-407E-A947-70E740481C1C}">
                <a14:useLocalDpi xmlns:a14="http://schemas.microsoft.com/office/drawing/2010/main" val="0"/>
              </a:ext>
            </a:extLst>
          </a:blip>
          <a:srcRect l="5154" t="9923" r="9503" b="17249"/>
          <a:stretch/>
        </p:blipFill>
        <p:spPr bwMode="auto">
          <a:xfrm>
            <a:off x="10933690" y="32472"/>
            <a:ext cx="1163782" cy="104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1">
            <a:extLst>
              <a:ext uri="{FF2B5EF4-FFF2-40B4-BE49-F238E27FC236}">
                <a16:creationId xmlns:a16="http://schemas.microsoft.com/office/drawing/2014/main" id="{A85CECC4-1F96-0D21-7F1B-85451C34B298}"/>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38</a:t>
            </a:fld>
            <a:endParaRPr lang="fr-FR" altLang="fr-FR" sz="1800" b="1" dirty="0">
              <a:solidFill>
                <a:schemeClr val="bg1"/>
              </a:solidFill>
            </a:endParaRPr>
          </a:p>
        </p:txBody>
      </p:sp>
      <p:pic>
        <p:nvPicPr>
          <p:cNvPr id="5" name="Logo AEM">
            <a:extLst>
              <a:ext uri="{FF2B5EF4-FFF2-40B4-BE49-F238E27FC236}">
                <a16:creationId xmlns:a16="http://schemas.microsoft.com/office/drawing/2014/main" id="{89E2134F-6CA6-11BD-CF6B-8C820EA277D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3E7B2E96-80F6-327D-3879-E0E528C23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819" y="3741670"/>
            <a:ext cx="2588363" cy="2366503"/>
          </a:xfrm>
          <a:prstGeom prst="rect">
            <a:avLst/>
          </a:prstGeom>
        </p:spPr>
      </p:pic>
      <p:grpSp>
        <p:nvGrpSpPr>
          <p:cNvPr id="16" name="Groupe 15">
            <a:extLst>
              <a:ext uri="{FF2B5EF4-FFF2-40B4-BE49-F238E27FC236}">
                <a16:creationId xmlns:a16="http://schemas.microsoft.com/office/drawing/2014/main" id="{90B623B5-CC23-89C9-EE51-2462AF21FC37}"/>
              </a:ext>
            </a:extLst>
          </p:cNvPr>
          <p:cNvGrpSpPr/>
          <p:nvPr/>
        </p:nvGrpSpPr>
        <p:grpSpPr>
          <a:xfrm>
            <a:off x="4792199" y="1078566"/>
            <a:ext cx="4056827" cy="2402685"/>
            <a:chOff x="4792199" y="1078566"/>
            <a:chExt cx="4056827" cy="2402685"/>
          </a:xfrm>
        </p:grpSpPr>
        <p:grpSp>
          <p:nvGrpSpPr>
            <p:cNvPr id="20" name="Groupe 19">
              <a:extLst>
                <a:ext uri="{FF2B5EF4-FFF2-40B4-BE49-F238E27FC236}">
                  <a16:creationId xmlns:a16="http://schemas.microsoft.com/office/drawing/2014/main" id="{ADAA588E-5087-CF3B-BF1F-E1F4A149FAC0}"/>
                </a:ext>
              </a:extLst>
            </p:cNvPr>
            <p:cNvGrpSpPr/>
            <p:nvPr/>
          </p:nvGrpSpPr>
          <p:grpSpPr>
            <a:xfrm>
              <a:off x="4792199" y="1078566"/>
              <a:ext cx="4056827" cy="2402685"/>
              <a:chOff x="7457840" y="1107020"/>
              <a:chExt cx="4056827" cy="2402685"/>
            </a:xfrm>
          </p:grpSpPr>
          <p:sp>
            <p:nvSpPr>
              <p:cNvPr id="13" name="ZoneTexte 14">
                <a:extLst>
                  <a:ext uri="{FF2B5EF4-FFF2-40B4-BE49-F238E27FC236}">
                    <a16:creationId xmlns:a16="http://schemas.microsoft.com/office/drawing/2014/main" id="{88EE9F7A-FC00-BBDF-7166-76756D599CB1}"/>
                  </a:ext>
                </a:extLst>
              </p:cNvPr>
              <p:cNvSpPr txBox="1">
                <a:spLocks noChangeArrowheads="1"/>
              </p:cNvSpPr>
              <p:nvPr/>
            </p:nvSpPr>
            <p:spPr bwMode="auto">
              <a:xfrm>
                <a:off x="7457840" y="3140373"/>
                <a:ext cx="4056827" cy="3693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fontAlgn="base">
                  <a:spcBef>
                    <a:spcPts val="0"/>
                  </a:spcBef>
                  <a:spcAft>
                    <a:spcPts val="1200"/>
                  </a:spcAft>
                  <a:buNone/>
                </a:pPr>
                <a:r>
                  <a:rPr lang="fr-FR" sz="2000" b="1" dirty="0">
                    <a:solidFill>
                      <a:schemeClr val="accent1">
                        <a:lumMod val="75000"/>
                      </a:schemeClr>
                    </a:solidFill>
                    <a:latin typeface="+mn-lt"/>
                  </a:rPr>
                  <a:t>A</a:t>
                </a:r>
                <a:r>
                  <a:rPr lang="fr-FR" sz="2000" b="1" i="0" u="none" strike="noStrike" dirty="0">
                    <a:solidFill>
                      <a:schemeClr val="accent1">
                        <a:lumMod val="75000"/>
                      </a:schemeClr>
                    </a:solidFill>
                    <a:effectLst/>
                    <a:latin typeface="+mn-lt"/>
                  </a:rPr>
                  <a:t>nomalies de croissance</a:t>
                </a:r>
              </a:p>
            </p:txBody>
          </p:sp>
          <p:pic>
            <p:nvPicPr>
              <p:cNvPr id="30" name="Image 29">
                <a:extLst>
                  <a:ext uri="{FF2B5EF4-FFF2-40B4-BE49-F238E27FC236}">
                    <a16:creationId xmlns:a16="http://schemas.microsoft.com/office/drawing/2014/main" id="{53F2D188-1F3C-8A63-5106-46CE237FE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282" y="1107020"/>
                <a:ext cx="1497013" cy="1957633"/>
              </a:xfrm>
              <a:prstGeom prst="rect">
                <a:avLst/>
              </a:prstGeom>
            </p:spPr>
          </p:pic>
        </p:grpSp>
        <p:pic>
          <p:nvPicPr>
            <p:cNvPr id="41" name="En savoir +">
              <a:hlinkClick r:id="rId5" action="ppaction://hlinksldjump"/>
              <a:extLst>
                <a:ext uri="{FF2B5EF4-FFF2-40B4-BE49-F238E27FC236}">
                  <a16:creationId xmlns:a16="http://schemas.microsoft.com/office/drawing/2014/main" id="{83A31F90-B036-AC52-01D3-917405CF6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9647" y="2642692"/>
              <a:ext cx="511940" cy="469640"/>
            </a:xfrm>
            <a:prstGeom prst="rect">
              <a:avLst/>
            </a:prstGeom>
          </p:spPr>
        </p:pic>
      </p:grpSp>
      <p:sp>
        <p:nvSpPr>
          <p:cNvPr id="2" name="Rectangle 2">
            <a:extLst>
              <a:ext uri="{FF2B5EF4-FFF2-40B4-BE49-F238E27FC236}">
                <a16:creationId xmlns:a16="http://schemas.microsoft.com/office/drawing/2014/main" id="{BCE0A93A-880D-3134-D4CC-64791AD29BC9}"/>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Quels sont les effets de la pollution de </a:t>
            </a:r>
          </a:p>
          <a:p>
            <a:pPr algn="ctr" eaLnBrk="1" hangingPunct="1">
              <a:defRPr/>
            </a:pPr>
            <a:r>
              <a:rPr lang="fr-FR" sz="3500" b="1" dirty="0">
                <a:solidFill>
                  <a:srgbClr val="4472C4">
                    <a:lumMod val="75000"/>
                  </a:srgbClr>
                </a:solidFill>
                <a:cs typeface="Arial" panose="020B0604020202020204" pitchFamily="34" charset="0"/>
              </a:rPr>
              <a:t>l’air sur la biodiversité ?</a:t>
            </a:r>
          </a:p>
        </p:txBody>
      </p:sp>
      <p:sp>
        <p:nvSpPr>
          <p:cNvPr id="3" name="Rectangle 1">
            <a:extLst>
              <a:ext uri="{FF2B5EF4-FFF2-40B4-BE49-F238E27FC236}">
                <a16:creationId xmlns:a16="http://schemas.microsoft.com/office/drawing/2014/main" id="{CC2E4E51-6B3D-F7B4-0FCF-C4C4638A717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5FFE25DB-0072-B157-9AC1-77621E497D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3E956FF7-A4C5-1285-9581-53AC7B3F60A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94301B67-583E-377B-2DD9-C7FDCE65D57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22343D27-94FB-9FBA-ADEA-3F82170899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AAB68BAE-5653-D5EE-80D1-C69C1281228C}"/>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0A5C86D-0443-96CE-FC71-E785F111C4F0}"/>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16C00917-A304-E7CC-D05A-516890E164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28F2E4B-E2DC-6679-90FC-9DB0D5AF32C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F7F7F338-F165-8DDB-68DE-0BF3821337FB}"/>
              </a:ext>
            </a:extLst>
          </p:cNvPr>
          <p:cNvSpPr txBox="1">
            <a:spLocks noChangeArrowheads="1"/>
          </p:cNvSpPr>
          <p:nvPr/>
        </p:nvSpPr>
        <p:spPr bwMode="auto">
          <a:xfrm>
            <a:off x="1280151" y="6056787"/>
            <a:ext cx="4056827"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sz="2000" b="1" i="0" u="none" strike="noStrike" dirty="0">
                <a:solidFill>
                  <a:schemeClr val="accent1">
                    <a:lumMod val="75000"/>
                  </a:schemeClr>
                </a:solidFill>
                <a:effectLst/>
                <a:latin typeface="+mn-lt"/>
              </a:rPr>
              <a:t>Pollution et modification </a:t>
            </a:r>
          </a:p>
          <a:p>
            <a:pPr algn="ctr" eaLnBrk="1" hangingPunct="1">
              <a:lnSpc>
                <a:spcPct val="100000"/>
              </a:lnSpc>
              <a:spcBef>
                <a:spcPct val="0"/>
              </a:spcBef>
              <a:buFontTx/>
              <a:buNone/>
              <a:defRPr/>
            </a:pPr>
            <a:r>
              <a:rPr lang="fr-FR" sz="2000" b="1" i="0" u="none" strike="noStrike" dirty="0">
                <a:solidFill>
                  <a:schemeClr val="accent1">
                    <a:lumMod val="75000"/>
                  </a:schemeClr>
                </a:solidFill>
                <a:effectLst/>
                <a:latin typeface="+mn-lt"/>
              </a:rPr>
              <a:t>des sols </a:t>
            </a:r>
            <a:endParaRPr lang="fr-FR" altLang="fr-FR" sz="2400" b="1" dirty="0">
              <a:solidFill>
                <a:schemeClr val="accent1">
                  <a:lumMod val="75000"/>
                </a:schemeClr>
              </a:solidFill>
              <a:latin typeface="+mn-lt"/>
              <a:cs typeface="Calibri" panose="020F0502020204030204" pitchFamily="34" charset="0"/>
            </a:endParaRPr>
          </a:p>
        </p:txBody>
      </p:sp>
      <p:pic>
        <p:nvPicPr>
          <p:cNvPr id="18" name="+ PLUS">
            <a:extLst>
              <a:ext uri="{FF2B5EF4-FFF2-40B4-BE49-F238E27FC236}">
                <a16:creationId xmlns:a16="http://schemas.microsoft.com/office/drawing/2014/main" id="{B05041E1-1241-4BF7-5B54-312CF1339EF6}"/>
              </a:ext>
            </a:extLst>
          </p:cNvPr>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4523950" y="6098257"/>
            <a:ext cx="536498" cy="43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llipse Texte +">
            <a:extLst>
              <a:ext uri="{FF2B5EF4-FFF2-40B4-BE49-F238E27FC236}">
                <a16:creationId xmlns:a16="http://schemas.microsoft.com/office/drawing/2014/main" id="{02953BD4-AC8A-6364-664B-A398E93C8046}"/>
              </a:ext>
            </a:extLst>
          </p:cNvPr>
          <p:cNvSpPr/>
          <p:nvPr/>
        </p:nvSpPr>
        <p:spPr bwMode="auto">
          <a:xfrm>
            <a:off x="2998569" y="4770712"/>
            <a:ext cx="2329830" cy="126564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fr-FR" sz="1600" dirty="0"/>
              <a:t>Les retombées de diazote, épisodes de pluies qui favorisent le dépôt de particules dans les sols</a:t>
            </a:r>
            <a:endParaRPr lang="fr-FR" sz="1200" dirty="0">
              <a:solidFill>
                <a:schemeClr val="bg1"/>
              </a:solidFill>
            </a:endParaRPr>
          </a:p>
        </p:txBody>
      </p:sp>
      <p:grpSp>
        <p:nvGrpSpPr>
          <p:cNvPr id="17" name="Groupe 16">
            <a:extLst>
              <a:ext uri="{FF2B5EF4-FFF2-40B4-BE49-F238E27FC236}">
                <a16:creationId xmlns:a16="http://schemas.microsoft.com/office/drawing/2014/main" id="{A56D3E38-3C41-5DB8-0C83-8B00B305C9F0}"/>
              </a:ext>
            </a:extLst>
          </p:cNvPr>
          <p:cNvGrpSpPr/>
          <p:nvPr/>
        </p:nvGrpSpPr>
        <p:grpSpPr>
          <a:xfrm>
            <a:off x="1756246" y="1346574"/>
            <a:ext cx="3197225" cy="2433500"/>
            <a:chOff x="2625159" y="1393605"/>
            <a:chExt cx="3197225" cy="2433500"/>
          </a:xfrm>
        </p:grpSpPr>
        <p:sp>
          <p:nvSpPr>
            <p:cNvPr id="12" name="ZoneTexte 14">
              <a:extLst>
                <a:ext uri="{FF2B5EF4-FFF2-40B4-BE49-F238E27FC236}">
                  <a16:creationId xmlns:a16="http://schemas.microsoft.com/office/drawing/2014/main" id="{8A0A2E88-C7ED-1B31-6BA2-129B0CAD7C7E}"/>
                </a:ext>
              </a:extLst>
            </p:cNvPr>
            <p:cNvSpPr txBox="1">
              <a:spLocks noChangeArrowheads="1"/>
            </p:cNvSpPr>
            <p:nvPr/>
          </p:nvSpPr>
          <p:spPr bwMode="auto">
            <a:xfrm>
              <a:off x="2625159" y="3119219"/>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sz="2000" b="1" dirty="0">
                  <a:solidFill>
                    <a:schemeClr val="accent1">
                      <a:lumMod val="75000"/>
                    </a:schemeClr>
                  </a:solidFill>
                  <a:ea typeface="Calibri" panose="020F0502020204030204" pitchFamily="34" charset="0"/>
                  <a:cs typeface="Calibri" panose="020F0502020204030204" pitchFamily="34" charset="0"/>
                </a:rPr>
                <a:t>T</a:t>
              </a:r>
              <a:r>
                <a:rPr lang="fr-FR" sz="2000" b="1" i="0" u="none" strike="noStrike" dirty="0">
                  <a:solidFill>
                    <a:schemeClr val="accent1">
                      <a:lumMod val="75000"/>
                    </a:schemeClr>
                  </a:solidFill>
                  <a:effectLst/>
                  <a:ea typeface="Calibri" panose="020F0502020204030204" pitchFamily="34" charset="0"/>
                  <a:cs typeface="Calibri" panose="020F0502020204030204" pitchFamily="34" charset="0"/>
                </a:rPr>
                <a:t>âches ou nécroses sur les feuilles des plantes </a:t>
              </a:r>
              <a:endParaRPr lang="fr-FR" altLang="fr-FR" sz="2400" b="1" dirty="0">
                <a:solidFill>
                  <a:schemeClr val="accent1">
                    <a:lumMod val="75000"/>
                  </a:schemeClr>
                </a:solidFill>
                <a:ea typeface="Calibri" panose="020F0502020204030204" pitchFamily="34" charset="0"/>
                <a:cs typeface="Calibri" panose="020F0502020204030204" pitchFamily="34" charset="0"/>
              </a:endParaRPr>
            </a:p>
          </p:txBody>
        </p:sp>
        <p:pic>
          <p:nvPicPr>
            <p:cNvPr id="26" name="Image 25">
              <a:extLst>
                <a:ext uri="{FF2B5EF4-FFF2-40B4-BE49-F238E27FC236}">
                  <a16:creationId xmlns:a16="http://schemas.microsoft.com/office/drawing/2014/main" id="{AFD5AF2A-31BC-FCCA-4422-937EFBA48B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5995" y="1393605"/>
              <a:ext cx="1881512" cy="1800666"/>
            </a:xfrm>
            <a:prstGeom prst="rect">
              <a:avLst/>
            </a:prstGeom>
          </p:spPr>
        </p:pic>
      </p:grpSp>
      <p:grpSp>
        <p:nvGrpSpPr>
          <p:cNvPr id="24" name="Groupe N1">
            <a:extLst>
              <a:ext uri="{FF2B5EF4-FFF2-40B4-BE49-F238E27FC236}">
                <a16:creationId xmlns:a16="http://schemas.microsoft.com/office/drawing/2014/main" id="{DCA82CD6-9D86-A7AD-E1A2-73F20EA21B53}"/>
              </a:ext>
            </a:extLst>
          </p:cNvPr>
          <p:cNvGrpSpPr/>
          <p:nvPr/>
        </p:nvGrpSpPr>
        <p:grpSpPr>
          <a:xfrm>
            <a:off x="2836425" y="1794826"/>
            <a:ext cx="1015200" cy="1015200"/>
            <a:chOff x="2979068" y="2181479"/>
            <a:chExt cx="1015200" cy="1015200"/>
          </a:xfrm>
          <a:solidFill>
            <a:srgbClr val="42C4E3"/>
          </a:solidFill>
        </p:grpSpPr>
        <p:sp>
          <p:nvSpPr>
            <p:cNvPr id="25" name="Numéro 1">
              <a:extLst>
                <a:ext uri="{FF2B5EF4-FFF2-40B4-BE49-F238E27FC236}">
                  <a16:creationId xmlns:a16="http://schemas.microsoft.com/office/drawing/2014/main" id="{C74B45CE-C169-B2E4-11C9-3DDE34FCD98E}"/>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7" name="? bleu">
              <a:extLst>
                <a:ext uri="{FF2B5EF4-FFF2-40B4-BE49-F238E27FC236}">
                  <a16:creationId xmlns:a16="http://schemas.microsoft.com/office/drawing/2014/main" id="{0DC270E5-44D6-B2F3-13E5-63F4361A4CFD}"/>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9" name="Groupe N3">
            <a:extLst>
              <a:ext uri="{FF2B5EF4-FFF2-40B4-BE49-F238E27FC236}">
                <a16:creationId xmlns:a16="http://schemas.microsoft.com/office/drawing/2014/main" id="{899C5529-56E1-7CBC-1A15-4F4FD15511DC}"/>
              </a:ext>
            </a:extLst>
          </p:cNvPr>
          <p:cNvGrpSpPr>
            <a:grpSpLocks/>
          </p:cNvGrpSpPr>
          <p:nvPr/>
        </p:nvGrpSpPr>
        <p:grpSpPr bwMode="auto">
          <a:xfrm>
            <a:off x="9622793" y="1791779"/>
            <a:ext cx="1016000" cy="1014413"/>
            <a:chOff x="9725308" y="2293938"/>
            <a:chExt cx="1015200" cy="1015200"/>
          </a:xfrm>
        </p:grpSpPr>
        <p:sp>
          <p:nvSpPr>
            <p:cNvPr id="31" name="Numéro 3">
              <a:extLst>
                <a:ext uri="{FF2B5EF4-FFF2-40B4-BE49-F238E27FC236}">
                  <a16:creationId xmlns:a16="http://schemas.microsoft.com/office/drawing/2014/main" id="{2CBDC838-EC7B-0B8F-EEBF-7EEE353B7795}"/>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31FBFE6A-1BDD-4BE5-8BD2-3B3A322A3942}"/>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6" name="Groupe N2">
            <a:extLst>
              <a:ext uri="{FF2B5EF4-FFF2-40B4-BE49-F238E27FC236}">
                <a16:creationId xmlns:a16="http://schemas.microsoft.com/office/drawing/2014/main" id="{8375C5E5-47AC-6642-1A72-0E0BD432A78E}"/>
              </a:ext>
            </a:extLst>
          </p:cNvPr>
          <p:cNvGrpSpPr>
            <a:grpSpLocks/>
          </p:cNvGrpSpPr>
          <p:nvPr/>
        </p:nvGrpSpPr>
        <p:grpSpPr bwMode="auto">
          <a:xfrm>
            <a:off x="6390427" y="1786731"/>
            <a:ext cx="1016000" cy="1014413"/>
            <a:chOff x="6429109" y="2275219"/>
            <a:chExt cx="1015200" cy="1015200"/>
          </a:xfrm>
        </p:grpSpPr>
        <p:sp>
          <p:nvSpPr>
            <p:cNvPr id="37" name="Numéro 2">
              <a:extLst>
                <a:ext uri="{FF2B5EF4-FFF2-40B4-BE49-F238E27FC236}">
                  <a16:creationId xmlns:a16="http://schemas.microsoft.com/office/drawing/2014/main" id="{CEBE85F5-AF41-7964-1092-183707FA8208}"/>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E58A1932-B0DA-3A12-60DE-B2EF4BFBFBE3}"/>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3" name="Espace réservé du numéro de diapositive 1">
            <a:extLst>
              <a:ext uri="{FF2B5EF4-FFF2-40B4-BE49-F238E27FC236}">
                <a16:creationId xmlns:a16="http://schemas.microsoft.com/office/drawing/2014/main" id="{E294B253-C8EF-56C8-BC9B-20551809DB2D}"/>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39</a:t>
            </a:fld>
            <a:endParaRPr lang="fr-FR" altLang="fr-FR" sz="1800" b="1" dirty="0">
              <a:solidFill>
                <a:schemeClr val="bg1"/>
              </a:solidFill>
            </a:endParaRPr>
          </a:p>
        </p:txBody>
      </p:sp>
      <p:grpSp>
        <p:nvGrpSpPr>
          <p:cNvPr id="56" name="Groupe 55">
            <a:extLst>
              <a:ext uri="{FF2B5EF4-FFF2-40B4-BE49-F238E27FC236}">
                <a16:creationId xmlns:a16="http://schemas.microsoft.com/office/drawing/2014/main" id="{C782EE80-B8FF-F24D-17AF-A015DA4D498C}"/>
              </a:ext>
            </a:extLst>
          </p:cNvPr>
          <p:cNvGrpSpPr/>
          <p:nvPr/>
        </p:nvGrpSpPr>
        <p:grpSpPr>
          <a:xfrm>
            <a:off x="4812124" y="4079075"/>
            <a:ext cx="4056827" cy="2689925"/>
            <a:chOff x="4812124" y="4079075"/>
            <a:chExt cx="4056827" cy="2689925"/>
          </a:xfrm>
        </p:grpSpPr>
        <p:sp>
          <p:nvSpPr>
            <p:cNvPr id="42" name="ZoneTexte 41">
              <a:extLst>
                <a:ext uri="{FF2B5EF4-FFF2-40B4-BE49-F238E27FC236}">
                  <a16:creationId xmlns:a16="http://schemas.microsoft.com/office/drawing/2014/main" id="{8232FB8A-418F-56DC-B64E-272F52051A3C}"/>
                </a:ext>
              </a:extLst>
            </p:cNvPr>
            <p:cNvSpPr txBox="1">
              <a:spLocks noChangeArrowheads="1"/>
            </p:cNvSpPr>
            <p:nvPr/>
          </p:nvSpPr>
          <p:spPr bwMode="auto">
            <a:xfrm>
              <a:off x="4812124" y="6061114"/>
              <a:ext cx="4056827"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latin typeface="+mn-lt"/>
                  <a:cs typeface="Calibri" panose="020F0502020204030204" pitchFamily="34" charset="0"/>
                </a:rPr>
                <a:t>Favorise les allergies </a:t>
              </a:r>
            </a:p>
            <a:p>
              <a:pPr algn="ctr" eaLnBrk="1" hangingPunct="1">
                <a:lnSpc>
                  <a:spcPct val="100000"/>
                </a:lnSpc>
                <a:spcBef>
                  <a:spcPct val="0"/>
                </a:spcBef>
                <a:buFontTx/>
                <a:buNone/>
                <a:defRPr/>
              </a:pPr>
              <a:r>
                <a:rPr lang="fr-FR" altLang="fr-FR" sz="2000" b="1" dirty="0">
                  <a:solidFill>
                    <a:schemeClr val="accent1">
                      <a:lumMod val="75000"/>
                    </a:schemeClr>
                  </a:solidFill>
                  <a:latin typeface="+mn-lt"/>
                  <a:cs typeface="Calibri" panose="020F0502020204030204" pitchFamily="34" charset="0"/>
                </a:rPr>
                <a:t>chez les animaux</a:t>
              </a:r>
            </a:p>
          </p:txBody>
        </p:sp>
        <p:pic>
          <p:nvPicPr>
            <p:cNvPr id="43" name="Image 42">
              <a:extLst>
                <a:ext uri="{FF2B5EF4-FFF2-40B4-BE49-F238E27FC236}">
                  <a16:creationId xmlns:a16="http://schemas.microsoft.com/office/drawing/2014/main" id="{C89A4F9D-7A12-F624-C7C2-98BF2A24EB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0669" y="4079075"/>
              <a:ext cx="1729486" cy="2167130"/>
            </a:xfrm>
            <a:prstGeom prst="rect">
              <a:avLst/>
            </a:prstGeom>
          </p:spPr>
        </p:pic>
      </p:grpSp>
      <p:grpSp>
        <p:nvGrpSpPr>
          <p:cNvPr id="57" name="Groupe 56">
            <a:extLst>
              <a:ext uri="{FF2B5EF4-FFF2-40B4-BE49-F238E27FC236}">
                <a16:creationId xmlns:a16="http://schemas.microsoft.com/office/drawing/2014/main" id="{C2BB2CA2-087C-D5CA-578A-9480253A8C25}"/>
              </a:ext>
            </a:extLst>
          </p:cNvPr>
          <p:cNvGrpSpPr/>
          <p:nvPr/>
        </p:nvGrpSpPr>
        <p:grpSpPr>
          <a:xfrm>
            <a:off x="8029417" y="3723653"/>
            <a:ext cx="4056827" cy="3092406"/>
            <a:chOff x="8029417" y="3723653"/>
            <a:chExt cx="4056827" cy="3092406"/>
          </a:xfrm>
        </p:grpSpPr>
        <p:sp>
          <p:nvSpPr>
            <p:cNvPr id="44" name="ZoneTexte 43">
              <a:extLst>
                <a:ext uri="{FF2B5EF4-FFF2-40B4-BE49-F238E27FC236}">
                  <a16:creationId xmlns:a16="http://schemas.microsoft.com/office/drawing/2014/main" id="{FDC03383-1AB9-A715-57BB-7F825A5A4AFE}"/>
                </a:ext>
              </a:extLst>
            </p:cNvPr>
            <p:cNvSpPr txBox="1">
              <a:spLocks noChangeArrowheads="1"/>
            </p:cNvSpPr>
            <p:nvPr/>
          </p:nvSpPr>
          <p:spPr bwMode="auto">
            <a:xfrm>
              <a:off x="8029417" y="6108173"/>
              <a:ext cx="4056827"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latin typeface="+mn-lt"/>
                  <a:cs typeface="Calibri" panose="020F0502020204030204" pitchFamily="34" charset="0"/>
                </a:rPr>
                <a:t>Augmente le risque de </a:t>
              </a:r>
            </a:p>
            <a:p>
              <a:pPr algn="ctr" eaLnBrk="1" hangingPunct="1">
                <a:lnSpc>
                  <a:spcPct val="100000"/>
                </a:lnSpc>
                <a:spcBef>
                  <a:spcPct val="0"/>
                </a:spcBef>
                <a:buFontTx/>
                <a:buNone/>
                <a:defRPr/>
              </a:pPr>
              <a:r>
                <a:rPr lang="fr-FR" altLang="fr-FR" sz="2000" b="1" dirty="0">
                  <a:solidFill>
                    <a:schemeClr val="accent1">
                      <a:lumMod val="75000"/>
                    </a:schemeClr>
                  </a:solidFill>
                  <a:latin typeface="+mn-lt"/>
                  <a:cs typeface="Calibri" panose="020F0502020204030204" pitchFamily="34" charset="0"/>
                </a:rPr>
                <a:t>maladies chroniques</a:t>
              </a:r>
            </a:p>
          </p:txBody>
        </p:sp>
        <p:pic>
          <p:nvPicPr>
            <p:cNvPr id="46" name="Image 45">
              <a:extLst>
                <a:ext uri="{FF2B5EF4-FFF2-40B4-BE49-F238E27FC236}">
                  <a16:creationId xmlns:a16="http://schemas.microsoft.com/office/drawing/2014/main" id="{9BCF215E-0DEE-CE0A-8357-52260A4B60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88057" y="3723653"/>
              <a:ext cx="1771373" cy="2505636"/>
            </a:xfrm>
            <a:prstGeom prst="rect">
              <a:avLst/>
            </a:prstGeom>
          </p:spPr>
        </p:pic>
      </p:grpSp>
      <p:grpSp>
        <p:nvGrpSpPr>
          <p:cNvPr id="50" name="Groupe N5">
            <a:extLst>
              <a:ext uri="{FF2B5EF4-FFF2-40B4-BE49-F238E27FC236}">
                <a16:creationId xmlns:a16="http://schemas.microsoft.com/office/drawing/2014/main" id="{EC6AF4D8-0A14-ABAC-4D86-D73311EC7BCE}"/>
              </a:ext>
            </a:extLst>
          </p:cNvPr>
          <p:cNvGrpSpPr>
            <a:grpSpLocks/>
          </p:cNvGrpSpPr>
          <p:nvPr/>
        </p:nvGrpSpPr>
        <p:grpSpPr bwMode="auto">
          <a:xfrm>
            <a:off x="6458058" y="4753117"/>
            <a:ext cx="1016000" cy="1016000"/>
            <a:chOff x="6250282" y="5007328"/>
            <a:chExt cx="1015200" cy="1015200"/>
          </a:xfrm>
        </p:grpSpPr>
        <p:sp>
          <p:nvSpPr>
            <p:cNvPr id="51" name="Numéro 5">
              <a:extLst>
                <a:ext uri="{FF2B5EF4-FFF2-40B4-BE49-F238E27FC236}">
                  <a16:creationId xmlns:a16="http://schemas.microsoft.com/office/drawing/2014/main" id="{70E85846-73E2-C8D3-441C-536E2CA6743E}"/>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2" name="? bleu">
              <a:extLst>
                <a:ext uri="{FF2B5EF4-FFF2-40B4-BE49-F238E27FC236}">
                  <a16:creationId xmlns:a16="http://schemas.microsoft.com/office/drawing/2014/main" id="{2BC83E61-0BE5-4C25-A9A2-56F01D36417C}"/>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53" name="Groupe N6">
            <a:extLst>
              <a:ext uri="{FF2B5EF4-FFF2-40B4-BE49-F238E27FC236}">
                <a16:creationId xmlns:a16="http://schemas.microsoft.com/office/drawing/2014/main" id="{433454E4-3262-59AA-982E-235C2DECA1C2}"/>
              </a:ext>
            </a:extLst>
          </p:cNvPr>
          <p:cNvGrpSpPr>
            <a:grpSpLocks/>
          </p:cNvGrpSpPr>
          <p:nvPr/>
        </p:nvGrpSpPr>
        <p:grpSpPr bwMode="auto">
          <a:xfrm>
            <a:off x="9622793" y="4751529"/>
            <a:ext cx="1016000" cy="1016000"/>
            <a:chOff x="9902970" y="5173076"/>
            <a:chExt cx="1015200" cy="1015200"/>
          </a:xfrm>
        </p:grpSpPr>
        <p:sp>
          <p:nvSpPr>
            <p:cNvPr id="54" name="Numéro 6">
              <a:extLst>
                <a:ext uri="{FF2B5EF4-FFF2-40B4-BE49-F238E27FC236}">
                  <a16:creationId xmlns:a16="http://schemas.microsoft.com/office/drawing/2014/main" id="{9F0E8EB5-83A3-BD16-0D13-5B890B54781A}"/>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5" name="? bleu">
              <a:extLst>
                <a:ext uri="{FF2B5EF4-FFF2-40B4-BE49-F238E27FC236}">
                  <a16:creationId xmlns:a16="http://schemas.microsoft.com/office/drawing/2014/main" id="{EA9525EC-17B7-DD86-C8CE-0A6916564F3E}"/>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22" name="Groupe 21">
            <a:extLst>
              <a:ext uri="{FF2B5EF4-FFF2-40B4-BE49-F238E27FC236}">
                <a16:creationId xmlns:a16="http://schemas.microsoft.com/office/drawing/2014/main" id="{F49776FE-0637-4D2F-915A-22AC9CE80E24}"/>
              </a:ext>
            </a:extLst>
          </p:cNvPr>
          <p:cNvGrpSpPr/>
          <p:nvPr/>
        </p:nvGrpSpPr>
        <p:grpSpPr>
          <a:xfrm>
            <a:off x="8288175" y="658562"/>
            <a:ext cx="3597311" cy="2824873"/>
            <a:chOff x="2065847" y="3655910"/>
            <a:chExt cx="3597311" cy="2824873"/>
          </a:xfrm>
        </p:grpSpPr>
        <p:pic>
          <p:nvPicPr>
            <p:cNvPr id="21" name="Image 20">
              <a:extLst>
                <a:ext uri="{FF2B5EF4-FFF2-40B4-BE49-F238E27FC236}">
                  <a16:creationId xmlns:a16="http://schemas.microsoft.com/office/drawing/2014/main" id="{3F23D1FA-AD11-2D1B-24EE-48CA1F3F9F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7989" y="3655910"/>
              <a:ext cx="2496317" cy="2294903"/>
            </a:xfrm>
            <a:prstGeom prst="rect">
              <a:avLst/>
            </a:prstGeom>
          </p:spPr>
        </p:pic>
        <p:sp>
          <p:nvSpPr>
            <p:cNvPr id="14" name="ZoneTexte 14">
              <a:extLst>
                <a:ext uri="{FF2B5EF4-FFF2-40B4-BE49-F238E27FC236}">
                  <a16:creationId xmlns:a16="http://schemas.microsoft.com/office/drawing/2014/main" id="{975BA6A1-8329-0677-9013-C68F18B2299B}"/>
                </a:ext>
              </a:extLst>
            </p:cNvPr>
            <p:cNvSpPr txBox="1">
              <a:spLocks noChangeArrowheads="1"/>
            </p:cNvSpPr>
            <p:nvPr/>
          </p:nvSpPr>
          <p:spPr bwMode="auto">
            <a:xfrm>
              <a:off x="2065847" y="6080673"/>
              <a:ext cx="3597311" cy="40011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Menace sur certaines espèces</a:t>
              </a:r>
              <a:endParaRPr lang="fr-FR" altLang="fr-FR" sz="2400" dirty="0">
                <a:solidFill>
                  <a:srgbClr val="2F5597"/>
                </a:solidFill>
                <a:latin typeface="+mn-lt"/>
                <a:cs typeface="Calibri" panose="020F0502020204030204" pitchFamily="34" charset="0"/>
              </a:endParaRPr>
            </a:p>
          </p:txBody>
        </p:sp>
      </p:grpSp>
      <p:sp>
        <p:nvSpPr>
          <p:cNvPr id="48" name="ZoneTexte 47">
            <a:extLst>
              <a:ext uri="{FF2B5EF4-FFF2-40B4-BE49-F238E27FC236}">
                <a16:creationId xmlns:a16="http://schemas.microsoft.com/office/drawing/2014/main" id="{3AE9DC81-E5F6-3FD4-C656-85AD48A23554}"/>
              </a:ext>
            </a:extLst>
          </p:cNvPr>
          <p:cNvSpPr txBox="1"/>
          <p:nvPr/>
        </p:nvSpPr>
        <p:spPr>
          <a:xfrm>
            <a:off x="1483247" y="6588500"/>
            <a:ext cx="6227064" cy="276999"/>
          </a:xfrm>
          <a:prstGeom prst="rect">
            <a:avLst/>
          </a:prstGeom>
          <a:noFill/>
        </p:spPr>
        <p:txBody>
          <a:bodyPr wrap="square">
            <a:spAutoFit/>
          </a:bodyPr>
          <a:lstStyle/>
          <a:p>
            <a:r>
              <a:rPr lang="fr-FR" sz="1200" dirty="0">
                <a:solidFill>
                  <a:schemeClr val="bg1">
                    <a:lumMod val="50000"/>
                  </a:schemeClr>
                </a:solidFill>
              </a:rPr>
              <a:t>(Source: https://www.atmo-auvergnerhonealpes.fr/article/effets-sur-lenvironnement)</a:t>
            </a:r>
          </a:p>
        </p:txBody>
      </p:sp>
      <p:pic>
        <p:nvPicPr>
          <p:cNvPr id="45" name="Logo AEM">
            <a:extLst>
              <a:ext uri="{FF2B5EF4-FFF2-40B4-BE49-F238E27FC236}">
                <a16:creationId xmlns:a16="http://schemas.microsoft.com/office/drawing/2014/main" id="{778C0759-E664-E9CB-0542-79B37412ABC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e N4">
            <a:extLst>
              <a:ext uri="{FF2B5EF4-FFF2-40B4-BE49-F238E27FC236}">
                <a16:creationId xmlns:a16="http://schemas.microsoft.com/office/drawing/2014/main" id="{778FA089-C532-94A2-E281-0FFF7B1C17D7}"/>
              </a:ext>
            </a:extLst>
          </p:cNvPr>
          <p:cNvGrpSpPr>
            <a:grpSpLocks/>
          </p:cNvGrpSpPr>
          <p:nvPr/>
        </p:nvGrpSpPr>
        <p:grpSpPr bwMode="auto">
          <a:xfrm>
            <a:off x="2846275" y="4835218"/>
            <a:ext cx="1016000" cy="1016000"/>
            <a:chOff x="3027027" y="5047015"/>
            <a:chExt cx="1015200" cy="1015200"/>
          </a:xfrm>
        </p:grpSpPr>
        <p:sp>
          <p:nvSpPr>
            <p:cNvPr id="34" name="Numéro 4">
              <a:extLst>
                <a:ext uri="{FF2B5EF4-FFF2-40B4-BE49-F238E27FC236}">
                  <a16:creationId xmlns:a16="http://schemas.microsoft.com/office/drawing/2014/main" id="{8B140CC7-817E-9AB0-F6DC-3377E2C4D085}"/>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8583AE12-DBB9-061F-11EB-9419CC5DBD10}"/>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spTree>
    <p:extLst>
      <p:ext uri="{BB962C8B-B14F-4D97-AF65-F5344CB8AC3E}">
        <p14:creationId xmlns:p14="http://schemas.microsoft.com/office/powerpoint/2010/main" val="239378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anim calcmode="lin" valueType="num">
                                      <p:cBhvr>
                                        <p:cTn id="8" dur="2000" fill="hold"/>
                                        <p:tgtEl>
                                          <p:spTgt spid="45"/>
                                        </p:tgtEl>
                                        <p:attrNameLst>
                                          <p:attrName>ppt_x</p:attrName>
                                        </p:attrNameLst>
                                      </p:cBhvr>
                                      <p:tavLst>
                                        <p:tav tm="0">
                                          <p:val>
                                            <p:strVal val="#ppt_x"/>
                                          </p:val>
                                        </p:tav>
                                        <p:tav tm="100000">
                                          <p:val>
                                            <p:strVal val="#ppt_x"/>
                                          </p:val>
                                        </p:tav>
                                      </p:tavLst>
                                    </p:anim>
                                    <p:anim calcmode="lin" valueType="num">
                                      <p:cBhvr>
                                        <p:cTn id="9" dur="1800" decel="100000" fill="hold"/>
                                        <p:tgtEl>
                                          <p:spTgt spid="4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57" restart="whenNotActive" fill="hold" evtFilter="cancelBubble" nodeType="interactiveSeq">
                <p:stCondLst>
                  <p:cond evt="onClick" delay="0">
                    <p:tgtEl>
                      <p:spTgt spid="5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withEffect">
                                  <p:stCondLst>
                                    <p:cond delay="0"/>
                                  </p:stCondLst>
                                  <p:childTnLst>
                                    <p:set>
                                      <p:cBhvr>
                                        <p:cTn id="61" dur="1" fill="hold">
                                          <p:stCondLst>
                                            <p:cond delay="0"/>
                                          </p:stCondLst>
                                        </p:cTn>
                                        <p:tgtEl>
                                          <p:spTgt spid="5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childTnLst>
        </p:cTn>
      </p:par>
    </p:tnLst>
    <p:bldLst>
      <p:bldP spid="15" grpId="0"/>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12E9984-04D4-2E11-324A-DDB110F80772}"/>
              </a:ext>
            </a:extLst>
          </p:cNvPr>
          <p:cNvGrpSpPr>
            <a:grpSpLocks/>
          </p:cNvGrpSpPr>
          <p:nvPr/>
        </p:nvGrpSpPr>
        <p:grpSpPr bwMode="auto">
          <a:xfrm>
            <a:off x="4991100" y="981075"/>
            <a:ext cx="4754563" cy="5500688"/>
            <a:chOff x="9803376" y="-1098234"/>
            <a:chExt cx="6843737" cy="7819712"/>
          </a:xfrm>
        </p:grpSpPr>
        <p:pic>
          <p:nvPicPr>
            <p:cNvPr id="14371" name="chloe">
              <a:extLst>
                <a:ext uri="{FF2B5EF4-FFF2-40B4-BE49-F238E27FC236}">
                  <a16:creationId xmlns:a16="http://schemas.microsoft.com/office/drawing/2014/main" id="{80E45803-88CA-3341-64FA-9A375B988D41}"/>
                </a:ext>
              </a:extLst>
            </p:cNvPr>
            <p:cNvPicPr>
              <a:picLocks noChangeAspect="1"/>
            </p:cNvPicPr>
            <p:nvPr/>
          </p:nvPicPr>
          <p:blipFill>
            <a:blip r:embed="rId3" cstate="hqprint">
              <a:extLst>
                <a:ext uri="{28A0092B-C50C-407E-A947-70E740481C1C}">
                  <a14:useLocalDpi xmlns:a14="http://schemas.microsoft.com/office/drawing/2010/main" val="0"/>
                </a:ext>
              </a:extLst>
            </a:blip>
            <a:srcRect l="5673" t="-1112" r="5128"/>
            <a:stretch>
              <a:fillRect/>
            </a:stretch>
          </p:blipFill>
          <p:spPr bwMode="auto">
            <a:xfrm>
              <a:off x="9803376" y="-1098234"/>
              <a:ext cx="6843737" cy="77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Image 2">
              <a:hlinkClick r:id="rId4" action="ppaction://hlinksldjump"/>
              <a:extLst>
                <a:ext uri="{FF2B5EF4-FFF2-40B4-BE49-F238E27FC236}">
                  <a16:creationId xmlns:a16="http://schemas.microsoft.com/office/drawing/2014/main" id="{CFCF37DF-FF92-C5B8-06D9-99A23B1CE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99530" y="5666499"/>
              <a:ext cx="1054981" cy="105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2">
            <a:extLst>
              <a:ext uri="{FF2B5EF4-FFF2-40B4-BE49-F238E27FC236}">
                <a16:creationId xmlns:a16="http://schemas.microsoft.com/office/drawing/2014/main" id="{D4962C3B-C80F-FA82-BEC9-29CA4B7A02DE}"/>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Rectangle 1">
            <a:extLst>
              <a:ext uri="{FF2B5EF4-FFF2-40B4-BE49-F238E27FC236}">
                <a16:creationId xmlns:a16="http://schemas.microsoft.com/office/drawing/2014/main" id="{4E0F5EBE-7717-13E8-E8FD-34A492F1350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8" name="Rectangle 7">
            <a:extLst>
              <a:ext uri="{FF2B5EF4-FFF2-40B4-BE49-F238E27FC236}">
                <a16:creationId xmlns:a16="http://schemas.microsoft.com/office/drawing/2014/main" id="{2F1E6D07-950D-8375-8C07-EA9F45A6416D}"/>
              </a:ext>
            </a:extLst>
          </p:cNvPr>
          <p:cNvSpPr/>
          <p:nvPr/>
        </p:nvSpPr>
        <p:spPr>
          <a:xfrm>
            <a:off x="1758950" y="242888"/>
            <a:ext cx="9971088" cy="554037"/>
          </a:xfrm>
          <a:prstGeom prst="rect">
            <a:avLst/>
          </a:prstGeom>
        </p:spPr>
        <p:txBody>
          <a:bodyPr>
            <a:spAutoFit/>
          </a:bodyPr>
          <a:lstStyle/>
          <a:p>
            <a:pPr algn="ctr" eaLnBrk="1" hangingPunct="1">
              <a:defRPr/>
            </a:pPr>
            <a:r>
              <a:rPr lang="fr-FR" altLang="fr-FR" sz="3000" b="1" dirty="0">
                <a:solidFill>
                  <a:schemeClr val="accent5">
                    <a:lumMod val="75000"/>
                  </a:schemeClr>
                </a:solidFill>
                <a:latin typeface="+mn-lt"/>
                <a:cs typeface="Arial" charset="0"/>
              </a:rPr>
              <a:t>Combien de litres d’air est-ce que je respire par jour ? </a:t>
            </a:r>
            <a:endParaRPr lang="fr-FR" altLang="fr-FR" sz="3000" dirty="0">
              <a:solidFill>
                <a:schemeClr val="accent5">
                  <a:lumMod val="75000"/>
                </a:schemeClr>
              </a:solidFill>
              <a:latin typeface="+mn-lt"/>
              <a:cs typeface="Arial" charset="0"/>
            </a:endParaRPr>
          </a:p>
        </p:txBody>
      </p:sp>
      <p:sp>
        <p:nvSpPr>
          <p:cNvPr id="71" name="Ellipse texte 10 lt">
            <a:extLst>
              <a:ext uri="{FF2B5EF4-FFF2-40B4-BE49-F238E27FC236}">
                <a16:creationId xmlns:a16="http://schemas.microsoft.com/office/drawing/2014/main" id="{E20F15B3-EAD8-90C1-3D65-828D80BF44AB}"/>
              </a:ext>
            </a:extLst>
          </p:cNvPr>
          <p:cNvSpPr/>
          <p:nvPr/>
        </p:nvSpPr>
        <p:spPr bwMode="auto">
          <a:xfrm rot="203299">
            <a:off x="9432925" y="1185863"/>
            <a:ext cx="2438400" cy="15525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2400" b="1" dirty="0">
                <a:solidFill>
                  <a:schemeClr val="bg1"/>
                </a:solidFill>
                <a:cs typeface="Arial" panose="020B0604020202020204" pitchFamily="34" charset="0"/>
              </a:rPr>
              <a:t>Soit environ</a:t>
            </a:r>
          </a:p>
          <a:p>
            <a:pPr algn="ctr">
              <a:defRPr/>
            </a:pPr>
            <a:r>
              <a:rPr lang="fr-FR" altLang="fr-FR" sz="2400" b="1" dirty="0">
                <a:solidFill>
                  <a:schemeClr val="bg1"/>
                </a:solidFill>
                <a:cs typeface="Arial" panose="020B0604020202020204" pitchFamily="34" charset="0"/>
              </a:rPr>
              <a:t>10 litres d’air </a:t>
            </a:r>
            <a:br>
              <a:rPr lang="fr-FR" altLang="fr-FR" sz="2400" b="1" dirty="0">
                <a:solidFill>
                  <a:schemeClr val="bg1"/>
                </a:solidFill>
                <a:cs typeface="Arial" panose="020B0604020202020204" pitchFamily="34" charset="0"/>
              </a:rPr>
            </a:br>
            <a:r>
              <a:rPr lang="fr-FR" altLang="fr-FR" sz="2400" b="1" dirty="0">
                <a:solidFill>
                  <a:schemeClr val="bg1"/>
                </a:solidFill>
                <a:cs typeface="Arial" panose="020B0604020202020204" pitchFamily="34" charset="0"/>
              </a:rPr>
              <a:t>par minute ! </a:t>
            </a:r>
          </a:p>
        </p:txBody>
      </p:sp>
      <p:pic>
        <p:nvPicPr>
          <p:cNvPr id="14343" name="PictoVideo">
            <a:extLst>
              <a:ext uri="{FF2B5EF4-FFF2-40B4-BE49-F238E27FC236}">
                <a16:creationId xmlns:a16="http://schemas.microsoft.com/office/drawing/2014/main" id="{D3D022A1-A893-DE5B-2F49-EE7F00F61D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ZtxtP-Info">
            <a:extLst>
              <a:ext uri="{FF2B5EF4-FFF2-40B4-BE49-F238E27FC236}">
                <a16:creationId xmlns:a16="http://schemas.microsoft.com/office/drawing/2014/main" id="{82000947-728E-530E-804F-1CB976DBE34A}"/>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4" name="ZtxtP-Video">
            <a:extLst>
              <a:ext uri="{FF2B5EF4-FFF2-40B4-BE49-F238E27FC236}">
                <a16:creationId xmlns:a16="http://schemas.microsoft.com/office/drawing/2014/main" id="{596381AC-625B-B4E4-B877-B5914BFE40B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4346" name="PictoGuide">
            <a:extLst>
              <a:ext uri="{FF2B5EF4-FFF2-40B4-BE49-F238E27FC236}">
                <a16:creationId xmlns:a16="http://schemas.microsoft.com/office/drawing/2014/main" id="{9769770D-84AC-3BF9-FE9B-5E3E3EACD9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2727325"/>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ZtxtP-Guide">
            <a:extLst>
              <a:ext uri="{FF2B5EF4-FFF2-40B4-BE49-F238E27FC236}">
                <a16:creationId xmlns:a16="http://schemas.microsoft.com/office/drawing/2014/main" id="{CCF60912-7F5D-5E06-03B5-C2FF094745DC}"/>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77" name="ZtxtP-Video">
            <a:extLst>
              <a:ext uri="{FF2B5EF4-FFF2-40B4-BE49-F238E27FC236}">
                <a16:creationId xmlns:a16="http://schemas.microsoft.com/office/drawing/2014/main" id="{4D9DCBAB-2C00-E8F4-ED0B-AECEFE97EF2D}"/>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8" name="Picto Info">
            <a:extLst>
              <a:ext uri="{FF2B5EF4-FFF2-40B4-BE49-F238E27FC236}">
                <a16:creationId xmlns:a16="http://schemas.microsoft.com/office/drawing/2014/main" id="{2C26112A-6498-796C-F274-B9DA19DF2E3A}"/>
              </a:ext>
            </a:extLst>
          </p:cNvPr>
          <p:cNvPicPr>
            <a:picLocks noChangeAspect="1"/>
          </p:cNvPicPr>
          <p:nvPr/>
        </p:nvPicPr>
        <p:blipFill>
          <a:blip r:embed="rId8">
            <a:duotone>
              <a:schemeClr val="accent6">
                <a:shade val="45000"/>
                <a:satMod val="135000"/>
              </a:schemeClr>
              <a:prstClr val="white"/>
            </a:duotone>
          </a:blip>
          <a:srcRect/>
          <a:stretch>
            <a:fillRect/>
          </a:stretch>
        </p:blipFill>
        <p:spPr bwMode="auto">
          <a:xfrm>
            <a:off x="292100" y="1704975"/>
            <a:ext cx="779463" cy="661988"/>
          </a:xfrm>
          <a:prstGeom prst="rect">
            <a:avLst/>
          </a:prstGeom>
          <a:noFill/>
          <a:ln>
            <a:noFill/>
          </a:ln>
        </p:spPr>
      </p:pic>
      <p:sp>
        <p:nvSpPr>
          <p:cNvPr id="14351" name="ZoneTexte 30">
            <a:extLst>
              <a:ext uri="{FF2B5EF4-FFF2-40B4-BE49-F238E27FC236}">
                <a16:creationId xmlns:a16="http://schemas.microsoft.com/office/drawing/2014/main" id="{2AA43370-2D37-AC51-5E60-88B15B77962E}"/>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42" name="Carré corné Info">
            <a:extLst>
              <a:ext uri="{FF2B5EF4-FFF2-40B4-BE49-F238E27FC236}">
                <a16:creationId xmlns:a16="http://schemas.microsoft.com/office/drawing/2014/main" id="{83315168-6397-B540-4118-3AEDCC6AC242}"/>
              </a:ext>
            </a:extLst>
          </p:cNvPr>
          <p:cNvSpPr/>
          <p:nvPr/>
        </p:nvSpPr>
        <p:spPr>
          <a:xfrm>
            <a:off x="-4763" y="6035675"/>
            <a:ext cx="1354138" cy="519113"/>
          </a:xfrm>
          <a:prstGeom prst="foldedCorner">
            <a:avLst/>
          </a:prstGeom>
          <a:solidFill>
            <a:schemeClr val="bg1"/>
          </a:solid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b="1" dirty="0">
                <a:solidFill>
                  <a:srgbClr val="002060"/>
                </a:solidFill>
              </a:rPr>
              <a:t> </a:t>
            </a:r>
          </a:p>
          <a:p>
            <a:pPr algn="ctr">
              <a:defRPr/>
            </a:pPr>
            <a:r>
              <a:rPr lang="fr-FR" sz="1100" b="1" dirty="0">
                <a:solidFill>
                  <a:srgbClr val="002060"/>
                </a:solidFill>
              </a:rPr>
              <a:t>15 000</a:t>
            </a:r>
          </a:p>
        </p:txBody>
      </p:sp>
      <p:grpSp>
        <p:nvGrpSpPr>
          <p:cNvPr id="13" name="Groupe 10000">
            <a:extLst>
              <a:ext uri="{FF2B5EF4-FFF2-40B4-BE49-F238E27FC236}">
                <a16:creationId xmlns:a16="http://schemas.microsoft.com/office/drawing/2014/main" id="{D79CF914-3406-7887-1C2C-4BE592D98297}"/>
              </a:ext>
            </a:extLst>
          </p:cNvPr>
          <p:cNvGrpSpPr>
            <a:grpSpLocks/>
          </p:cNvGrpSpPr>
          <p:nvPr/>
        </p:nvGrpSpPr>
        <p:grpSpPr bwMode="auto">
          <a:xfrm>
            <a:off x="2114550" y="4135438"/>
            <a:ext cx="2878138" cy="1016000"/>
            <a:chOff x="2113886" y="4135522"/>
            <a:chExt cx="2878732" cy="1016000"/>
          </a:xfrm>
        </p:grpSpPr>
        <p:sp>
          <p:nvSpPr>
            <p:cNvPr id="48" name="Rectangle 47">
              <a:extLst>
                <a:ext uri="{FF2B5EF4-FFF2-40B4-BE49-F238E27FC236}">
                  <a16:creationId xmlns:a16="http://schemas.microsoft.com/office/drawing/2014/main" id="{818A6115-1980-8013-6E12-ADD688CA8F9D}"/>
                </a:ext>
              </a:extLst>
            </p:cNvPr>
            <p:cNvSpPr/>
            <p:nvPr/>
          </p:nvSpPr>
          <p:spPr bwMode="auto">
            <a:xfrm>
              <a:off x="3128508" y="4289509"/>
              <a:ext cx="1864110" cy="708025"/>
            </a:xfrm>
            <a:prstGeom prst="rect">
              <a:avLst/>
            </a:prstGeom>
          </p:spPr>
          <p:txBody>
            <a:bodyPr>
              <a:spAutoFit/>
            </a:bodyPr>
            <a:lstStyle/>
            <a:p>
              <a:pPr algn="ctr" eaLnBrk="1" hangingPunct="1">
                <a:defRPr/>
              </a:pPr>
              <a:r>
                <a:rPr lang="fr-FR" altLang="fr-FR" sz="4000" b="1" dirty="0">
                  <a:solidFill>
                    <a:schemeClr val="accent5">
                      <a:lumMod val="75000"/>
                    </a:schemeClr>
                  </a:solidFill>
                  <a:latin typeface="+mn-lt"/>
                  <a:cs typeface="Arial" charset="0"/>
                </a:rPr>
                <a:t>10 000 </a:t>
              </a:r>
            </a:p>
          </p:txBody>
        </p:sp>
        <p:sp>
          <p:nvSpPr>
            <p:cNvPr id="3" name="Num 3">
              <a:extLst>
                <a:ext uri="{FF2B5EF4-FFF2-40B4-BE49-F238E27FC236}">
                  <a16:creationId xmlns:a16="http://schemas.microsoft.com/office/drawing/2014/main" id="{09FAFC26-0EC1-0ADE-C6CF-6CAE165AA7D3}"/>
                </a:ext>
              </a:extLst>
            </p:cNvPr>
            <p:cNvSpPr/>
            <p:nvPr/>
          </p:nvSpPr>
          <p:spPr bwMode="auto">
            <a:xfrm>
              <a:off x="2113886" y="4135522"/>
              <a:ext cx="1014622" cy="10160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3</a:t>
              </a:r>
            </a:p>
          </p:txBody>
        </p:sp>
      </p:grpSp>
      <p:grpSp>
        <p:nvGrpSpPr>
          <p:cNvPr id="12" name="Groupe 1500">
            <a:extLst>
              <a:ext uri="{FF2B5EF4-FFF2-40B4-BE49-F238E27FC236}">
                <a16:creationId xmlns:a16="http://schemas.microsoft.com/office/drawing/2014/main" id="{AB8DCFE2-7560-57F7-CAA5-7E6F0E2791A4}"/>
              </a:ext>
            </a:extLst>
          </p:cNvPr>
          <p:cNvGrpSpPr>
            <a:grpSpLocks/>
          </p:cNvGrpSpPr>
          <p:nvPr/>
        </p:nvGrpSpPr>
        <p:grpSpPr bwMode="auto">
          <a:xfrm>
            <a:off x="2114550" y="2817813"/>
            <a:ext cx="2682875" cy="1014412"/>
            <a:chOff x="2113886" y="2818095"/>
            <a:chExt cx="2683274" cy="1014413"/>
          </a:xfrm>
        </p:grpSpPr>
        <p:sp>
          <p:nvSpPr>
            <p:cNvPr id="41" name="17% DE DIOXYG7NE">
              <a:extLst>
                <a:ext uri="{FF2B5EF4-FFF2-40B4-BE49-F238E27FC236}">
                  <a16:creationId xmlns:a16="http://schemas.microsoft.com/office/drawing/2014/main" id="{FAEC6639-C976-FD2E-CBB0-7122EAD10BFB}"/>
                </a:ext>
              </a:extLst>
            </p:cNvPr>
            <p:cNvSpPr>
              <a:spLocks noChangeArrowheads="1"/>
            </p:cNvSpPr>
            <p:nvPr/>
          </p:nvSpPr>
          <p:spPr bwMode="auto">
            <a:xfrm>
              <a:off x="3261820" y="2972082"/>
              <a:ext cx="1535340" cy="706439"/>
            </a:xfrm>
            <a:prstGeom prst="rect">
              <a:avLst/>
            </a:prstGeom>
            <a:noFill/>
            <a:ln>
              <a:noFill/>
            </a:ln>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4000" b="1" dirty="0">
                  <a:solidFill>
                    <a:schemeClr val="accent5">
                      <a:lumMod val="75000"/>
                    </a:schemeClr>
                  </a:solidFill>
                  <a:latin typeface="+mn-lt"/>
                  <a:cs typeface="Arial" charset="0"/>
                </a:rPr>
                <a:t>1 500 </a:t>
              </a:r>
            </a:p>
          </p:txBody>
        </p:sp>
        <p:sp>
          <p:nvSpPr>
            <p:cNvPr id="5" name="Num 2">
              <a:extLst>
                <a:ext uri="{FF2B5EF4-FFF2-40B4-BE49-F238E27FC236}">
                  <a16:creationId xmlns:a16="http://schemas.microsoft.com/office/drawing/2014/main" id="{D09064FA-C0D0-53C5-8E7D-71FD2C97B441}"/>
                </a:ext>
              </a:extLst>
            </p:cNvPr>
            <p:cNvSpPr/>
            <p:nvPr/>
          </p:nvSpPr>
          <p:spPr bwMode="auto">
            <a:xfrm>
              <a:off x="2113886" y="2818095"/>
              <a:ext cx="1014564" cy="10144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2</a:t>
              </a:r>
            </a:p>
          </p:txBody>
        </p:sp>
      </p:grpSp>
      <p:grpSp>
        <p:nvGrpSpPr>
          <p:cNvPr id="11" name="Groupe150">
            <a:extLst>
              <a:ext uri="{FF2B5EF4-FFF2-40B4-BE49-F238E27FC236}">
                <a16:creationId xmlns:a16="http://schemas.microsoft.com/office/drawing/2014/main" id="{F520CFD2-2724-9F57-6D3E-41E131300651}"/>
              </a:ext>
            </a:extLst>
          </p:cNvPr>
          <p:cNvGrpSpPr>
            <a:grpSpLocks/>
          </p:cNvGrpSpPr>
          <p:nvPr/>
        </p:nvGrpSpPr>
        <p:grpSpPr bwMode="auto">
          <a:xfrm>
            <a:off x="2114550" y="1509713"/>
            <a:ext cx="2463800" cy="1014412"/>
            <a:chOff x="2113886" y="1509471"/>
            <a:chExt cx="2463824" cy="1014413"/>
          </a:xfrm>
        </p:grpSpPr>
        <p:sp>
          <p:nvSpPr>
            <p:cNvPr id="51" name="Rectangle 150">
              <a:extLst>
                <a:ext uri="{FF2B5EF4-FFF2-40B4-BE49-F238E27FC236}">
                  <a16:creationId xmlns:a16="http://schemas.microsoft.com/office/drawing/2014/main" id="{A588D0C5-4263-9AE9-A121-7AE82B169F05}"/>
                </a:ext>
              </a:extLst>
            </p:cNvPr>
            <p:cNvSpPr/>
            <p:nvPr/>
          </p:nvSpPr>
          <p:spPr bwMode="auto">
            <a:xfrm>
              <a:off x="3407712" y="1663458"/>
              <a:ext cx="1169998" cy="706439"/>
            </a:xfrm>
            <a:prstGeom prst="rect">
              <a:avLst/>
            </a:prstGeom>
          </p:spPr>
          <p:txBody>
            <a:bodyPr>
              <a:spAutoFit/>
            </a:bodyPr>
            <a:lstStyle/>
            <a:p>
              <a:pPr algn="ctr" eaLnBrk="1" hangingPunct="1">
                <a:defRPr/>
              </a:pPr>
              <a:r>
                <a:rPr lang="fr-FR" altLang="fr-FR" sz="4000" b="1" dirty="0">
                  <a:solidFill>
                    <a:schemeClr val="accent5">
                      <a:lumMod val="75000"/>
                    </a:schemeClr>
                  </a:solidFill>
                  <a:latin typeface="+mn-lt"/>
                  <a:cs typeface="Arial" charset="0"/>
                </a:rPr>
                <a:t>150</a:t>
              </a:r>
            </a:p>
          </p:txBody>
        </p:sp>
        <p:sp>
          <p:nvSpPr>
            <p:cNvPr id="6" name="Num 1">
              <a:extLst>
                <a:ext uri="{FF2B5EF4-FFF2-40B4-BE49-F238E27FC236}">
                  <a16:creationId xmlns:a16="http://schemas.microsoft.com/office/drawing/2014/main" id="{957D8149-8586-F6A6-4E0D-C0D1226BF1C1}"/>
                </a:ext>
              </a:extLst>
            </p:cNvPr>
            <p:cNvSpPr/>
            <p:nvPr/>
          </p:nvSpPr>
          <p:spPr bwMode="auto">
            <a:xfrm>
              <a:off x="2113886" y="1509471"/>
              <a:ext cx="1014423" cy="10144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1</a:t>
              </a:r>
            </a:p>
          </p:txBody>
        </p:sp>
      </p:grpSp>
      <p:grpSp>
        <p:nvGrpSpPr>
          <p:cNvPr id="14" name="Groupe 15000">
            <a:extLst>
              <a:ext uri="{FF2B5EF4-FFF2-40B4-BE49-F238E27FC236}">
                <a16:creationId xmlns:a16="http://schemas.microsoft.com/office/drawing/2014/main" id="{CE0F2FCB-0A00-D880-3088-5B50E154F1EC}"/>
              </a:ext>
            </a:extLst>
          </p:cNvPr>
          <p:cNvGrpSpPr>
            <a:grpSpLocks/>
          </p:cNvGrpSpPr>
          <p:nvPr/>
        </p:nvGrpSpPr>
        <p:grpSpPr bwMode="auto">
          <a:xfrm>
            <a:off x="2114550" y="5467350"/>
            <a:ext cx="2771775" cy="1014413"/>
            <a:chOff x="2113886" y="5467886"/>
            <a:chExt cx="2772016" cy="1014412"/>
          </a:xfrm>
        </p:grpSpPr>
        <p:sp>
          <p:nvSpPr>
            <p:cNvPr id="54" name="Rectangle 53">
              <a:extLst>
                <a:ext uri="{FF2B5EF4-FFF2-40B4-BE49-F238E27FC236}">
                  <a16:creationId xmlns:a16="http://schemas.microsoft.com/office/drawing/2014/main" id="{AC1B2444-7778-37A9-E7F5-C2CA9767FAC1}"/>
                </a:ext>
              </a:extLst>
            </p:cNvPr>
            <p:cNvSpPr/>
            <p:nvPr/>
          </p:nvSpPr>
          <p:spPr bwMode="auto">
            <a:xfrm>
              <a:off x="3110923" y="5621874"/>
              <a:ext cx="1774979" cy="708024"/>
            </a:xfrm>
            <a:prstGeom prst="rect">
              <a:avLst/>
            </a:prstGeom>
          </p:spPr>
          <p:txBody>
            <a:bodyPr>
              <a:spAutoFit/>
            </a:bodyPr>
            <a:lstStyle/>
            <a:p>
              <a:pPr algn="ctr" eaLnBrk="1" hangingPunct="1">
                <a:defRPr/>
              </a:pPr>
              <a:r>
                <a:rPr lang="fr-FR" altLang="fr-FR" sz="4000" b="1" dirty="0">
                  <a:solidFill>
                    <a:schemeClr val="accent5">
                      <a:lumMod val="75000"/>
                    </a:schemeClr>
                  </a:solidFill>
                  <a:latin typeface="+mn-lt"/>
                  <a:cs typeface="Arial" charset="0"/>
                </a:rPr>
                <a:t>15 000</a:t>
              </a:r>
            </a:p>
          </p:txBody>
        </p:sp>
        <p:sp>
          <p:nvSpPr>
            <p:cNvPr id="7" name="Num 4">
              <a:extLst>
                <a:ext uri="{FF2B5EF4-FFF2-40B4-BE49-F238E27FC236}">
                  <a16:creationId xmlns:a16="http://schemas.microsoft.com/office/drawing/2014/main" id="{4DCAD590-8F58-4B58-221C-CE0CB88E5D93}"/>
                </a:ext>
              </a:extLst>
            </p:cNvPr>
            <p:cNvSpPr/>
            <p:nvPr/>
          </p:nvSpPr>
          <p:spPr bwMode="auto">
            <a:xfrm>
              <a:off x="2113886" y="5467886"/>
              <a:ext cx="1014501" cy="101441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4</a:t>
              </a:r>
            </a:p>
          </p:txBody>
        </p:sp>
      </p:grpSp>
      <p:pic>
        <p:nvPicPr>
          <p:cNvPr id="19493" name="Pouce Oui 15000">
            <a:extLst>
              <a:ext uri="{FF2B5EF4-FFF2-40B4-BE49-F238E27FC236}">
                <a16:creationId xmlns:a16="http://schemas.microsoft.com/office/drawing/2014/main" id="{55589885-81D0-E737-F5CB-24D94FE6E4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9249" t="13174" r="26131" b="24248"/>
          <a:stretch>
            <a:fillRect/>
          </a:stretch>
        </p:blipFill>
        <p:spPr bwMode="auto">
          <a:xfrm>
            <a:off x="2097088" y="5434013"/>
            <a:ext cx="944562"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ouce Non 1500">
            <a:extLst>
              <a:ext uri="{FF2B5EF4-FFF2-40B4-BE49-F238E27FC236}">
                <a16:creationId xmlns:a16="http://schemas.microsoft.com/office/drawing/2014/main" id="{A8C53225-3AC9-F27E-1B7E-E85C58D587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9368" t="13696" r="21893" b="19176"/>
          <a:stretch>
            <a:fillRect/>
          </a:stretch>
        </p:blipFill>
        <p:spPr bwMode="auto">
          <a:xfrm>
            <a:off x="2182813" y="2847975"/>
            <a:ext cx="93503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ouce Non 150">
            <a:extLst>
              <a:ext uri="{FF2B5EF4-FFF2-40B4-BE49-F238E27FC236}">
                <a16:creationId xmlns:a16="http://schemas.microsoft.com/office/drawing/2014/main" id="{1A9FDE4F-7A92-989D-5D4C-3B892B6D1D7E}"/>
              </a:ext>
            </a:extLst>
          </p:cNvPr>
          <p:cNvPicPr>
            <a:picLocks noChangeAspect="1"/>
          </p:cNvPicPr>
          <p:nvPr/>
        </p:nvPicPr>
        <p:blipFill>
          <a:blip r:embed="rId11">
            <a:extLst>
              <a:ext uri="{28A0092B-C50C-407E-A947-70E740481C1C}">
                <a14:useLocalDpi xmlns:a14="http://schemas.microsoft.com/office/drawing/2010/main" val="0"/>
              </a:ext>
            </a:extLst>
          </a:blip>
          <a:srcRect l="17767" t="12747" r="23286" b="22980"/>
          <a:stretch>
            <a:fillRect/>
          </a:stretch>
        </p:blipFill>
        <p:spPr bwMode="auto">
          <a:xfrm>
            <a:off x="2095500" y="1498600"/>
            <a:ext cx="9477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ouce Non 10000">
            <a:extLst>
              <a:ext uri="{FF2B5EF4-FFF2-40B4-BE49-F238E27FC236}">
                <a16:creationId xmlns:a16="http://schemas.microsoft.com/office/drawing/2014/main" id="{F36BC92B-17A5-6BEA-D09E-AC2B0F3E50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8628" t="13187" r="23557" b="23621"/>
          <a:stretch>
            <a:fillRect/>
          </a:stretch>
        </p:blipFill>
        <p:spPr bwMode="auto">
          <a:xfrm>
            <a:off x="2100263" y="4151313"/>
            <a:ext cx="935037"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e OUI / NON">
            <a:extLst>
              <a:ext uri="{FF2B5EF4-FFF2-40B4-BE49-F238E27FC236}">
                <a16:creationId xmlns:a16="http://schemas.microsoft.com/office/drawing/2014/main" id="{FF4A7908-3455-4AF0-AB98-E1979587CEA0}"/>
              </a:ext>
            </a:extLst>
          </p:cNvPr>
          <p:cNvGrpSpPr>
            <a:grpSpLocks/>
          </p:cNvGrpSpPr>
          <p:nvPr/>
        </p:nvGrpSpPr>
        <p:grpSpPr bwMode="auto">
          <a:xfrm>
            <a:off x="11047412" y="242888"/>
            <a:ext cx="985838" cy="586867"/>
            <a:chOff x="10661839" y="250057"/>
            <a:chExt cx="1283656" cy="765126"/>
          </a:xfrm>
        </p:grpSpPr>
        <p:pic>
          <p:nvPicPr>
            <p:cNvPr id="38" name="pouce 4 oui">
              <a:extLst>
                <a:ext uri="{FF2B5EF4-FFF2-40B4-BE49-F238E27FC236}">
                  <a16:creationId xmlns:a16="http://schemas.microsoft.com/office/drawing/2014/main" id="{D3F8CCA6-131B-4C33-BF2C-9AC34E2298CA}"/>
                </a:ext>
              </a:extLst>
            </p:cNvPr>
            <p:cNvPicPr>
              <a:picLocks noChangeAspect="1"/>
            </p:cNvPicPr>
            <p:nvPr/>
          </p:nvPicPr>
          <p:blipFill>
            <a:blip r:embed="rId13" cstate="hqprint">
              <a:extLst>
                <a:ext uri="{28A0092B-C50C-407E-A947-70E740481C1C}">
                  <a14:useLocalDpi xmlns:a14="http://schemas.microsoft.com/office/drawing/2010/main" val="0"/>
                </a:ext>
              </a:extLst>
            </a:blip>
            <a:srcRect l="16957" t="11263" r="22626" b="23238"/>
            <a:stretch>
              <a:fillRect/>
            </a:stretch>
          </p:blipFill>
          <p:spPr bwMode="auto">
            <a:xfrm>
              <a:off x="10661839" y="250057"/>
              <a:ext cx="706022" cy="7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ouce 1 non">
              <a:extLst>
                <a:ext uri="{FF2B5EF4-FFF2-40B4-BE49-F238E27FC236}">
                  <a16:creationId xmlns:a16="http://schemas.microsoft.com/office/drawing/2014/main" id="{9E009910-5574-4792-975F-5ECD31648D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5923" t="10776" r="19125" b="21657"/>
            <a:stretch>
              <a:fillRect/>
            </a:stretch>
          </p:blipFill>
          <p:spPr bwMode="auto">
            <a:xfrm>
              <a:off x="11251294" y="272087"/>
              <a:ext cx="694201" cy="72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Espace réservé du numéro de diapositive 1">
            <a:extLst>
              <a:ext uri="{FF2B5EF4-FFF2-40B4-BE49-F238E27FC236}">
                <a16:creationId xmlns:a16="http://schemas.microsoft.com/office/drawing/2014/main" id="{9E80A22F-3B3F-5D0C-2270-35BC105EEC69}"/>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a:t>
            </a:fld>
            <a:endParaRPr lang="fr-FR" altLang="fr-FR" sz="1800" b="1" dirty="0">
              <a:solidFill>
                <a:schemeClr val="bg1"/>
              </a:solidFill>
            </a:endParaRPr>
          </a:p>
        </p:txBody>
      </p:sp>
      <p:pic>
        <p:nvPicPr>
          <p:cNvPr id="10" name="PictoVideo">
            <a:extLst>
              <a:ext uri="{FF2B5EF4-FFF2-40B4-BE49-F238E27FC236}">
                <a16:creationId xmlns:a16="http://schemas.microsoft.com/office/drawing/2014/main" id="{5AF0DC4D-D81E-9E55-511B-62177FDE93B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Logo AEM">
            <a:extLst>
              <a:ext uri="{FF2B5EF4-FFF2-40B4-BE49-F238E27FC236}">
                <a16:creationId xmlns:a16="http://schemas.microsoft.com/office/drawing/2014/main" id="{DEF53625-0AD3-DFC8-6971-636F0F8785B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4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949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71" grpId="0" animBg="1"/>
      <p:bldP spid="42" grpId="0" animBg="1"/>
      <p:bldP spid="4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6C7720C-4E57-306F-FF8D-49B93A144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51" y="967"/>
            <a:ext cx="12392927" cy="6970201"/>
          </a:xfrm>
          <a:prstGeom prst="rect">
            <a:avLst/>
          </a:prstGeom>
        </p:spPr>
      </p:pic>
      <p:sp>
        <p:nvSpPr>
          <p:cNvPr id="5" name="Rectangle 4">
            <a:extLst>
              <a:ext uri="{FF2B5EF4-FFF2-40B4-BE49-F238E27FC236}">
                <a16:creationId xmlns:a16="http://schemas.microsoft.com/office/drawing/2014/main" id="{5F337CDF-3BFF-4370-543A-6A16C639847D}"/>
              </a:ext>
            </a:extLst>
          </p:cNvPr>
          <p:cNvSpPr/>
          <p:nvPr/>
        </p:nvSpPr>
        <p:spPr>
          <a:xfrm>
            <a:off x="6210677" y="2236203"/>
            <a:ext cx="6001300" cy="1488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3A399EE-0841-F6BE-3FAB-47977402DEC9}"/>
              </a:ext>
            </a:extLst>
          </p:cNvPr>
          <p:cNvSpPr txBox="1"/>
          <p:nvPr/>
        </p:nvSpPr>
        <p:spPr>
          <a:xfrm>
            <a:off x="6386646" y="2318755"/>
            <a:ext cx="6409851" cy="1323439"/>
          </a:xfrm>
          <a:prstGeom prst="rect">
            <a:avLst/>
          </a:prstGeom>
          <a:noFill/>
        </p:spPr>
        <p:txBody>
          <a:bodyPr wrap="square" rtlCol="0">
            <a:spAutoFit/>
          </a:bodyPr>
          <a:lstStyle/>
          <a:p>
            <a:r>
              <a:rPr lang="fr-FR" sz="4000" b="1" dirty="0">
                <a:solidFill>
                  <a:schemeClr val="accent1">
                    <a:lumMod val="75000"/>
                  </a:schemeClr>
                </a:solidFill>
              </a:rPr>
              <a:t>LES AUTRES CAUSES DE PERTE DE BIODIVERSITE</a:t>
            </a:r>
          </a:p>
        </p:txBody>
      </p:sp>
      <p:pic>
        <p:nvPicPr>
          <p:cNvPr id="3" name="Logo AEM">
            <a:extLst>
              <a:ext uri="{FF2B5EF4-FFF2-40B4-BE49-F238E27FC236}">
                <a16:creationId xmlns:a16="http://schemas.microsoft.com/office/drawing/2014/main" id="{5183499F-8819-05EB-14F6-E6A74330EC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0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C2178793-1307-A44B-13C0-19A5C2533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522" y="2000864"/>
            <a:ext cx="2154417" cy="2817315"/>
          </a:xfrm>
          <a:prstGeom prst="rect">
            <a:avLst/>
          </a:prstGeom>
        </p:spPr>
      </p:pic>
      <p:sp>
        <p:nvSpPr>
          <p:cNvPr id="2" name="Rectangle 2">
            <a:extLst>
              <a:ext uri="{FF2B5EF4-FFF2-40B4-BE49-F238E27FC236}">
                <a16:creationId xmlns:a16="http://schemas.microsoft.com/office/drawing/2014/main" id="{92E714E4-B634-B1F6-F1CD-E4214851EC9E}"/>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 est l’impact de certaines pratiques </a:t>
            </a:r>
          </a:p>
          <a:p>
            <a:pPr algn="ctr" eaLnBrk="1" hangingPunct="1">
              <a:defRPr/>
            </a:pPr>
            <a:r>
              <a:rPr lang="fr-FR" sz="3500" b="1" dirty="0">
                <a:solidFill>
                  <a:srgbClr val="4472C4">
                    <a:lumMod val="75000"/>
                  </a:srgbClr>
                </a:solidFill>
                <a:cs typeface="Arial" panose="020B0604020202020204" pitchFamily="34" charset="0"/>
              </a:rPr>
              <a:t>agricoles sur la biodiversité ?</a:t>
            </a:r>
          </a:p>
        </p:txBody>
      </p:sp>
      <p:sp>
        <p:nvSpPr>
          <p:cNvPr id="3" name="Rectangle 1">
            <a:extLst>
              <a:ext uri="{FF2B5EF4-FFF2-40B4-BE49-F238E27FC236}">
                <a16:creationId xmlns:a16="http://schemas.microsoft.com/office/drawing/2014/main" id="{D12356AA-1C6E-48AF-46F8-2F8AAE50B877}"/>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24BA1DD4-EC61-5E6C-B7AC-8BDB3B367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038E0B75-370B-A7BB-48EF-63FF716263C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E1EC3D66-ECF2-7366-CD52-DB4728381DF1}"/>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13592006-CF7C-4BC7-9473-FCD85590DC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57E30C05-E8DF-DD92-43EA-F8B51DEF732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BD9632F-D676-8A46-002A-C042D4054902}"/>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3533885E-276B-FAF4-2874-66FE84DC3E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3C57E64B-5CFA-1D1C-B582-D750079CF94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3C5F36A2-D63A-01B4-6FAC-5901EE227401}"/>
              </a:ext>
            </a:extLst>
          </p:cNvPr>
          <p:cNvSpPr txBox="1"/>
          <p:nvPr/>
        </p:nvSpPr>
        <p:spPr>
          <a:xfrm>
            <a:off x="4501116" y="5911436"/>
            <a:ext cx="5482974" cy="461665"/>
          </a:xfrm>
          <a:prstGeom prst="rect">
            <a:avLst/>
          </a:prstGeom>
          <a:noFill/>
        </p:spPr>
        <p:txBody>
          <a:bodyPr wrap="square">
            <a:spAutoFit/>
          </a:bodyPr>
          <a:lstStyle/>
          <a:p>
            <a:pPr>
              <a:spcBef>
                <a:spcPts val="600"/>
              </a:spcBef>
              <a:defRPr/>
            </a:pPr>
            <a:r>
              <a:rPr lang="fr-FR" sz="2400" b="1" dirty="0">
                <a:solidFill>
                  <a:srgbClr val="E15A4C"/>
                </a:solidFill>
              </a:rPr>
              <a:t>1/3</a:t>
            </a:r>
            <a:r>
              <a:rPr lang="fr-FR" sz="2400" b="0" i="0" dirty="0">
                <a:solidFill>
                  <a:schemeClr val="accent5">
                    <a:lumMod val="75000"/>
                  </a:schemeClr>
                </a:solidFill>
                <a:effectLst/>
                <a:cs typeface="Arial" panose="020B0604020202020204" pitchFamily="34" charset="0"/>
              </a:rPr>
              <a:t> </a:t>
            </a:r>
            <a:r>
              <a:rPr lang="fr-FR" sz="1600" b="0" i="0" dirty="0">
                <a:solidFill>
                  <a:schemeClr val="accent5">
                    <a:lumMod val="75000"/>
                  </a:schemeClr>
                </a:solidFill>
                <a:effectLst/>
                <a:cs typeface="Arial" panose="020B0604020202020204" pitchFamily="34" charset="0"/>
              </a:rPr>
              <a:t>de la surface des continents </a:t>
            </a:r>
            <a:r>
              <a:rPr lang="fr-FR" sz="1600" dirty="0">
                <a:solidFill>
                  <a:schemeClr val="accent5">
                    <a:lumMod val="75000"/>
                  </a:schemeClr>
                </a:solidFill>
                <a:cs typeface="Arial" panose="020B0604020202020204" pitchFamily="34" charset="0"/>
              </a:rPr>
              <a:t>es</a:t>
            </a:r>
            <a:r>
              <a:rPr lang="fr-FR" sz="1600" b="0" i="0" dirty="0">
                <a:solidFill>
                  <a:schemeClr val="accent5">
                    <a:lumMod val="75000"/>
                  </a:schemeClr>
                </a:solidFill>
                <a:effectLst/>
                <a:cs typeface="Arial" panose="020B0604020202020204" pitchFamily="34" charset="0"/>
              </a:rPr>
              <a:t>t </a:t>
            </a:r>
            <a:r>
              <a:rPr lang="fr-FR" sz="1600" b="1" i="0" dirty="0">
                <a:solidFill>
                  <a:schemeClr val="accent5">
                    <a:lumMod val="75000"/>
                  </a:schemeClr>
                </a:solidFill>
                <a:effectLst/>
                <a:cs typeface="Arial" panose="020B0604020202020204" pitchFamily="34" charset="0"/>
              </a:rPr>
              <a:t>exploité par l’agriculture</a:t>
            </a:r>
            <a:r>
              <a:rPr lang="fr-FR" sz="1600" b="0" i="0" dirty="0">
                <a:solidFill>
                  <a:schemeClr val="accent5">
                    <a:lumMod val="75000"/>
                  </a:schemeClr>
                </a:solidFill>
                <a:effectLst/>
                <a:cs typeface="Arial" panose="020B0604020202020204" pitchFamily="34" charset="0"/>
              </a:rPr>
              <a:t>. </a:t>
            </a:r>
          </a:p>
        </p:txBody>
      </p:sp>
      <p:sp>
        <p:nvSpPr>
          <p:cNvPr id="14" name="ZoneTexte 13">
            <a:extLst>
              <a:ext uri="{FF2B5EF4-FFF2-40B4-BE49-F238E27FC236}">
                <a16:creationId xmlns:a16="http://schemas.microsoft.com/office/drawing/2014/main" id="{12AAF3E6-4A23-36D5-287B-DB652835E732}"/>
              </a:ext>
            </a:extLst>
          </p:cNvPr>
          <p:cNvSpPr txBox="1"/>
          <p:nvPr/>
        </p:nvSpPr>
        <p:spPr>
          <a:xfrm>
            <a:off x="1626523" y="6508519"/>
            <a:ext cx="10149396" cy="261610"/>
          </a:xfrm>
          <a:prstGeom prst="rect">
            <a:avLst/>
          </a:prstGeom>
          <a:noFill/>
        </p:spPr>
        <p:txBody>
          <a:bodyPr wrap="square">
            <a:spAutoFit/>
          </a:bodyPr>
          <a:lstStyle/>
          <a:p>
            <a:r>
              <a:rPr lang="fr-FR" sz="1100" dirty="0">
                <a:solidFill>
                  <a:schemeClr val="bg2">
                    <a:lumMod val="50000"/>
                  </a:schemeClr>
                </a:solidFill>
              </a:rPr>
              <a:t>Source : ofb.gouv.fr </a:t>
            </a:r>
          </a:p>
        </p:txBody>
      </p:sp>
      <p:pic>
        <p:nvPicPr>
          <p:cNvPr id="15" name="Image 14">
            <a:extLst>
              <a:ext uri="{FF2B5EF4-FFF2-40B4-BE49-F238E27FC236}">
                <a16:creationId xmlns:a16="http://schemas.microsoft.com/office/drawing/2014/main" id="{85E53D07-CE73-1563-DD8F-CE2BB952A9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9711" y="1704975"/>
            <a:ext cx="4321462" cy="3529000"/>
          </a:xfrm>
          <a:prstGeom prst="rect">
            <a:avLst/>
          </a:prstGeom>
        </p:spPr>
      </p:pic>
      <p:pic>
        <p:nvPicPr>
          <p:cNvPr id="13" name="Image 12">
            <a:hlinkClick r:id="rId9" action="ppaction://hlinksldjump"/>
            <a:extLst>
              <a:ext uri="{FF2B5EF4-FFF2-40B4-BE49-F238E27FC236}">
                <a16:creationId xmlns:a16="http://schemas.microsoft.com/office/drawing/2014/main" id="{EDA23413-23A8-702D-C3E0-D69E936FBD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19577" y="5671727"/>
            <a:ext cx="780290" cy="661417"/>
          </a:xfrm>
          <a:prstGeom prst="rect">
            <a:avLst/>
          </a:prstGeom>
        </p:spPr>
      </p:pic>
      <p:sp>
        <p:nvSpPr>
          <p:cNvPr id="16" name="Espace réservé du numéro de diapositive 1">
            <a:extLst>
              <a:ext uri="{FF2B5EF4-FFF2-40B4-BE49-F238E27FC236}">
                <a16:creationId xmlns:a16="http://schemas.microsoft.com/office/drawing/2014/main" id="{C584DAA3-7E83-01DC-8FA5-2528D0F88AA3}"/>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41</a:t>
            </a:fld>
            <a:endParaRPr lang="fr-FR" altLang="fr-FR" sz="1800" b="1" dirty="0">
              <a:solidFill>
                <a:schemeClr val="bg1"/>
              </a:solidFill>
            </a:endParaRPr>
          </a:p>
        </p:txBody>
      </p:sp>
      <p:pic>
        <p:nvPicPr>
          <p:cNvPr id="18" name="Logo AEM">
            <a:extLst>
              <a:ext uri="{FF2B5EF4-FFF2-40B4-BE49-F238E27FC236}">
                <a16:creationId xmlns:a16="http://schemas.microsoft.com/office/drawing/2014/main" id="{10F91C68-686D-9F7D-3F8A-388A2DDB398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 N1">
            <a:extLst>
              <a:ext uri="{FF2B5EF4-FFF2-40B4-BE49-F238E27FC236}">
                <a16:creationId xmlns:a16="http://schemas.microsoft.com/office/drawing/2014/main" id="{5ABAAAF6-2026-71E7-D8F2-9CAD05963A02}"/>
              </a:ext>
            </a:extLst>
          </p:cNvPr>
          <p:cNvGrpSpPr/>
          <p:nvPr/>
        </p:nvGrpSpPr>
        <p:grpSpPr>
          <a:xfrm>
            <a:off x="3622842" y="3028203"/>
            <a:ext cx="1015200" cy="1015200"/>
            <a:chOff x="2979068" y="2181479"/>
            <a:chExt cx="1015200" cy="1015200"/>
          </a:xfrm>
          <a:solidFill>
            <a:srgbClr val="42C4E3"/>
          </a:solidFill>
        </p:grpSpPr>
        <p:sp>
          <p:nvSpPr>
            <p:cNvPr id="20" name="Numéro 1">
              <a:extLst>
                <a:ext uri="{FF2B5EF4-FFF2-40B4-BE49-F238E27FC236}">
                  <a16:creationId xmlns:a16="http://schemas.microsoft.com/office/drawing/2014/main" id="{1E138268-ECBD-166D-D1F1-EA90A15582BF}"/>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1" name="? bleu">
              <a:extLst>
                <a:ext uri="{FF2B5EF4-FFF2-40B4-BE49-F238E27FC236}">
                  <a16:creationId xmlns:a16="http://schemas.microsoft.com/office/drawing/2014/main" id="{8BAABCA1-5745-8DD1-7F5D-47179DDE0BCE}"/>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2" name="Groupe N2">
            <a:extLst>
              <a:ext uri="{FF2B5EF4-FFF2-40B4-BE49-F238E27FC236}">
                <a16:creationId xmlns:a16="http://schemas.microsoft.com/office/drawing/2014/main" id="{9412636C-3ACB-1858-BB25-4C0DEF00BDC2}"/>
              </a:ext>
            </a:extLst>
          </p:cNvPr>
          <p:cNvGrpSpPr>
            <a:grpSpLocks/>
          </p:cNvGrpSpPr>
          <p:nvPr/>
        </p:nvGrpSpPr>
        <p:grpSpPr bwMode="auto">
          <a:xfrm>
            <a:off x="9257730" y="3020108"/>
            <a:ext cx="1016000" cy="1014413"/>
            <a:chOff x="6429109" y="2275219"/>
            <a:chExt cx="1015200" cy="1015200"/>
          </a:xfrm>
        </p:grpSpPr>
        <p:sp>
          <p:nvSpPr>
            <p:cNvPr id="23" name="Numéro 2">
              <a:extLst>
                <a:ext uri="{FF2B5EF4-FFF2-40B4-BE49-F238E27FC236}">
                  <a16:creationId xmlns:a16="http://schemas.microsoft.com/office/drawing/2014/main" id="{32BB5414-A18D-2723-343F-813ECD9CF57E}"/>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4" name="? bleu">
              <a:extLst>
                <a:ext uri="{FF2B5EF4-FFF2-40B4-BE49-F238E27FC236}">
                  <a16:creationId xmlns:a16="http://schemas.microsoft.com/office/drawing/2014/main" id="{B3A8437C-87BC-448B-E214-86D423F5AB0F}"/>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5" name="ZoneTexte 24">
            <a:extLst>
              <a:ext uri="{FF2B5EF4-FFF2-40B4-BE49-F238E27FC236}">
                <a16:creationId xmlns:a16="http://schemas.microsoft.com/office/drawing/2014/main" id="{70733413-3FDC-E307-09C7-0FDE14CE4E7F}"/>
              </a:ext>
            </a:extLst>
          </p:cNvPr>
          <p:cNvSpPr txBox="1"/>
          <p:nvPr/>
        </p:nvSpPr>
        <p:spPr>
          <a:xfrm>
            <a:off x="7722544" y="4842731"/>
            <a:ext cx="4086372" cy="584775"/>
          </a:xfrm>
          <a:prstGeom prst="rect">
            <a:avLst/>
          </a:prstGeom>
          <a:noFill/>
        </p:spPr>
        <p:txBody>
          <a:bodyPr wrap="square">
            <a:spAutoFit/>
          </a:bodyPr>
          <a:lstStyle/>
          <a:p>
            <a:pPr algn="ctr">
              <a:lnSpc>
                <a:spcPct val="100000"/>
              </a:lnSpc>
              <a:spcBef>
                <a:spcPts val="600"/>
              </a:spcBef>
              <a:buFont typeface="Arial" panose="020B0604020202020204" pitchFamily="34" charset="0"/>
              <a:buNone/>
              <a:defRPr/>
            </a:pPr>
            <a:r>
              <a:rPr lang="fr-FR" sz="1600" dirty="0">
                <a:solidFill>
                  <a:schemeClr val="accent5">
                    <a:lumMod val="75000"/>
                  </a:schemeClr>
                </a:solidFill>
                <a:cs typeface="Arial" panose="020B0604020202020204" pitchFamily="34" charset="0"/>
              </a:rPr>
              <a:t>Les monocultures éliminent </a:t>
            </a:r>
            <a:r>
              <a:rPr lang="fr-FR" sz="1600" b="0" i="0" dirty="0">
                <a:solidFill>
                  <a:schemeClr val="accent5">
                    <a:lumMod val="75000"/>
                  </a:schemeClr>
                </a:solidFill>
                <a:effectLst/>
                <a:cs typeface="Arial" panose="020B0604020202020204" pitchFamily="34" charset="0"/>
              </a:rPr>
              <a:t>les espèces sauvages qui y sont inadaptées</a:t>
            </a:r>
          </a:p>
        </p:txBody>
      </p:sp>
      <p:sp>
        <p:nvSpPr>
          <p:cNvPr id="26" name="ZoneTexte 25">
            <a:extLst>
              <a:ext uri="{FF2B5EF4-FFF2-40B4-BE49-F238E27FC236}">
                <a16:creationId xmlns:a16="http://schemas.microsoft.com/office/drawing/2014/main" id="{B09F474E-18DB-4045-FBFE-E93BBFA6D8C3}"/>
              </a:ext>
            </a:extLst>
          </p:cNvPr>
          <p:cNvSpPr txBox="1"/>
          <p:nvPr/>
        </p:nvSpPr>
        <p:spPr>
          <a:xfrm>
            <a:off x="2298689" y="4842731"/>
            <a:ext cx="3663507" cy="830997"/>
          </a:xfrm>
          <a:prstGeom prst="rect">
            <a:avLst/>
          </a:prstGeom>
          <a:noFill/>
        </p:spPr>
        <p:txBody>
          <a:bodyPr wrap="square">
            <a:spAutoFit/>
          </a:bodyPr>
          <a:lstStyle/>
          <a:p>
            <a:pPr algn="ctr">
              <a:lnSpc>
                <a:spcPct val="100000"/>
              </a:lnSpc>
              <a:spcBef>
                <a:spcPts val="600"/>
              </a:spcBef>
              <a:buFont typeface="Arial" panose="020B0604020202020204" pitchFamily="34" charset="0"/>
              <a:buNone/>
              <a:defRPr/>
            </a:pPr>
            <a:r>
              <a:rPr lang="fr-FR" sz="1600" b="0" i="0" dirty="0">
                <a:solidFill>
                  <a:schemeClr val="accent5">
                    <a:lumMod val="75000"/>
                  </a:schemeClr>
                </a:solidFill>
                <a:effectLst/>
                <a:cs typeface="Arial" panose="020B0604020202020204" pitchFamily="34" charset="0"/>
              </a:rPr>
              <a:t>L’apport d’engrais et de pesticides détruit les nombreuses espèces qui soutiennent la fertilité naturelle des sols.</a:t>
            </a:r>
            <a:endParaRPr lang="fr-FR" sz="1600" dirty="0">
              <a:solidFill>
                <a:schemeClr val="accent5">
                  <a:lumMod val="75000"/>
                </a:schemeClr>
              </a:solidFill>
              <a:cs typeface="Arial" panose="020B0604020202020204" pitchFamily="34" charset="0"/>
            </a:endParaRPr>
          </a:p>
        </p:txBody>
      </p:sp>
    </p:spTree>
    <p:extLst>
      <p:ext uri="{BB962C8B-B14F-4D97-AF65-F5344CB8AC3E}">
        <p14:creationId xmlns:p14="http://schemas.microsoft.com/office/powerpoint/2010/main" val="35061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1800" decel="100000" fill="hold"/>
                                        <p:tgtEl>
                                          <p:spTgt spid="1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1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25"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985B3A-9FF8-814D-BDF6-8735E6E1A48C}"/>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Qu’est-ce que les gaz à effet de serre ? </a:t>
            </a:r>
          </a:p>
        </p:txBody>
      </p:sp>
      <p:sp>
        <p:nvSpPr>
          <p:cNvPr id="3" name="Rectangle 1">
            <a:extLst>
              <a:ext uri="{FF2B5EF4-FFF2-40B4-BE49-F238E27FC236}">
                <a16:creationId xmlns:a16="http://schemas.microsoft.com/office/drawing/2014/main" id="{614A1AA9-2143-95A2-3AEC-C007FF1DCE1C}"/>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509E7A72-0081-9DCB-2705-C81CADE89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FC28265C-3D3F-8A13-9008-549D3C88720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27522D1-1A91-D62B-945E-FFCEE0D361B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08F6D111-E7C1-CA35-538F-F10EDCB7BE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BD88FD8F-C678-3FFD-34D4-01E2336082FF}"/>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7570B084-489A-125A-8F2C-EEEED4EDF91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920E857A-1D96-079E-1CFB-FF396E5030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59CDC46D-2245-2117-1F42-038B07A67B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E22430F6-2E99-1FA1-D3AF-738DD9F20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601" y="1294524"/>
            <a:ext cx="3117123" cy="2935451"/>
          </a:xfrm>
          <a:prstGeom prst="rect">
            <a:avLst/>
          </a:prstGeom>
        </p:spPr>
      </p:pic>
      <p:sp>
        <p:nvSpPr>
          <p:cNvPr id="14" name="Rectangle 13">
            <a:extLst>
              <a:ext uri="{FF2B5EF4-FFF2-40B4-BE49-F238E27FC236}">
                <a16:creationId xmlns:a16="http://schemas.microsoft.com/office/drawing/2014/main" id="{AB204F30-2368-E7A3-3035-E87FA29D58CA}"/>
              </a:ext>
            </a:extLst>
          </p:cNvPr>
          <p:cNvSpPr/>
          <p:nvPr/>
        </p:nvSpPr>
        <p:spPr>
          <a:xfrm>
            <a:off x="6837362" y="1341725"/>
            <a:ext cx="4905565" cy="4616648"/>
          </a:xfrm>
          <a:prstGeom prst="rect">
            <a:avLst/>
          </a:prstGeom>
        </p:spPr>
        <p:txBody>
          <a:bodyPr wrap="square">
            <a:spAutoFit/>
          </a:bodyPr>
          <a:lstStyle/>
          <a:p>
            <a:pPr rtl="0">
              <a:spcBef>
                <a:spcPts val="1200"/>
              </a:spcBef>
              <a:spcAft>
                <a:spcPts val="1200"/>
              </a:spcAft>
            </a:pPr>
            <a:r>
              <a:rPr lang="fr-FR" altLang="fr-FR" dirty="0">
                <a:solidFill>
                  <a:schemeClr val="accent5">
                    <a:lumMod val="75000"/>
                  </a:schemeClr>
                </a:solidFill>
              </a:rPr>
              <a:t>Ce sont des gaz présents dans l’atmosphère (CO</a:t>
            </a:r>
            <a:r>
              <a:rPr lang="fr-FR" altLang="fr-FR" baseline="-25000" dirty="0">
                <a:solidFill>
                  <a:schemeClr val="accent5">
                    <a:lumMod val="75000"/>
                  </a:schemeClr>
                </a:solidFill>
              </a:rPr>
              <a:t>2</a:t>
            </a:r>
            <a:r>
              <a:rPr lang="fr-FR" altLang="fr-FR" dirty="0">
                <a:solidFill>
                  <a:schemeClr val="accent5">
                    <a:lumMod val="75000"/>
                  </a:schemeClr>
                </a:solidFill>
              </a:rPr>
              <a:t>, vapeur d’eau, méthane…) </a:t>
            </a:r>
            <a:r>
              <a:rPr lang="fr-FR" i="0" dirty="0">
                <a:solidFill>
                  <a:schemeClr val="accent5">
                    <a:lumMod val="75000"/>
                  </a:schemeClr>
                </a:solidFill>
                <a:effectLst/>
              </a:rPr>
              <a:t>qui retiennent une partie de la chaleur reçue par le solaire dans l’atmosphère. </a:t>
            </a:r>
          </a:p>
          <a:p>
            <a:pPr rtl="0">
              <a:spcBef>
                <a:spcPts val="1200"/>
              </a:spcBef>
              <a:spcAft>
                <a:spcPts val="1200"/>
              </a:spcAft>
            </a:pPr>
            <a:r>
              <a:rPr lang="fr-FR" altLang="fr-FR" dirty="0">
                <a:solidFill>
                  <a:schemeClr val="accent5">
                    <a:lumMod val="75000"/>
                  </a:schemeClr>
                </a:solidFill>
              </a:rPr>
              <a:t>L’effet de serre est un processus naturel qui rend possible la vie sur Terre. Sans lui, la température de la Terre serait d’environ -18°C.</a:t>
            </a:r>
          </a:p>
          <a:p>
            <a:pPr rtl="0">
              <a:spcBef>
                <a:spcPts val="1200"/>
              </a:spcBef>
              <a:spcAft>
                <a:spcPts val="1200"/>
              </a:spcAft>
            </a:pPr>
            <a:r>
              <a:rPr lang="fr-FR" altLang="fr-FR" dirty="0">
                <a:solidFill>
                  <a:schemeClr val="accent5">
                    <a:lumMod val="75000"/>
                  </a:schemeClr>
                </a:solidFill>
              </a:rPr>
              <a:t>Mais les activités humaines </a:t>
            </a:r>
            <a:r>
              <a:rPr lang="fr-FR" i="0" dirty="0">
                <a:solidFill>
                  <a:schemeClr val="accent5">
                    <a:lumMod val="75000"/>
                  </a:schemeClr>
                </a:solidFill>
                <a:effectLst/>
              </a:rPr>
              <a:t>font augmenter la concentration de ces gaz dans l’atmosphère, ce qui amplifie l’effet de serre.  </a:t>
            </a:r>
          </a:p>
          <a:p>
            <a:pPr rtl="0">
              <a:spcBef>
                <a:spcPts val="1200"/>
              </a:spcBef>
              <a:spcAft>
                <a:spcPts val="1200"/>
              </a:spcAft>
            </a:pPr>
            <a:r>
              <a:rPr lang="fr-FR" i="0" dirty="0">
                <a:solidFill>
                  <a:schemeClr val="accent5">
                    <a:lumMod val="75000"/>
                  </a:schemeClr>
                </a:solidFill>
                <a:effectLst/>
              </a:rPr>
              <a:t>La température à la surface de la Terre augmente donc rapidement ne laissan</a:t>
            </a:r>
            <a:r>
              <a:rPr lang="fr-FR" dirty="0">
                <a:solidFill>
                  <a:schemeClr val="accent5">
                    <a:lumMod val="75000"/>
                  </a:schemeClr>
                </a:solidFill>
              </a:rPr>
              <a:t>t pas le temps aux milieux et aux espèces de s’adapter. </a:t>
            </a:r>
          </a:p>
        </p:txBody>
      </p:sp>
      <p:pic>
        <p:nvPicPr>
          <p:cNvPr id="15" name="Image 14">
            <a:extLst>
              <a:ext uri="{FF2B5EF4-FFF2-40B4-BE49-F238E27FC236}">
                <a16:creationId xmlns:a16="http://schemas.microsoft.com/office/drawing/2014/main" id="{E67B1478-2D4D-DCDA-8BF7-98ADCE8ED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8199" y="3329391"/>
            <a:ext cx="3549050" cy="3463117"/>
          </a:xfrm>
          <a:prstGeom prst="rect">
            <a:avLst/>
          </a:prstGeom>
        </p:spPr>
      </p:pic>
      <p:sp>
        <p:nvSpPr>
          <p:cNvPr id="12" name="Espace réservé du numéro de diapositive 1">
            <a:extLst>
              <a:ext uri="{FF2B5EF4-FFF2-40B4-BE49-F238E27FC236}">
                <a16:creationId xmlns:a16="http://schemas.microsoft.com/office/drawing/2014/main" id="{E923FFB5-525D-1FE7-0A5D-05B2C0EB44D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42</a:t>
            </a:fld>
            <a:endParaRPr lang="fr-FR" altLang="fr-FR" sz="1800" b="1" dirty="0">
              <a:solidFill>
                <a:schemeClr val="bg1"/>
              </a:solidFill>
            </a:endParaRPr>
          </a:p>
        </p:txBody>
      </p:sp>
      <p:sp>
        <p:nvSpPr>
          <p:cNvPr id="19" name="ZoneTexte 18">
            <a:extLst>
              <a:ext uri="{FF2B5EF4-FFF2-40B4-BE49-F238E27FC236}">
                <a16:creationId xmlns:a16="http://schemas.microsoft.com/office/drawing/2014/main" id="{8EC9DB64-1293-5A25-7136-FD9BC76147DC}"/>
              </a:ext>
            </a:extLst>
          </p:cNvPr>
          <p:cNvSpPr txBox="1"/>
          <p:nvPr/>
        </p:nvSpPr>
        <p:spPr>
          <a:xfrm>
            <a:off x="5936866" y="6237243"/>
            <a:ext cx="5642108" cy="600164"/>
          </a:xfrm>
          <a:prstGeom prst="rect">
            <a:avLst/>
          </a:prstGeom>
          <a:noFill/>
        </p:spPr>
        <p:txBody>
          <a:bodyPr wrap="square">
            <a:spAutoFit/>
          </a:bodyPr>
          <a:lstStyle/>
          <a:p>
            <a:pPr rtl="0">
              <a:spcBef>
                <a:spcPts val="1200"/>
              </a:spcBef>
              <a:spcAft>
                <a:spcPts val="1200"/>
              </a:spcAft>
            </a:pPr>
            <a:r>
              <a:rPr lang="fr-FR" altLang="fr-FR" sz="1100" dirty="0">
                <a:solidFill>
                  <a:schemeClr val="tx1">
                    <a:lumMod val="50000"/>
                    <a:lumOff val="50000"/>
                  </a:schemeClr>
                </a:solidFill>
              </a:rPr>
              <a:t>(</a:t>
            </a:r>
            <a:r>
              <a:rPr lang="fr-FR" altLang="fr-FR" sz="1100" dirty="0">
                <a:solidFill>
                  <a:schemeClr val="accent3">
                    <a:lumMod val="75000"/>
                  </a:schemeClr>
                </a:solidFill>
              </a:rPr>
              <a:t>Source : </a:t>
            </a:r>
            <a:r>
              <a:rPr lang="fr-FR" sz="1100" dirty="0">
                <a:solidFill>
                  <a:schemeClr val="accent3">
                    <a:lumMod val="75000"/>
                  </a:schemeClr>
                </a:solidFill>
                <a:hlinkClick r:id="rId8">
                  <a:extLst>
                    <a:ext uri="{A12FA001-AC4F-418D-AE19-62706E023703}">
                      <ahyp:hlinkClr xmlns:ahyp="http://schemas.microsoft.com/office/drawing/2018/hyperlinkcolor" val="tx"/>
                    </a:ext>
                  </a:extLst>
                </a:hlinkClick>
              </a:rPr>
              <a:t>https://www.notre-environnement.gouv.fr/rapport-sur-l-etat-de-l-environnement/themes-ree/defis-environnementaux/changement</a:t>
            </a:r>
            <a:r>
              <a:rPr lang="fr-FR" sz="1100" dirty="0">
                <a:solidFill>
                  <a:schemeClr val="accent3">
                    <a:lumMod val="75000"/>
                  </a:schemeClr>
                </a:solidFill>
              </a:rPr>
              <a:t> climatique/comprendre-le-changement-climatique/article/</a:t>
            </a:r>
            <a:r>
              <a:rPr lang="fr-FR" sz="1100" dirty="0" err="1">
                <a:solidFill>
                  <a:schemeClr val="accent3">
                    <a:lumMod val="75000"/>
                  </a:schemeClr>
                </a:solidFill>
              </a:rPr>
              <a:t>qu</a:t>
            </a:r>
            <a:r>
              <a:rPr lang="fr-FR" sz="1100" dirty="0">
                <a:solidFill>
                  <a:schemeClr val="accent3">
                    <a:lumMod val="75000"/>
                  </a:schemeClr>
                </a:solidFill>
              </a:rPr>
              <a:t>-est-ce-</a:t>
            </a:r>
            <a:r>
              <a:rPr lang="fr-FR" sz="1100" dirty="0" err="1">
                <a:solidFill>
                  <a:schemeClr val="accent3">
                    <a:lumMod val="75000"/>
                  </a:schemeClr>
                </a:solidFill>
              </a:rPr>
              <a:t>qu</a:t>
            </a:r>
            <a:r>
              <a:rPr lang="fr-FR" sz="1100" dirty="0">
                <a:solidFill>
                  <a:schemeClr val="accent3">
                    <a:lumMod val="75000"/>
                  </a:schemeClr>
                </a:solidFill>
              </a:rPr>
              <a:t>-un-gaz-a-effet-de-serre</a:t>
            </a:r>
            <a:r>
              <a:rPr lang="fr-FR" altLang="fr-FR" sz="1100" dirty="0">
                <a:solidFill>
                  <a:schemeClr val="accent3">
                    <a:lumMod val="75000"/>
                  </a:schemeClr>
                </a:solidFill>
              </a:rPr>
              <a:t>)</a:t>
            </a:r>
          </a:p>
        </p:txBody>
      </p:sp>
      <p:pic>
        <p:nvPicPr>
          <p:cNvPr id="18" name="Logo AEM">
            <a:extLst>
              <a:ext uri="{FF2B5EF4-FFF2-40B4-BE49-F238E27FC236}">
                <a16:creationId xmlns:a16="http://schemas.microsoft.com/office/drawing/2014/main" id="{34BAAB38-494C-A392-D7B0-AB35448D26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0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1800" decel="100000" fill="hold"/>
                                        <p:tgtEl>
                                          <p:spTgt spid="1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39F55D-50FB-3790-A8B7-5D8A845F9B1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Quels sont les effets du changement climatique </a:t>
            </a:r>
          </a:p>
          <a:p>
            <a:pPr algn="ctr" eaLnBrk="1" hangingPunct="1">
              <a:defRPr/>
            </a:pPr>
            <a:r>
              <a:rPr lang="fr-FR" sz="3500" b="1" dirty="0">
                <a:solidFill>
                  <a:srgbClr val="4472C4">
                    <a:lumMod val="75000"/>
                  </a:srgbClr>
                </a:solidFill>
                <a:cs typeface="Arial" panose="020B0604020202020204" pitchFamily="34" charset="0"/>
              </a:rPr>
              <a:t>sur la biodiversité ?</a:t>
            </a:r>
          </a:p>
        </p:txBody>
      </p:sp>
      <p:sp>
        <p:nvSpPr>
          <p:cNvPr id="3" name="Rectangle 1">
            <a:extLst>
              <a:ext uri="{FF2B5EF4-FFF2-40B4-BE49-F238E27FC236}">
                <a16:creationId xmlns:a16="http://schemas.microsoft.com/office/drawing/2014/main" id="{C01F3B05-3EEF-BE06-AD23-6F17FBB9F39A}"/>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01A6E261-9720-6581-49F5-035E6D6297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737B2969-C3D3-5814-FC2A-117EF30B551D}"/>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3FC3789F-307D-AF42-1436-2581AB352E8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0F7201D-DE06-9A80-F686-A802F1057B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F29D1CA2-2C3A-ADBE-234A-0324913DD448}"/>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C458E3B-5B0D-F295-D292-8CD7C06FD9DF}"/>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4EE22372-5788-78C3-B14B-C7C0AD6F1A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AC8D9F1D-DF8D-F0B8-9EC5-32D2908DC5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hlinkClick r:id="rId7" action="ppaction://hlinksldjump"/>
            <a:extLst>
              <a:ext uri="{FF2B5EF4-FFF2-40B4-BE49-F238E27FC236}">
                <a16:creationId xmlns:a16="http://schemas.microsoft.com/office/drawing/2014/main" id="{8BAAA79C-7F1E-D63F-BC3C-925EF0D36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8132" y="5645691"/>
            <a:ext cx="780290" cy="661417"/>
          </a:xfrm>
          <a:prstGeom prst="rect">
            <a:avLst/>
          </a:prstGeom>
        </p:spPr>
      </p:pic>
      <p:grpSp>
        <p:nvGrpSpPr>
          <p:cNvPr id="28" name="Groupe 27">
            <a:extLst>
              <a:ext uri="{FF2B5EF4-FFF2-40B4-BE49-F238E27FC236}">
                <a16:creationId xmlns:a16="http://schemas.microsoft.com/office/drawing/2014/main" id="{C8BC446C-B128-E6D4-C22A-B3FC09CDD963}"/>
              </a:ext>
            </a:extLst>
          </p:cNvPr>
          <p:cNvGrpSpPr/>
          <p:nvPr/>
        </p:nvGrpSpPr>
        <p:grpSpPr>
          <a:xfrm>
            <a:off x="7104836" y="1068279"/>
            <a:ext cx="3876672" cy="2721877"/>
            <a:chOff x="7104836" y="1068279"/>
            <a:chExt cx="3876672" cy="2721877"/>
          </a:xfrm>
        </p:grpSpPr>
        <p:sp>
          <p:nvSpPr>
            <p:cNvPr id="15" name="ZoneTexte 14">
              <a:extLst>
                <a:ext uri="{FF2B5EF4-FFF2-40B4-BE49-F238E27FC236}">
                  <a16:creationId xmlns:a16="http://schemas.microsoft.com/office/drawing/2014/main" id="{58F1805E-B5E6-C762-EEA5-937633294341}"/>
                </a:ext>
              </a:extLst>
            </p:cNvPr>
            <p:cNvSpPr txBox="1">
              <a:spLocks noChangeArrowheads="1"/>
            </p:cNvSpPr>
            <p:nvPr/>
          </p:nvSpPr>
          <p:spPr bwMode="auto">
            <a:xfrm>
              <a:off x="7104836" y="3082270"/>
              <a:ext cx="3876672"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Apparition d’espèces invasives qui menacent la biodiversité locale</a:t>
              </a:r>
            </a:p>
          </p:txBody>
        </p:sp>
        <p:pic>
          <p:nvPicPr>
            <p:cNvPr id="18" name="Image 17">
              <a:extLst>
                <a:ext uri="{FF2B5EF4-FFF2-40B4-BE49-F238E27FC236}">
                  <a16:creationId xmlns:a16="http://schemas.microsoft.com/office/drawing/2014/main" id="{E05636D8-C259-1D9D-C1DF-ECF2D2411E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1388" y="1068279"/>
              <a:ext cx="3012154" cy="2127941"/>
            </a:xfrm>
            <a:prstGeom prst="rect">
              <a:avLst/>
            </a:prstGeom>
          </p:spPr>
        </p:pic>
      </p:grpSp>
      <p:sp>
        <p:nvSpPr>
          <p:cNvPr id="12" name="Espace réservé du numéro de diapositive 1">
            <a:extLst>
              <a:ext uri="{FF2B5EF4-FFF2-40B4-BE49-F238E27FC236}">
                <a16:creationId xmlns:a16="http://schemas.microsoft.com/office/drawing/2014/main" id="{E334B7F0-E36A-2F16-78E7-31A2AD90DB74}"/>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43</a:t>
            </a:fld>
            <a:endParaRPr lang="fr-FR" altLang="fr-FR" sz="1800" b="1" dirty="0">
              <a:solidFill>
                <a:schemeClr val="bg1"/>
              </a:solidFill>
            </a:endParaRPr>
          </a:p>
        </p:txBody>
      </p:sp>
      <p:grpSp>
        <p:nvGrpSpPr>
          <p:cNvPr id="26" name="Groupe 25">
            <a:extLst>
              <a:ext uri="{FF2B5EF4-FFF2-40B4-BE49-F238E27FC236}">
                <a16:creationId xmlns:a16="http://schemas.microsoft.com/office/drawing/2014/main" id="{A18CBFCE-53E8-C0AB-1AF1-B0A3FCC0CF07}"/>
              </a:ext>
            </a:extLst>
          </p:cNvPr>
          <p:cNvGrpSpPr/>
          <p:nvPr/>
        </p:nvGrpSpPr>
        <p:grpSpPr>
          <a:xfrm>
            <a:off x="1997140" y="4116382"/>
            <a:ext cx="3988709" cy="2547786"/>
            <a:chOff x="1997140" y="4116382"/>
            <a:chExt cx="3988709" cy="2547786"/>
          </a:xfrm>
        </p:grpSpPr>
        <p:sp>
          <p:nvSpPr>
            <p:cNvPr id="19" name="ZoneTexte 14">
              <a:extLst>
                <a:ext uri="{FF2B5EF4-FFF2-40B4-BE49-F238E27FC236}">
                  <a16:creationId xmlns:a16="http://schemas.microsoft.com/office/drawing/2014/main" id="{CD19B354-F4DF-87B3-9517-AB7553CE37F1}"/>
                </a:ext>
              </a:extLst>
            </p:cNvPr>
            <p:cNvSpPr txBox="1">
              <a:spLocks noChangeArrowheads="1"/>
            </p:cNvSpPr>
            <p:nvPr/>
          </p:nvSpPr>
          <p:spPr bwMode="auto">
            <a:xfrm>
              <a:off x="2392883" y="5956282"/>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Migration des espèces pour la cherche de ressources </a:t>
              </a:r>
            </a:p>
          </p:txBody>
        </p:sp>
        <p:pic>
          <p:nvPicPr>
            <p:cNvPr id="20" name="Image 19">
              <a:extLst>
                <a:ext uri="{FF2B5EF4-FFF2-40B4-BE49-F238E27FC236}">
                  <a16:creationId xmlns:a16="http://schemas.microsoft.com/office/drawing/2014/main" id="{668F74C6-71C6-FF00-29CB-518E8C2F96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7140" y="4116382"/>
              <a:ext cx="3988709" cy="1714891"/>
            </a:xfrm>
            <a:prstGeom prst="rect">
              <a:avLst/>
            </a:prstGeom>
          </p:spPr>
        </p:pic>
      </p:grpSp>
      <p:grpSp>
        <p:nvGrpSpPr>
          <p:cNvPr id="27" name="Groupe 26">
            <a:extLst>
              <a:ext uri="{FF2B5EF4-FFF2-40B4-BE49-F238E27FC236}">
                <a16:creationId xmlns:a16="http://schemas.microsoft.com/office/drawing/2014/main" id="{7D7A8836-0D7A-9E95-DAA1-B5A80BB384B4}"/>
              </a:ext>
            </a:extLst>
          </p:cNvPr>
          <p:cNvGrpSpPr/>
          <p:nvPr/>
        </p:nvGrpSpPr>
        <p:grpSpPr>
          <a:xfrm>
            <a:off x="1888036" y="1541124"/>
            <a:ext cx="3873977" cy="2378795"/>
            <a:chOff x="1888036" y="1541124"/>
            <a:chExt cx="3873977" cy="2378795"/>
          </a:xfrm>
        </p:grpSpPr>
        <p:sp>
          <p:nvSpPr>
            <p:cNvPr id="14" name="ZoneTexte 14">
              <a:extLst>
                <a:ext uri="{FF2B5EF4-FFF2-40B4-BE49-F238E27FC236}">
                  <a16:creationId xmlns:a16="http://schemas.microsoft.com/office/drawing/2014/main" id="{9CAEAD9B-08CA-FF1C-517F-6332C5F21A6C}"/>
                </a:ext>
              </a:extLst>
            </p:cNvPr>
            <p:cNvSpPr txBox="1">
              <a:spLocks noChangeArrowheads="1"/>
            </p:cNvSpPr>
            <p:nvPr/>
          </p:nvSpPr>
          <p:spPr bwMode="auto">
            <a:xfrm>
              <a:off x="1936342" y="3027367"/>
              <a:ext cx="3782422" cy="89255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Bouleversement des écosystèmes </a:t>
              </a:r>
            </a:p>
            <a:p>
              <a:pPr algn="ctr" eaLnBrk="1" hangingPunct="1">
                <a:lnSpc>
                  <a:spcPct val="100000"/>
                </a:lnSpc>
                <a:spcBef>
                  <a:spcPct val="0"/>
                </a:spcBef>
                <a:buFontTx/>
                <a:buNone/>
                <a:defRPr/>
              </a:pPr>
              <a:r>
                <a:rPr lang="fr-FR" altLang="fr-FR" sz="1600" dirty="0">
                  <a:solidFill>
                    <a:schemeClr val="accent1">
                      <a:lumMod val="75000"/>
                    </a:schemeClr>
                  </a:solidFill>
                  <a:ea typeface="Calibri" panose="020F0502020204030204" pitchFamily="34" charset="0"/>
                  <a:cs typeface="Calibri" panose="020F0502020204030204" pitchFamily="34" charset="0"/>
                </a:rPr>
                <a:t>(ex : quand une zone tropicale devient une zone sèche) </a:t>
              </a:r>
              <a:endParaRPr lang="fr-FR" altLang="fr-FR" sz="2000" dirty="0">
                <a:solidFill>
                  <a:schemeClr val="accent1">
                    <a:lumMod val="75000"/>
                  </a:schemeClr>
                </a:solidFill>
                <a:ea typeface="Calibri" panose="020F0502020204030204" pitchFamily="34" charset="0"/>
                <a:cs typeface="Calibri" panose="020F0502020204030204" pitchFamily="34" charset="0"/>
              </a:endParaRPr>
            </a:p>
          </p:txBody>
        </p:sp>
        <p:pic>
          <p:nvPicPr>
            <p:cNvPr id="24" name="Image 23">
              <a:extLst>
                <a:ext uri="{FF2B5EF4-FFF2-40B4-BE49-F238E27FC236}">
                  <a16:creationId xmlns:a16="http://schemas.microsoft.com/office/drawing/2014/main" id="{CA45D384-525E-DAA3-7A8E-BFAD43178D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8036" y="1541124"/>
              <a:ext cx="3873977" cy="1470867"/>
            </a:xfrm>
            <a:prstGeom prst="rect">
              <a:avLst/>
            </a:prstGeom>
          </p:spPr>
        </p:pic>
      </p:grpSp>
      <p:grpSp>
        <p:nvGrpSpPr>
          <p:cNvPr id="25" name="Groupe 24">
            <a:extLst>
              <a:ext uri="{FF2B5EF4-FFF2-40B4-BE49-F238E27FC236}">
                <a16:creationId xmlns:a16="http://schemas.microsoft.com/office/drawing/2014/main" id="{6341ED61-62A1-5D1E-D2A7-B4289822BEAC}"/>
              </a:ext>
            </a:extLst>
          </p:cNvPr>
          <p:cNvGrpSpPr/>
          <p:nvPr/>
        </p:nvGrpSpPr>
        <p:grpSpPr>
          <a:xfrm>
            <a:off x="7485513" y="4313381"/>
            <a:ext cx="3510655" cy="2370905"/>
            <a:chOff x="7845103" y="4313381"/>
            <a:chExt cx="3510655" cy="2370905"/>
          </a:xfrm>
        </p:grpSpPr>
        <p:sp>
          <p:nvSpPr>
            <p:cNvPr id="16" name="ZoneTexte 14">
              <a:extLst>
                <a:ext uri="{FF2B5EF4-FFF2-40B4-BE49-F238E27FC236}">
                  <a16:creationId xmlns:a16="http://schemas.microsoft.com/office/drawing/2014/main" id="{D5CE8E50-C488-D8DA-E206-47D5C2D761DF}"/>
                </a:ext>
              </a:extLst>
            </p:cNvPr>
            <p:cNvSpPr txBox="1">
              <a:spLocks noChangeArrowheads="1"/>
            </p:cNvSpPr>
            <p:nvPr/>
          </p:nvSpPr>
          <p:spPr bwMode="auto">
            <a:xfrm>
              <a:off x="8001819" y="5976400"/>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Perturbation de la chaîne alimentaire</a:t>
              </a:r>
            </a:p>
          </p:txBody>
        </p:sp>
        <p:pic>
          <p:nvPicPr>
            <p:cNvPr id="21" name="Image 20">
              <a:extLst>
                <a:ext uri="{FF2B5EF4-FFF2-40B4-BE49-F238E27FC236}">
                  <a16:creationId xmlns:a16="http://schemas.microsoft.com/office/drawing/2014/main" id="{5090CAEE-3BB1-A5F5-5DB5-D5E2ABC4E3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5103" y="4313381"/>
              <a:ext cx="3510655" cy="1789746"/>
            </a:xfrm>
            <a:prstGeom prst="rect">
              <a:avLst/>
            </a:prstGeom>
          </p:spPr>
        </p:pic>
        <p:pic>
          <p:nvPicPr>
            <p:cNvPr id="23" name="Image 22">
              <a:extLst>
                <a:ext uri="{FF2B5EF4-FFF2-40B4-BE49-F238E27FC236}">
                  <a16:creationId xmlns:a16="http://schemas.microsoft.com/office/drawing/2014/main" id="{14E59AAB-A36F-C742-10B0-C4A586293F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9232" y="4806947"/>
              <a:ext cx="555628" cy="555628"/>
            </a:xfrm>
            <a:prstGeom prst="rect">
              <a:avLst/>
            </a:prstGeom>
          </p:spPr>
        </p:pic>
      </p:grpSp>
      <p:grpSp>
        <p:nvGrpSpPr>
          <p:cNvPr id="29" name="Groupe N1">
            <a:extLst>
              <a:ext uri="{FF2B5EF4-FFF2-40B4-BE49-F238E27FC236}">
                <a16:creationId xmlns:a16="http://schemas.microsoft.com/office/drawing/2014/main" id="{5B7D82BC-C36F-F0E9-FFCA-60C7BF409478}"/>
              </a:ext>
            </a:extLst>
          </p:cNvPr>
          <p:cNvGrpSpPr/>
          <p:nvPr/>
        </p:nvGrpSpPr>
        <p:grpSpPr>
          <a:xfrm>
            <a:off x="3337733" y="1769373"/>
            <a:ext cx="1015200" cy="1015200"/>
            <a:chOff x="2979068" y="2181479"/>
            <a:chExt cx="1015200" cy="1015200"/>
          </a:xfrm>
          <a:solidFill>
            <a:srgbClr val="42C4E3"/>
          </a:solidFill>
        </p:grpSpPr>
        <p:sp>
          <p:nvSpPr>
            <p:cNvPr id="30" name="Numéro 1">
              <a:extLst>
                <a:ext uri="{FF2B5EF4-FFF2-40B4-BE49-F238E27FC236}">
                  <a16:creationId xmlns:a16="http://schemas.microsoft.com/office/drawing/2014/main" id="{0759D0AF-E667-4173-3BEE-680DE278CA75}"/>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1" name="? bleu">
              <a:extLst>
                <a:ext uri="{FF2B5EF4-FFF2-40B4-BE49-F238E27FC236}">
                  <a16:creationId xmlns:a16="http://schemas.microsoft.com/office/drawing/2014/main" id="{3FCE319A-628F-D82A-ABB6-7FBEB701E341}"/>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2" name="Groupe N3">
            <a:extLst>
              <a:ext uri="{FF2B5EF4-FFF2-40B4-BE49-F238E27FC236}">
                <a16:creationId xmlns:a16="http://schemas.microsoft.com/office/drawing/2014/main" id="{A75263A7-4938-F75F-B776-442DEA98AEE9}"/>
              </a:ext>
            </a:extLst>
          </p:cNvPr>
          <p:cNvGrpSpPr>
            <a:grpSpLocks/>
          </p:cNvGrpSpPr>
          <p:nvPr/>
        </p:nvGrpSpPr>
        <p:grpSpPr bwMode="auto">
          <a:xfrm>
            <a:off x="3431790" y="4800612"/>
            <a:ext cx="1016000" cy="1014413"/>
            <a:chOff x="9725308" y="2293938"/>
            <a:chExt cx="1015200" cy="1015200"/>
          </a:xfrm>
        </p:grpSpPr>
        <p:sp>
          <p:nvSpPr>
            <p:cNvPr id="33" name="Numéro 3">
              <a:extLst>
                <a:ext uri="{FF2B5EF4-FFF2-40B4-BE49-F238E27FC236}">
                  <a16:creationId xmlns:a16="http://schemas.microsoft.com/office/drawing/2014/main" id="{66C8EBB2-7352-9803-B8DD-CD7830E7A04D}"/>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4" name="? bleu">
              <a:extLst>
                <a:ext uri="{FF2B5EF4-FFF2-40B4-BE49-F238E27FC236}">
                  <a16:creationId xmlns:a16="http://schemas.microsoft.com/office/drawing/2014/main" id="{3F1AC146-D034-8F59-5354-86953AE8D863}"/>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5" name="Groupe N4">
            <a:extLst>
              <a:ext uri="{FF2B5EF4-FFF2-40B4-BE49-F238E27FC236}">
                <a16:creationId xmlns:a16="http://schemas.microsoft.com/office/drawing/2014/main" id="{B21DBDD4-4E27-F85F-47C2-F2F6409F5779}"/>
              </a:ext>
            </a:extLst>
          </p:cNvPr>
          <p:cNvGrpSpPr>
            <a:grpSpLocks/>
          </p:cNvGrpSpPr>
          <p:nvPr/>
        </p:nvGrpSpPr>
        <p:grpSpPr bwMode="auto">
          <a:xfrm>
            <a:off x="8747767" y="4840141"/>
            <a:ext cx="1016000" cy="1016000"/>
            <a:chOff x="3027027" y="5047015"/>
            <a:chExt cx="1015200" cy="1015200"/>
          </a:xfrm>
        </p:grpSpPr>
        <p:sp>
          <p:nvSpPr>
            <p:cNvPr id="36" name="Numéro 4">
              <a:extLst>
                <a:ext uri="{FF2B5EF4-FFF2-40B4-BE49-F238E27FC236}">
                  <a16:creationId xmlns:a16="http://schemas.microsoft.com/office/drawing/2014/main" id="{BEE8E93D-90CA-7D70-3E20-C2088E3185EA}"/>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7" name="? bleu">
              <a:extLst>
                <a:ext uri="{FF2B5EF4-FFF2-40B4-BE49-F238E27FC236}">
                  <a16:creationId xmlns:a16="http://schemas.microsoft.com/office/drawing/2014/main" id="{C72D454B-E840-7967-037E-ADA16BB3CCDE}"/>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8" name="Groupe N2">
            <a:extLst>
              <a:ext uri="{FF2B5EF4-FFF2-40B4-BE49-F238E27FC236}">
                <a16:creationId xmlns:a16="http://schemas.microsoft.com/office/drawing/2014/main" id="{BFB71246-E638-AF1E-CAF6-FA2956A6D55D}"/>
              </a:ext>
            </a:extLst>
          </p:cNvPr>
          <p:cNvGrpSpPr>
            <a:grpSpLocks/>
          </p:cNvGrpSpPr>
          <p:nvPr/>
        </p:nvGrpSpPr>
        <p:grpSpPr bwMode="auto">
          <a:xfrm>
            <a:off x="8718297" y="1764619"/>
            <a:ext cx="1016000" cy="1014413"/>
            <a:chOff x="6429109" y="2275219"/>
            <a:chExt cx="1015200" cy="1015200"/>
          </a:xfrm>
        </p:grpSpPr>
        <p:sp>
          <p:nvSpPr>
            <p:cNvPr id="39" name="Numéro 2">
              <a:extLst>
                <a:ext uri="{FF2B5EF4-FFF2-40B4-BE49-F238E27FC236}">
                  <a16:creationId xmlns:a16="http://schemas.microsoft.com/office/drawing/2014/main" id="{2AD46998-F735-61F4-8E4A-57868227275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0" name="? bleu">
              <a:extLst>
                <a:ext uri="{FF2B5EF4-FFF2-40B4-BE49-F238E27FC236}">
                  <a16:creationId xmlns:a16="http://schemas.microsoft.com/office/drawing/2014/main" id="{B3A39E88-66FC-6B56-8CB6-9621392B16EF}"/>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pic>
        <p:nvPicPr>
          <p:cNvPr id="22" name="En savoir +">
            <a:hlinkClick r:id="rId14" action="ppaction://hlinksldjump"/>
            <a:extLst>
              <a:ext uri="{FF2B5EF4-FFF2-40B4-BE49-F238E27FC236}">
                <a16:creationId xmlns:a16="http://schemas.microsoft.com/office/drawing/2014/main" id="{C08F1662-405D-B32A-EC7E-FBF64E00D4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5120" y="6095523"/>
            <a:ext cx="511940" cy="469640"/>
          </a:xfrm>
          <a:prstGeom prst="rect">
            <a:avLst/>
          </a:prstGeom>
        </p:spPr>
      </p:pic>
      <p:pic>
        <p:nvPicPr>
          <p:cNvPr id="41" name="Logo AEM">
            <a:extLst>
              <a:ext uri="{FF2B5EF4-FFF2-40B4-BE49-F238E27FC236}">
                <a16:creationId xmlns:a16="http://schemas.microsoft.com/office/drawing/2014/main" id="{BCB66ED7-278F-00BF-8143-62A7A1E9FBF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7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ppt_x</p:attrName>
                                        </p:attrNameLst>
                                      </p:cBhvr>
                                      <p:tavLst>
                                        <p:tav tm="0">
                                          <p:val>
                                            <p:strVal val="#ppt_x"/>
                                          </p:val>
                                        </p:tav>
                                        <p:tav tm="100000">
                                          <p:val>
                                            <p:strVal val="#ppt_x"/>
                                          </p:val>
                                        </p:tav>
                                      </p:tavLst>
                                    </p:anim>
                                    <p:anim calcmode="lin" valueType="num">
                                      <p:cBhvr>
                                        <p:cTn id="9" dur="1800" decel="100000" fill="hold"/>
                                        <p:tgtEl>
                                          <p:spTgt spid="4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2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5" restart="whenNotActive" fill="hold" evtFilter="cancelBubble" nodeType="interactiveSeq">
                <p:stCondLst>
                  <p:cond evt="onClick" delay="0">
                    <p:tgtEl>
                      <p:spTgt spid="32"/>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3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D23B95-6423-4C31-5F65-AF2FBDDC9000}"/>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Connais-tu des espèces menacées dans le monde ?</a:t>
            </a:r>
          </a:p>
        </p:txBody>
      </p:sp>
      <p:sp>
        <p:nvSpPr>
          <p:cNvPr id="3" name="Rectangle 1">
            <a:extLst>
              <a:ext uri="{FF2B5EF4-FFF2-40B4-BE49-F238E27FC236}">
                <a16:creationId xmlns:a16="http://schemas.microsoft.com/office/drawing/2014/main" id="{EFE5D969-B68C-7533-51C4-1D5FEBF7AF29}"/>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CD56B592-7C05-D8B4-EF0A-5FC88A6D7B9B}"/>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6130374C-A4ED-68D0-62B4-391A913BA4C6}"/>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FD1573EC-CBAA-4486-7E10-426B00AD27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2E3DCB4C-9BD6-B444-8ABB-5D07BC93F691}"/>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6552220A-2651-C54A-68CB-C6A92285E2E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12DEB982-3BAD-8AA3-93E0-3231CEC17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941E422B-7C4F-84EA-FA7A-D7F07D45D9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e 52">
            <a:extLst>
              <a:ext uri="{FF2B5EF4-FFF2-40B4-BE49-F238E27FC236}">
                <a16:creationId xmlns:a16="http://schemas.microsoft.com/office/drawing/2014/main" id="{7610D049-37A5-9C7A-25DA-ABEB756159AC}"/>
              </a:ext>
            </a:extLst>
          </p:cNvPr>
          <p:cNvGrpSpPr/>
          <p:nvPr/>
        </p:nvGrpSpPr>
        <p:grpSpPr>
          <a:xfrm>
            <a:off x="8478838" y="1298544"/>
            <a:ext cx="2879725" cy="2618541"/>
            <a:chOff x="8478838" y="1298544"/>
            <a:chExt cx="2879725" cy="2618541"/>
          </a:xfrm>
        </p:grpSpPr>
        <p:pic>
          <p:nvPicPr>
            <p:cNvPr id="14" name="Image 13">
              <a:extLst>
                <a:ext uri="{FF2B5EF4-FFF2-40B4-BE49-F238E27FC236}">
                  <a16:creationId xmlns:a16="http://schemas.microsoft.com/office/drawing/2014/main" id="{CA68F095-B8A3-CAE1-3229-C6B9363880DA}"/>
                </a:ext>
              </a:extLst>
            </p:cNvPr>
            <p:cNvPicPr>
              <a:picLocks noChangeAspect="1"/>
            </p:cNvPicPr>
            <p:nvPr/>
          </p:nvPicPr>
          <p:blipFill>
            <a:blip r:embed="rId5">
              <a:extLst>
                <a:ext uri="{28A0092B-C50C-407E-A947-70E740481C1C}">
                  <a14:useLocalDpi xmlns:a14="http://schemas.microsoft.com/office/drawing/2010/main" val="0"/>
                </a:ext>
              </a:extLst>
            </a:blip>
            <a:srcRect r="221"/>
            <a:stretch>
              <a:fillRect/>
            </a:stretch>
          </p:blipFill>
          <p:spPr bwMode="auto">
            <a:xfrm>
              <a:off x="8478838" y="1298544"/>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6BD59E58-D6D7-94C0-6D49-5100A924931D}"/>
                </a:ext>
              </a:extLst>
            </p:cNvPr>
            <p:cNvSpPr txBox="1">
              <a:spLocks noChangeArrowheads="1"/>
            </p:cNvSpPr>
            <p:nvPr/>
          </p:nvSpPr>
          <p:spPr bwMode="auto">
            <a:xfrm>
              <a:off x="8478838" y="3547197"/>
              <a:ext cx="2835275" cy="36988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chemeClr val="accent1">
                      <a:lumMod val="75000"/>
                    </a:schemeClr>
                  </a:solidFill>
                  <a:latin typeface="+mn-lt"/>
                </a:rPr>
                <a:t>Le panda géant</a:t>
              </a:r>
            </a:p>
          </p:txBody>
        </p:sp>
      </p:grpSp>
      <p:grpSp>
        <p:nvGrpSpPr>
          <p:cNvPr id="55" name="Groupe 54">
            <a:extLst>
              <a:ext uri="{FF2B5EF4-FFF2-40B4-BE49-F238E27FC236}">
                <a16:creationId xmlns:a16="http://schemas.microsoft.com/office/drawing/2014/main" id="{FD37A160-DC8F-44B3-77B1-42AB3C127A58}"/>
              </a:ext>
            </a:extLst>
          </p:cNvPr>
          <p:cNvGrpSpPr/>
          <p:nvPr/>
        </p:nvGrpSpPr>
        <p:grpSpPr>
          <a:xfrm>
            <a:off x="1773238" y="4149694"/>
            <a:ext cx="2894012" cy="2594728"/>
            <a:chOff x="1773238" y="4149694"/>
            <a:chExt cx="2894012" cy="2594728"/>
          </a:xfrm>
        </p:grpSpPr>
        <p:pic>
          <p:nvPicPr>
            <p:cNvPr id="12" name="Image 11">
              <a:extLst>
                <a:ext uri="{FF2B5EF4-FFF2-40B4-BE49-F238E27FC236}">
                  <a16:creationId xmlns:a16="http://schemas.microsoft.com/office/drawing/2014/main" id="{7B4154F0-FA49-0E2F-3518-7360944FD0DA}"/>
                </a:ext>
              </a:extLst>
            </p:cNvPr>
            <p:cNvPicPr>
              <a:picLocks noChangeAspect="1"/>
            </p:cNvPicPr>
            <p:nvPr/>
          </p:nvPicPr>
          <p:blipFill>
            <a:blip r:embed="rId6">
              <a:extLst>
                <a:ext uri="{28A0092B-C50C-407E-A947-70E740481C1C}">
                  <a14:useLocalDpi xmlns:a14="http://schemas.microsoft.com/office/drawing/2010/main" val="0"/>
                </a:ext>
              </a:extLst>
            </a:blip>
            <a:srcRect r="1779" b="1639"/>
            <a:stretch>
              <a:fillRect/>
            </a:stretch>
          </p:blipFill>
          <p:spPr bwMode="auto">
            <a:xfrm>
              <a:off x="1773238" y="4149694"/>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5">
              <a:extLst>
                <a:ext uri="{FF2B5EF4-FFF2-40B4-BE49-F238E27FC236}">
                  <a16:creationId xmlns:a16="http://schemas.microsoft.com/office/drawing/2014/main" id="{E32C0B29-A3C3-5A2D-7AB1-82D24670C31D}"/>
                </a:ext>
              </a:extLst>
            </p:cNvPr>
            <p:cNvSpPr txBox="1">
              <a:spLocks noChangeArrowheads="1"/>
            </p:cNvSpPr>
            <p:nvPr/>
          </p:nvSpPr>
          <p:spPr bwMode="auto">
            <a:xfrm>
              <a:off x="1784350" y="6374535"/>
              <a:ext cx="2882900" cy="369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chemeClr val="accent1">
                      <a:lumMod val="75000"/>
                    </a:schemeClr>
                  </a:solidFill>
                  <a:latin typeface="+mn-lt"/>
                </a:rPr>
                <a:t> Le tigre du Bengale </a:t>
              </a:r>
            </a:p>
          </p:txBody>
        </p:sp>
      </p:grpSp>
      <p:grpSp>
        <p:nvGrpSpPr>
          <p:cNvPr id="54" name="Groupe 53">
            <a:extLst>
              <a:ext uri="{FF2B5EF4-FFF2-40B4-BE49-F238E27FC236}">
                <a16:creationId xmlns:a16="http://schemas.microsoft.com/office/drawing/2014/main" id="{4D656508-D507-C028-3919-ABA9639A1977}"/>
              </a:ext>
            </a:extLst>
          </p:cNvPr>
          <p:cNvGrpSpPr/>
          <p:nvPr/>
        </p:nvGrpSpPr>
        <p:grpSpPr>
          <a:xfrm>
            <a:off x="5093306" y="4165569"/>
            <a:ext cx="2955146" cy="2562423"/>
            <a:chOff x="5093306" y="4165569"/>
            <a:chExt cx="2955146" cy="2562423"/>
          </a:xfrm>
        </p:grpSpPr>
        <p:pic>
          <p:nvPicPr>
            <p:cNvPr id="13" name="Image 12">
              <a:extLst>
                <a:ext uri="{FF2B5EF4-FFF2-40B4-BE49-F238E27FC236}">
                  <a16:creationId xmlns:a16="http://schemas.microsoft.com/office/drawing/2014/main" id="{1CDACE16-C6BC-A092-B1C7-FFA82957FDC2}"/>
                </a:ext>
              </a:extLst>
            </p:cNvPr>
            <p:cNvPicPr>
              <a:picLocks noChangeAspect="1"/>
            </p:cNvPicPr>
            <p:nvPr/>
          </p:nvPicPr>
          <p:blipFill>
            <a:blip r:embed="rId7">
              <a:extLst>
                <a:ext uri="{28A0092B-C50C-407E-A947-70E740481C1C}">
                  <a14:useLocalDpi xmlns:a14="http://schemas.microsoft.com/office/drawing/2010/main" val="0"/>
                </a:ext>
              </a:extLst>
            </a:blip>
            <a:srcRect l="-2" r="-1068" b="-1237"/>
            <a:stretch>
              <a:fillRect/>
            </a:stretch>
          </p:blipFill>
          <p:spPr bwMode="auto">
            <a:xfrm>
              <a:off x="5127625" y="4165569"/>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a:extLst>
                <a:ext uri="{FF2B5EF4-FFF2-40B4-BE49-F238E27FC236}">
                  <a16:creationId xmlns:a16="http://schemas.microsoft.com/office/drawing/2014/main" id="{882ACD89-FF8C-DA92-F9F1-6E59A0AEBDAA}"/>
                </a:ext>
              </a:extLst>
            </p:cNvPr>
            <p:cNvSpPr txBox="1">
              <a:spLocks noChangeArrowheads="1"/>
            </p:cNvSpPr>
            <p:nvPr/>
          </p:nvSpPr>
          <p:spPr bwMode="auto">
            <a:xfrm>
              <a:off x="5093306" y="6358660"/>
              <a:ext cx="2955146" cy="3693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800" b="1" dirty="0">
                  <a:solidFill>
                    <a:schemeClr val="accent1">
                      <a:lumMod val="75000"/>
                    </a:schemeClr>
                  </a:solidFill>
                  <a:latin typeface="+mn-lt"/>
                </a:rPr>
                <a:t>Le baobab de Madagascar</a:t>
              </a:r>
            </a:p>
          </p:txBody>
        </p:sp>
      </p:grpSp>
      <p:grpSp>
        <p:nvGrpSpPr>
          <p:cNvPr id="51" name="Groupe 50">
            <a:extLst>
              <a:ext uri="{FF2B5EF4-FFF2-40B4-BE49-F238E27FC236}">
                <a16:creationId xmlns:a16="http://schemas.microsoft.com/office/drawing/2014/main" id="{E7F7DAD0-1BC7-BF7D-BFC2-523FA6BB3BFA}"/>
              </a:ext>
            </a:extLst>
          </p:cNvPr>
          <p:cNvGrpSpPr/>
          <p:nvPr/>
        </p:nvGrpSpPr>
        <p:grpSpPr>
          <a:xfrm>
            <a:off x="1784350" y="1296956"/>
            <a:ext cx="2881313" cy="2610604"/>
            <a:chOff x="1784350" y="1296956"/>
            <a:chExt cx="2881313" cy="2610604"/>
          </a:xfrm>
        </p:grpSpPr>
        <p:pic>
          <p:nvPicPr>
            <p:cNvPr id="16" name="Image 15">
              <a:extLst>
                <a:ext uri="{FF2B5EF4-FFF2-40B4-BE49-F238E27FC236}">
                  <a16:creationId xmlns:a16="http://schemas.microsoft.com/office/drawing/2014/main" id="{BA35090F-2F47-E9F5-3E7F-B63107FBCDDC}"/>
                </a:ext>
              </a:extLst>
            </p:cNvPr>
            <p:cNvPicPr>
              <a:picLocks noChangeAspect="1"/>
            </p:cNvPicPr>
            <p:nvPr/>
          </p:nvPicPr>
          <p:blipFill>
            <a:blip r:embed="rId8">
              <a:extLst>
                <a:ext uri="{28A0092B-C50C-407E-A947-70E740481C1C}">
                  <a14:useLocalDpi xmlns:a14="http://schemas.microsoft.com/office/drawing/2010/main" val="0"/>
                </a:ext>
              </a:extLst>
            </a:blip>
            <a:srcRect l="-2" r="137"/>
            <a:stretch>
              <a:fillRect/>
            </a:stretch>
          </p:blipFill>
          <p:spPr bwMode="auto">
            <a:xfrm>
              <a:off x="1784350" y="1296956"/>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D6ECBAB4-3749-DDA5-0427-54D088986C30}"/>
                </a:ext>
              </a:extLst>
            </p:cNvPr>
            <p:cNvSpPr>
              <a:spLocks noChangeArrowheads="1"/>
            </p:cNvSpPr>
            <p:nvPr/>
          </p:nvSpPr>
          <p:spPr bwMode="auto">
            <a:xfrm>
              <a:off x="1792288" y="3537672"/>
              <a:ext cx="2873375" cy="369888"/>
            </a:xfrm>
            <a:prstGeom prst="rect">
              <a:avLst/>
            </a:prstGeom>
            <a:noFill/>
            <a:ln>
              <a:noFill/>
            </a:ln>
          </p:spPr>
          <p:txBody>
            <a:bodyPr>
              <a:spAutoFit/>
            </a:bodyPr>
            <a:lstStyle/>
            <a:p>
              <a:pPr algn="ctr" eaLnBrk="1" hangingPunct="1">
                <a:defRPr/>
              </a:pPr>
              <a:r>
                <a:rPr lang="fr-FR" altLang="fr-FR" b="1" dirty="0">
                  <a:solidFill>
                    <a:schemeClr val="accent1">
                      <a:lumMod val="75000"/>
                    </a:schemeClr>
                  </a:solidFill>
                  <a:latin typeface="+mn-lt"/>
                  <a:cs typeface="Arial" charset="0"/>
                </a:rPr>
                <a:t>La baleine bleue</a:t>
              </a:r>
            </a:p>
          </p:txBody>
        </p:sp>
      </p:grpSp>
      <p:grpSp>
        <p:nvGrpSpPr>
          <p:cNvPr id="52" name="Groupe 51">
            <a:extLst>
              <a:ext uri="{FF2B5EF4-FFF2-40B4-BE49-F238E27FC236}">
                <a16:creationId xmlns:a16="http://schemas.microsoft.com/office/drawing/2014/main" id="{E10550D3-5C65-233E-EE03-1FB7FD88FB68}"/>
              </a:ext>
            </a:extLst>
          </p:cNvPr>
          <p:cNvGrpSpPr/>
          <p:nvPr/>
        </p:nvGrpSpPr>
        <p:grpSpPr>
          <a:xfrm>
            <a:off x="5113338" y="1292194"/>
            <a:ext cx="2879725" cy="2607614"/>
            <a:chOff x="5113338" y="1292194"/>
            <a:chExt cx="2879725" cy="2607614"/>
          </a:xfrm>
        </p:grpSpPr>
        <p:pic>
          <p:nvPicPr>
            <p:cNvPr id="15" name="Image 14">
              <a:extLst>
                <a:ext uri="{FF2B5EF4-FFF2-40B4-BE49-F238E27FC236}">
                  <a16:creationId xmlns:a16="http://schemas.microsoft.com/office/drawing/2014/main" id="{4F6476A6-D52F-C1C9-0C41-1686D96CB507}"/>
                </a:ext>
              </a:extLst>
            </p:cNvPr>
            <p:cNvPicPr>
              <a:picLocks noChangeAspect="1"/>
            </p:cNvPicPr>
            <p:nvPr/>
          </p:nvPicPr>
          <p:blipFill>
            <a:blip r:embed="rId9">
              <a:extLst>
                <a:ext uri="{28A0092B-C50C-407E-A947-70E740481C1C}">
                  <a14:useLocalDpi xmlns:a14="http://schemas.microsoft.com/office/drawing/2010/main" val="0"/>
                </a:ext>
              </a:extLst>
            </a:blip>
            <a:srcRect r="221"/>
            <a:stretch>
              <a:fillRect/>
            </a:stretch>
          </p:blipFill>
          <p:spPr bwMode="auto">
            <a:xfrm>
              <a:off x="5113338" y="1292194"/>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4">
              <a:extLst>
                <a:ext uri="{FF2B5EF4-FFF2-40B4-BE49-F238E27FC236}">
                  <a16:creationId xmlns:a16="http://schemas.microsoft.com/office/drawing/2014/main" id="{E9BC1D77-A02D-D809-FE4D-F740A6660D6D}"/>
                </a:ext>
              </a:extLst>
            </p:cNvPr>
            <p:cNvSpPr txBox="1">
              <a:spLocks noChangeArrowheads="1"/>
            </p:cNvSpPr>
            <p:nvPr/>
          </p:nvSpPr>
          <p:spPr bwMode="auto">
            <a:xfrm>
              <a:off x="5135563" y="3530475"/>
              <a:ext cx="2769427" cy="369333"/>
            </a:xfrm>
            <a:prstGeom prst="rect">
              <a:avLst/>
            </a:prstGeom>
            <a:no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fr-FR" altLang="fr-FR" b="1" dirty="0">
                  <a:solidFill>
                    <a:schemeClr val="accent1">
                      <a:lumMod val="75000"/>
                    </a:schemeClr>
                  </a:solidFill>
                  <a:latin typeface="+mn-lt"/>
                </a:rPr>
                <a:t>L’ours polaire</a:t>
              </a:r>
            </a:p>
          </p:txBody>
        </p:sp>
      </p:grpSp>
      <p:grpSp>
        <p:nvGrpSpPr>
          <p:cNvPr id="29" name="Groupe Autres">
            <a:extLst>
              <a:ext uri="{FF2B5EF4-FFF2-40B4-BE49-F238E27FC236}">
                <a16:creationId xmlns:a16="http://schemas.microsoft.com/office/drawing/2014/main" id="{3D16CA7A-5A48-9759-3B0D-F36486460303}"/>
              </a:ext>
            </a:extLst>
          </p:cNvPr>
          <p:cNvGrpSpPr>
            <a:grpSpLocks/>
          </p:cNvGrpSpPr>
          <p:nvPr/>
        </p:nvGrpSpPr>
        <p:grpSpPr bwMode="auto">
          <a:xfrm>
            <a:off x="8988425" y="4483099"/>
            <a:ext cx="2982394" cy="1952626"/>
            <a:chOff x="7045283" y="4458436"/>
            <a:chExt cx="2984180" cy="1953183"/>
          </a:xfrm>
        </p:grpSpPr>
        <p:pic>
          <p:nvPicPr>
            <p:cNvPr id="30" name="Image 25">
              <a:extLst>
                <a:ext uri="{FF2B5EF4-FFF2-40B4-BE49-F238E27FC236}">
                  <a16:creationId xmlns:a16="http://schemas.microsoft.com/office/drawing/2014/main" id="{05F34ACC-72A1-A4AD-BDA1-A3B8042771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Bulle ronde">
              <a:extLst>
                <a:ext uri="{FF2B5EF4-FFF2-40B4-BE49-F238E27FC236}">
                  <a16:creationId xmlns:a16="http://schemas.microsoft.com/office/drawing/2014/main" id="{CEC23EA3-8EEC-3AA9-590E-C4B07085A7A6}"/>
                </a:ext>
              </a:extLst>
            </p:cNvPr>
            <p:cNvSpPr/>
            <p:nvPr/>
          </p:nvSpPr>
          <p:spPr bwMode="auto">
            <a:xfrm>
              <a:off x="7793444" y="4458436"/>
              <a:ext cx="2152350" cy="1178261"/>
            </a:xfrm>
            <a:prstGeom prst="wedgeEllipseCallout">
              <a:avLst>
                <a:gd name="adj1" fmla="val -42703"/>
                <a:gd name="adj2" fmla="val 468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2" name="ZoneTexte 14">
              <a:extLst>
                <a:ext uri="{FF2B5EF4-FFF2-40B4-BE49-F238E27FC236}">
                  <a16:creationId xmlns:a16="http://schemas.microsoft.com/office/drawing/2014/main" id="{34965DCB-AB7B-41FA-AC24-9C57A1A4AFB1}"/>
                </a:ext>
              </a:extLst>
            </p:cNvPr>
            <p:cNvSpPr txBox="1">
              <a:spLocks noChangeArrowheads="1"/>
            </p:cNvSpPr>
            <p:nvPr/>
          </p:nvSpPr>
          <p:spPr bwMode="auto">
            <a:xfrm>
              <a:off x="7709774" y="4620834"/>
              <a:ext cx="2319689" cy="831234"/>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l’ours brun, l’orang-outan…</a:t>
              </a:r>
            </a:p>
          </p:txBody>
        </p:sp>
      </p:grpSp>
      <p:grpSp>
        <p:nvGrpSpPr>
          <p:cNvPr id="33" name="Groupe N1">
            <a:extLst>
              <a:ext uri="{FF2B5EF4-FFF2-40B4-BE49-F238E27FC236}">
                <a16:creationId xmlns:a16="http://schemas.microsoft.com/office/drawing/2014/main" id="{63733120-A717-89B4-FD46-CFCB3C5FB40A}"/>
              </a:ext>
            </a:extLst>
          </p:cNvPr>
          <p:cNvGrpSpPr/>
          <p:nvPr/>
        </p:nvGrpSpPr>
        <p:grpSpPr>
          <a:xfrm>
            <a:off x="2719219" y="1889703"/>
            <a:ext cx="1015200" cy="1015200"/>
            <a:chOff x="2979068" y="2181479"/>
            <a:chExt cx="1015200" cy="1015200"/>
          </a:xfrm>
          <a:solidFill>
            <a:srgbClr val="42C4E3"/>
          </a:solidFill>
        </p:grpSpPr>
        <p:sp>
          <p:nvSpPr>
            <p:cNvPr id="34" name="Numéro 1">
              <a:extLst>
                <a:ext uri="{FF2B5EF4-FFF2-40B4-BE49-F238E27FC236}">
                  <a16:creationId xmlns:a16="http://schemas.microsoft.com/office/drawing/2014/main" id="{5C292B2A-AA30-1571-C94B-913CDA01F3AC}"/>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1BBC3B2A-BB67-59A9-1BD8-67E522168F55}"/>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6" name="Groupe N3">
            <a:extLst>
              <a:ext uri="{FF2B5EF4-FFF2-40B4-BE49-F238E27FC236}">
                <a16:creationId xmlns:a16="http://schemas.microsoft.com/office/drawing/2014/main" id="{E08F7B9A-FDBE-1743-C4D7-89278C06AD16}"/>
              </a:ext>
            </a:extLst>
          </p:cNvPr>
          <p:cNvGrpSpPr>
            <a:grpSpLocks/>
          </p:cNvGrpSpPr>
          <p:nvPr/>
        </p:nvGrpSpPr>
        <p:grpSpPr bwMode="auto">
          <a:xfrm>
            <a:off x="9464663" y="1916402"/>
            <a:ext cx="1016000" cy="1014413"/>
            <a:chOff x="9725308" y="2293938"/>
            <a:chExt cx="1015200" cy="1015200"/>
          </a:xfrm>
        </p:grpSpPr>
        <p:sp>
          <p:nvSpPr>
            <p:cNvPr id="37" name="Numéro 3">
              <a:extLst>
                <a:ext uri="{FF2B5EF4-FFF2-40B4-BE49-F238E27FC236}">
                  <a16:creationId xmlns:a16="http://schemas.microsoft.com/office/drawing/2014/main" id="{63D21262-E8F3-2AEB-073B-C825729AFD5B}"/>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D6B02972-9018-6812-3E67-78C3DDE148D9}"/>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9" name="Groupe N5">
            <a:extLst>
              <a:ext uri="{FF2B5EF4-FFF2-40B4-BE49-F238E27FC236}">
                <a16:creationId xmlns:a16="http://schemas.microsoft.com/office/drawing/2014/main" id="{471EEB83-4434-544B-A089-6B25531E3368}"/>
              </a:ext>
            </a:extLst>
          </p:cNvPr>
          <p:cNvGrpSpPr>
            <a:grpSpLocks/>
          </p:cNvGrpSpPr>
          <p:nvPr/>
        </p:nvGrpSpPr>
        <p:grpSpPr bwMode="auto">
          <a:xfrm>
            <a:off x="6065833" y="4727008"/>
            <a:ext cx="1016000" cy="1016000"/>
            <a:chOff x="6250282" y="5007328"/>
            <a:chExt cx="1015200" cy="1015200"/>
          </a:xfrm>
        </p:grpSpPr>
        <p:sp>
          <p:nvSpPr>
            <p:cNvPr id="40" name="Numéro 5">
              <a:extLst>
                <a:ext uri="{FF2B5EF4-FFF2-40B4-BE49-F238E27FC236}">
                  <a16:creationId xmlns:a16="http://schemas.microsoft.com/office/drawing/2014/main" id="{894EAA61-6AAD-E1DA-CDEB-0CC918D245C5}"/>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0FC36A06-15D4-0011-11F2-2558FFD7CD1F}"/>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2" name="Groupe N4">
            <a:extLst>
              <a:ext uri="{FF2B5EF4-FFF2-40B4-BE49-F238E27FC236}">
                <a16:creationId xmlns:a16="http://schemas.microsoft.com/office/drawing/2014/main" id="{5554C419-81FF-AF11-0EF4-E9FCDE66C512}"/>
              </a:ext>
            </a:extLst>
          </p:cNvPr>
          <p:cNvGrpSpPr>
            <a:grpSpLocks/>
          </p:cNvGrpSpPr>
          <p:nvPr/>
        </p:nvGrpSpPr>
        <p:grpSpPr bwMode="auto">
          <a:xfrm>
            <a:off x="2789737" y="4705407"/>
            <a:ext cx="1016000" cy="1016000"/>
            <a:chOff x="3027027" y="5047015"/>
            <a:chExt cx="1015200" cy="1015200"/>
          </a:xfrm>
        </p:grpSpPr>
        <p:sp>
          <p:nvSpPr>
            <p:cNvPr id="43" name="Numéro 4">
              <a:extLst>
                <a:ext uri="{FF2B5EF4-FFF2-40B4-BE49-F238E27FC236}">
                  <a16:creationId xmlns:a16="http://schemas.microsoft.com/office/drawing/2014/main" id="{5E14173D-7783-833D-7653-B07858D99849}"/>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C1780850-D30C-EECB-9173-6506C6E2E6CC}"/>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5" name="Groupe N2">
            <a:extLst>
              <a:ext uri="{FF2B5EF4-FFF2-40B4-BE49-F238E27FC236}">
                <a16:creationId xmlns:a16="http://schemas.microsoft.com/office/drawing/2014/main" id="{D99476DB-83D4-2E7A-E868-98D09485682B}"/>
              </a:ext>
            </a:extLst>
          </p:cNvPr>
          <p:cNvGrpSpPr>
            <a:grpSpLocks/>
          </p:cNvGrpSpPr>
          <p:nvPr/>
        </p:nvGrpSpPr>
        <p:grpSpPr bwMode="auto">
          <a:xfrm>
            <a:off x="6148375" y="1916402"/>
            <a:ext cx="1016000" cy="1014413"/>
            <a:chOff x="6429109" y="2275219"/>
            <a:chExt cx="1015200" cy="1015200"/>
          </a:xfrm>
        </p:grpSpPr>
        <p:sp>
          <p:nvSpPr>
            <p:cNvPr id="46" name="Numéro 2">
              <a:extLst>
                <a:ext uri="{FF2B5EF4-FFF2-40B4-BE49-F238E27FC236}">
                  <a16:creationId xmlns:a16="http://schemas.microsoft.com/office/drawing/2014/main" id="{396695C9-BE48-BE7D-694C-82DF0AE7088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B8D4DB4F-CF14-BDE7-DD38-515133EA47FC}"/>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8" name="Groupe N6">
            <a:extLst>
              <a:ext uri="{FF2B5EF4-FFF2-40B4-BE49-F238E27FC236}">
                <a16:creationId xmlns:a16="http://schemas.microsoft.com/office/drawing/2014/main" id="{05753704-BA32-308B-14C5-6EE811B7E7F9}"/>
              </a:ext>
            </a:extLst>
          </p:cNvPr>
          <p:cNvGrpSpPr>
            <a:grpSpLocks/>
          </p:cNvGrpSpPr>
          <p:nvPr/>
        </p:nvGrpSpPr>
        <p:grpSpPr bwMode="auto">
          <a:xfrm>
            <a:off x="9464663" y="4727008"/>
            <a:ext cx="1016000" cy="1016000"/>
            <a:chOff x="9902970" y="5173076"/>
            <a:chExt cx="1015200" cy="1015200"/>
          </a:xfrm>
        </p:grpSpPr>
        <p:sp>
          <p:nvSpPr>
            <p:cNvPr id="49" name="Numéro 6">
              <a:extLst>
                <a:ext uri="{FF2B5EF4-FFF2-40B4-BE49-F238E27FC236}">
                  <a16:creationId xmlns:a16="http://schemas.microsoft.com/office/drawing/2014/main" id="{1FB22E66-E1E8-4CA9-C3B8-F71A49E17602}"/>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99BF341F-257E-93EA-2E8B-77DEAD73E841}"/>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18" name="Image 17">
            <a:hlinkClick r:id="rId11"/>
            <a:extLst>
              <a:ext uri="{FF2B5EF4-FFF2-40B4-BE49-F238E27FC236}">
                <a16:creationId xmlns:a16="http://schemas.microsoft.com/office/drawing/2014/main" id="{AD58D705-F361-BF17-64BF-C69C99A4E1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sp>
        <p:nvSpPr>
          <p:cNvPr id="4" name="Espace réservé du numéro de diapositive 1">
            <a:extLst>
              <a:ext uri="{FF2B5EF4-FFF2-40B4-BE49-F238E27FC236}">
                <a16:creationId xmlns:a16="http://schemas.microsoft.com/office/drawing/2014/main" id="{03D35662-EAFA-DF47-EE94-9DCFBD5FFF83}"/>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44</a:t>
            </a:fld>
            <a:endParaRPr lang="fr-FR" altLang="fr-FR" sz="1800" b="1" dirty="0">
              <a:solidFill>
                <a:schemeClr val="bg1"/>
              </a:solidFill>
            </a:endParaRPr>
          </a:p>
        </p:txBody>
      </p:sp>
      <p:pic>
        <p:nvPicPr>
          <p:cNvPr id="19" name="En savoir +">
            <a:hlinkClick r:id="rId13" action="ppaction://hlinksldjump"/>
            <a:extLst>
              <a:ext uri="{FF2B5EF4-FFF2-40B4-BE49-F238E27FC236}">
                <a16:creationId xmlns:a16="http://schemas.microsoft.com/office/drawing/2014/main" id="{9F059B0A-BDA1-7C7A-AE42-920E29B2FE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8051" y="713109"/>
            <a:ext cx="638164" cy="585435"/>
          </a:xfrm>
          <a:prstGeom prst="rect">
            <a:avLst/>
          </a:prstGeom>
        </p:spPr>
      </p:pic>
      <p:pic>
        <p:nvPicPr>
          <p:cNvPr id="20" name="Logo AEM">
            <a:extLst>
              <a:ext uri="{FF2B5EF4-FFF2-40B4-BE49-F238E27FC236}">
                <a16:creationId xmlns:a16="http://schemas.microsoft.com/office/drawing/2014/main" id="{2C737B1A-9417-1430-572C-EB901A8AEEA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ppt_x</p:attrName>
                                        </p:attrNameLst>
                                      </p:cBhvr>
                                      <p:tavLst>
                                        <p:tav tm="0">
                                          <p:val>
                                            <p:strVal val="#ppt_x"/>
                                          </p:val>
                                        </p:tav>
                                        <p:tav tm="100000">
                                          <p:val>
                                            <p:strVal val="#ppt_x"/>
                                          </p:val>
                                        </p:tav>
                                      </p:tavLst>
                                    </p:anim>
                                    <p:anim calcmode="lin" valueType="num">
                                      <p:cBhvr>
                                        <p:cTn id="9" dur="1800" decel="100000" fill="hold"/>
                                        <p:tgtEl>
                                          <p:spTgt spid="2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33"/>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39"/>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48"/>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B451D71-B76E-2FBC-AB3F-692F4FFDED8F}"/>
              </a:ext>
            </a:extLst>
          </p:cNvPr>
          <p:cNvPicPr>
            <a:picLocks noChangeAspect="1"/>
          </p:cNvPicPr>
          <p:nvPr/>
        </p:nvPicPr>
        <p:blipFill rotWithShape="1">
          <a:blip r:embed="rId2">
            <a:extLst>
              <a:ext uri="{28A0092B-C50C-407E-A947-70E740481C1C}">
                <a14:useLocalDpi xmlns:a14="http://schemas.microsoft.com/office/drawing/2010/main" val="0"/>
              </a:ext>
            </a:extLst>
          </a:blip>
          <a:srcRect t="3221" r="20547"/>
          <a:stretch/>
        </p:blipFill>
        <p:spPr>
          <a:xfrm>
            <a:off x="5562473" y="1448244"/>
            <a:ext cx="6629527" cy="5226686"/>
          </a:xfrm>
          <a:prstGeom prst="rect">
            <a:avLst/>
          </a:prstGeom>
        </p:spPr>
      </p:pic>
      <p:sp>
        <p:nvSpPr>
          <p:cNvPr id="2" name="Rectangle 2">
            <a:extLst>
              <a:ext uri="{FF2B5EF4-FFF2-40B4-BE49-F238E27FC236}">
                <a16:creationId xmlns:a16="http://schemas.microsoft.com/office/drawing/2014/main" id="{85976DFF-1325-5025-475A-C0151076087E}"/>
              </a:ext>
            </a:extLst>
          </p:cNvPr>
          <p:cNvSpPr/>
          <p:nvPr/>
        </p:nvSpPr>
        <p:spPr>
          <a:xfrm>
            <a:off x="1485900" y="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i="0" dirty="0">
                <a:solidFill>
                  <a:schemeClr val="accent1">
                    <a:lumMod val="75000"/>
                  </a:schemeClr>
                </a:solidFill>
                <a:effectLst/>
              </a:rPr>
              <a:t>La Liste rouge de l’UICN</a:t>
            </a:r>
            <a:endParaRPr lang="fr-FR" sz="3500" b="1" dirty="0">
              <a:solidFill>
                <a:schemeClr val="accent1">
                  <a:lumMod val="75000"/>
                </a:schemeClr>
              </a:solidFill>
              <a:cs typeface="Arial" panose="020B0604020202020204" pitchFamily="34" charset="0"/>
            </a:endParaRPr>
          </a:p>
        </p:txBody>
      </p:sp>
      <p:sp>
        <p:nvSpPr>
          <p:cNvPr id="3" name="Rectangle 1">
            <a:extLst>
              <a:ext uri="{FF2B5EF4-FFF2-40B4-BE49-F238E27FC236}">
                <a16:creationId xmlns:a16="http://schemas.microsoft.com/office/drawing/2014/main" id="{A2942A1F-D536-04B1-9F64-4D8357AE5DD6}"/>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4" name="ZtxtP-Info">
            <a:extLst>
              <a:ext uri="{FF2B5EF4-FFF2-40B4-BE49-F238E27FC236}">
                <a16:creationId xmlns:a16="http://schemas.microsoft.com/office/drawing/2014/main" id="{57D647A3-3A29-FC84-890C-18DC1D3832A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1E61AC05-1F0E-6C90-5363-EBEC63A8D873}"/>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F4F678EA-E522-B97A-99DC-73A3025D7E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FBF2BC8A-5B3A-B716-9329-3A501E2082E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E46E7D0C-9D74-69E7-D002-0CAACB9FD26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1F5B7B28-D302-809E-8DB3-C9C871331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5363C3B5-306F-9D99-1BF3-08D7444BAE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numéro de diapositive 1">
            <a:extLst>
              <a:ext uri="{FF2B5EF4-FFF2-40B4-BE49-F238E27FC236}">
                <a16:creationId xmlns:a16="http://schemas.microsoft.com/office/drawing/2014/main" id="{CF759AA1-D20E-7E2C-6D12-911B5FDDFAD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45</a:t>
            </a:fld>
            <a:endParaRPr lang="fr-FR" altLang="fr-FR" sz="1800" b="1" dirty="0">
              <a:solidFill>
                <a:schemeClr val="bg1"/>
              </a:solidFill>
            </a:endParaRPr>
          </a:p>
        </p:txBody>
      </p:sp>
      <p:sp>
        <p:nvSpPr>
          <p:cNvPr id="13" name="Rectangle 12">
            <a:extLst>
              <a:ext uri="{FF2B5EF4-FFF2-40B4-BE49-F238E27FC236}">
                <a16:creationId xmlns:a16="http://schemas.microsoft.com/office/drawing/2014/main" id="{965B3997-4F3D-904C-A1B6-0D152284C155}"/>
              </a:ext>
            </a:extLst>
          </p:cNvPr>
          <p:cNvSpPr/>
          <p:nvPr/>
        </p:nvSpPr>
        <p:spPr>
          <a:xfrm>
            <a:off x="1580357" y="1128713"/>
            <a:ext cx="3982115" cy="5693866"/>
          </a:xfrm>
          <a:prstGeom prst="rect">
            <a:avLst/>
          </a:prstGeom>
        </p:spPr>
        <p:txBody>
          <a:bodyPr wrap="square">
            <a:spAutoFit/>
          </a:bodyPr>
          <a:lstStyle/>
          <a:p>
            <a:pPr rtl="0">
              <a:spcBef>
                <a:spcPts val="1200"/>
              </a:spcBef>
              <a:spcAft>
                <a:spcPts val="1200"/>
              </a:spcAft>
            </a:pPr>
            <a:r>
              <a:rPr lang="fr-FR" altLang="fr-FR" b="1" dirty="0">
                <a:solidFill>
                  <a:schemeClr val="accent5">
                    <a:lumMod val="75000"/>
                  </a:schemeClr>
                </a:solidFill>
              </a:rPr>
              <a:t>Qu’est-ce que la liste rouge de l’UICN ? </a:t>
            </a:r>
          </a:p>
          <a:p>
            <a:pPr rtl="0">
              <a:spcBef>
                <a:spcPts val="1200"/>
              </a:spcBef>
              <a:spcAft>
                <a:spcPts val="1200"/>
              </a:spcAft>
            </a:pPr>
            <a:r>
              <a:rPr lang="fr-FR" b="0" i="0" dirty="0">
                <a:solidFill>
                  <a:schemeClr val="accent1">
                    <a:lumMod val="75000"/>
                  </a:schemeClr>
                </a:solidFill>
                <a:effectLst/>
              </a:rPr>
              <a:t>C’est l’inventaire mondial le plus complet de l’état de conservation global des espèces végétales et animales. Il permet d’évaluer le risque d’extinction de milliers d’espèces et de sous-espèces.</a:t>
            </a:r>
          </a:p>
          <a:p>
            <a:pPr algn="just" fontAlgn="base"/>
            <a:r>
              <a:rPr lang="fr-FR" dirty="0">
                <a:solidFill>
                  <a:schemeClr val="accent1">
                    <a:lumMod val="75000"/>
                  </a:schemeClr>
                </a:solidFill>
              </a:rPr>
              <a:t>Par exemple d</a:t>
            </a:r>
            <a:r>
              <a:rPr lang="fr-FR" b="0" i="0" dirty="0">
                <a:solidFill>
                  <a:schemeClr val="accent1">
                    <a:lumMod val="75000"/>
                  </a:schemeClr>
                </a:solidFill>
                <a:effectLst/>
                <a:ea typeface="Roboto" pitchFamily="2" charset="0"/>
              </a:rPr>
              <a:t>ans la dernière édition de la Liste rouge mondiale (version 2023.1), sur les 157 190 espèces étudiées, 44 016 sont classées menacées.</a:t>
            </a:r>
          </a:p>
          <a:p>
            <a:pPr rtl="0">
              <a:spcBef>
                <a:spcPts val="1200"/>
              </a:spcBef>
              <a:spcAft>
                <a:spcPts val="1200"/>
              </a:spcAft>
            </a:pPr>
            <a:r>
              <a:rPr lang="fr-FR" dirty="0">
                <a:solidFill>
                  <a:schemeClr val="accent1">
                    <a:lumMod val="75000"/>
                  </a:schemeClr>
                </a:solidFill>
              </a:rPr>
              <a:t>C</a:t>
            </a:r>
            <a:r>
              <a:rPr lang="fr-FR" b="0" i="0" dirty="0">
                <a:solidFill>
                  <a:schemeClr val="accent1">
                    <a:lumMod val="75000"/>
                  </a:schemeClr>
                </a:solidFill>
                <a:effectLst/>
              </a:rPr>
              <a:t>haque espèce ou sous-espèce peut être classée dans l’une des neuf catégories suivantes : Éteinte (EX), Éteinte à l’état sauvage (EW), En danger critique (CR), En danger (EN), Vulnérable (VU), Quasi menacée (NT), Préoccupation mineure (LC), Données insuffisantes (DD), Non évaluée (NE)</a:t>
            </a:r>
            <a:endParaRPr lang="fr-FR" dirty="0">
              <a:solidFill>
                <a:schemeClr val="accent1">
                  <a:lumMod val="75000"/>
                </a:schemeClr>
              </a:solidFill>
            </a:endParaRPr>
          </a:p>
        </p:txBody>
      </p:sp>
      <p:pic>
        <p:nvPicPr>
          <p:cNvPr id="14" name="PictoVideo">
            <a:extLst>
              <a:ext uri="{FF2B5EF4-FFF2-40B4-BE49-F238E27FC236}">
                <a16:creationId xmlns:a16="http://schemas.microsoft.com/office/drawing/2014/main" id="{CE2B2940-E608-B374-CA0D-32511C22CC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Logo AEM">
            <a:extLst>
              <a:ext uri="{FF2B5EF4-FFF2-40B4-BE49-F238E27FC236}">
                <a16:creationId xmlns:a16="http://schemas.microsoft.com/office/drawing/2014/main" id="{770F5B55-9526-89F8-FDBC-EE8570907D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hlinkClick r:id="rId8" action="ppaction://hlinksldjump"/>
            <a:extLst>
              <a:ext uri="{FF2B5EF4-FFF2-40B4-BE49-F238E27FC236}">
                <a16:creationId xmlns:a16="http://schemas.microsoft.com/office/drawing/2014/main" id="{F468A876-7745-60D4-79FB-F83C7F14AC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45861" y="5610282"/>
            <a:ext cx="780290" cy="661417"/>
          </a:xfrm>
          <a:prstGeom prst="rect">
            <a:avLst/>
          </a:prstGeom>
        </p:spPr>
      </p:pic>
    </p:spTree>
    <p:extLst>
      <p:ext uri="{BB962C8B-B14F-4D97-AF65-F5344CB8AC3E}">
        <p14:creationId xmlns:p14="http://schemas.microsoft.com/office/powerpoint/2010/main" val="37715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1800" decel="100000" fill="hold"/>
                                        <p:tgtEl>
                                          <p:spTgt spid="1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C63F02E-0D9E-3127-1A3A-A59DDF43B735}"/>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A ton avis, quel pourcentage de mammifères </a:t>
            </a:r>
          </a:p>
          <a:p>
            <a:pPr algn="ctr" eaLnBrk="1" hangingPunct="1">
              <a:defRPr/>
            </a:pPr>
            <a:r>
              <a:rPr lang="fr-FR" sz="3500" b="1" dirty="0">
                <a:solidFill>
                  <a:srgbClr val="4472C4">
                    <a:lumMod val="75000"/>
                  </a:srgbClr>
                </a:solidFill>
                <a:cs typeface="Arial" panose="020B0604020202020204" pitchFamily="34" charset="0"/>
              </a:rPr>
              <a:t>reste-t-il à l’état sauvage sur Terre ? </a:t>
            </a:r>
          </a:p>
        </p:txBody>
      </p:sp>
      <p:sp>
        <p:nvSpPr>
          <p:cNvPr id="3" name="Rectangle 1">
            <a:extLst>
              <a:ext uri="{FF2B5EF4-FFF2-40B4-BE49-F238E27FC236}">
                <a16:creationId xmlns:a16="http://schemas.microsoft.com/office/drawing/2014/main" id="{07E93FC8-E3D0-0831-22B1-5B666457A27A}"/>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176CE85A-97A3-035F-87EA-257CB80E6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4389FC2A-EA3B-A402-BE3A-D8CAEF53E98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0944E34B-2606-C4E8-B0C0-49B443BBADB0}"/>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0A7588AA-9325-B6A0-C080-CF4A0DE1D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80DABE1D-8E7B-7B02-EB1A-20C3B2FC0EB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1F39FD1-5558-2BE1-27DE-030759D6407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E56DC7FE-DE08-B25F-2F0B-D00240E8D9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DBCB7D22-A9AF-9C8F-0C79-EB407A58A1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01D1DF87-8D0C-2570-B352-34F10D2066DE}"/>
              </a:ext>
            </a:extLst>
          </p:cNvPr>
          <p:cNvSpPr txBox="1">
            <a:spLocks noChangeArrowheads="1"/>
          </p:cNvSpPr>
          <p:nvPr/>
        </p:nvSpPr>
        <p:spPr bwMode="auto">
          <a:xfrm>
            <a:off x="3409358" y="1699876"/>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40%</a:t>
            </a:r>
          </a:p>
        </p:txBody>
      </p:sp>
      <p:sp>
        <p:nvSpPr>
          <p:cNvPr id="13" name="ZoneTexte 14">
            <a:extLst>
              <a:ext uri="{FF2B5EF4-FFF2-40B4-BE49-F238E27FC236}">
                <a16:creationId xmlns:a16="http://schemas.microsoft.com/office/drawing/2014/main" id="{5CE54501-9EF6-716E-245C-097D829AFAE6}"/>
              </a:ext>
            </a:extLst>
          </p:cNvPr>
          <p:cNvSpPr txBox="1">
            <a:spLocks noChangeArrowheads="1"/>
          </p:cNvSpPr>
          <p:nvPr/>
        </p:nvSpPr>
        <p:spPr bwMode="auto">
          <a:xfrm>
            <a:off x="3409359" y="3002499"/>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24%</a:t>
            </a:r>
          </a:p>
        </p:txBody>
      </p:sp>
      <p:sp>
        <p:nvSpPr>
          <p:cNvPr id="14" name="ZoneTexte 14">
            <a:extLst>
              <a:ext uri="{FF2B5EF4-FFF2-40B4-BE49-F238E27FC236}">
                <a16:creationId xmlns:a16="http://schemas.microsoft.com/office/drawing/2014/main" id="{4487FA39-1009-C15F-9D96-E1507D23014E}"/>
              </a:ext>
            </a:extLst>
          </p:cNvPr>
          <p:cNvSpPr txBox="1">
            <a:spLocks noChangeArrowheads="1"/>
          </p:cNvSpPr>
          <p:nvPr/>
        </p:nvSpPr>
        <p:spPr bwMode="auto">
          <a:xfrm>
            <a:off x="3409360" y="4156938"/>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8%</a:t>
            </a:r>
          </a:p>
        </p:txBody>
      </p:sp>
      <p:sp>
        <p:nvSpPr>
          <p:cNvPr id="15" name="ZoneTexte 14">
            <a:extLst>
              <a:ext uri="{FF2B5EF4-FFF2-40B4-BE49-F238E27FC236}">
                <a16:creationId xmlns:a16="http://schemas.microsoft.com/office/drawing/2014/main" id="{8618DD7C-2574-54CD-0DF2-F2B2EE2E734B}"/>
              </a:ext>
            </a:extLst>
          </p:cNvPr>
          <p:cNvSpPr txBox="1">
            <a:spLocks noChangeArrowheads="1"/>
          </p:cNvSpPr>
          <p:nvPr/>
        </p:nvSpPr>
        <p:spPr bwMode="auto">
          <a:xfrm>
            <a:off x="3409360" y="5460555"/>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rgbClr val="2F5597"/>
                </a:solidFill>
                <a:latin typeface="+mn-lt"/>
                <a:cs typeface="Calibri" panose="020F0502020204030204" pitchFamily="34" charset="0"/>
              </a:rPr>
              <a:t>3%</a:t>
            </a:r>
          </a:p>
        </p:txBody>
      </p:sp>
      <p:sp>
        <p:nvSpPr>
          <p:cNvPr id="16" name="Num 3">
            <a:extLst>
              <a:ext uri="{FF2B5EF4-FFF2-40B4-BE49-F238E27FC236}">
                <a16:creationId xmlns:a16="http://schemas.microsoft.com/office/drawing/2014/main" id="{8D61FCC0-A2F9-711A-E001-01D83D621033}"/>
              </a:ext>
            </a:extLst>
          </p:cNvPr>
          <p:cNvSpPr/>
          <p:nvPr/>
        </p:nvSpPr>
        <p:spPr bwMode="auto">
          <a:xfrm>
            <a:off x="2434504" y="4090343"/>
            <a:ext cx="845458" cy="84678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3</a:t>
            </a:r>
          </a:p>
        </p:txBody>
      </p:sp>
      <p:sp>
        <p:nvSpPr>
          <p:cNvPr id="17" name="Num 2">
            <a:extLst>
              <a:ext uri="{FF2B5EF4-FFF2-40B4-BE49-F238E27FC236}">
                <a16:creationId xmlns:a16="http://schemas.microsoft.com/office/drawing/2014/main" id="{D396CE72-A2F5-D35D-0083-3ED77D62A3DB}"/>
              </a:ext>
            </a:extLst>
          </p:cNvPr>
          <p:cNvSpPr/>
          <p:nvPr/>
        </p:nvSpPr>
        <p:spPr bwMode="auto">
          <a:xfrm>
            <a:off x="2434504" y="2847067"/>
            <a:ext cx="845458" cy="84545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2</a:t>
            </a:r>
          </a:p>
        </p:txBody>
      </p:sp>
      <p:sp>
        <p:nvSpPr>
          <p:cNvPr id="18" name="Num 1">
            <a:extLst>
              <a:ext uri="{FF2B5EF4-FFF2-40B4-BE49-F238E27FC236}">
                <a16:creationId xmlns:a16="http://schemas.microsoft.com/office/drawing/2014/main" id="{A8BE6AB0-7C7B-486D-2F05-32F3DEC841CC}"/>
              </a:ext>
            </a:extLst>
          </p:cNvPr>
          <p:cNvSpPr/>
          <p:nvPr/>
        </p:nvSpPr>
        <p:spPr bwMode="auto">
          <a:xfrm>
            <a:off x="2434504" y="1604055"/>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1</a:t>
            </a:r>
          </a:p>
        </p:txBody>
      </p:sp>
      <p:sp>
        <p:nvSpPr>
          <p:cNvPr id="19" name="Num 4">
            <a:extLst>
              <a:ext uri="{FF2B5EF4-FFF2-40B4-BE49-F238E27FC236}">
                <a16:creationId xmlns:a16="http://schemas.microsoft.com/office/drawing/2014/main" id="{307F0ADD-04E9-016A-0C44-86B68699EC68}"/>
              </a:ext>
            </a:extLst>
          </p:cNvPr>
          <p:cNvSpPr/>
          <p:nvPr/>
        </p:nvSpPr>
        <p:spPr bwMode="auto">
          <a:xfrm>
            <a:off x="2434504" y="5334680"/>
            <a:ext cx="845458" cy="8454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fr-FR" sz="4800" b="1" dirty="0">
                <a:solidFill>
                  <a:schemeClr val="bg1"/>
                </a:solidFill>
              </a:rPr>
              <a:t>4</a:t>
            </a:r>
          </a:p>
        </p:txBody>
      </p:sp>
      <p:pic>
        <p:nvPicPr>
          <p:cNvPr id="20" name="Pouce Oui 15000">
            <a:extLst>
              <a:ext uri="{FF2B5EF4-FFF2-40B4-BE49-F238E27FC236}">
                <a16:creationId xmlns:a16="http://schemas.microsoft.com/office/drawing/2014/main" id="{2A384CF7-D71F-ED69-264C-D606CBC95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249" t="13174" r="26131" b="24248"/>
          <a:stretch>
            <a:fillRect/>
          </a:stretch>
        </p:blipFill>
        <p:spPr bwMode="auto">
          <a:xfrm>
            <a:off x="2359620" y="5164910"/>
            <a:ext cx="944562"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ouce Non 1500">
            <a:extLst>
              <a:ext uri="{FF2B5EF4-FFF2-40B4-BE49-F238E27FC236}">
                <a16:creationId xmlns:a16="http://schemas.microsoft.com/office/drawing/2014/main" id="{925FE2CE-ECEF-7B7C-E797-2559F92CC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368" t="13696" r="21893" b="19176"/>
          <a:stretch>
            <a:fillRect/>
          </a:stretch>
        </p:blipFill>
        <p:spPr bwMode="auto">
          <a:xfrm>
            <a:off x="2408552" y="2830013"/>
            <a:ext cx="93503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ouce Non 150">
            <a:extLst>
              <a:ext uri="{FF2B5EF4-FFF2-40B4-BE49-F238E27FC236}">
                <a16:creationId xmlns:a16="http://schemas.microsoft.com/office/drawing/2014/main" id="{D08A8B60-EFD5-8ECC-DF15-F8CFDD30A52A}"/>
              </a:ext>
            </a:extLst>
          </p:cNvPr>
          <p:cNvPicPr>
            <a:picLocks noChangeAspect="1"/>
          </p:cNvPicPr>
          <p:nvPr/>
        </p:nvPicPr>
        <p:blipFill>
          <a:blip r:embed="rId8">
            <a:extLst>
              <a:ext uri="{28A0092B-C50C-407E-A947-70E740481C1C}">
                <a14:useLocalDpi xmlns:a14="http://schemas.microsoft.com/office/drawing/2010/main" val="0"/>
              </a:ext>
            </a:extLst>
          </a:blip>
          <a:srcRect l="17767" t="12747" r="23286" b="22980"/>
          <a:stretch>
            <a:fillRect/>
          </a:stretch>
        </p:blipFill>
        <p:spPr bwMode="auto">
          <a:xfrm>
            <a:off x="2369345" y="1518444"/>
            <a:ext cx="9477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ouce Non 10000">
            <a:extLst>
              <a:ext uri="{FF2B5EF4-FFF2-40B4-BE49-F238E27FC236}">
                <a16:creationId xmlns:a16="http://schemas.microsoft.com/office/drawing/2014/main" id="{0A4FEA0C-C93E-E4A4-99B1-5D3BE62B5F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628" t="13187" r="23557" b="23621"/>
          <a:stretch>
            <a:fillRect/>
          </a:stretch>
        </p:blipFill>
        <p:spPr bwMode="auto">
          <a:xfrm>
            <a:off x="2359620" y="4081462"/>
            <a:ext cx="935037"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Image 23">
            <a:extLst>
              <a:ext uri="{FF2B5EF4-FFF2-40B4-BE49-F238E27FC236}">
                <a16:creationId xmlns:a16="http://schemas.microsoft.com/office/drawing/2014/main" id="{A9A861B6-B32D-DA41-CB42-F752934E6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7350" y="2647231"/>
            <a:ext cx="2509169" cy="3823495"/>
          </a:xfrm>
          <a:prstGeom prst="rect">
            <a:avLst/>
          </a:prstGeom>
        </p:spPr>
      </p:pic>
      <p:grpSp>
        <p:nvGrpSpPr>
          <p:cNvPr id="27" name="Groupe 26">
            <a:extLst>
              <a:ext uri="{FF2B5EF4-FFF2-40B4-BE49-F238E27FC236}">
                <a16:creationId xmlns:a16="http://schemas.microsoft.com/office/drawing/2014/main" id="{4775E7FF-7EA7-2601-3E74-D961310DE46C}"/>
              </a:ext>
            </a:extLst>
          </p:cNvPr>
          <p:cNvGrpSpPr/>
          <p:nvPr/>
        </p:nvGrpSpPr>
        <p:grpSpPr>
          <a:xfrm>
            <a:off x="6719231" y="1918133"/>
            <a:ext cx="3197224" cy="1510867"/>
            <a:chOff x="6719231" y="1918133"/>
            <a:chExt cx="3197224" cy="1510867"/>
          </a:xfrm>
        </p:grpSpPr>
        <p:sp>
          <p:nvSpPr>
            <p:cNvPr id="25" name="Ellipse Texte +">
              <a:extLst>
                <a:ext uri="{FF2B5EF4-FFF2-40B4-BE49-F238E27FC236}">
                  <a16:creationId xmlns:a16="http://schemas.microsoft.com/office/drawing/2014/main" id="{725D2C5B-772C-35D0-1469-C1815690288C}"/>
                </a:ext>
              </a:extLst>
            </p:cNvPr>
            <p:cNvSpPr/>
            <p:nvPr/>
          </p:nvSpPr>
          <p:spPr bwMode="auto">
            <a:xfrm>
              <a:off x="6719231" y="1918133"/>
              <a:ext cx="3197224" cy="151086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fr-FR" sz="1100" dirty="0">
                <a:solidFill>
                  <a:schemeClr val="bg1"/>
                </a:solidFill>
              </a:endParaRPr>
            </a:p>
          </p:txBody>
        </p:sp>
        <p:sp>
          <p:nvSpPr>
            <p:cNvPr id="26" name="ZoneTexte 25">
              <a:extLst>
                <a:ext uri="{FF2B5EF4-FFF2-40B4-BE49-F238E27FC236}">
                  <a16:creationId xmlns:a16="http://schemas.microsoft.com/office/drawing/2014/main" id="{F049468C-D76A-AE50-5F0F-BA0C6E4F5810}"/>
                </a:ext>
              </a:extLst>
            </p:cNvPr>
            <p:cNvSpPr txBox="1"/>
            <p:nvPr/>
          </p:nvSpPr>
          <p:spPr>
            <a:xfrm>
              <a:off x="7024254" y="2073401"/>
              <a:ext cx="2587178" cy="1200329"/>
            </a:xfrm>
            <a:prstGeom prst="rect">
              <a:avLst/>
            </a:prstGeom>
            <a:noFill/>
          </p:spPr>
          <p:txBody>
            <a:bodyPr wrap="square">
              <a:spAutoFit/>
            </a:bodyPr>
            <a:lstStyle/>
            <a:p>
              <a:pPr algn="ctr"/>
              <a:r>
                <a:rPr lang="fr-FR" sz="1800" dirty="0">
                  <a:solidFill>
                    <a:schemeClr val="bg1"/>
                  </a:solidFill>
                </a:rPr>
                <a:t>Les 97% restant sont les animaux domestiqués (comme le bétail) et les humains.</a:t>
              </a:r>
            </a:p>
          </p:txBody>
        </p:sp>
      </p:grpSp>
      <p:sp>
        <p:nvSpPr>
          <p:cNvPr id="29" name="Espace réservé du numéro de diapositive 1">
            <a:extLst>
              <a:ext uri="{FF2B5EF4-FFF2-40B4-BE49-F238E27FC236}">
                <a16:creationId xmlns:a16="http://schemas.microsoft.com/office/drawing/2014/main" id="{17B42DBC-4E61-C0A2-F7C9-F7934404558D}"/>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46</a:t>
            </a:fld>
            <a:endParaRPr lang="fr-FR" altLang="fr-FR" sz="1800" b="1" dirty="0">
              <a:solidFill>
                <a:schemeClr val="bg1"/>
              </a:solidFill>
            </a:endParaRPr>
          </a:p>
        </p:txBody>
      </p:sp>
      <p:pic>
        <p:nvPicPr>
          <p:cNvPr id="30" name="Logo AEM">
            <a:extLst>
              <a:ext uri="{FF2B5EF4-FFF2-40B4-BE49-F238E27FC236}">
                <a16:creationId xmlns:a16="http://schemas.microsoft.com/office/drawing/2014/main" id="{8DCD0612-7061-80DF-5201-FD87474E7C5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30">
            <a:hlinkClick r:id="rId12" action="ppaction://hlinksldjump"/>
            <a:extLst>
              <a:ext uri="{FF2B5EF4-FFF2-40B4-BE49-F238E27FC236}">
                <a16:creationId xmlns:a16="http://schemas.microsoft.com/office/drawing/2014/main" id="{4B7E19AF-E40A-3058-8AF1-1FDA8FF0A4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78132" y="5645691"/>
            <a:ext cx="780290" cy="661417"/>
          </a:xfrm>
          <a:prstGeom prst="rect">
            <a:avLst/>
          </a:prstGeom>
        </p:spPr>
      </p:pic>
    </p:spTree>
    <p:extLst>
      <p:ext uri="{BB962C8B-B14F-4D97-AF65-F5344CB8AC3E}">
        <p14:creationId xmlns:p14="http://schemas.microsoft.com/office/powerpoint/2010/main" val="627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1800" decel="100000" fill="hold"/>
                                        <p:tgtEl>
                                          <p:spTgt spid="3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AB728-618B-AC3B-C448-E1878988FC40}"/>
              </a:ext>
            </a:extLst>
          </p:cNvPr>
          <p:cNvSpPr/>
          <p:nvPr/>
        </p:nvSpPr>
        <p:spPr>
          <a:xfrm>
            <a:off x="6755906" y="754602"/>
            <a:ext cx="5436093" cy="2539013"/>
          </a:xfrm>
          <a:prstGeom prst="rect">
            <a:avLst/>
          </a:prstGeom>
          <a:solidFill>
            <a:srgbClr val="00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9348E76-5B7A-506C-78D8-A4C00574D35B}"/>
              </a:ext>
            </a:extLst>
          </p:cNvPr>
          <p:cNvSpPr txBox="1"/>
          <p:nvPr/>
        </p:nvSpPr>
        <p:spPr>
          <a:xfrm>
            <a:off x="7270640" y="1348382"/>
            <a:ext cx="4669313" cy="1200329"/>
          </a:xfrm>
          <a:prstGeom prst="rect">
            <a:avLst/>
          </a:prstGeom>
          <a:noFill/>
        </p:spPr>
        <p:txBody>
          <a:bodyPr wrap="square" rtlCol="0">
            <a:spAutoFit/>
          </a:bodyPr>
          <a:lstStyle/>
          <a:p>
            <a:r>
              <a:rPr lang="fr-FR" sz="3600" b="1" dirty="0">
                <a:solidFill>
                  <a:schemeClr val="bg1"/>
                </a:solidFill>
              </a:rPr>
              <a:t>Les conséquences de la perte de biodiversité</a:t>
            </a:r>
          </a:p>
        </p:txBody>
      </p:sp>
      <p:sp>
        <p:nvSpPr>
          <p:cNvPr id="4" name="Espace réservé du numéro de diapositive 1">
            <a:extLst>
              <a:ext uri="{FF2B5EF4-FFF2-40B4-BE49-F238E27FC236}">
                <a16:creationId xmlns:a16="http://schemas.microsoft.com/office/drawing/2014/main" id="{B7E50108-B000-2E57-AFC1-ADE569E9EB68}"/>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47</a:t>
            </a:fld>
            <a:endParaRPr lang="fr-FR" altLang="fr-FR" sz="1800" b="1" dirty="0">
              <a:solidFill>
                <a:schemeClr val="bg1"/>
              </a:solidFill>
            </a:endParaRPr>
          </a:p>
        </p:txBody>
      </p:sp>
      <p:pic>
        <p:nvPicPr>
          <p:cNvPr id="5" name="Logo AEM">
            <a:extLst>
              <a:ext uri="{FF2B5EF4-FFF2-40B4-BE49-F238E27FC236}">
                <a16:creationId xmlns:a16="http://schemas.microsoft.com/office/drawing/2014/main" id="{2A3FF33A-BF41-89A6-6BA7-88DB405B62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e 55">
            <a:extLst>
              <a:ext uri="{FF2B5EF4-FFF2-40B4-BE49-F238E27FC236}">
                <a16:creationId xmlns:a16="http://schemas.microsoft.com/office/drawing/2014/main" id="{C31C1743-D346-6B8A-628E-03004ABFC030}"/>
              </a:ext>
            </a:extLst>
          </p:cNvPr>
          <p:cNvGrpSpPr/>
          <p:nvPr/>
        </p:nvGrpSpPr>
        <p:grpSpPr>
          <a:xfrm>
            <a:off x="8296411" y="1627918"/>
            <a:ext cx="3388770" cy="2292600"/>
            <a:chOff x="8296411" y="1627918"/>
            <a:chExt cx="3388770" cy="2292600"/>
          </a:xfrm>
        </p:grpSpPr>
        <p:grpSp>
          <p:nvGrpSpPr>
            <p:cNvPr id="50" name="Groupe 49">
              <a:extLst>
                <a:ext uri="{FF2B5EF4-FFF2-40B4-BE49-F238E27FC236}">
                  <a16:creationId xmlns:a16="http://schemas.microsoft.com/office/drawing/2014/main" id="{9109A40F-D8D1-8100-D635-1229BC228C03}"/>
                </a:ext>
              </a:extLst>
            </p:cNvPr>
            <p:cNvGrpSpPr/>
            <p:nvPr/>
          </p:nvGrpSpPr>
          <p:grpSpPr>
            <a:xfrm>
              <a:off x="8296411" y="1627918"/>
              <a:ext cx="3388770" cy="2211791"/>
              <a:chOff x="9015502" y="1627918"/>
              <a:chExt cx="3388770" cy="2211791"/>
            </a:xfrm>
          </p:grpSpPr>
          <p:sp>
            <p:nvSpPr>
              <p:cNvPr id="15" name="ZoneTexte 14">
                <a:extLst>
                  <a:ext uri="{FF2B5EF4-FFF2-40B4-BE49-F238E27FC236}">
                    <a16:creationId xmlns:a16="http://schemas.microsoft.com/office/drawing/2014/main" id="{06E65F9D-60F0-4450-91EB-32D468B11AAF}"/>
                  </a:ext>
                </a:extLst>
              </p:cNvPr>
              <p:cNvSpPr txBox="1">
                <a:spLocks noChangeArrowheads="1"/>
              </p:cNvSpPr>
              <p:nvPr/>
            </p:nvSpPr>
            <p:spPr bwMode="auto">
              <a:xfrm>
                <a:off x="9015502" y="3131823"/>
                <a:ext cx="3388770"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Risque augmenté d’épidémies et de pandémies</a:t>
                </a:r>
              </a:p>
            </p:txBody>
          </p:sp>
          <p:pic>
            <p:nvPicPr>
              <p:cNvPr id="22" name="Image 21">
                <a:extLst>
                  <a:ext uri="{FF2B5EF4-FFF2-40B4-BE49-F238E27FC236}">
                    <a16:creationId xmlns:a16="http://schemas.microsoft.com/office/drawing/2014/main" id="{B91D6146-7C42-6D97-C1D2-18098D077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650" y="1627918"/>
                <a:ext cx="2058079" cy="1450615"/>
              </a:xfrm>
              <a:prstGeom prst="rect">
                <a:avLst/>
              </a:prstGeom>
            </p:spPr>
          </p:pic>
        </p:grpSp>
        <p:pic>
          <p:nvPicPr>
            <p:cNvPr id="17" name="En savoir +">
              <a:hlinkClick r:id="rId3" action="ppaction://hlinksldjump"/>
              <a:extLst>
                <a:ext uri="{FF2B5EF4-FFF2-40B4-BE49-F238E27FC236}">
                  <a16:creationId xmlns:a16="http://schemas.microsoft.com/office/drawing/2014/main" id="{DF2EA9DF-DC76-2759-512A-9AA448CF5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583" y="3450878"/>
              <a:ext cx="511940" cy="469640"/>
            </a:xfrm>
            <a:prstGeom prst="rect">
              <a:avLst/>
            </a:prstGeom>
          </p:spPr>
        </p:pic>
      </p:grpSp>
      <p:grpSp>
        <p:nvGrpSpPr>
          <p:cNvPr id="25" name="Groupe 24">
            <a:extLst>
              <a:ext uri="{FF2B5EF4-FFF2-40B4-BE49-F238E27FC236}">
                <a16:creationId xmlns:a16="http://schemas.microsoft.com/office/drawing/2014/main" id="{09C16908-85AD-4A07-98E9-CA0BBB3D2D5C}"/>
              </a:ext>
            </a:extLst>
          </p:cNvPr>
          <p:cNvGrpSpPr/>
          <p:nvPr/>
        </p:nvGrpSpPr>
        <p:grpSpPr>
          <a:xfrm>
            <a:off x="1344612" y="1116013"/>
            <a:ext cx="3197225" cy="2612734"/>
            <a:chOff x="1344612" y="1116013"/>
            <a:chExt cx="3197225" cy="2612734"/>
          </a:xfrm>
        </p:grpSpPr>
        <p:grpSp>
          <p:nvGrpSpPr>
            <p:cNvPr id="48" name="Groupe 47">
              <a:extLst>
                <a:ext uri="{FF2B5EF4-FFF2-40B4-BE49-F238E27FC236}">
                  <a16:creationId xmlns:a16="http://schemas.microsoft.com/office/drawing/2014/main" id="{B92C6A0B-A529-B014-9460-6CC972DA6E5D}"/>
                </a:ext>
              </a:extLst>
            </p:cNvPr>
            <p:cNvGrpSpPr/>
            <p:nvPr/>
          </p:nvGrpSpPr>
          <p:grpSpPr>
            <a:xfrm>
              <a:off x="1344612" y="1116013"/>
              <a:ext cx="3197225" cy="2367185"/>
              <a:chOff x="1344612" y="1116013"/>
              <a:chExt cx="3197225" cy="2367185"/>
            </a:xfrm>
          </p:grpSpPr>
          <p:sp>
            <p:nvSpPr>
              <p:cNvPr id="12" name="ZoneTexte 14">
                <a:extLst>
                  <a:ext uri="{FF2B5EF4-FFF2-40B4-BE49-F238E27FC236}">
                    <a16:creationId xmlns:a16="http://schemas.microsoft.com/office/drawing/2014/main" id="{2E16A346-3570-8E75-ABCB-CEAF22AA4826}"/>
                  </a:ext>
                </a:extLst>
              </p:cNvPr>
              <p:cNvSpPr txBox="1">
                <a:spLocks noChangeArrowheads="1"/>
              </p:cNvSpPr>
              <p:nvPr/>
            </p:nvSpPr>
            <p:spPr bwMode="auto">
              <a:xfrm>
                <a:off x="1344612" y="3083088"/>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Baisse de l’immunité</a:t>
                </a:r>
              </a:p>
            </p:txBody>
          </p:sp>
          <p:pic>
            <p:nvPicPr>
              <p:cNvPr id="20" name="Image 19">
                <a:extLst>
                  <a:ext uri="{FF2B5EF4-FFF2-40B4-BE49-F238E27FC236}">
                    <a16:creationId xmlns:a16="http://schemas.microsoft.com/office/drawing/2014/main" id="{8DB4FE53-F20B-43EF-5645-D0187DAF1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561" y="1116013"/>
                <a:ext cx="1729486" cy="2167130"/>
              </a:xfrm>
              <a:prstGeom prst="rect">
                <a:avLst/>
              </a:prstGeom>
            </p:spPr>
          </p:pic>
        </p:grpSp>
        <p:pic>
          <p:nvPicPr>
            <p:cNvPr id="19" name="En savoir +">
              <a:hlinkClick r:id="rId6" action="ppaction://hlinksldjump"/>
              <a:extLst>
                <a:ext uri="{FF2B5EF4-FFF2-40B4-BE49-F238E27FC236}">
                  <a16:creationId xmlns:a16="http://schemas.microsoft.com/office/drawing/2014/main" id="{BF7CF243-8558-200D-8EEB-3077DD4E0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897" y="3259107"/>
              <a:ext cx="511940" cy="469640"/>
            </a:xfrm>
            <a:prstGeom prst="rect">
              <a:avLst/>
            </a:prstGeom>
          </p:spPr>
        </p:pic>
      </p:grpSp>
      <p:grpSp>
        <p:nvGrpSpPr>
          <p:cNvPr id="24" name="Groupe Autres">
            <a:extLst>
              <a:ext uri="{FF2B5EF4-FFF2-40B4-BE49-F238E27FC236}">
                <a16:creationId xmlns:a16="http://schemas.microsoft.com/office/drawing/2014/main" id="{E210F392-0F6D-0275-FAE3-CF70037D1999}"/>
              </a:ext>
            </a:extLst>
          </p:cNvPr>
          <p:cNvGrpSpPr>
            <a:grpSpLocks/>
          </p:cNvGrpSpPr>
          <p:nvPr/>
        </p:nvGrpSpPr>
        <p:grpSpPr bwMode="auto">
          <a:xfrm>
            <a:off x="8890001" y="4397376"/>
            <a:ext cx="3198286" cy="2135442"/>
            <a:chOff x="7045283" y="4275568"/>
            <a:chExt cx="3200201" cy="2136051"/>
          </a:xfrm>
        </p:grpSpPr>
        <p:pic>
          <p:nvPicPr>
            <p:cNvPr id="53" name="Image 25">
              <a:extLst>
                <a:ext uri="{FF2B5EF4-FFF2-40B4-BE49-F238E27FC236}">
                  <a16:creationId xmlns:a16="http://schemas.microsoft.com/office/drawing/2014/main" id="{54271428-4B06-64FC-BFCB-2BAB11FE61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Bulle ronde">
              <a:extLst>
                <a:ext uri="{FF2B5EF4-FFF2-40B4-BE49-F238E27FC236}">
                  <a16:creationId xmlns:a16="http://schemas.microsoft.com/office/drawing/2014/main" id="{02F19DC0-48F9-F1EE-3825-9FCFB50ADADA}"/>
                </a:ext>
              </a:extLst>
            </p:cNvPr>
            <p:cNvSpPr/>
            <p:nvPr/>
          </p:nvSpPr>
          <p:spPr bwMode="auto">
            <a:xfrm>
              <a:off x="7793444" y="4275568"/>
              <a:ext cx="2452040" cy="1237309"/>
            </a:xfrm>
            <a:prstGeom prst="wedgeEllipseCallout">
              <a:avLst>
                <a:gd name="adj1" fmla="val -39896"/>
                <a:gd name="adj2" fmla="val 618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55" name="ZoneTexte 14">
              <a:extLst>
                <a:ext uri="{FF2B5EF4-FFF2-40B4-BE49-F238E27FC236}">
                  <a16:creationId xmlns:a16="http://schemas.microsoft.com/office/drawing/2014/main" id="{52B0070E-9F8F-789C-8F49-E7B5D47ABC8D}"/>
                </a:ext>
              </a:extLst>
            </p:cNvPr>
            <p:cNvSpPr txBox="1">
              <a:spLocks noChangeArrowheads="1"/>
            </p:cNvSpPr>
            <p:nvPr/>
          </p:nvSpPr>
          <p:spPr bwMode="auto">
            <a:xfrm>
              <a:off x="7902371" y="4439886"/>
              <a:ext cx="2278072" cy="831234"/>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un changement climatique aggravé</a:t>
              </a:r>
            </a:p>
          </p:txBody>
        </p:sp>
      </p:grpSp>
      <p:sp>
        <p:nvSpPr>
          <p:cNvPr id="2" name="Rectangle 2">
            <a:extLst>
              <a:ext uri="{FF2B5EF4-FFF2-40B4-BE49-F238E27FC236}">
                <a16:creationId xmlns:a16="http://schemas.microsoft.com/office/drawing/2014/main" id="{D1A27821-8EC3-B89F-CFD2-C2A7E1F462AA}"/>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Quelles sont les conséquences de la perte </a:t>
            </a:r>
          </a:p>
          <a:p>
            <a:pPr algn="ctr" eaLnBrk="1" hangingPunct="1">
              <a:defRPr/>
            </a:pPr>
            <a:r>
              <a:rPr lang="fr-FR" sz="3500" b="1" dirty="0">
                <a:solidFill>
                  <a:srgbClr val="4472C4">
                    <a:lumMod val="75000"/>
                  </a:srgbClr>
                </a:solidFill>
                <a:cs typeface="Arial" panose="020B0604020202020204" pitchFamily="34" charset="0"/>
              </a:rPr>
              <a:t>de biodiversité sur l’Homme et les autres êtres vivants ?</a:t>
            </a:r>
          </a:p>
        </p:txBody>
      </p:sp>
      <p:sp>
        <p:nvSpPr>
          <p:cNvPr id="3" name="Rectangle 1">
            <a:extLst>
              <a:ext uri="{FF2B5EF4-FFF2-40B4-BE49-F238E27FC236}">
                <a16:creationId xmlns:a16="http://schemas.microsoft.com/office/drawing/2014/main" id="{1AF2D7C6-F8EE-267B-D542-5ACDD40D831F}"/>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3AE94F0F-AF4D-1CC1-7FC2-EE387633A36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9E90F0E4-0E3C-96AD-ED7E-08ED06F1A61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FEF8ED06-CC2D-3B8F-0FD4-F665DBF29B1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8E96988B-04A1-C52A-694C-7EAD35C4A44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C228E10C-9829-223A-1B50-88A598A630C2}"/>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136F366-E454-E37F-11A6-B1599CD00D9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1D0B9839-87EE-E1D4-E04E-DD35582449D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80BC6504-452D-3D9B-3BC7-816AB5DAEA5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e 48">
            <a:extLst>
              <a:ext uri="{FF2B5EF4-FFF2-40B4-BE49-F238E27FC236}">
                <a16:creationId xmlns:a16="http://schemas.microsoft.com/office/drawing/2014/main" id="{79228D81-42D0-D3A0-8241-24350EBDCCF2}"/>
              </a:ext>
            </a:extLst>
          </p:cNvPr>
          <p:cNvGrpSpPr/>
          <p:nvPr/>
        </p:nvGrpSpPr>
        <p:grpSpPr>
          <a:xfrm>
            <a:off x="4864099" y="1174190"/>
            <a:ext cx="3197225" cy="2630798"/>
            <a:chOff x="4864099" y="1174190"/>
            <a:chExt cx="3197225" cy="2630798"/>
          </a:xfrm>
        </p:grpSpPr>
        <p:sp>
          <p:nvSpPr>
            <p:cNvPr id="13" name="ZoneTexte 14">
              <a:extLst>
                <a:ext uri="{FF2B5EF4-FFF2-40B4-BE49-F238E27FC236}">
                  <a16:creationId xmlns:a16="http://schemas.microsoft.com/office/drawing/2014/main" id="{8C7A7C11-1604-3F9B-5D8C-2658F5CFD923}"/>
                </a:ext>
              </a:extLst>
            </p:cNvPr>
            <p:cNvSpPr txBox="1">
              <a:spLocks noChangeArrowheads="1"/>
            </p:cNvSpPr>
            <p:nvPr/>
          </p:nvSpPr>
          <p:spPr bwMode="auto">
            <a:xfrm>
              <a:off x="4864099" y="3097102"/>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Menace sur la production de ressources alimentaires</a:t>
              </a:r>
            </a:p>
          </p:txBody>
        </p:sp>
        <p:pic>
          <p:nvPicPr>
            <p:cNvPr id="23" name="Image 22">
              <a:extLst>
                <a:ext uri="{FF2B5EF4-FFF2-40B4-BE49-F238E27FC236}">
                  <a16:creationId xmlns:a16="http://schemas.microsoft.com/office/drawing/2014/main" id="{55046837-8D07-3B15-B819-ED2D304935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4204" y="1174190"/>
              <a:ext cx="1497013" cy="1957633"/>
            </a:xfrm>
            <a:prstGeom prst="rect">
              <a:avLst/>
            </a:prstGeom>
          </p:spPr>
        </p:pic>
      </p:grpSp>
      <p:grpSp>
        <p:nvGrpSpPr>
          <p:cNvPr id="52" name="Groupe 51">
            <a:extLst>
              <a:ext uri="{FF2B5EF4-FFF2-40B4-BE49-F238E27FC236}">
                <a16:creationId xmlns:a16="http://schemas.microsoft.com/office/drawing/2014/main" id="{55FED556-BD4F-0974-CD9F-CBC83B0DD2F3}"/>
              </a:ext>
            </a:extLst>
          </p:cNvPr>
          <p:cNvGrpSpPr/>
          <p:nvPr/>
        </p:nvGrpSpPr>
        <p:grpSpPr>
          <a:xfrm>
            <a:off x="1344612" y="3870871"/>
            <a:ext cx="3197225" cy="2623092"/>
            <a:chOff x="1344612" y="3870871"/>
            <a:chExt cx="3197225" cy="2623092"/>
          </a:xfrm>
        </p:grpSpPr>
        <p:sp>
          <p:nvSpPr>
            <p:cNvPr id="14" name="ZoneTexte 14">
              <a:extLst>
                <a:ext uri="{FF2B5EF4-FFF2-40B4-BE49-F238E27FC236}">
                  <a16:creationId xmlns:a16="http://schemas.microsoft.com/office/drawing/2014/main" id="{F599D370-3D81-8095-D95B-6F2FF3381A45}"/>
                </a:ext>
              </a:extLst>
            </p:cNvPr>
            <p:cNvSpPr txBox="1">
              <a:spLocks noChangeArrowheads="1"/>
            </p:cNvSpPr>
            <p:nvPr/>
          </p:nvSpPr>
          <p:spPr bwMode="auto">
            <a:xfrm>
              <a:off x="1344612" y="5786077"/>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Prolifération d’espèces exotiques favorisée</a:t>
              </a:r>
            </a:p>
          </p:txBody>
        </p:sp>
        <p:pic>
          <p:nvPicPr>
            <p:cNvPr id="27" name="Image 26">
              <a:extLst>
                <a:ext uri="{FF2B5EF4-FFF2-40B4-BE49-F238E27FC236}">
                  <a16:creationId xmlns:a16="http://schemas.microsoft.com/office/drawing/2014/main" id="{B1DDB2DC-1290-C4CC-F79E-C0D9FC28B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7576" y="3870871"/>
              <a:ext cx="2759953" cy="1949773"/>
            </a:xfrm>
            <a:prstGeom prst="rect">
              <a:avLst/>
            </a:prstGeom>
          </p:spPr>
        </p:pic>
      </p:grpSp>
      <p:grpSp>
        <p:nvGrpSpPr>
          <p:cNvPr id="51" name="Groupe 50">
            <a:extLst>
              <a:ext uri="{FF2B5EF4-FFF2-40B4-BE49-F238E27FC236}">
                <a16:creationId xmlns:a16="http://schemas.microsoft.com/office/drawing/2014/main" id="{232B2E7D-7E91-4103-3F34-40303062F8EE}"/>
              </a:ext>
            </a:extLst>
          </p:cNvPr>
          <p:cNvGrpSpPr/>
          <p:nvPr/>
        </p:nvGrpSpPr>
        <p:grpSpPr>
          <a:xfrm>
            <a:off x="5040523" y="4244305"/>
            <a:ext cx="3197225" cy="2249658"/>
            <a:chOff x="5040523" y="4244305"/>
            <a:chExt cx="3197225" cy="2249658"/>
          </a:xfrm>
        </p:grpSpPr>
        <p:sp>
          <p:nvSpPr>
            <p:cNvPr id="18" name="ZoneTexte 14">
              <a:extLst>
                <a:ext uri="{FF2B5EF4-FFF2-40B4-BE49-F238E27FC236}">
                  <a16:creationId xmlns:a16="http://schemas.microsoft.com/office/drawing/2014/main" id="{3DE26D45-C9AD-0FC0-F639-984A9FC314E8}"/>
                </a:ext>
              </a:extLst>
            </p:cNvPr>
            <p:cNvSpPr txBox="1">
              <a:spLocks noChangeArrowheads="1"/>
            </p:cNvSpPr>
            <p:nvPr/>
          </p:nvSpPr>
          <p:spPr bwMode="auto">
            <a:xfrm>
              <a:off x="5040523" y="5786077"/>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rgbClr val="2F5597"/>
                  </a:solidFill>
                  <a:latin typeface="+mn-lt"/>
                  <a:cs typeface="Calibri" panose="020F0502020204030204" pitchFamily="34" charset="0"/>
                </a:rPr>
                <a:t>Menace sur la production de médicaments</a:t>
              </a:r>
            </a:p>
          </p:txBody>
        </p:sp>
        <p:pic>
          <p:nvPicPr>
            <p:cNvPr id="29" name="Image 28">
              <a:extLst>
                <a:ext uri="{FF2B5EF4-FFF2-40B4-BE49-F238E27FC236}">
                  <a16:creationId xmlns:a16="http://schemas.microsoft.com/office/drawing/2014/main" id="{93315078-F0EE-A810-E840-7AB27B1EAD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9463" y="4244305"/>
              <a:ext cx="1945266" cy="1762421"/>
            </a:xfrm>
            <a:prstGeom prst="rect">
              <a:avLst/>
            </a:prstGeom>
          </p:spPr>
        </p:pic>
      </p:grpSp>
      <p:grpSp>
        <p:nvGrpSpPr>
          <p:cNvPr id="30" name="Groupe N1">
            <a:extLst>
              <a:ext uri="{FF2B5EF4-FFF2-40B4-BE49-F238E27FC236}">
                <a16:creationId xmlns:a16="http://schemas.microsoft.com/office/drawing/2014/main" id="{A3F1EAB4-3C23-FA5B-7432-659DBA0BE8DF}"/>
              </a:ext>
            </a:extLst>
          </p:cNvPr>
          <p:cNvGrpSpPr/>
          <p:nvPr/>
        </p:nvGrpSpPr>
        <p:grpSpPr>
          <a:xfrm>
            <a:off x="2428772" y="1796574"/>
            <a:ext cx="1015200" cy="1015200"/>
            <a:chOff x="2979068" y="2181479"/>
            <a:chExt cx="1015200" cy="1015200"/>
          </a:xfrm>
          <a:solidFill>
            <a:srgbClr val="42C4E3"/>
          </a:solidFill>
        </p:grpSpPr>
        <p:sp>
          <p:nvSpPr>
            <p:cNvPr id="31" name="Numéro 1">
              <a:extLst>
                <a:ext uri="{FF2B5EF4-FFF2-40B4-BE49-F238E27FC236}">
                  <a16:creationId xmlns:a16="http://schemas.microsoft.com/office/drawing/2014/main" id="{349FA0E4-40C9-C2FB-B443-C2D3D75C4644}"/>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0447F758-20D2-3A0C-2E06-4A2BFC045514}"/>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3" name="Groupe N3">
            <a:extLst>
              <a:ext uri="{FF2B5EF4-FFF2-40B4-BE49-F238E27FC236}">
                <a16:creationId xmlns:a16="http://schemas.microsoft.com/office/drawing/2014/main" id="{864A82F9-9474-8559-FF2C-B37E498871F0}"/>
              </a:ext>
            </a:extLst>
          </p:cNvPr>
          <p:cNvGrpSpPr>
            <a:grpSpLocks/>
          </p:cNvGrpSpPr>
          <p:nvPr/>
        </p:nvGrpSpPr>
        <p:grpSpPr bwMode="auto">
          <a:xfrm>
            <a:off x="9161439" y="1796992"/>
            <a:ext cx="1016000" cy="1014413"/>
            <a:chOff x="9725308" y="2293938"/>
            <a:chExt cx="1015200" cy="1015200"/>
          </a:xfrm>
        </p:grpSpPr>
        <p:sp>
          <p:nvSpPr>
            <p:cNvPr id="34" name="Numéro 3">
              <a:extLst>
                <a:ext uri="{FF2B5EF4-FFF2-40B4-BE49-F238E27FC236}">
                  <a16:creationId xmlns:a16="http://schemas.microsoft.com/office/drawing/2014/main" id="{29E3AEA8-53BE-8B6D-107D-E5AE454F8734}"/>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645A3A84-D6E1-A0B1-B7DE-C5A8F71A71F9}"/>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6" name="Groupe N5">
            <a:extLst>
              <a:ext uri="{FF2B5EF4-FFF2-40B4-BE49-F238E27FC236}">
                <a16:creationId xmlns:a16="http://schemas.microsoft.com/office/drawing/2014/main" id="{C87AB866-3434-AB5F-6C2C-D4DF14C85E3C}"/>
              </a:ext>
            </a:extLst>
          </p:cNvPr>
          <p:cNvGrpSpPr>
            <a:grpSpLocks/>
          </p:cNvGrpSpPr>
          <p:nvPr/>
        </p:nvGrpSpPr>
        <p:grpSpPr bwMode="auto">
          <a:xfrm>
            <a:off x="5899149" y="4581525"/>
            <a:ext cx="1016000" cy="1016000"/>
            <a:chOff x="6250282" y="5007328"/>
            <a:chExt cx="1015200" cy="1015200"/>
          </a:xfrm>
        </p:grpSpPr>
        <p:sp>
          <p:nvSpPr>
            <p:cNvPr id="37" name="Numéro 5">
              <a:extLst>
                <a:ext uri="{FF2B5EF4-FFF2-40B4-BE49-F238E27FC236}">
                  <a16:creationId xmlns:a16="http://schemas.microsoft.com/office/drawing/2014/main" id="{6902A425-049A-842B-1196-964E4B6176AF}"/>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B75AB4DD-A3AD-3371-3C06-0831AB343CD4}"/>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9" name="Groupe N4">
            <a:extLst>
              <a:ext uri="{FF2B5EF4-FFF2-40B4-BE49-F238E27FC236}">
                <a16:creationId xmlns:a16="http://schemas.microsoft.com/office/drawing/2014/main" id="{D6752C9F-D332-5AFF-808F-CA5CAA75AD41}"/>
              </a:ext>
            </a:extLst>
          </p:cNvPr>
          <p:cNvGrpSpPr>
            <a:grpSpLocks/>
          </p:cNvGrpSpPr>
          <p:nvPr/>
        </p:nvGrpSpPr>
        <p:grpSpPr bwMode="auto">
          <a:xfrm>
            <a:off x="2486513" y="4585997"/>
            <a:ext cx="1016000" cy="1016000"/>
            <a:chOff x="3027027" y="5047015"/>
            <a:chExt cx="1015200" cy="1015200"/>
          </a:xfrm>
        </p:grpSpPr>
        <p:sp>
          <p:nvSpPr>
            <p:cNvPr id="40" name="Numéro 4">
              <a:extLst>
                <a:ext uri="{FF2B5EF4-FFF2-40B4-BE49-F238E27FC236}">
                  <a16:creationId xmlns:a16="http://schemas.microsoft.com/office/drawing/2014/main" id="{2969B9DD-4A56-FEC3-0ED8-ADEBBCA9B3F1}"/>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2F152C41-4338-A3A3-8A7A-B03E25A78B92}"/>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2" name="Groupe N2">
            <a:extLst>
              <a:ext uri="{FF2B5EF4-FFF2-40B4-BE49-F238E27FC236}">
                <a16:creationId xmlns:a16="http://schemas.microsoft.com/office/drawing/2014/main" id="{DB78AF08-4964-50A3-B80E-3636E781F63D}"/>
              </a:ext>
            </a:extLst>
          </p:cNvPr>
          <p:cNvGrpSpPr>
            <a:grpSpLocks/>
          </p:cNvGrpSpPr>
          <p:nvPr/>
        </p:nvGrpSpPr>
        <p:grpSpPr bwMode="auto">
          <a:xfrm>
            <a:off x="5899149" y="1796992"/>
            <a:ext cx="1016000" cy="1014413"/>
            <a:chOff x="6429109" y="2275219"/>
            <a:chExt cx="1015200" cy="1015200"/>
          </a:xfrm>
        </p:grpSpPr>
        <p:sp>
          <p:nvSpPr>
            <p:cNvPr id="43" name="Numéro 2">
              <a:extLst>
                <a:ext uri="{FF2B5EF4-FFF2-40B4-BE49-F238E27FC236}">
                  <a16:creationId xmlns:a16="http://schemas.microsoft.com/office/drawing/2014/main" id="{D687A1C1-1E6E-26F7-328C-1BBA40165B57}"/>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0A68A5B7-0DC4-8AFB-E379-25D26408477A}"/>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5" name="Groupe N6">
            <a:extLst>
              <a:ext uri="{FF2B5EF4-FFF2-40B4-BE49-F238E27FC236}">
                <a16:creationId xmlns:a16="http://schemas.microsoft.com/office/drawing/2014/main" id="{69B0B623-C5B0-61F3-82FA-64CEE4A1D4DC}"/>
              </a:ext>
            </a:extLst>
          </p:cNvPr>
          <p:cNvGrpSpPr>
            <a:grpSpLocks/>
          </p:cNvGrpSpPr>
          <p:nvPr/>
        </p:nvGrpSpPr>
        <p:grpSpPr bwMode="auto">
          <a:xfrm>
            <a:off x="9197487" y="4586343"/>
            <a:ext cx="1016000" cy="1016000"/>
            <a:chOff x="9902970" y="5173076"/>
            <a:chExt cx="1015200" cy="1015200"/>
          </a:xfrm>
        </p:grpSpPr>
        <p:sp>
          <p:nvSpPr>
            <p:cNvPr id="46" name="Numéro 6">
              <a:extLst>
                <a:ext uri="{FF2B5EF4-FFF2-40B4-BE49-F238E27FC236}">
                  <a16:creationId xmlns:a16="http://schemas.microsoft.com/office/drawing/2014/main" id="{40AF5CF2-DE3D-9FEF-D34E-45D3A524BC81}"/>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137D5FC7-73F4-D008-21BF-234219B108DC}"/>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26" name="Espace réservé du numéro de diapositive 1">
            <a:extLst>
              <a:ext uri="{FF2B5EF4-FFF2-40B4-BE49-F238E27FC236}">
                <a16:creationId xmlns:a16="http://schemas.microsoft.com/office/drawing/2014/main" id="{672F9830-35B5-247C-F8C7-15D517C3BB15}"/>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48</a:t>
            </a:fld>
            <a:endParaRPr lang="fr-FR" altLang="fr-FR" sz="1800" b="1" dirty="0">
              <a:solidFill>
                <a:schemeClr val="bg1"/>
              </a:solidFill>
            </a:endParaRPr>
          </a:p>
        </p:txBody>
      </p:sp>
      <p:pic>
        <p:nvPicPr>
          <p:cNvPr id="16" name="Logo AEM">
            <a:extLst>
              <a:ext uri="{FF2B5EF4-FFF2-40B4-BE49-F238E27FC236}">
                <a16:creationId xmlns:a16="http://schemas.microsoft.com/office/drawing/2014/main" id="{08BD1F68-C1C2-775D-847B-B12A54D95E9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6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3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3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3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3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95B8685-A935-74CC-1A25-E911D7E4B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5" y="2263515"/>
            <a:ext cx="7119737" cy="3598434"/>
          </a:xfrm>
          <a:prstGeom prst="rect">
            <a:avLst/>
          </a:prstGeom>
        </p:spPr>
      </p:pic>
      <p:sp>
        <p:nvSpPr>
          <p:cNvPr id="2" name="Rectangle 2">
            <a:extLst>
              <a:ext uri="{FF2B5EF4-FFF2-40B4-BE49-F238E27FC236}">
                <a16:creationId xmlns:a16="http://schemas.microsoft.com/office/drawing/2014/main" id="{705DCE89-9BFF-A96D-62F9-8F89F2DEF845}"/>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 est le lien entre la pollution de l’air, </a:t>
            </a:r>
          </a:p>
          <a:p>
            <a:pPr algn="ctr" eaLnBrk="1" hangingPunct="1">
              <a:defRPr/>
            </a:pPr>
            <a:r>
              <a:rPr lang="fr-FR" sz="3500" b="1" dirty="0">
                <a:solidFill>
                  <a:srgbClr val="4472C4">
                    <a:lumMod val="75000"/>
                  </a:srgbClr>
                </a:solidFill>
                <a:cs typeface="Arial" panose="020B0604020202020204" pitchFamily="34" charset="0"/>
              </a:rPr>
              <a:t>la biodiversité et la baisse de l’immunité ?</a:t>
            </a:r>
          </a:p>
        </p:txBody>
      </p:sp>
      <p:sp>
        <p:nvSpPr>
          <p:cNvPr id="3" name="Rectangle 1">
            <a:extLst>
              <a:ext uri="{FF2B5EF4-FFF2-40B4-BE49-F238E27FC236}">
                <a16:creationId xmlns:a16="http://schemas.microsoft.com/office/drawing/2014/main" id="{74F8FA09-664F-B509-68A9-085CB611EFF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E30D99DD-109C-3D4D-B34C-A8BFD78A30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7CC256CB-90BA-9EDC-0963-6973E7232086}"/>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32DBD6DB-94EA-8719-F9CD-BDCF052D268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AF685463-800C-206E-A414-4D301838DC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611EF1B2-A0B0-3A05-B8AB-35AAA29C9FD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6BE85DBC-7E94-74C8-F75B-414C43CFA0FD}"/>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4F115BA8-6258-D8F1-C03C-9657C67B9E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8A39806-4A2C-09AB-34F7-D024CE6A3B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E9AA0E0B-1414-1E61-5209-B90B82F2D405}"/>
              </a:ext>
            </a:extLst>
          </p:cNvPr>
          <p:cNvSpPr txBox="1"/>
          <p:nvPr/>
        </p:nvSpPr>
        <p:spPr>
          <a:xfrm>
            <a:off x="7470560" y="2035969"/>
            <a:ext cx="4416640" cy="3339184"/>
          </a:xfrm>
          <a:prstGeom prst="rect">
            <a:avLst/>
          </a:prstGeom>
          <a:noFill/>
        </p:spPr>
        <p:txBody>
          <a:bodyPr wrap="square">
            <a:spAutoFit/>
          </a:bodyPr>
          <a:lstStyle/>
          <a:p>
            <a:pPr>
              <a:lnSpc>
                <a:spcPct val="107000"/>
              </a:lnSpc>
              <a:spcAft>
                <a:spcPts val="800"/>
              </a:spcAft>
            </a:pPr>
            <a:r>
              <a:rPr lang="fr-FR" sz="1800" dirty="0">
                <a:solidFill>
                  <a:schemeClr val="accent1">
                    <a:lumMod val="75000"/>
                  </a:schemeClr>
                </a:solidFill>
                <a:effectLst/>
                <a:ea typeface="Calibri" panose="020F0502020204030204" pitchFamily="34" charset="0"/>
                <a:cs typeface="Times New Roman" panose="02020603050405020304" pitchFamily="18" charset="0"/>
              </a:rPr>
              <a:t>La perte de biodiversité </a:t>
            </a:r>
            <a:r>
              <a:rPr lang="fr-FR" sz="1800" b="1" dirty="0">
                <a:solidFill>
                  <a:schemeClr val="accent1">
                    <a:lumMod val="75000"/>
                  </a:schemeClr>
                </a:solidFill>
                <a:effectLst/>
                <a:ea typeface="Calibri" panose="020F0502020204030204" pitchFamily="34" charset="0"/>
                <a:cs typeface="Times New Roman" panose="02020603050405020304" pitchFamily="18" charset="0"/>
              </a:rPr>
              <a:t>affecte nos capacités immunomodulatrices</a:t>
            </a:r>
            <a:r>
              <a:rPr lang="fr-FR" sz="1800" dirty="0">
                <a:solidFill>
                  <a:schemeClr val="accent1">
                    <a:lumMod val="75000"/>
                  </a:schemeClr>
                </a:solidFill>
                <a:effectLst/>
                <a:ea typeface="Calibri" panose="020F0502020204030204" pitchFamily="34" charset="0"/>
                <a:cs typeface="Times New Roman" panose="02020603050405020304" pitchFamily="18" charset="0"/>
              </a:rPr>
              <a:t>, c’est-à-dire notre capacité réguler les inflammations, principalement celles des organes cibles des allergies (poumons, intestins…). Plus </a:t>
            </a:r>
            <a:r>
              <a:rPr lang="fr-FR" sz="1800" b="1" dirty="0">
                <a:solidFill>
                  <a:schemeClr val="accent1">
                    <a:lumMod val="75000"/>
                  </a:schemeClr>
                </a:solidFill>
                <a:effectLst/>
                <a:ea typeface="Calibri" panose="020F0502020204030204" pitchFamily="34" charset="0"/>
                <a:cs typeface="Times New Roman" panose="02020603050405020304" pitchFamily="18" charset="0"/>
              </a:rPr>
              <a:t>le lien entre humains et espaces naturels est réduit, plus il y a de risque pour la santé humaine. </a:t>
            </a:r>
            <a:r>
              <a:rPr lang="fr-FR" sz="1800" dirty="0">
                <a:solidFill>
                  <a:schemeClr val="accent1">
                    <a:lumMod val="75000"/>
                  </a:schemeClr>
                </a:solidFill>
                <a:effectLst/>
                <a:ea typeface="Calibri" panose="020F0502020204030204" pitchFamily="34" charset="0"/>
                <a:cs typeface="Times New Roman" panose="02020603050405020304" pitchFamily="18" charset="0"/>
              </a:rPr>
              <a:t>Comme la flore ou l’organisme des personnes est peu en contact avec les espaces naturels, il est de moins en moins résistant à l’exposition aux allergènes. </a:t>
            </a:r>
          </a:p>
        </p:txBody>
      </p:sp>
      <p:pic>
        <p:nvPicPr>
          <p:cNvPr id="14" name="Image 13">
            <a:extLst>
              <a:ext uri="{FF2B5EF4-FFF2-40B4-BE49-F238E27FC236}">
                <a16:creationId xmlns:a16="http://schemas.microsoft.com/office/drawing/2014/main" id="{21EFE6D0-A568-E4FB-981B-772F7EAF05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311" y="2874481"/>
            <a:ext cx="2718282" cy="3406139"/>
          </a:xfrm>
          <a:prstGeom prst="rect">
            <a:avLst/>
          </a:prstGeom>
        </p:spPr>
      </p:pic>
      <p:sp>
        <p:nvSpPr>
          <p:cNvPr id="12" name="Espace réservé du numéro de diapositive 1">
            <a:extLst>
              <a:ext uri="{FF2B5EF4-FFF2-40B4-BE49-F238E27FC236}">
                <a16:creationId xmlns:a16="http://schemas.microsoft.com/office/drawing/2014/main" id="{0F367A75-A8E3-223A-52BD-EAE6D38E666E}"/>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49</a:t>
            </a:fld>
            <a:endParaRPr lang="fr-FR" altLang="fr-FR" sz="1800" b="1" dirty="0">
              <a:solidFill>
                <a:schemeClr val="bg1"/>
              </a:solidFill>
            </a:endParaRPr>
          </a:p>
        </p:txBody>
      </p:sp>
      <p:pic>
        <p:nvPicPr>
          <p:cNvPr id="17" name="Image 16">
            <a:hlinkClick r:id="rId8" action="ppaction://hlinksldjump"/>
            <a:extLst>
              <a:ext uri="{FF2B5EF4-FFF2-40B4-BE49-F238E27FC236}">
                <a16:creationId xmlns:a16="http://schemas.microsoft.com/office/drawing/2014/main" id="{E6F67840-6BB7-55F8-878C-60B565FA2C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11710" y="5619203"/>
            <a:ext cx="780290" cy="661417"/>
          </a:xfrm>
          <a:prstGeom prst="rect">
            <a:avLst/>
          </a:prstGeom>
        </p:spPr>
      </p:pic>
      <p:pic>
        <p:nvPicPr>
          <p:cNvPr id="18" name="Logo AEM">
            <a:extLst>
              <a:ext uri="{FF2B5EF4-FFF2-40B4-BE49-F238E27FC236}">
                <a16:creationId xmlns:a16="http://schemas.microsoft.com/office/drawing/2014/main" id="{A19CF361-0123-84AB-2B5E-85D5B6656A2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7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1800" decel="100000" fill="hold"/>
                                        <p:tgtEl>
                                          <p:spTgt spid="1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2">
            <a:hlinkClick r:id="rId3" action="ppaction://hlinksldjump"/>
            <a:extLst>
              <a:ext uri="{FF2B5EF4-FFF2-40B4-BE49-F238E27FC236}">
                <a16:creationId xmlns:a16="http://schemas.microsoft.com/office/drawing/2014/main" id="{6888B7C6-9A32-172A-1201-7ED105C216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1988" y="0"/>
            <a:ext cx="10266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518CEB1B-A1D8-0710-11E6-C4881A42D074}"/>
              </a:ext>
            </a:extLst>
          </p:cNvPr>
          <p:cNvSpPr/>
          <p:nvPr/>
        </p:nvSpPr>
        <p:spPr>
          <a:xfrm>
            <a:off x="1482725" y="-3175"/>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Quantité moyenne d’air inspiré par jour</a:t>
            </a:r>
          </a:p>
        </p:txBody>
      </p:sp>
      <p:sp>
        <p:nvSpPr>
          <p:cNvPr id="13" name="Rectangle 1">
            <a:extLst>
              <a:ext uri="{FF2B5EF4-FFF2-40B4-BE49-F238E27FC236}">
                <a16:creationId xmlns:a16="http://schemas.microsoft.com/office/drawing/2014/main" id="{B527FA02-CFA5-376E-2061-61D474615CED}"/>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310277" name="Picture 33">
            <a:hlinkClick r:id="rId3" action="ppaction://hlinksldjump"/>
            <a:extLst>
              <a:ext uri="{FF2B5EF4-FFF2-40B4-BE49-F238E27FC236}">
                <a16:creationId xmlns:a16="http://schemas.microsoft.com/office/drawing/2014/main" id="{7C2B6AFC-76FC-42C1-6DFB-CE7A7F66C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8556" y="5708532"/>
            <a:ext cx="762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texte 10 lt">
            <a:extLst>
              <a:ext uri="{FF2B5EF4-FFF2-40B4-BE49-F238E27FC236}">
                <a16:creationId xmlns:a16="http://schemas.microsoft.com/office/drawing/2014/main" id="{3D18A220-B297-4FE5-BA66-57B448768AE9}"/>
              </a:ext>
            </a:extLst>
          </p:cNvPr>
          <p:cNvSpPr/>
          <p:nvPr/>
        </p:nvSpPr>
        <p:spPr bwMode="auto">
          <a:xfrm>
            <a:off x="9499694" y="2962216"/>
            <a:ext cx="2438400" cy="15525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2400" b="1" dirty="0">
                <a:solidFill>
                  <a:schemeClr val="bg1"/>
                </a:solidFill>
                <a:cs typeface="Arial" panose="020B0604020202020204" pitchFamily="34" charset="0"/>
              </a:rPr>
              <a:t>Soit environ</a:t>
            </a:r>
          </a:p>
          <a:p>
            <a:pPr algn="ctr">
              <a:defRPr/>
            </a:pPr>
            <a:r>
              <a:rPr lang="fr-FR" altLang="fr-FR" sz="2400" b="1" dirty="0">
                <a:solidFill>
                  <a:schemeClr val="bg1"/>
                </a:solidFill>
                <a:cs typeface="Arial" panose="020B0604020202020204" pitchFamily="34" charset="0"/>
              </a:rPr>
              <a:t>10 litres d’air </a:t>
            </a:r>
            <a:br>
              <a:rPr lang="fr-FR" altLang="fr-FR" sz="2400" b="1" dirty="0">
                <a:solidFill>
                  <a:schemeClr val="bg1"/>
                </a:solidFill>
                <a:cs typeface="Arial" panose="020B0604020202020204" pitchFamily="34" charset="0"/>
              </a:rPr>
            </a:br>
            <a:r>
              <a:rPr lang="fr-FR" altLang="fr-FR" sz="2400" b="1" dirty="0">
                <a:solidFill>
                  <a:schemeClr val="bg1"/>
                </a:solidFill>
                <a:cs typeface="Arial" panose="020B0604020202020204" pitchFamily="34" charset="0"/>
              </a:rPr>
              <a:t>par minute ! </a:t>
            </a:r>
          </a:p>
        </p:txBody>
      </p:sp>
      <p:sp>
        <p:nvSpPr>
          <p:cNvPr id="10" name="Ellipse texte 10 lt">
            <a:extLst>
              <a:ext uri="{FF2B5EF4-FFF2-40B4-BE49-F238E27FC236}">
                <a16:creationId xmlns:a16="http://schemas.microsoft.com/office/drawing/2014/main" id="{B73096BE-4450-4DD0-A636-486533C4D515}"/>
              </a:ext>
            </a:extLst>
          </p:cNvPr>
          <p:cNvSpPr/>
          <p:nvPr/>
        </p:nvSpPr>
        <p:spPr bwMode="auto">
          <a:xfrm>
            <a:off x="9480550" y="1249363"/>
            <a:ext cx="2438400" cy="15525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2400" b="1" dirty="0">
                <a:solidFill>
                  <a:schemeClr val="bg1"/>
                </a:solidFill>
                <a:cs typeface="Arial" panose="020B0604020202020204" pitchFamily="34" charset="0"/>
              </a:rPr>
              <a:t>15 000 litres</a:t>
            </a:r>
            <a:br>
              <a:rPr lang="fr-FR" altLang="fr-FR" sz="2400" b="1" dirty="0">
                <a:solidFill>
                  <a:schemeClr val="bg1"/>
                </a:solidFill>
                <a:cs typeface="Arial" panose="020B0604020202020204" pitchFamily="34" charset="0"/>
              </a:rPr>
            </a:br>
            <a:r>
              <a:rPr lang="fr-FR" altLang="fr-FR" sz="2400" b="1" dirty="0">
                <a:solidFill>
                  <a:schemeClr val="bg1"/>
                </a:solidFill>
                <a:cs typeface="Arial" panose="020B0604020202020204" pitchFamily="34" charset="0"/>
              </a:rPr>
              <a:t>d’air par jour ! </a:t>
            </a:r>
          </a:p>
        </p:txBody>
      </p:sp>
      <p:sp>
        <p:nvSpPr>
          <p:cNvPr id="3" name="Espace réservé du numéro de diapositive 1">
            <a:extLst>
              <a:ext uri="{FF2B5EF4-FFF2-40B4-BE49-F238E27FC236}">
                <a16:creationId xmlns:a16="http://schemas.microsoft.com/office/drawing/2014/main" id="{0EA08B59-C4B7-F98C-3778-414ACE24BC6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a:t>
            </a:fld>
            <a:endParaRPr lang="fr-FR" altLang="fr-FR" sz="1800" b="1" dirty="0">
              <a:solidFill>
                <a:schemeClr val="bg1"/>
              </a:solidFill>
            </a:endParaRPr>
          </a:p>
        </p:txBody>
      </p:sp>
      <p:pic>
        <p:nvPicPr>
          <p:cNvPr id="5" name="Logo AEM">
            <a:extLst>
              <a:ext uri="{FF2B5EF4-FFF2-40B4-BE49-F238E27FC236}">
                <a16:creationId xmlns:a16="http://schemas.microsoft.com/office/drawing/2014/main" id="{93E49A92-CF9F-C00E-78AB-6AA44691A6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E35798D-F763-8219-9F47-5827967106B1}"/>
              </a:ext>
            </a:extLst>
          </p:cNvPr>
          <p:cNvSpPr txBox="1"/>
          <p:nvPr/>
        </p:nvSpPr>
        <p:spPr>
          <a:xfrm>
            <a:off x="6394415" y="1369319"/>
            <a:ext cx="5043406" cy="5078313"/>
          </a:xfrm>
          <a:prstGeom prst="rect">
            <a:avLst/>
          </a:prstGeom>
          <a:noFill/>
        </p:spPr>
        <p:txBody>
          <a:bodyPr wrap="square">
            <a:spAutoFit/>
          </a:bodyPr>
          <a:lstStyle/>
          <a:p>
            <a:pPr algn="l"/>
            <a:r>
              <a:rPr lang="fr-FR" b="0" i="0" dirty="0">
                <a:solidFill>
                  <a:schemeClr val="accent1">
                    <a:lumMod val="75000"/>
                  </a:schemeClr>
                </a:solidFill>
                <a:effectLst/>
              </a:rPr>
              <a:t>Les humains s’exposent à des maladies quand ils sont au contact d’</a:t>
            </a:r>
            <a:r>
              <a:rPr lang="fr-FR" b="0" i="1" dirty="0">
                <a:solidFill>
                  <a:schemeClr val="accent1">
                    <a:lumMod val="75000"/>
                  </a:schemeClr>
                </a:solidFill>
                <a:effectLst/>
              </a:rPr>
              <a:t>agents infectieux</a:t>
            </a:r>
            <a:r>
              <a:rPr lang="fr-FR" b="0" i="0" dirty="0">
                <a:solidFill>
                  <a:schemeClr val="accent1">
                    <a:lumMod val="75000"/>
                  </a:schemeClr>
                </a:solidFill>
                <a:effectLst/>
              </a:rPr>
              <a:t>, portés par exemple par des animaux comme les tiques, les singes, les chauves-souris, les oiseaux... Cette situation se rencontre au fur et à mesure que les humains étendent leurs actions dans des milieux naturels et les détruisent.</a:t>
            </a:r>
          </a:p>
          <a:p>
            <a:pPr algn="l"/>
            <a:endParaRPr lang="fr-FR" b="0" i="0" dirty="0">
              <a:solidFill>
                <a:schemeClr val="accent1">
                  <a:lumMod val="75000"/>
                </a:schemeClr>
              </a:solidFill>
              <a:effectLst/>
            </a:endParaRPr>
          </a:p>
          <a:p>
            <a:pPr algn="l"/>
            <a:r>
              <a:rPr lang="fr-FR" b="0" i="0" dirty="0">
                <a:solidFill>
                  <a:schemeClr val="accent1">
                    <a:lumMod val="75000"/>
                  </a:schemeClr>
                </a:solidFill>
                <a:effectLst/>
              </a:rPr>
              <a:t>Le risque de rencontrer de nouveaux virus s’accroît :</a:t>
            </a:r>
          </a:p>
          <a:p>
            <a:pPr algn="l"/>
            <a:endParaRPr lang="fr-FR" b="0" i="0" dirty="0">
              <a:solidFill>
                <a:schemeClr val="accent1">
                  <a:lumMod val="75000"/>
                </a:schemeClr>
              </a:solidFill>
              <a:effectLst/>
            </a:endParaRPr>
          </a:p>
          <a:p>
            <a:pPr algn="l">
              <a:buFont typeface="Arial" panose="020B0604020202020204" pitchFamily="34" charset="0"/>
              <a:buChar char="•"/>
            </a:pPr>
            <a:r>
              <a:rPr lang="fr-FR" b="0" i="0" dirty="0">
                <a:solidFill>
                  <a:schemeClr val="accent1">
                    <a:lumMod val="75000"/>
                  </a:schemeClr>
                </a:solidFill>
                <a:effectLst/>
              </a:rPr>
              <a:t>quand la biodiversité est détruite</a:t>
            </a:r>
          </a:p>
          <a:p>
            <a:pPr algn="l">
              <a:buFont typeface="Arial" panose="020B0604020202020204" pitchFamily="34" charset="0"/>
              <a:buChar char="•"/>
            </a:pPr>
            <a:r>
              <a:rPr lang="fr-FR" b="0" i="0" dirty="0">
                <a:solidFill>
                  <a:schemeClr val="accent1">
                    <a:lumMod val="75000"/>
                  </a:schemeClr>
                </a:solidFill>
                <a:effectLst/>
              </a:rPr>
              <a:t>quand l’utilisation des terres changent, par exemple par mise en culture de zones déboisées ou asséchées</a:t>
            </a:r>
          </a:p>
          <a:p>
            <a:pPr algn="l">
              <a:buFont typeface="Arial" panose="020B0604020202020204" pitchFamily="34" charset="0"/>
              <a:buChar char="•"/>
            </a:pPr>
            <a:r>
              <a:rPr lang="fr-FR" b="0" i="0" dirty="0">
                <a:solidFill>
                  <a:schemeClr val="accent1">
                    <a:lumMod val="75000"/>
                  </a:schemeClr>
                </a:solidFill>
                <a:effectLst/>
              </a:rPr>
              <a:t>quand des animaux sauvages ou domestiques sont élevés pour la consommation ou la compagnie</a:t>
            </a:r>
            <a:r>
              <a:rPr lang="fr-FR" dirty="0">
                <a:solidFill>
                  <a:schemeClr val="accent1">
                    <a:lumMod val="75000"/>
                  </a:schemeClr>
                </a:solidFill>
              </a:rPr>
              <a:t> (a</a:t>
            </a:r>
            <a:r>
              <a:rPr lang="fr-FR" b="0" i="0" dirty="0">
                <a:solidFill>
                  <a:schemeClr val="accent1">
                    <a:lumMod val="75000"/>
                  </a:schemeClr>
                </a:solidFill>
                <a:effectLst/>
              </a:rPr>
              <a:t>nimaux de compagnie dont le contact fait pourtant tant de bien)</a:t>
            </a:r>
          </a:p>
        </p:txBody>
      </p:sp>
      <p:sp>
        <p:nvSpPr>
          <p:cNvPr id="5" name="ZoneTexte 4">
            <a:extLst>
              <a:ext uri="{FF2B5EF4-FFF2-40B4-BE49-F238E27FC236}">
                <a16:creationId xmlns:a16="http://schemas.microsoft.com/office/drawing/2014/main" id="{605D0203-71E0-DAA0-4096-51A6C8432575}"/>
              </a:ext>
            </a:extLst>
          </p:cNvPr>
          <p:cNvSpPr txBox="1"/>
          <p:nvPr/>
        </p:nvSpPr>
        <p:spPr>
          <a:xfrm>
            <a:off x="1597980" y="6427113"/>
            <a:ext cx="11265763" cy="430887"/>
          </a:xfrm>
          <a:prstGeom prst="rect">
            <a:avLst/>
          </a:prstGeom>
          <a:noFill/>
        </p:spPr>
        <p:txBody>
          <a:bodyPr wrap="square">
            <a:spAutoFit/>
          </a:bodyPr>
          <a:lstStyle/>
          <a:p>
            <a:r>
              <a:rPr lang="fr-FR" sz="1100" dirty="0">
                <a:solidFill>
                  <a:schemeClr val="bg2">
                    <a:lumMod val="50000"/>
                  </a:schemeClr>
                </a:solidFill>
              </a:rPr>
              <a:t>(source : https://www.ofb.gouv.fr/la-biodiversite-lassurance-sante/biodiversite-degradee-mauvaise-sante </a:t>
            </a:r>
            <a:r>
              <a:rPr lang="fr-FR" sz="1100" dirty="0" err="1">
                <a:solidFill>
                  <a:schemeClr val="bg2">
                    <a:lumMod val="50000"/>
                  </a:schemeClr>
                </a:solidFill>
              </a:rPr>
              <a:t>assuree</a:t>
            </a:r>
            <a:r>
              <a:rPr lang="fr-FR" sz="1100" dirty="0">
                <a:solidFill>
                  <a:schemeClr val="bg2">
                    <a:lumMod val="50000"/>
                  </a:schemeClr>
                </a:solidFill>
              </a:rPr>
              <a:t>#:~:text=La%20menace%20de%20malnutrition,de%20faim%20et%20de%20malnutrition.)</a:t>
            </a:r>
          </a:p>
        </p:txBody>
      </p:sp>
      <p:sp>
        <p:nvSpPr>
          <p:cNvPr id="6" name="Rectangle 2">
            <a:extLst>
              <a:ext uri="{FF2B5EF4-FFF2-40B4-BE49-F238E27FC236}">
                <a16:creationId xmlns:a16="http://schemas.microsoft.com/office/drawing/2014/main" id="{040A601F-E473-10BD-2A05-CA1C434C5F23}"/>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Quel est le lien entre biodiversité et </a:t>
            </a:r>
          </a:p>
          <a:p>
            <a:pPr algn="ctr" eaLnBrk="1" hangingPunct="1">
              <a:defRPr/>
            </a:pPr>
            <a:r>
              <a:rPr lang="fr-FR" sz="3500" b="1" dirty="0">
                <a:solidFill>
                  <a:srgbClr val="4472C4">
                    <a:lumMod val="75000"/>
                  </a:srgbClr>
                </a:solidFill>
                <a:cs typeface="Arial" panose="020B0604020202020204" pitchFamily="34" charset="0"/>
              </a:rPr>
              <a:t>épidémie/pandémie ?</a:t>
            </a:r>
          </a:p>
        </p:txBody>
      </p:sp>
      <p:sp>
        <p:nvSpPr>
          <p:cNvPr id="7" name="Rectangle 1">
            <a:extLst>
              <a:ext uri="{FF2B5EF4-FFF2-40B4-BE49-F238E27FC236}">
                <a16:creationId xmlns:a16="http://schemas.microsoft.com/office/drawing/2014/main" id="{D547168E-EB1F-88CD-71F0-2F955BE45C9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9" name="ZtxtP-Info">
            <a:extLst>
              <a:ext uri="{FF2B5EF4-FFF2-40B4-BE49-F238E27FC236}">
                <a16:creationId xmlns:a16="http://schemas.microsoft.com/office/drawing/2014/main" id="{F7B93A26-2C36-F148-992B-17F9ED130677}"/>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0" name="ZtxtP-Video">
            <a:extLst>
              <a:ext uri="{FF2B5EF4-FFF2-40B4-BE49-F238E27FC236}">
                <a16:creationId xmlns:a16="http://schemas.microsoft.com/office/drawing/2014/main" id="{67FD0584-F595-705B-CF32-77E1B0A08324}"/>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 name="PictoGuide">
            <a:extLst>
              <a:ext uri="{FF2B5EF4-FFF2-40B4-BE49-F238E27FC236}">
                <a16:creationId xmlns:a16="http://schemas.microsoft.com/office/drawing/2014/main" id="{4007AB0C-C1FE-12DB-97BC-0EDD216562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Guide">
            <a:extLst>
              <a:ext uri="{FF2B5EF4-FFF2-40B4-BE49-F238E27FC236}">
                <a16:creationId xmlns:a16="http://schemas.microsoft.com/office/drawing/2014/main" id="{43E7EEB0-C7B6-93F8-1099-CF18F53476D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3" name="ZtxtP-Video">
            <a:extLst>
              <a:ext uri="{FF2B5EF4-FFF2-40B4-BE49-F238E27FC236}">
                <a16:creationId xmlns:a16="http://schemas.microsoft.com/office/drawing/2014/main" id="{DAD8373D-AF4C-4292-1BC5-765597CBAAC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Image 42">
            <a:extLst>
              <a:ext uri="{FF2B5EF4-FFF2-40B4-BE49-F238E27FC236}">
                <a16:creationId xmlns:a16="http://schemas.microsoft.com/office/drawing/2014/main" id="{CA71D4F3-A053-03CA-9530-0C8C431F30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oVideo">
            <a:extLst>
              <a:ext uri="{FF2B5EF4-FFF2-40B4-BE49-F238E27FC236}">
                <a16:creationId xmlns:a16="http://schemas.microsoft.com/office/drawing/2014/main" id="{7386ED6B-E4F9-0E73-93F4-37B32E152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6FE7F546-0E45-2CAF-C672-30DE0D329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392" y="2837482"/>
            <a:ext cx="2956116" cy="3704156"/>
          </a:xfrm>
          <a:prstGeom prst="rect">
            <a:avLst/>
          </a:prstGeom>
        </p:spPr>
      </p:pic>
      <p:pic>
        <p:nvPicPr>
          <p:cNvPr id="4" name="Image 3">
            <a:extLst>
              <a:ext uri="{FF2B5EF4-FFF2-40B4-BE49-F238E27FC236}">
                <a16:creationId xmlns:a16="http://schemas.microsoft.com/office/drawing/2014/main" id="{5FF8C107-1E34-8B6B-AFA8-33C9A3921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797" y="3618298"/>
            <a:ext cx="376617" cy="265454"/>
          </a:xfrm>
          <a:prstGeom prst="rect">
            <a:avLst/>
          </a:prstGeom>
        </p:spPr>
      </p:pic>
      <p:pic>
        <p:nvPicPr>
          <p:cNvPr id="16" name="Image 15">
            <a:extLst>
              <a:ext uri="{FF2B5EF4-FFF2-40B4-BE49-F238E27FC236}">
                <a16:creationId xmlns:a16="http://schemas.microsoft.com/office/drawing/2014/main" id="{BEF86DEB-B400-523E-E22A-5AA04F288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682" y="2542224"/>
            <a:ext cx="376617" cy="265454"/>
          </a:xfrm>
          <a:prstGeom prst="rect">
            <a:avLst/>
          </a:prstGeom>
        </p:spPr>
      </p:pic>
      <p:pic>
        <p:nvPicPr>
          <p:cNvPr id="17" name="Image 16">
            <a:extLst>
              <a:ext uri="{FF2B5EF4-FFF2-40B4-BE49-F238E27FC236}">
                <a16:creationId xmlns:a16="http://schemas.microsoft.com/office/drawing/2014/main" id="{F9691EDB-1E02-4387-A889-EEAB3639D6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9905" y="2260269"/>
            <a:ext cx="376617" cy="265454"/>
          </a:xfrm>
          <a:prstGeom prst="rect">
            <a:avLst/>
          </a:prstGeom>
        </p:spPr>
      </p:pic>
      <p:pic>
        <p:nvPicPr>
          <p:cNvPr id="18" name="Image 17">
            <a:extLst>
              <a:ext uri="{FF2B5EF4-FFF2-40B4-BE49-F238E27FC236}">
                <a16:creationId xmlns:a16="http://schemas.microsoft.com/office/drawing/2014/main" id="{D51BF9FB-0A32-AA98-D767-A6F5295B0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2690" y="1731737"/>
            <a:ext cx="376617" cy="265454"/>
          </a:xfrm>
          <a:prstGeom prst="rect">
            <a:avLst/>
          </a:prstGeom>
        </p:spPr>
      </p:pic>
      <p:pic>
        <p:nvPicPr>
          <p:cNvPr id="19" name="Image 18">
            <a:extLst>
              <a:ext uri="{FF2B5EF4-FFF2-40B4-BE49-F238E27FC236}">
                <a16:creationId xmlns:a16="http://schemas.microsoft.com/office/drawing/2014/main" id="{86928F2B-E325-D457-EFE1-16D21AD24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6393" y="1586231"/>
            <a:ext cx="376617" cy="265454"/>
          </a:xfrm>
          <a:prstGeom prst="rect">
            <a:avLst/>
          </a:prstGeom>
        </p:spPr>
      </p:pic>
      <p:pic>
        <p:nvPicPr>
          <p:cNvPr id="20" name="Image 19">
            <a:extLst>
              <a:ext uri="{FF2B5EF4-FFF2-40B4-BE49-F238E27FC236}">
                <a16:creationId xmlns:a16="http://schemas.microsoft.com/office/drawing/2014/main" id="{056EAA3E-C023-8518-5AE5-941DCB2BF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91" y="3308451"/>
            <a:ext cx="376617" cy="265454"/>
          </a:xfrm>
          <a:prstGeom prst="rect">
            <a:avLst/>
          </a:prstGeom>
        </p:spPr>
      </p:pic>
      <p:pic>
        <p:nvPicPr>
          <p:cNvPr id="21" name="Image 20">
            <a:extLst>
              <a:ext uri="{FF2B5EF4-FFF2-40B4-BE49-F238E27FC236}">
                <a16:creationId xmlns:a16="http://schemas.microsoft.com/office/drawing/2014/main" id="{2BE3BD54-3553-C470-8B69-2136C3C54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359" y="2046178"/>
            <a:ext cx="376617" cy="265454"/>
          </a:xfrm>
          <a:prstGeom prst="rect">
            <a:avLst/>
          </a:prstGeom>
        </p:spPr>
      </p:pic>
      <p:pic>
        <p:nvPicPr>
          <p:cNvPr id="22" name="Image 21">
            <a:extLst>
              <a:ext uri="{FF2B5EF4-FFF2-40B4-BE49-F238E27FC236}">
                <a16:creationId xmlns:a16="http://schemas.microsoft.com/office/drawing/2014/main" id="{3BAD11D6-1488-9314-6161-96685B296A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688" y="2679541"/>
            <a:ext cx="344280" cy="242662"/>
          </a:xfrm>
          <a:prstGeom prst="rect">
            <a:avLst/>
          </a:prstGeom>
        </p:spPr>
      </p:pic>
      <p:pic>
        <p:nvPicPr>
          <p:cNvPr id="23" name="Image 22">
            <a:extLst>
              <a:ext uri="{FF2B5EF4-FFF2-40B4-BE49-F238E27FC236}">
                <a16:creationId xmlns:a16="http://schemas.microsoft.com/office/drawing/2014/main" id="{0EE401A0-0ECE-E8BA-49A1-C86D7320B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592" y="2559974"/>
            <a:ext cx="376617" cy="265454"/>
          </a:xfrm>
          <a:prstGeom prst="rect">
            <a:avLst/>
          </a:prstGeom>
        </p:spPr>
      </p:pic>
      <p:sp>
        <p:nvSpPr>
          <p:cNvPr id="24" name="Espace réservé du numéro de diapositive 1">
            <a:extLst>
              <a:ext uri="{FF2B5EF4-FFF2-40B4-BE49-F238E27FC236}">
                <a16:creationId xmlns:a16="http://schemas.microsoft.com/office/drawing/2014/main" id="{B922374F-54DB-123B-AC05-3736CA049374}"/>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50</a:t>
            </a:fld>
            <a:endParaRPr lang="fr-FR" altLang="fr-FR" sz="1800" b="1" dirty="0">
              <a:solidFill>
                <a:schemeClr val="bg1"/>
              </a:solidFill>
            </a:endParaRPr>
          </a:p>
        </p:txBody>
      </p:sp>
      <p:pic>
        <p:nvPicPr>
          <p:cNvPr id="26" name="Image 25">
            <a:hlinkClick r:id="rId7"/>
            <a:extLst>
              <a:ext uri="{FF2B5EF4-FFF2-40B4-BE49-F238E27FC236}">
                <a16:creationId xmlns:a16="http://schemas.microsoft.com/office/drawing/2014/main" id="{AFA4D3D1-197B-9BA7-2553-1B134471B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8" name="Image 7">
            <a:hlinkClick r:id="rId9" action="ppaction://hlinksldjump"/>
            <a:extLst>
              <a:ext uri="{FF2B5EF4-FFF2-40B4-BE49-F238E27FC236}">
                <a16:creationId xmlns:a16="http://schemas.microsoft.com/office/drawing/2014/main" id="{D7D2CD48-DB60-91BE-BBEA-12CAB2BE73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7820" y="5562925"/>
            <a:ext cx="780290" cy="661417"/>
          </a:xfrm>
          <a:prstGeom prst="rect">
            <a:avLst/>
          </a:prstGeom>
        </p:spPr>
      </p:pic>
      <p:pic>
        <p:nvPicPr>
          <p:cNvPr id="27" name="Logo AEM">
            <a:extLst>
              <a:ext uri="{FF2B5EF4-FFF2-40B4-BE49-F238E27FC236}">
                <a16:creationId xmlns:a16="http://schemas.microsoft.com/office/drawing/2014/main" id="{1717FBA7-6ECC-741F-1E10-A5D1189CA62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anim calcmode="lin" valueType="num">
                                      <p:cBhvr>
                                        <p:cTn id="8" dur="2000" fill="hold"/>
                                        <p:tgtEl>
                                          <p:spTgt spid="27"/>
                                        </p:tgtEl>
                                        <p:attrNameLst>
                                          <p:attrName>ppt_x</p:attrName>
                                        </p:attrNameLst>
                                      </p:cBhvr>
                                      <p:tavLst>
                                        <p:tav tm="0">
                                          <p:val>
                                            <p:strVal val="#ppt_x"/>
                                          </p:val>
                                        </p:tav>
                                        <p:tav tm="100000">
                                          <p:val>
                                            <p:strVal val="#ppt_x"/>
                                          </p:val>
                                        </p:tav>
                                      </p:tavLst>
                                    </p:anim>
                                    <p:anim calcmode="lin" valueType="num">
                                      <p:cBhvr>
                                        <p:cTn id="9" dur="1800" decel="100000" fill="hold"/>
                                        <p:tgtEl>
                                          <p:spTgt spid="2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ABC06B-280E-BC94-3F57-9069B92DE5BC}"/>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La bioaccumulation </a:t>
            </a:r>
          </a:p>
        </p:txBody>
      </p:sp>
      <p:sp>
        <p:nvSpPr>
          <p:cNvPr id="3" name="Rectangle 1">
            <a:extLst>
              <a:ext uri="{FF2B5EF4-FFF2-40B4-BE49-F238E27FC236}">
                <a16:creationId xmlns:a16="http://schemas.microsoft.com/office/drawing/2014/main" id="{5BD38C27-EBD1-F229-C9AE-9B46C10275A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B13680BE-9410-7F0D-7867-7066908B40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9CB1913A-81BD-C6BB-6336-88008B5F0CE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C80898FE-CBFE-0592-8395-98385EFA4D3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8243E043-CD09-1100-30CE-6C321333E0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4FB6B997-176B-55FB-C51F-A5D8EF8D0196}"/>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14F326B5-A746-4406-1DB7-E46C064D7D8A}"/>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00D5BEA4-F713-B059-760C-BA9DA97EA1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0A03BC6E-0805-7669-80A6-67E436052D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C668A417-7206-DC07-4E2C-2E4158C03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38" y="1875086"/>
            <a:ext cx="5876347" cy="4154577"/>
          </a:xfrm>
          <a:prstGeom prst="rect">
            <a:avLst/>
          </a:prstGeom>
        </p:spPr>
      </p:pic>
      <p:sp>
        <p:nvSpPr>
          <p:cNvPr id="14" name="ZoneTexte 13">
            <a:extLst>
              <a:ext uri="{FF2B5EF4-FFF2-40B4-BE49-F238E27FC236}">
                <a16:creationId xmlns:a16="http://schemas.microsoft.com/office/drawing/2014/main" id="{88223E98-B32C-6328-709C-CB0BF34B657E}"/>
              </a:ext>
            </a:extLst>
          </p:cNvPr>
          <p:cNvSpPr txBox="1"/>
          <p:nvPr/>
        </p:nvSpPr>
        <p:spPr>
          <a:xfrm>
            <a:off x="8063346" y="2444269"/>
            <a:ext cx="3438235" cy="3016210"/>
          </a:xfrm>
          <a:prstGeom prst="rect">
            <a:avLst/>
          </a:prstGeom>
          <a:noFill/>
        </p:spPr>
        <p:txBody>
          <a:bodyPr wrap="square">
            <a:spAutoFit/>
          </a:bodyPr>
          <a:lstStyle/>
          <a:p>
            <a:pPr algn="just">
              <a:lnSpc>
                <a:spcPct val="100000"/>
              </a:lnSpc>
              <a:spcBef>
                <a:spcPts val="600"/>
              </a:spcBef>
              <a:buFont typeface="Arial" panose="020B0604020202020204" pitchFamily="34" charset="0"/>
              <a:buNone/>
              <a:defRPr/>
            </a:pPr>
            <a:r>
              <a:rPr lang="fr-FR" altLang="fr-FR" sz="1800" dirty="0">
                <a:solidFill>
                  <a:schemeClr val="accent1">
                    <a:lumMod val="75000"/>
                  </a:schemeClr>
                </a:solidFill>
              </a:rPr>
              <a:t>Certains organismes absorbent </a:t>
            </a:r>
            <a:r>
              <a:rPr lang="fr-FR" altLang="fr-FR" sz="1800" b="1" dirty="0">
                <a:solidFill>
                  <a:schemeClr val="accent1">
                    <a:lumMod val="75000"/>
                  </a:schemeClr>
                </a:solidFill>
              </a:rPr>
              <a:t>des substances toxiques </a:t>
            </a:r>
            <a:r>
              <a:rPr lang="fr-FR" altLang="fr-FR" sz="1800" dirty="0">
                <a:solidFill>
                  <a:schemeClr val="accent1">
                    <a:lumMod val="75000"/>
                  </a:schemeClr>
                </a:solidFill>
              </a:rPr>
              <a:t>et </a:t>
            </a:r>
            <a:r>
              <a:rPr lang="fr-FR" altLang="fr-FR" sz="1800" b="1" dirty="0">
                <a:solidFill>
                  <a:schemeClr val="accent1">
                    <a:lumMod val="75000"/>
                  </a:schemeClr>
                </a:solidFill>
              </a:rPr>
              <a:t>les concentrent dans leur corps</a:t>
            </a:r>
            <a:r>
              <a:rPr lang="fr-FR" altLang="fr-FR" sz="1800" dirty="0">
                <a:solidFill>
                  <a:schemeClr val="accent1">
                    <a:lumMod val="75000"/>
                  </a:schemeClr>
                </a:solidFill>
              </a:rPr>
              <a:t> : on parle de </a:t>
            </a:r>
            <a:r>
              <a:rPr lang="fr-FR" altLang="fr-FR" sz="1800" b="1" dirty="0">
                <a:solidFill>
                  <a:schemeClr val="accent1">
                    <a:lumMod val="75000"/>
                  </a:schemeClr>
                </a:solidFill>
              </a:rPr>
              <a:t>bioaccumulation.</a:t>
            </a:r>
            <a:endParaRPr lang="fr-FR" altLang="fr-FR" sz="1800" dirty="0">
              <a:solidFill>
                <a:schemeClr val="accent1">
                  <a:lumMod val="75000"/>
                </a:schemeClr>
              </a:solidFill>
            </a:endParaRPr>
          </a:p>
          <a:p>
            <a:pPr algn="just">
              <a:lnSpc>
                <a:spcPct val="100000"/>
              </a:lnSpc>
              <a:spcBef>
                <a:spcPts val="600"/>
              </a:spcBef>
              <a:buFont typeface="Arial" panose="020B0604020202020204" pitchFamily="34" charset="0"/>
              <a:buNone/>
              <a:defRPr/>
            </a:pPr>
            <a:endParaRPr lang="fr-FR" sz="1800" dirty="0">
              <a:solidFill>
                <a:schemeClr val="accent1">
                  <a:lumMod val="75000"/>
                </a:schemeClr>
              </a:solidFill>
            </a:endParaRPr>
          </a:p>
          <a:p>
            <a:pPr algn="just">
              <a:lnSpc>
                <a:spcPct val="100000"/>
              </a:lnSpc>
              <a:spcBef>
                <a:spcPts val="600"/>
              </a:spcBef>
              <a:buFont typeface="Arial" panose="020B0604020202020204" pitchFamily="34" charset="0"/>
              <a:buNone/>
              <a:defRPr/>
            </a:pPr>
            <a:r>
              <a:rPr lang="fr-FR" sz="1800" dirty="0">
                <a:solidFill>
                  <a:schemeClr val="accent1">
                    <a:lumMod val="75000"/>
                  </a:schemeClr>
                </a:solidFill>
              </a:rPr>
              <a:t>Les prédateurs au sommet de la chaîne alimentaire sont donc </a:t>
            </a:r>
            <a:r>
              <a:rPr lang="fr-FR" sz="1800" b="1" dirty="0">
                <a:solidFill>
                  <a:schemeClr val="accent1">
                    <a:lumMod val="75000"/>
                  </a:schemeClr>
                </a:solidFill>
              </a:rPr>
              <a:t>très concentrés en polluants</a:t>
            </a:r>
            <a:r>
              <a:rPr lang="fr-FR" sz="1800" dirty="0">
                <a:solidFill>
                  <a:schemeClr val="accent1">
                    <a:lumMod val="75000"/>
                  </a:schemeClr>
                </a:solidFill>
              </a:rPr>
              <a:t>. Par exemple, on retrouve du mercure dans les saumons.</a:t>
            </a:r>
          </a:p>
        </p:txBody>
      </p:sp>
      <p:sp>
        <p:nvSpPr>
          <p:cNvPr id="12" name="Espace réservé du numéro de diapositive 1">
            <a:extLst>
              <a:ext uri="{FF2B5EF4-FFF2-40B4-BE49-F238E27FC236}">
                <a16:creationId xmlns:a16="http://schemas.microsoft.com/office/drawing/2014/main" id="{0B3470ED-C283-FA8B-1BA2-DE02639FED36}"/>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51</a:t>
            </a:fld>
            <a:endParaRPr lang="fr-FR" altLang="fr-FR" sz="1800" b="1" dirty="0">
              <a:solidFill>
                <a:schemeClr val="bg1"/>
              </a:solidFill>
            </a:endParaRPr>
          </a:p>
        </p:txBody>
      </p:sp>
      <p:pic>
        <p:nvPicPr>
          <p:cNvPr id="15" name="Logo AEM">
            <a:extLst>
              <a:ext uri="{FF2B5EF4-FFF2-40B4-BE49-F238E27FC236}">
                <a16:creationId xmlns:a16="http://schemas.microsoft.com/office/drawing/2014/main" id="{B76D5B21-50D3-FA3C-9791-C10FE8ED18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8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7ECF0-1B2C-2E7B-68CE-34797C1C21BF}"/>
              </a:ext>
            </a:extLst>
          </p:cNvPr>
          <p:cNvSpPr/>
          <p:nvPr/>
        </p:nvSpPr>
        <p:spPr>
          <a:xfrm>
            <a:off x="6755906" y="754602"/>
            <a:ext cx="5436093" cy="2539013"/>
          </a:xfrm>
          <a:prstGeom prst="rect">
            <a:avLst/>
          </a:prstGeom>
          <a:solidFill>
            <a:srgbClr val="00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59F03C4-D259-B5FF-B811-BFB29494C106}"/>
              </a:ext>
            </a:extLst>
          </p:cNvPr>
          <p:cNvSpPr txBox="1"/>
          <p:nvPr/>
        </p:nvSpPr>
        <p:spPr>
          <a:xfrm>
            <a:off x="7253056" y="1242874"/>
            <a:ext cx="4447713" cy="1754326"/>
          </a:xfrm>
          <a:prstGeom prst="rect">
            <a:avLst/>
          </a:prstGeom>
          <a:noFill/>
        </p:spPr>
        <p:txBody>
          <a:bodyPr wrap="square" rtlCol="0">
            <a:spAutoFit/>
          </a:bodyPr>
          <a:lstStyle/>
          <a:p>
            <a:r>
              <a:rPr lang="fr-FR" sz="3600" b="1" dirty="0">
                <a:solidFill>
                  <a:schemeClr val="bg1"/>
                </a:solidFill>
              </a:rPr>
              <a:t>Les solutions pour protéger la qualité de l’air et la biodiversité</a:t>
            </a:r>
          </a:p>
        </p:txBody>
      </p:sp>
      <p:sp>
        <p:nvSpPr>
          <p:cNvPr id="4" name="Espace réservé du numéro de diapositive 1">
            <a:extLst>
              <a:ext uri="{FF2B5EF4-FFF2-40B4-BE49-F238E27FC236}">
                <a16:creationId xmlns:a16="http://schemas.microsoft.com/office/drawing/2014/main" id="{CEF55A63-016E-477A-4F2F-1B168CFAA8A5}"/>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52</a:t>
            </a:fld>
            <a:endParaRPr lang="fr-FR" altLang="fr-FR" sz="1800" b="1" dirty="0">
              <a:solidFill>
                <a:schemeClr val="bg1"/>
              </a:solidFill>
            </a:endParaRPr>
          </a:p>
        </p:txBody>
      </p:sp>
      <p:pic>
        <p:nvPicPr>
          <p:cNvPr id="5" name="Logo AEM">
            <a:extLst>
              <a:ext uri="{FF2B5EF4-FFF2-40B4-BE49-F238E27FC236}">
                <a16:creationId xmlns:a16="http://schemas.microsoft.com/office/drawing/2014/main" id="{84C691BD-7AC2-3F62-66CA-5F11D1DBA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Autres">
            <a:extLst>
              <a:ext uri="{FF2B5EF4-FFF2-40B4-BE49-F238E27FC236}">
                <a16:creationId xmlns:a16="http://schemas.microsoft.com/office/drawing/2014/main" id="{02BAC6E2-CD52-62E8-E25C-C7825BCFA3E7}"/>
              </a:ext>
            </a:extLst>
          </p:cNvPr>
          <p:cNvGrpSpPr>
            <a:grpSpLocks/>
          </p:cNvGrpSpPr>
          <p:nvPr/>
        </p:nvGrpSpPr>
        <p:grpSpPr bwMode="auto">
          <a:xfrm>
            <a:off x="8801995" y="4483099"/>
            <a:ext cx="3250306" cy="2059621"/>
            <a:chOff x="6858740" y="4458437"/>
            <a:chExt cx="3252252" cy="2060209"/>
          </a:xfrm>
        </p:grpSpPr>
        <p:pic>
          <p:nvPicPr>
            <p:cNvPr id="19" name="Image 25">
              <a:extLst>
                <a:ext uri="{FF2B5EF4-FFF2-40B4-BE49-F238E27FC236}">
                  <a16:creationId xmlns:a16="http://schemas.microsoft.com/office/drawing/2014/main" id="{667013F8-CAC9-9BFF-8966-E904C46A9A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740" y="4994157"/>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Bulle ronde">
              <a:extLst>
                <a:ext uri="{FF2B5EF4-FFF2-40B4-BE49-F238E27FC236}">
                  <a16:creationId xmlns:a16="http://schemas.microsoft.com/office/drawing/2014/main" id="{79698DBC-DFFC-0B58-3C65-06E55F8E2B26}"/>
                </a:ext>
              </a:extLst>
            </p:cNvPr>
            <p:cNvSpPr/>
            <p:nvPr/>
          </p:nvSpPr>
          <p:spPr bwMode="auto">
            <a:xfrm>
              <a:off x="7793444" y="4458437"/>
              <a:ext cx="2317548" cy="1456271"/>
            </a:xfrm>
            <a:prstGeom prst="wedgeEllipseCallout">
              <a:avLst>
                <a:gd name="adj1" fmla="val -46956"/>
                <a:gd name="adj2" fmla="val 425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21" name="ZoneTexte 14">
              <a:extLst>
                <a:ext uri="{FF2B5EF4-FFF2-40B4-BE49-F238E27FC236}">
                  <a16:creationId xmlns:a16="http://schemas.microsoft.com/office/drawing/2014/main" id="{CFEE662A-313A-15C2-726A-22BA7B2DFEFD}"/>
                </a:ext>
              </a:extLst>
            </p:cNvPr>
            <p:cNvSpPr txBox="1">
              <a:spLocks noChangeArrowheads="1"/>
            </p:cNvSpPr>
            <p:nvPr/>
          </p:nvSpPr>
          <p:spPr bwMode="auto">
            <a:xfrm>
              <a:off x="7793444" y="4612469"/>
              <a:ext cx="2250063" cy="132381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la </a:t>
              </a:r>
              <a:r>
                <a:rPr lang="fr-FR" altLang="fr-FR" sz="1600" dirty="0" err="1">
                  <a:latin typeface="+mn-lt"/>
                  <a:cs typeface="Calibri" panose="020F0502020204030204" pitchFamily="34" charset="0"/>
                </a:rPr>
                <a:t>désimperméabilisation</a:t>
              </a:r>
              <a:r>
                <a:rPr lang="fr-FR" altLang="fr-FR" sz="1600" dirty="0">
                  <a:latin typeface="+mn-lt"/>
                  <a:cs typeface="Calibri" panose="020F0502020204030204" pitchFamily="34" charset="0"/>
                </a:rPr>
                <a:t> des sols, les forêts urbaines…</a:t>
              </a:r>
            </a:p>
          </p:txBody>
        </p:sp>
      </p:grpSp>
      <p:grpSp>
        <p:nvGrpSpPr>
          <p:cNvPr id="45" name="Groupe N6">
            <a:extLst>
              <a:ext uri="{FF2B5EF4-FFF2-40B4-BE49-F238E27FC236}">
                <a16:creationId xmlns:a16="http://schemas.microsoft.com/office/drawing/2014/main" id="{453EC83F-7827-A757-F4BC-706D1BC280CE}"/>
              </a:ext>
            </a:extLst>
          </p:cNvPr>
          <p:cNvGrpSpPr>
            <a:grpSpLocks/>
          </p:cNvGrpSpPr>
          <p:nvPr/>
        </p:nvGrpSpPr>
        <p:grpSpPr bwMode="auto">
          <a:xfrm>
            <a:off x="9464663" y="4666626"/>
            <a:ext cx="1016000" cy="1016000"/>
            <a:chOff x="9902970" y="5173076"/>
            <a:chExt cx="1015200" cy="1015200"/>
          </a:xfrm>
        </p:grpSpPr>
        <p:sp>
          <p:nvSpPr>
            <p:cNvPr id="46" name="Numéro 6">
              <a:extLst>
                <a:ext uri="{FF2B5EF4-FFF2-40B4-BE49-F238E27FC236}">
                  <a16:creationId xmlns:a16="http://schemas.microsoft.com/office/drawing/2014/main" id="{1C84612C-B528-6087-8764-B2BE6D609B70}"/>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0B860BAD-2451-D431-872F-75C44713771D}"/>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2" name="Rectangle 2">
            <a:extLst>
              <a:ext uri="{FF2B5EF4-FFF2-40B4-BE49-F238E27FC236}">
                <a16:creationId xmlns:a16="http://schemas.microsoft.com/office/drawing/2014/main" id="{418FE872-0C95-6DF0-ABEC-27563F1CEB0B}"/>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Comment les politiques peuvent préserver la biodiversité ?</a:t>
            </a:r>
          </a:p>
        </p:txBody>
      </p:sp>
      <p:sp>
        <p:nvSpPr>
          <p:cNvPr id="3" name="Rectangle 1">
            <a:extLst>
              <a:ext uri="{FF2B5EF4-FFF2-40B4-BE49-F238E27FC236}">
                <a16:creationId xmlns:a16="http://schemas.microsoft.com/office/drawing/2014/main" id="{2B10AEC3-517C-DEEC-B7AD-01AE1829341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5EE8162A-19E1-B082-30A5-B75AC93EE6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B50A91D0-BFFB-2E13-3F86-76F7D9F67EA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4ABA42E5-5F5C-C8A2-6AB1-7BFF1DBAC488}"/>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407A58B4-E45D-8F8A-B853-A61F45CCA8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BED2382C-C56A-F5E2-8144-66D090C971A1}"/>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7C778515-618B-752C-CC82-A36C1E3F91BD}"/>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0E46CAB4-EEAD-471E-DD50-7E5BF8955D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434AEF98-3E84-7148-AB42-3E6EA76144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créer des zones protégées">
            <a:extLst>
              <a:ext uri="{FF2B5EF4-FFF2-40B4-BE49-F238E27FC236}">
                <a16:creationId xmlns:a16="http://schemas.microsoft.com/office/drawing/2014/main" id="{9B77B4B1-42CA-362A-066F-6E8E7C5CE833}"/>
              </a:ext>
            </a:extLst>
          </p:cNvPr>
          <p:cNvGrpSpPr/>
          <p:nvPr/>
        </p:nvGrpSpPr>
        <p:grpSpPr>
          <a:xfrm>
            <a:off x="1547394" y="1215502"/>
            <a:ext cx="3197225" cy="2246585"/>
            <a:chOff x="1547394" y="1215502"/>
            <a:chExt cx="3197225" cy="2246585"/>
          </a:xfrm>
        </p:grpSpPr>
        <p:sp>
          <p:nvSpPr>
            <p:cNvPr id="14" name="ZoneTexte 14">
              <a:extLst>
                <a:ext uri="{FF2B5EF4-FFF2-40B4-BE49-F238E27FC236}">
                  <a16:creationId xmlns:a16="http://schemas.microsoft.com/office/drawing/2014/main" id="{2206C992-ECE3-07B4-6E3D-F89DB39103FE}"/>
                </a:ext>
              </a:extLst>
            </p:cNvPr>
            <p:cNvSpPr txBox="1">
              <a:spLocks noChangeArrowheads="1"/>
            </p:cNvSpPr>
            <p:nvPr/>
          </p:nvSpPr>
          <p:spPr bwMode="auto">
            <a:xfrm>
              <a:off x="1547394" y="3061977"/>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Créer des zones protégées</a:t>
              </a:r>
            </a:p>
          </p:txBody>
        </p:sp>
        <p:pic>
          <p:nvPicPr>
            <p:cNvPr id="22" name="Image 21">
              <a:extLst>
                <a:ext uri="{FF2B5EF4-FFF2-40B4-BE49-F238E27FC236}">
                  <a16:creationId xmlns:a16="http://schemas.microsoft.com/office/drawing/2014/main" id="{752EA678-2CFD-4B91-E7A0-F2DE55303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585" y="1215502"/>
              <a:ext cx="2423390" cy="1972882"/>
            </a:xfrm>
            <a:prstGeom prst="rect">
              <a:avLst/>
            </a:prstGeom>
          </p:spPr>
        </p:pic>
      </p:grpSp>
      <p:grpSp>
        <p:nvGrpSpPr>
          <p:cNvPr id="50" name="réglementation">
            <a:extLst>
              <a:ext uri="{FF2B5EF4-FFF2-40B4-BE49-F238E27FC236}">
                <a16:creationId xmlns:a16="http://schemas.microsoft.com/office/drawing/2014/main" id="{803EB456-2C05-879E-2A84-52EB0D21E3BF}"/>
              </a:ext>
            </a:extLst>
          </p:cNvPr>
          <p:cNvGrpSpPr/>
          <p:nvPr/>
        </p:nvGrpSpPr>
        <p:grpSpPr>
          <a:xfrm>
            <a:off x="8522868" y="914461"/>
            <a:ext cx="3197225" cy="2981809"/>
            <a:chOff x="8522868" y="914461"/>
            <a:chExt cx="3197225" cy="2981809"/>
          </a:xfrm>
        </p:grpSpPr>
        <p:sp>
          <p:nvSpPr>
            <p:cNvPr id="12" name="ZoneTexte 14">
              <a:extLst>
                <a:ext uri="{FF2B5EF4-FFF2-40B4-BE49-F238E27FC236}">
                  <a16:creationId xmlns:a16="http://schemas.microsoft.com/office/drawing/2014/main" id="{CE1AD342-E006-7CCA-5A90-3F10C882FCDC}"/>
                </a:ext>
              </a:extLst>
            </p:cNvPr>
            <p:cNvSpPr txBox="1">
              <a:spLocks noChangeArrowheads="1"/>
            </p:cNvSpPr>
            <p:nvPr/>
          </p:nvSpPr>
          <p:spPr bwMode="auto">
            <a:xfrm>
              <a:off x="8522868" y="3188384"/>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Mettre en places des réglementations </a:t>
              </a:r>
            </a:p>
          </p:txBody>
        </p:sp>
        <p:pic>
          <p:nvPicPr>
            <p:cNvPr id="24" name="Image 23">
              <a:extLst>
                <a:ext uri="{FF2B5EF4-FFF2-40B4-BE49-F238E27FC236}">
                  <a16:creationId xmlns:a16="http://schemas.microsoft.com/office/drawing/2014/main" id="{8CD4FE28-4232-724B-5417-4051295F02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4871" y="914461"/>
              <a:ext cx="2386104" cy="2386104"/>
            </a:xfrm>
            <a:prstGeom prst="rect">
              <a:avLst/>
            </a:prstGeom>
          </p:spPr>
        </p:pic>
      </p:grpSp>
      <p:grpSp>
        <p:nvGrpSpPr>
          <p:cNvPr id="49" name="végétaliser">
            <a:extLst>
              <a:ext uri="{FF2B5EF4-FFF2-40B4-BE49-F238E27FC236}">
                <a16:creationId xmlns:a16="http://schemas.microsoft.com/office/drawing/2014/main" id="{CD3E961A-7CAC-C15B-B907-46275707913D}"/>
              </a:ext>
            </a:extLst>
          </p:cNvPr>
          <p:cNvGrpSpPr/>
          <p:nvPr/>
        </p:nvGrpSpPr>
        <p:grpSpPr>
          <a:xfrm>
            <a:off x="5301536" y="1393250"/>
            <a:ext cx="3197225" cy="2148493"/>
            <a:chOff x="5301536" y="1393250"/>
            <a:chExt cx="3197225" cy="2148493"/>
          </a:xfrm>
        </p:grpSpPr>
        <p:sp>
          <p:nvSpPr>
            <p:cNvPr id="13" name="ZoneTexte 14">
              <a:extLst>
                <a:ext uri="{FF2B5EF4-FFF2-40B4-BE49-F238E27FC236}">
                  <a16:creationId xmlns:a16="http://schemas.microsoft.com/office/drawing/2014/main" id="{28FE0D4A-3129-DD06-F033-A56478573D84}"/>
                </a:ext>
              </a:extLst>
            </p:cNvPr>
            <p:cNvSpPr txBox="1">
              <a:spLocks noChangeArrowheads="1"/>
            </p:cNvSpPr>
            <p:nvPr/>
          </p:nvSpPr>
          <p:spPr bwMode="auto">
            <a:xfrm>
              <a:off x="5301536" y="3141633"/>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Végétaliser les villes</a:t>
              </a:r>
            </a:p>
          </p:txBody>
        </p:sp>
        <p:pic>
          <p:nvPicPr>
            <p:cNvPr id="23" name="Image 22">
              <a:extLst>
                <a:ext uri="{FF2B5EF4-FFF2-40B4-BE49-F238E27FC236}">
                  <a16:creationId xmlns:a16="http://schemas.microsoft.com/office/drawing/2014/main" id="{76E3AE20-9055-62D5-1C43-236F862450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5724" y="1393250"/>
              <a:ext cx="2970456" cy="1843474"/>
            </a:xfrm>
            <a:prstGeom prst="rect">
              <a:avLst/>
            </a:prstGeom>
          </p:spPr>
        </p:pic>
      </p:grpSp>
      <p:grpSp>
        <p:nvGrpSpPr>
          <p:cNvPr id="52" name="Corridors">
            <a:extLst>
              <a:ext uri="{FF2B5EF4-FFF2-40B4-BE49-F238E27FC236}">
                <a16:creationId xmlns:a16="http://schemas.microsoft.com/office/drawing/2014/main" id="{7ADD281F-FABA-39F2-D14F-A0C59B1FE37C}"/>
              </a:ext>
            </a:extLst>
          </p:cNvPr>
          <p:cNvGrpSpPr/>
          <p:nvPr/>
        </p:nvGrpSpPr>
        <p:grpSpPr>
          <a:xfrm>
            <a:off x="1646021" y="3681001"/>
            <a:ext cx="3197225" cy="2987411"/>
            <a:chOff x="1646021" y="3681001"/>
            <a:chExt cx="3197225" cy="2987411"/>
          </a:xfrm>
        </p:grpSpPr>
        <p:sp>
          <p:nvSpPr>
            <p:cNvPr id="15" name="ZoneTexte 14">
              <a:extLst>
                <a:ext uri="{FF2B5EF4-FFF2-40B4-BE49-F238E27FC236}">
                  <a16:creationId xmlns:a16="http://schemas.microsoft.com/office/drawing/2014/main" id="{24E5B8E4-257D-F067-3A6E-1DA112DF2CBD}"/>
                </a:ext>
              </a:extLst>
            </p:cNvPr>
            <p:cNvSpPr txBox="1">
              <a:spLocks noChangeArrowheads="1"/>
            </p:cNvSpPr>
            <p:nvPr/>
          </p:nvSpPr>
          <p:spPr bwMode="auto">
            <a:xfrm>
              <a:off x="1646021" y="5960526"/>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Créer des corridors verts/couloirs écologiques</a:t>
              </a:r>
            </a:p>
          </p:txBody>
        </p:sp>
        <p:pic>
          <p:nvPicPr>
            <p:cNvPr id="26" name="Image 25">
              <a:extLst>
                <a:ext uri="{FF2B5EF4-FFF2-40B4-BE49-F238E27FC236}">
                  <a16:creationId xmlns:a16="http://schemas.microsoft.com/office/drawing/2014/main" id="{FFEE2CE2-D31C-1996-688E-C605A1FE25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75220">
              <a:off x="1906956" y="3681001"/>
              <a:ext cx="2783091" cy="2447074"/>
            </a:xfrm>
            <a:prstGeom prst="rect">
              <a:avLst/>
            </a:prstGeom>
          </p:spPr>
        </p:pic>
      </p:grpSp>
      <p:grpSp>
        <p:nvGrpSpPr>
          <p:cNvPr id="51" name="Réensauvager">
            <a:extLst>
              <a:ext uri="{FF2B5EF4-FFF2-40B4-BE49-F238E27FC236}">
                <a16:creationId xmlns:a16="http://schemas.microsoft.com/office/drawing/2014/main" id="{AE70F6EC-65FA-7518-828B-E4DE978638E9}"/>
              </a:ext>
            </a:extLst>
          </p:cNvPr>
          <p:cNvGrpSpPr/>
          <p:nvPr/>
        </p:nvGrpSpPr>
        <p:grpSpPr>
          <a:xfrm>
            <a:off x="5288510" y="3612555"/>
            <a:ext cx="3473268" cy="2745103"/>
            <a:chOff x="5301536" y="3594698"/>
            <a:chExt cx="3473268" cy="2745103"/>
          </a:xfrm>
        </p:grpSpPr>
        <p:sp>
          <p:nvSpPr>
            <p:cNvPr id="16" name="ZoneTexte 14">
              <a:extLst>
                <a:ext uri="{FF2B5EF4-FFF2-40B4-BE49-F238E27FC236}">
                  <a16:creationId xmlns:a16="http://schemas.microsoft.com/office/drawing/2014/main" id="{189B54EB-0F45-EDF8-5986-FC006930427F}"/>
                </a:ext>
              </a:extLst>
            </p:cNvPr>
            <p:cNvSpPr txBox="1">
              <a:spLocks noChangeArrowheads="1"/>
            </p:cNvSpPr>
            <p:nvPr/>
          </p:nvSpPr>
          <p:spPr bwMode="auto">
            <a:xfrm>
              <a:off x="5537326" y="5939691"/>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Réensauvager des zones</a:t>
              </a:r>
            </a:p>
          </p:txBody>
        </p:sp>
        <p:pic>
          <p:nvPicPr>
            <p:cNvPr id="29" name="Image 28">
              <a:extLst>
                <a:ext uri="{FF2B5EF4-FFF2-40B4-BE49-F238E27FC236}">
                  <a16:creationId xmlns:a16="http://schemas.microsoft.com/office/drawing/2014/main" id="{16791A71-6EE8-B966-5FFF-C1B6D8F6CA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1536" y="3594698"/>
              <a:ext cx="3473268" cy="2477161"/>
            </a:xfrm>
            <a:prstGeom prst="rect">
              <a:avLst/>
            </a:prstGeom>
          </p:spPr>
        </p:pic>
      </p:grpSp>
      <p:grpSp>
        <p:nvGrpSpPr>
          <p:cNvPr id="30" name="Groupe N1">
            <a:extLst>
              <a:ext uri="{FF2B5EF4-FFF2-40B4-BE49-F238E27FC236}">
                <a16:creationId xmlns:a16="http://schemas.microsoft.com/office/drawing/2014/main" id="{8AACC8D4-6DA4-3B6B-2616-3584D9C843C0}"/>
              </a:ext>
            </a:extLst>
          </p:cNvPr>
          <p:cNvGrpSpPr/>
          <p:nvPr/>
        </p:nvGrpSpPr>
        <p:grpSpPr>
          <a:xfrm>
            <a:off x="2731996" y="1855602"/>
            <a:ext cx="1015200" cy="1015200"/>
            <a:chOff x="2979068" y="2181479"/>
            <a:chExt cx="1015200" cy="1015200"/>
          </a:xfrm>
          <a:solidFill>
            <a:srgbClr val="42C4E3"/>
          </a:solidFill>
        </p:grpSpPr>
        <p:sp>
          <p:nvSpPr>
            <p:cNvPr id="31" name="Numéro 1">
              <a:extLst>
                <a:ext uri="{FF2B5EF4-FFF2-40B4-BE49-F238E27FC236}">
                  <a16:creationId xmlns:a16="http://schemas.microsoft.com/office/drawing/2014/main" id="{17DB96E7-AFBC-268A-1A97-8CB630A0768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6D87039C-8D8E-72B9-10AF-ED14DF8D0319}"/>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3" name="Groupe N3">
            <a:extLst>
              <a:ext uri="{FF2B5EF4-FFF2-40B4-BE49-F238E27FC236}">
                <a16:creationId xmlns:a16="http://schemas.microsoft.com/office/drawing/2014/main" id="{C894B360-FE5A-36AF-F382-CDBE81BBD2FA}"/>
              </a:ext>
            </a:extLst>
          </p:cNvPr>
          <p:cNvGrpSpPr>
            <a:grpSpLocks/>
          </p:cNvGrpSpPr>
          <p:nvPr/>
        </p:nvGrpSpPr>
        <p:grpSpPr bwMode="auto">
          <a:xfrm>
            <a:off x="9464663" y="1856020"/>
            <a:ext cx="1016000" cy="1014413"/>
            <a:chOff x="9725308" y="2293938"/>
            <a:chExt cx="1015200" cy="1015200"/>
          </a:xfrm>
        </p:grpSpPr>
        <p:sp>
          <p:nvSpPr>
            <p:cNvPr id="34" name="Numéro 3">
              <a:extLst>
                <a:ext uri="{FF2B5EF4-FFF2-40B4-BE49-F238E27FC236}">
                  <a16:creationId xmlns:a16="http://schemas.microsoft.com/office/drawing/2014/main" id="{A42B68E9-EF2A-E8DF-287B-C73C6EBB5429}"/>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FEC931F9-7E56-C413-2838-53B27CBA4802}"/>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6" name="Groupe N5">
            <a:extLst>
              <a:ext uri="{FF2B5EF4-FFF2-40B4-BE49-F238E27FC236}">
                <a16:creationId xmlns:a16="http://schemas.microsoft.com/office/drawing/2014/main" id="{3015169C-125F-DF06-4F07-E59FA86F191C}"/>
              </a:ext>
            </a:extLst>
          </p:cNvPr>
          <p:cNvGrpSpPr>
            <a:grpSpLocks/>
          </p:cNvGrpSpPr>
          <p:nvPr/>
        </p:nvGrpSpPr>
        <p:grpSpPr bwMode="auto">
          <a:xfrm>
            <a:off x="6065833" y="4666626"/>
            <a:ext cx="1016000" cy="1016000"/>
            <a:chOff x="6250282" y="5007328"/>
            <a:chExt cx="1015200" cy="1015200"/>
          </a:xfrm>
        </p:grpSpPr>
        <p:sp>
          <p:nvSpPr>
            <p:cNvPr id="37" name="Numéro 5">
              <a:extLst>
                <a:ext uri="{FF2B5EF4-FFF2-40B4-BE49-F238E27FC236}">
                  <a16:creationId xmlns:a16="http://schemas.microsoft.com/office/drawing/2014/main" id="{5C55F0F1-DAF5-45F0-5C4C-92B74D4F8DDD}"/>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A30B1FA9-BF45-F55D-503E-C36DB9F4BE55}"/>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9" name="Groupe N4">
            <a:extLst>
              <a:ext uri="{FF2B5EF4-FFF2-40B4-BE49-F238E27FC236}">
                <a16:creationId xmlns:a16="http://schemas.microsoft.com/office/drawing/2014/main" id="{00CA5816-B935-CE77-0803-04D023D8423E}"/>
              </a:ext>
            </a:extLst>
          </p:cNvPr>
          <p:cNvGrpSpPr>
            <a:grpSpLocks/>
          </p:cNvGrpSpPr>
          <p:nvPr/>
        </p:nvGrpSpPr>
        <p:grpSpPr bwMode="auto">
          <a:xfrm>
            <a:off x="2789737" y="4645025"/>
            <a:ext cx="1016000" cy="1016000"/>
            <a:chOff x="3027027" y="5047015"/>
            <a:chExt cx="1015200" cy="1015200"/>
          </a:xfrm>
        </p:grpSpPr>
        <p:sp>
          <p:nvSpPr>
            <p:cNvPr id="40" name="Numéro 4">
              <a:extLst>
                <a:ext uri="{FF2B5EF4-FFF2-40B4-BE49-F238E27FC236}">
                  <a16:creationId xmlns:a16="http://schemas.microsoft.com/office/drawing/2014/main" id="{1E419D10-3B6F-EAC6-2B15-50901E40E572}"/>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1B16AD6F-B4CA-08F6-9FA9-8FA45878F252}"/>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2" name="Groupe N2">
            <a:extLst>
              <a:ext uri="{FF2B5EF4-FFF2-40B4-BE49-F238E27FC236}">
                <a16:creationId xmlns:a16="http://schemas.microsoft.com/office/drawing/2014/main" id="{E581E20E-367F-79C3-40B9-571A11F48AFB}"/>
              </a:ext>
            </a:extLst>
          </p:cNvPr>
          <p:cNvGrpSpPr>
            <a:grpSpLocks/>
          </p:cNvGrpSpPr>
          <p:nvPr/>
        </p:nvGrpSpPr>
        <p:grpSpPr bwMode="auto">
          <a:xfrm>
            <a:off x="6148375" y="1856020"/>
            <a:ext cx="1016000" cy="1014413"/>
            <a:chOff x="6429109" y="2275219"/>
            <a:chExt cx="1015200" cy="1015200"/>
          </a:xfrm>
        </p:grpSpPr>
        <p:sp>
          <p:nvSpPr>
            <p:cNvPr id="43" name="Numéro 2">
              <a:extLst>
                <a:ext uri="{FF2B5EF4-FFF2-40B4-BE49-F238E27FC236}">
                  <a16:creationId xmlns:a16="http://schemas.microsoft.com/office/drawing/2014/main" id="{EE739C17-1660-1E99-A50D-CBDCA440BB0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70ABB61F-FA52-F0A9-78C5-DAD46F5AC239}"/>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5" name="Espace réservé du numéro de diapositive 1">
            <a:extLst>
              <a:ext uri="{FF2B5EF4-FFF2-40B4-BE49-F238E27FC236}">
                <a16:creationId xmlns:a16="http://schemas.microsoft.com/office/drawing/2014/main" id="{3EEE85FA-3290-B775-6434-1C656B6AA573}"/>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53</a:t>
            </a:fld>
            <a:endParaRPr lang="fr-FR" altLang="fr-FR" sz="1800" b="1" dirty="0">
              <a:solidFill>
                <a:schemeClr val="bg1"/>
              </a:solidFill>
            </a:endParaRPr>
          </a:p>
        </p:txBody>
      </p:sp>
      <p:pic>
        <p:nvPicPr>
          <p:cNvPr id="27" name="Logo AEM">
            <a:extLst>
              <a:ext uri="{FF2B5EF4-FFF2-40B4-BE49-F238E27FC236}">
                <a16:creationId xmlns:a16="http://schemas.microsoft.com/office/drawing/2014/main" id="{286ABF3A-FD82-B025-7172-978344B4205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3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anim calcmode="lin" valueType="num">
                                      <p:cBhvr>
                                        <p:cTn id="8" dur="2000" fill="hold"/>
                                        <p:tgtEl>
                                          <p:spTgt spid="27"/>
                                        </p:tgtEl>
                                        <p:attrNameLst>
                                          <p:attrName>ppt_x</p:attrName>
                                        </p:attrNameLst>
                                      </p:cBhvr>
                                      <p:tavLst>
                                        <p:tav tm="0">
                                          <p:val>
                                            <p:strVal val="#ppt_x"/>
                                          </p:val>
                                        </p:tav>
                                        <p:tav tm="100000">
                                          <p:val>
                                            <p:strVal val="#ppt_x"/>
                                          </p:val>
                                        </p:tav>
                                      </p:tavLst>
                                    </p:anim>
                                    <p:anim calcmode="lin" valueType="num">
                                      <p:cBhvr>
                                        <p:cTn id="9" dur="1800" decel="100000" fill="hold"/>
                                        <p:tgtEl>
                                          <p:spTgt spid="2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3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3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3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3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93B32D31-11D3-AFE0-94BC-7B56D427A0C7}"/>
              </a:ext>
            </a:extLst>
          </p:cNvPr>
          <p:cNvGrpSpPr/>
          <p:nvPr/>
        </p:nvGrpSpPr>
        <p:grpSpPr>
          <a:xfrm>
            <a:off x="1646021" y="4456089"/>
            <a:ext cx="3219941" cy="2337764"/>
            <a:chOff x="1646021" y="4456089"/>
            <a:chExt cx="3219941" cy="2337764"/>
          </a:xfrm>
        </p:grpSpPr>
        <p:grpSp>
          <p:nvGrpSpPr>
            <p:cNvPr id="62" name="déchets">
              <a:extLst>
                <a:ext uri="{FF2B5EF4-FFF2-40B4-BE49-F238E27FC236}">
                  <a16:creationId xmlns:a16="http://schemas.microsoft.com/office/drawing/2014/main" id="{1D2C823F-7FBF-BE8A-29A5-0E1CFA324142}"/>
                </a:ext>
              </a:extLst>
            </p:cNvPr>
            <p:cNvGrpSpPr/>
            <p:nvPr/>
          </p:nvGrpSpPr>
          <p:grpSpPr>
            <a:xfrm>
              <a:off x="1646021" y="4456089"/>
              <a:ext cx="3197225" cy="2212323"/>
              <a:chOff x="1646021" y="4456089"/>
              <a:chExt cx="3197225" cy="2212323"/>
            </a:xfrm>
          </p:grpSpPr>
          <p:sp>
            <p:nvSpPr>
              <p:cNvPr id="12" name="ZoneTexte 11">
                <a:extLst>
                  <a:ext uri="{FF2B5EF4-FFF2-40B4-BE49-F238E27FC236}">
                    <a16:creationId xmlns:a16="http://schemas.microsoft.com/office/drawing/2014/main" id="{94927BF3-AD0D-C6E5-FE8C-B9305ADF0004}"/>
                  </a:ext>
                </a:extLst>
              </p:cNvPr>
              <p:cNvSpPr txBox="1">
                <a:spLocks noChangeArrowheads="1"/>
              </p:cNvSpPr>
              <p:nvPr/>
            </p:nvSpPr>
            <p:spPr bwMode="auto">
              <a:xfrm>
                <a:off x="1646021" y="5960526"/>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Ne pas de jeter mes déchets au sol </a:t>
                </a:r>
              </a:p>
            </p:txBody>
          </p:sp>
          <p:pic>
            <p:nvPicPr>
              <p:cNvPr id="32" name="Image 31">
                <a:extLst>
                  <a:ext uri="{FF2B5EF4-FFF2-40B4-BE49-F238E27FC236}">
                    <a16:creationId xmlns:a16="http://schemas.microsoft.com/office/drawing/2014/main" id="{66C054AE-AE83-0659-3431-9159C4CB4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67" y="4593267"/>
                <a:ext cx="1552946" cy="1225102"/>
              </a:xfrm>
              <a:prstGeom prst="rect">
                <a:avLst/>
              </a:prstGeom>
            </p:spPr>
          </p:pic>
          <p:pic>
            <p:nvPicPr>
              <p:cNvPr id="34" name="Image 33">
                <a:extLst>
                  <a:ext uri="{FF2B5EF4-FFF2-40B4-BE49-F238E27FC236}">
                    <a16:creationId xmlns:a16="http://schemas.microsoft.com/office/drawing/2014/main" id="{48CAA64E-0AD8-1E03-C962-BDB4E7A8C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278" y="4851875"/>
                <a:ext cx="830997" cy="707886"/>
              </a:xfrm>
              <a:prstGeom prst="rect">
                <a:avLst/>
              </a:prstGeom>
            </p:spPr>
          </p:pic>
          <p:pic>
            <p:nvPicPr>
              <p:cNvPr id="35" name="Image 34">
                <a:extLst>
                  <a:ext uri="{FF2B5EF4-FFF2-40B4-BE49-F238E27FC236}">
                    <a16:creationId xmlns:a16="http://schemas.microsoft.com/office/drawing/2014/main" id="{FA129DD5-6947-464A-204B-73F4F4640D7B}"/>
                  </a:ext>
                </a:extLst>
              </p:cNvPr>
              <p:cNvPicPr>
                <a:picLocks noChangeAspect="1"/>
              </p:cNvPicPr>
              <p:nvPr/>
            </p:nvPicPr>
            <p:blipFill rotWithShape="1">
              <a:blip r:embed="rId5">
                <a:extLst>
                  <a:ext uri="{28A0092B-C50C-407E-A947-70E740481C1C}">
                    <a14:useLocalDpi xmlns:a14="http://schemas.microsoft.com/office/drawing/2010/main" val="0"/>
                  </a:ext>
                </a:extLst>
              </a:blip>
              <a:srcRect l="12728" t="21050" r="16605" b="25675"/>
              <a:stretch/>
            </p:blipFill>
            <p:spPr>
              <a:xfrm>
                <a:off x="2341041" y="4456089"/>
                <a:ext cx="1545380" cy="1419050"/>
              </a:xfrm>
              <a:prstGeom prst="rect">
                <a:avLst/>
              </a:prstGeom>
            </p:spPr>
          </p:pic>
        </p:grpSp>
        <p:pic>
          <p:nvPicPr>
            <p:cNvPr id="70" name="En savoir +">
              <a:hlinkClick r:id="rId6" action="ppaction://hlinksldjump"/>
              <a:extLst>
                <a:ext uri="{FF2B5EF4-FFF2-40B4-BE49-F238E27FC236}">
                  <a16:creationId xmlns:a16="http://schemas.microsoft.com/office/drawing/2014/main" id="{1EC108F4-8654-2020-A8B1-3A484C7C1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4022" y="6324213"/>
              <a:ext cx="511940" cy="469640"/>
            </a:xfrm>
            <a:prstGeom prst="rect">
              <a:avLst/>
            </a:prstGeom>
          </p:spPr>
        </p:pic>
      </p:grpSp>
      <p:sp>
        <p:nvSpPr>
          <p:cNvPr id="2" name="Rectangle 2">
            <a:extLst>
              <a:ext uri="{FF2B5EF4-FFF2-40B4-BE49-F238E27FC236}">
                <a16:creationId xmlns:a16="http://schemas.microsoft.com/office/drawing/2014/main" id="{2EBF1607-A1BC-8F4C-FC5B-5F083E9F7769}"/>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Comment puis-je faire pour préserver la </a:t>
            </a:r>
          </a:p>
          <a:p>
            <a:pPr algn="ctr" eaLnBrk="1" hangingPunct="1">
              <a:defRPr/>
            </a:pPr>
            <a:r>
              <a:rPr lang="fr-FR" sz="3500" b="1" dirty="0">
                <a:solidFill>
                  <a:srgbClr val="4472C4">
                    <a:lumMod val="75000"/>
                  </a:srgbClr>
                </a:solidFill>
                <a:cs typeface="Arial" panose="020B0604020202020204" pitchFamily="34" charset="0"/>
              </a:rPr>
              <a:t>biodiversité autour de chez moi ?</a:t>
            </a:r>
          </a:p>
        </p:txBody>
      </p:sp>
      <p:sp>
        <p:nvSpPr>
          <p:cNvPr id="3" name="Rectangle 1">
            <a:extLst>
              <a:ext uri="{FF2B5EF4-FFF2-40B4-BE49-F238E27FC236}">
                <a16:creationId xmlns:a16="http://schemas.microsoft.com/office/drawing/2014/main" id="{DEA08C24-B348-3BD8-F70B-16EDB9A9CE8C}"/>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418B3BAD-5039-7826-6790-07993A3219E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1EE8602B-7049-81CA-22F0-6F80794DDCD7}"/>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BFA75697-490F-C709-A67D-C6028436F713}"/>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FCE373D5-FE48-9806-CB8B-61BC099028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5C81A78F-2EC8-145C-0445-F31788AFBE62}"/>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6220B927-9050-9D52-0519-E95BA7970910}"/>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D9A5C791-149F-9376-420C-3235B72BE2C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4A682FD-ACB6-46D2-8AE2-6AAC80F632F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manger bio">
            <a:extLst>
              <a:ext uri="{FF2B5EF4-FFF2-40B4-BE49-F238E27FC236}">
                <a16:creationId xmlns:a16="http://schemas.microsoft.com/office/drawing/2014/main" id="{1D52545B-C6FF-8C4F-AD01-46923F5922FE}"/>
              </a:ext>
            </a:extLst>
          </p:cNvPr>
          <p:cNvGrpSpPr/>
          <p:nvPr/>
        </p:nvGrpSpPr>
        <p:grpSpPr>
          <a:xfrm>
            <a:off x="8866187" y="1244926"/>
            <a:ext cx="3197225" cy="2658853"/>
            <a:chOff x="8866187" y="1106697"/>
            <a:chExt cx="3197225" cy="2658853"/>
          </a:xfrm>
        </p:grpSpPr>
        <p:sp>
          <p:nvSpPr>
            <p:cNvPr id="16" name="ZoneTexte 14">
              <a:extLst>
                <a:ext uri="{FF2B5EF4-FFF2-40B4-BE49-F238E27FC236}">
                  <a16:creationId xmlns:a16="http://schemas.microsoft.com/office/drawing/2014/main" id="{997D77B6-A66E-E849-356A-F200BC76C967}"/>
                </a:ext>
              </a:extLst>
            </p:cNvPr>
            <p:cNvSpPr txBox="1">
              <a:spLocks noChangeArrowheads="1"/>
            </p:cNvSpPr>
            <p:nvPr/>
          </p:nvSpPr>
          <p:spPr bwMode="auto">
            <a:xfrm>
              <a:off x="8866187" y="3057664"/>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Préférer les produits locaux, bio et de saison</a:t>
              </a:r>
            </a:p>
          </p:txBody>
        </p:sp>
        <p:pic>
          <p:nvPicPr>
            <p:cNvPr id="18" name="Image 17">
              <a:extLst>
                <a:ext uri="{FF2B5EF4-FFF2-40B4-BE49-F238E27FC236}">
                  <a16:creationId xmlns:a16="http://schemas.microsoft.com/office/drawing/2014/main" id="{70A02C11-9670-49B1-4C10-D4E03228D4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6916" y="1106697"/>
              <a:ext cx="2692984" cy="2254380"/>
            </a:xfrm>
            <a:prstGeom prst="rect">
              <a:avLst/>
            </a:prstGeom>
          </p:spPr>
        </p:pic>
      </p:grpSp>
      <p:grpSp>
        <p:nvGrpSpPr>
          <p:cNvPr id="61" name="transport">
            <a:extLst>
              <a:ext uri="{FF2B5EF4-FFF2-40B4-BE49-F238E27FC236}">
                <a16:creationId xmlns:a16="http://schemas.microsoft.com/office/drawing/2014/main" id="{E5B3D763-A024-A54B-D4A3-17B0FB931BD5}"/>
              </a:ext>
            </a:extLst>
          </p:cNvPr>
          <p:cNvGrpSpPr/>
          <p:nvPr/>
        </p:nvGrpSpPr>
        <p:grpSpPr>
          <a:xfrm>
            <a:off x="5530672" y="4078337"/>
            <a:ext cx="3777230" cy="2579119"/>
            <a:chOff x="5530672" y="4003906"/>
            <a:chExt cx="3777230" cy="2579119"/>
          </a:xfrm>
        </p:grpSpPr>
        <p:pic>
          <p:nvPicPr>
            <p:cNvPr id="24" name="Image 23">
              <a:extLst>
                <a:ext uri="{FF2B5EF4-FFF2-40B4-BE49-F238E27FC236}">
                  <a16:creationId xmlns:a16="http://schemas.microsoft.com/office/drawing/2014/main" id="{0DBE1E23-F998-9F61-96FF-88D1A0BAD1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30672" y="4341813"/>
              <a:ext cx="2426183" cy="1476556"/>
            </a:xfrm>
            <a:prstGeom prst="rect">
              <a:avLst/>
            </a:prstGeom>
          </p:spPr>
        </p:pic>
        <p:sp>
          <p:nvSpPr>
            <p:cNvPr id="20" name="ZoneTexte 19">
              <a:extLst>
                <a:ext uri="{FF2B5EF4-FFF2-40B4-BE49-F238E27FC236}">
                  <a16:creationId xmlns:a16="http://schemas.microsoft.com/office/drawing/2014/main" id="{E6595FE2-5259-75D5-1C7B-63C718929C4C}"/>
                </a:ext>
              </a:extLst>
            </p:cNvPr>
            <p:cNvSpPr txBox="1">
              <a:spLocks noChangeArrowheads="1"/>
            </p:cNvSpPr>
            <p:nvPr/>
          </p:nvSpPr>
          <p:spPr bwMode="auto">
            <a:xfrm>
              <a:off x="5530672" y="5875139"/>
              <a:ext cx="3777230"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Favoriser les mobilités douces ou les transports en commun</a:t>
              </a:r>
            </a:p>
          </p:txBody>
        </p:sp>
        <p:pic>
          <p:nvPicPr>
            <p:cNvPr id="22" name="Image 21">
              <a:extLst>
                <a:ext uri="{FF2B5EF4-FFF2-40B4-BE49-F238E27FC236}">
                  <a16:creationId xmlns:a16="http://schemas.microsoft.com/office/drawing/2014/main" id="{ED64677A-2D36-34B2-D6C7-6E106734B4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4084" y="4003906"/>
              <a:ext cx="1083991" cy="1955202"/>
            </a:xfrm>
            <a:prstGeom prst="rect">
              <a:avLst/>
            </a:prstGeom>
          </p:spPr>
        </p:pic>
      </p:grpSp>
      <p:grpSp>
        <p:nvGrpSpPr>
          <p:cNvPr id="58" name="Aerosol">
            <a:extLst>
              <a:ext uri="{FF2B5EF4-FFF2-40B4-BE49-F238E27FC236}">
                <a16:creationId xmlns:a16="http://schemas.microsoft.com/office/drawing/2014/main" id="{F9262242-5CEC-EE5E-9B9D-E8948EC41CCC}"/>
              </a:ext>
            </a:extLst>
          </p:cNvPr>
          <p:cNvGrpSpPr/>
          <p:nvPr/>
        </p:nvGrpSpPr>
        <p:grpSpPr>
          <a:xfrm>
            <a:off x="1537885" y="1323703"/>
            <a:ext cx="3197225" cy="2914127"/>
            <a:chOff x="1537885" y="1323703"/>
            <a:chExt cx="3197225" cy="2914127"/>
          </a:xfrm>
        </p:grpSpPr>
        <p:sp>
          <p:nvSpPr>
            <p:cNvPr id="14" name="ZoneTexte 14">
              <a:extLst>
                <a:ext uri="{FF2B5EF4-FFF2-40B4-BE49-F238E27FC236}">
                  <a16:creationId xmlns:a16="http://schemas.microsoft.com/office/drawing/2014/main" id="{DA45BA60-C9BC-CAC3-63D3-AA9A9E323804}"/>
                </a:ext>
              </a:extLst>
            </p:cNvPr>
            <p:cNvSpPr txBox="1">
              <a:spLocks noChangeArrowheads="1"/>
            </p:cNvSpPr>
            <p:nvPr/>
          </p:nvSpPr>
          <p:spPr bwMode="auto">
            <a:xfrm>
              <a:off x="1537885" y="3222167"/>
              <a:ext cx="3197225" cy="10156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Eviter d’utiliser des produits toxiques, suremballés, superflus</a:t>
              </a:r>
            </a:p>
          </p:txBody>
        </p:sp>
        <p:pic>
          <p:nvPicPr>
            <p:cNvPr id="26" name="Image 25">
              <a:extLst>
                <a:ext uri="{FF2B5EF4-FFF2-40B4-BE49-F238E27FC236}">
                  <a16:creationId xmlns:a16="http://schemas.microsoft.com/office/drawing/2014/main" id="{A9CEA00B-E603-D0C4-C765-7A842B363E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44918" y="1323703"/>
              <a:ext cx="817745" cy="1733961"/>
            </a:xfrm>
            <a:prstGeom prst="rect">
              <a:avLst/>
            </a:prstGeom>
          </p:spPr>
        </p:pic>
        <p:pic>
          <p:nvPicPr>
            <p:cNvPr id="28" name="Image 27">
              <a:extLst>
                <a:ext uri="{FF2B5EF4-FFF2-40B4-BE49-F238E27FC236}">
                  <a16:creationId xmlns:a16="http://schemas.microsoft.com/office/drawing/2014/main" id="{AEF4ED04-8836-E91A-7747-6CAF43B2897F}"/>
                </a:ext>
              </a:extLst>
            </p:cNvPr>
            <p:cNvPicPr>
              <a:picLocks noChangeAspect="1"/>
            </p:cNvPicPr>
            <p:nvPr/>
          </p:nvPicPr>
          <p:blipFill rotWithShape="1">
            <a:blip r:embed="rId5">
              <a:extLst>
                <a:ext uri="{28A0092B-C50C-407E-A947-70E740481C1C}">
                  <a14:useLocalDpi xmlns:a14="http://schemas.microsoft.com/office/drawing/2010/main" val="0"/>
                </a:ext>
              </a:extLst>
            </a:blip>
            <a:srcRect t="21050"/>
            <a:stretch/>
          </p:blipFill>
          <p:spPr>
            <a:xfrm>
              <a:off x="2142097" y="1769843"/>
              <a:ext cx="2186844" cy="2102944"/>
            </a:xfrm>
            <a:prstGeom prst="rect">
              <a:avLst/>
            </a:prstGeom>
          </p:spPr>
        </p:pic>
      </p:grpSp>
      <p:grpSp>
        <p:nvGrpSpPr>
          <p:cNvPr id="25" name="Groupe 24">
            <a:extLst>
              <a:ext uri="{FF2B5EF4-FFF2-40B4-BE49-F238E27FC236}">
                <a16:creationId xmlns:a16="http://schemas.microsoft.com/office/drawing/2014/main" id="{F073A2AF-07FC-D9B8-E33C-A58CBA9B72B8}"/>
              </a:ext>
            </a:extLst>
          </p:cNvPr>
          <p:cNvGrpSpPr/>
          <p:nvPr/>
        </p:nvGrpSpPr>
        <p:grpSpPr>
          <a:xfrm>
            <a:off x="5301536" y="1267228"/>
            <a:ext cx="3197225" cy="2656722"/>
            <a:chOff x="5301536" y="1192797"/>
            <a:chExt cx="3197225" cy="2656722"/>
          </a:xfrm>
        </p:grpSpPr>
        <p:pic>
          <p:nvPicPr>
            <p:cNvPr id="23" name="Image 22">
              <a:extLst>
                <a:ext uri="{FF2B5EF4-FFF2-40B4-BE49-F238E27FC236}">
                  <a16:creationId xmlns:a16="http://schemas.microsoft.com/office/drawing/2014/main" id="{407CF7AA-029C-12EF-F714-4A43A07291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49461" y="1192797"/>
              <a:ext cx="2034284" cy="2034284"/>
            </a:xfrm>
            <a:prstGeom prst="rect">
              <a:avLst/>
            </a:prstGeom>
          </p:spPr>
        </p:pic>
        <p:sp>
          <p:nvSpPr>
            <p:cNvPr id="13" name="ZoneTexte 14">
              <a:extLst>
                <a:ext uri="{FF2B5EF4-FFF2-40B4-BE49-F238E27FC236}">
                  <a16:creationId xmlns:a16="http://schemas.microsoft.com/office/drawing/2014/main" id="{6BE36201-5E55-6CAF-FE2E-52833B504DC9}"/>
                </a:ext>
              </a:extLst>
            </p:cNvPr>
            <p:cNvSpPr txBox="1">
              <a:spLocks noChangeArrowheads="1"/>
            </p:cNvSpPr>
            <p:nvPr/>
          </p:nvSpPr>
          <p:spPr bwMode="auto">
            <a:xfrm>
              <a:off x="5301536" y="3141633"/>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Limiter ma consommation d'énergie</a:t>
              </a:r>
            </a:p>
          </p:txBody>
        </p:sp>
      </p:grpSp>
      <p:grpSp>
        <p:nvGrpSpPr>
          <p:cNvPr id="36" name="Groupe Autres">
            <a:extLst>
              <a:ext uri="{FF2B5EF4-FFF2-40B4-BE49-F238E27FC236}">
                <a16:creationId xmlns:a16="http://schemas.microsoft.com/office/drawing/2014/main" id="{400E2076-EAD1-0273-6743-5FA5E3E6D34F}"/>
              </a:ext>
            </a:extLst>
          </p:cNvPr>
          <p:cNvGrpSpPr>
            <a:grpSpLocks/>
          </p:cNvGrpSpPr>
          <p:nvPr/>
        </p:nvGrpSpPr>
        <p:grpSpPr bwMode="auto">
          <a:xfrm>
            <a:off x="9542131" y="4499412"/>
            <a:ext cx="2521279" cy="2059621"/>
            <a:chOff x="6858740" y="4458437"/>
            <a:chExt cx="2522789" cy="2060209"/>
          </a:xfrm>
        </p:grpSpPr>
        <p:pic>
          <p:nvPicPr>
            <p:cNvPr id="37" name="Image 25">
              <a:extLst>
                <a:ext uri="{FF2B5EF4-FFF2-40B4-BE49-F238E27FC236}">
                  <a16:creationId xmlns:a16="http://schemas.microsoft.com/office/drawing/2014/main" id="{3264F0F9-D9B6-A20E-6D90-C0782BB09F2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58740" y="4994157"/>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Bulle ronde">
              <a:extLst>
                <a:ext uri="{FF2B5EF4-FFF2-40B4-BE49-F238E27FC236}">
                  <a16:creationId xmlns:a16="http://schemas.microsoft.com/office/drawing/2014/main" id="{878FEC10-1475-4FAD-07FA-8593A9FCBCDF}"/>
                </a:ext>
              </a:extLst>
            </p:cNvPr>
            <p:cNvSpPr/>
            <p:nvPr/>
          </p:nvSpPr>
          <p:spPr bwMode="auto">
            <a:xfrm>
              <a:off x="7793445" y="4458437"/>
              <a:ext cx="1588084" cy="1456271"/>
            </a:xfrm>
            <a:prstGeom prst="wedgeEllipseCallout">
              <a:avLst>
                <a:gd name="adj1" fmla="val -46923"/>
                <a:gd name="adj2" fmla="val 396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9" name="ZoneTexte 14">
              <a:extLst>
                <a:ext uri="{FF2B5EF4-FFF2-40B4-BE49-F238E27FC236}">
                  <a16:creationId xmlns:a16="http://schemas.microsoft.com/office/drawing/2014/main" id="{E4552A79-0AC5-DE29-0CC5-5CA7A89DF82F}"/>
                </a:ext>
              </a:extLst>
            </p:cNvPr>
            <p:cNvSpPr txBox="1">
              <a:spLocks noChangeArrowheads="1"/>
            </p:cNvSpPr>
            <p:nvPr/>
          </p:nvSpPr>
          <p:spPr bwMode="auto">
            <a:xfrm>
              <a:off x="7801791" y="4675072"/>
              <a:ext cx="1571107" cy="107752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a:t>
              </a:r>
              <a:r>
                <a:rPr lang="fr-FR" altLang="fr-FR" sz="1600" dirty="0" err="1">
                  <a:latin typeface="+mn-lt"/>
                  <a:cs typeface="Calibri" panose="020F0502020204030204" pitchFamily="34" charset="0"/>
                </a:rPr>
                <a:t>schoses</a:t>
              </a:r>
              <a:r>
                <a:rPr lang="fr-FR" altLang="fr-FR" sz="1600" dirty="0">
                  <a:latin typeface="+mn-lt"/>
                  <a:cs typeface="Calibri" panose="020F0502020204030204" pitchFamily="34" charset="0"/>
                </a:rPr>
                <a:t> encore comme faire un compost…</a:t>
              </a:r>
            </a:p>
          </p:txBody>
        </p:sp>
      </p:grpSp>
      <p:grpSp>
        <p:nvGrpSpPr>
          <p:cNvPr id="40" name="Groupe N1">
            <a:extLst>
              <a:ext uri="{FF2B5EF4-FFF2-40B4-BE49-F238E27FC236}">
                <a16:creationId xmlns:a16="http://schemas.microsoft.com/office/drawing/2014/main" id="{8C33DE5D-F4E4-D27F-4EB3-255B1F4FBCAA}"/>
              </a:ext>
            </a:extLst>
          </p:cNvPr>
          <p:cNvGrpSpPr/>
          <p:nvPr/>
        </p:nvGrpSpPr>
        <p:grpSpPr>
          <a:xfrm>
            <a:off x="2731996" y="1855602"/>
            <a:ext cx="1015200" cy="1015200"/>
            <a:chOff x="2979068" y="2181479"/>
            <a:chExt cx="1015200" cy="1015200"/>
          </a:xfrm>
          <a:solidFill>
            <a:srgbClr val="42C4E3"/>
          </a:solidFill>
        </p:grpSpPr>
        <p:sp>
          <p:nvSpPr>
            <p:cNvPr id="41" name="Numéro 1">
              <a:extLst>
                <a:ext uri="{FF2B5EF4-FFF2-40B4-BE49-F238E27FC236}">
                  <a16:creationId xmlns:a16="http://schemas.microsoft.com/office/drawing/2014/main" id="{39B34981-7376-B7B0-E727-440CFDFF3740}"/>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DA184CFE-AC05-C329-1CBA-EE070D7A3C7A}"/>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3" name="Groupe N3">
            <a:extLst>
              <a:ext uri="{FF2B5EF4-FFF2-40B4-BE49-F238E27FC236}">
                <a16:creationId xmlns:a16="http://schemas.microsoft.com/office/drawing/2014/main" id="{3BD9903A-3265-AFFF-2A13-6FCBAC079CFB}"/>
              </a:ext>
            </a:extLst>
          </p:cNvPr>
          <p:cNvGrpSpPr>
            <a:grpSpLocks/>
          </p:cNvGrpSpPr>
          <p:nvPr/>
        </p:nvGrpSpPr>
        <p:grpSpPr bwMode="auto">
          <a:xfrm>
            <a:off x="9956799" y="1829325"/>
            <a:ext cx="1016000" cy="1014413"/>
            <a:chOff x="9725308" y="2293938"/>
            <a:chExt cx="1015200" cy="1015200"/>
          </a:xfrm>
        </p:grpSpPr>
        <p:sp>
          <p:nvSpPr>
            <p:cNvPr id="44" name="Numéro 3">
              <a:extLst>
                <a:ext uri="{FF2B5EF4-FFF2-40B4-BE49-F238E27FC236}">
                  <a16:creationId xmlns:a16="http://schemas.microsoft.com/office/drawing/2014/main" id="{2CEE1B69-AF5A-ABD0-CF9B-DF9ECFEF8CEC}"/>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3371FE55-DBD7-3B0A-95A0-671CD4622C92}"/>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46" name="Groupe N5">
            <a:extLst>
              <a:ext uri="{FF2B5EF4-FFF2-40B4-BE49-F238E27FC236}">
                <a16:creationId xmlns:a16="http://schemas.microsoft.com/office/drawing/2014/main" id="{08251954-7E60-3D87-D9BE-430C8AAD9764}"/>
              </a:ext>
            </a:extLst>
          </p:cNvPr>
          <p:cNvGrpSpPr>
            <a:grpSpLocks/>
          </p:cNvGrpSpPr>
          <p:nvPr/>
        </p:nvGrpSpPr>
        <p:grpSpPr bwMode="auto">
          <a:xfrm>
            <a:off x="6864056" y="4704752"/>
            <a:ext cx="1016000" cy="1016000"/>
            <a:chOff x="6250282" y="5007328"/>
            <a:chExt cx="1015200" cy="1015200"/>
          </a:xfrm>
        </p:grpSpPr>
        <p:sp>
          <p:nvSpPr>
            <p:cNvPr id="47" name="Numéro 5">
              <a:extLst>
                <a:ext uri="{FF2B5EF4-FFF2-40B4-BE49-F238E27FC236}">
                  <a16:creationId xmlns:a16="http://schemas.microsoft.com/office/drawing/2014/main" id="{E278DC6B-3AB3-C52E-849C-59CD95C6E1D7}"/>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34A97153-E351-22CF-FABF-5E68B8CC822D}"/>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9" name="Groupe N4">
            <a:extLst>
              <a:ext uri="{FF2B5EF4-FFF2-40B4-BE49-F238E27FC236}">
                <a16:creationId xmlns:a16="http://schemas.microsoft.com/office/drawing/2014/main" id="{5EA25435-230A-7AF7-1077-95EFE3A4ED53}"/>
              </a:ext>
            </a:extLst>
          </p:cNvPr>
          <p:cNvGrpSpPr>
            <a:grpSpLocks/>
          </p:cNvGrpSpPr>
          <p:nvPr/>
        </p:nvGrpSpPr>
        <p:grpSpPr bwMode="auto">
          <a:xfrm>
            <a:off x="2789737" y="4645025"/>
            <a:ext cx="1016000" cy="1016000"/>
            <a:chOff x="3027027" y="5047015"/>
            <a:chExt cx="1015200" cy="1015200"/>
          </a:xfrm>
        </p:grpSpPr>
        <p:sp>
          <p:nvSpPr>
            <p:cNvPr id="50" name="Numéro 4">
              <a:extLst>
                <a:ext uri="{FF2B5EF4-FFF2-40B4-BE49-F238E27FC236}">
                  <a16:creationId xmlns:a16="http://schemas.microsoft.com/office/drawing/2014/main" id="{35ED795A-4283-AEC1-6BBA-FBCC02CA3C92}"/>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C0910A48-0CA3-7E34-7DAF-0B57567F8C4A}"/>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2" name="Groupe N2">
            <a:extLst>
              <a:ext uri="{FF2B5EF4-FFF2-40B4-BE49-F238E27FC236}">
                <a16:creationId xmlns:a16="http://schemas.microsoft.com/office/drawing/2014/main" id="{70005751-2784-4874-220D-AD4D6BBD66A8}"/>
              </a:ext>
            </a:extLst>
          </p:cNvPr>
          <p:cNvGrpSpPr>
            <a:grpSpLocks/>
          </p:cNvGrpSpPr>
          <p:nvPr/>
        </p:nvGrpSpPr>
        <p:grpSpPr bwMode="auto">
          <a:xfrm>
            <a:off x="6148375" y="1856020"/>
            <a:ext cx="1016000" cy="1014413"/>
            <a:chOff x="6429109" y="2275219"/>
            <a:chExt cx="1015200" cy="1015200"/>
          </a:xfrm>
        </p:grpSpPr>
        <p:sp>
          <p:nvSpPr>
            <p:cNvPr id="53" name="Numéro 2">
              <a:extLst>
                <a:ext uri="{FF2B5EF4-FFF2-40B4-BE49-F238E27FC236}">
                  <a16:creationId xmlns:a16="http://schemas.microsoft.com/office/drawing/2014/main" id="{5B79E20F-A121-76A4-F65C-22C2934C2E57}"/>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2821B883-5557-9394-DB89-13F63F57D4B9}"/>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5" name="Groupe N6">
            <a:extLst>
              <a:ext uri="{FF2B5EF4-FFF2-40B4-BE49-F238E27FC236}">
                <a16:creationId xmlns:a16="http://schemas.microsoft.com/office/drawing/2014/main" id="{14F0A238-66DD-3DDB-0B34-5AC65C4DC555}"/>
              </a:ext>
            </a:extLst>
          </p:cNvPr>
          <p:cNvGrpSpPr>
            <a:grpSpLocks/>
          </p:cNvGrpSpPr>
          <p:nvPr/>
        </p:nvGrpSpPr>
        <p:grpSpPr bwMode="auto">
          <a:xfrm>
            <a:off x="10284681" y="4645025"/>
            <a:ext cx="1016000" cy="1016000"/>
            <a:chOff x="9902970" y="5173076"/>
            <a:chExt cx="1015200" cy="1015200"/>
          </a:xfrm>
        </p:grpSpPr>
        <p:sp>
          <p:nvSpPr>
            <p:cNvPr id="56" name="Numéro 6">
              <a:extLst>
                <a:ext uri="{FF2B5EF4-FFF2-40B4-BE49-F238E27FC236}">
                  <a16:creationId xmlns:a16="http://schemas.microsoft.com/office/drawing/2014/main" id="{851A697E-2FE3-B13C-AC7C-8288C43A2D4D}"/>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03047D26-0BB3-9C92-F57E-0AC53A8887C2}"/>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27" name="Espace réservé du numéro de diapositive 1">
            <a:extLst>
              <a:ext uri="{FF2B5EF4-FFF2-40B4-BE49-F238E27FC236}">
                <a16:creationId xmlns:a16="http://schemas.microsoft.com/office/drawing/2014/main" id="{A9D64794-2255-F2E8-E0E0-B2F1277FB00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54</a:t>
            </a:fld>
            <a:endParaRPr lang="fr-FR" altLang="fr-FR" sz="1800" b="1" dirty="0">
              <a:solidFill>
                <a:schemeClr val="bg1"/>
              </a:solidFill>
            </a:endParaRPr>
          </a:p>
        </p:txBody>
      </p:sp>
      <p:pic>
        <p:nvPicPr>
          <p:cNvPr id="19" name="Logo AEM">
            <a:extLst>
              <a:ext uri="{FF2B5EF4-FFF2-40B4-BE49-F238E27FC236}">
                <a16:creationId xmlns:a16="http://schemas.microsoft.com/office/drawing/2014/main" id="{B707D0D8-911E-6521-BDF2-E8AA843F737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ppt_x</p:attrName>
                                        </p:attrNameLst>
                                      </p:cBhvr>
                                      <p:tavLst>
                                        <p:tav tm="0">
                                          <p:val>
                                            <p:strVal val="#ppt_x"/>
                                          </p:val>
                                        </p:tav>
                                        <p:tav tm="100000">
                                          <p:val>
                                            <p:strVal val="#ppt_x"/>
                                          </p:val>
                                        </p:tav>
                                      </p:tavLst>
                                    </p:anim>
                                    <p:anim calcmode="lin" valueType="num">
                                      <p:cBhvr>
                                        <p:cTn id="9" dur="1800" decel="100000" fill="hold"/>
                                        <p:tgtEl>
                                          <p:spTgt spid="1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4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52"/>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5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4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4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C800BD7-FCCE-8E76-B256-65133A42C5A7}"/>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Comment puis-je faire pour faire revenir </a:t>
            </a:r>
          </a:p>
          <a:p>
            <a:pPr algn="ctr" eaLnBrk="1" hangingPunct="1">
              <a:defRPr/>
            </a:pPr>
            <a:r>
              <a:rPr lang="fr-FR" sz="3500" b="1" dirty="0">
                <a:solidFill>
                  <a:srgbClr val="4472C4">
                    <a:lumMod val="75000"/>
                  </a:srgbClr>
                </a:solidFill>
                <a:cs typeface="Arial" panose="020B0604020202020204" pitchFamily="34" charset="0"/>
              </a:rPr>
              <a:t>la biodiversité près de chez moi ?</a:t>
            </a:r>
          </a:p>
        </p:txBody>
      </p:sp>
      <p:sp>
        <p:nvSpPr>
          <p:cNvPr id="3" name="Rectangle 1">
            <a:extLst>
              <a:ext uri="{FF2B5EF4-FFF2-40B4-BE49-F238E27FC236}">
                <a16:creationId xmlns:a16="http://schemas.microsoft.com/office/drawing/2014/main" id="{333F85F3-EFAB-10E2-5024-DFB275864D65}"/>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 name="PictoVideo">
            <a:extLst>
              <a:ext uri="{FF2B5EF4-FFF2-40B4-BE49-F238E27FC236}">
                <a16:creationId xmlns:a16="http://schemas.microsoft.com/office/drawing/2014/main" id="{6153D68C-6674-2CC1-1080-8D91F6EDD0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D4E5644E-6F2A-72F7-C5A7-583CA4F0CDE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ACA8BCF4-9818-9ABD-529D-6E602A3FEA0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67917E45-4F41-2DDF-41E9-BC950F4E1E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915BFBA6-CDD4-0E28-8F0B-8BF307B0DF84}"/>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A80CB01-92B1-9552-537D-2C522BB74D3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3DF78999-2725-87A9-75A8-29C87020DC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2A608677-131E-72BC-FCA4-09412451E7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fleurs">
            <a:extLst>
              <a:ext uri="{FF2B5EF4-FFF2-40B4-BE49-F238E27FC236}">
                <a16:creationId xmlns:a16="http://schemas.microsoft.com/office/drawing/2014/main" id="{49599119-0D42-E5D7-72AA-C47C5740AE0B}"/>
              </a:ext>
            </a:extLst>
          </p:cNvPr>
          <p:cNvGrpSpPr/>
          <p:nvPr/>
        </p:nvGrpSpPr>
        <p:grpSpPr>
          <a:xfrm>
            <a:off x="5301536" y="1604153"/>
            <a:ext cx="3197225" cy="2245366"/>
            <a:chOff x="5301536" y="1604153"/>
            <a:chExt cx="3197225" cy="2245366"/>
          </a:xfrm>
        </p:grpSpPr>
        <p:sp>
          <p:nvSpPr>
            <p:cNvPr id="13" name="ZoneTexte 14">
              <a:extLst>
                <a:ext uri="{FF2B5EF4-FFF2-40B4-BE49-F238E27FC236}">
                  <a16:creationId xmlns:a16="http://schemas.microsoft.com/office/drawing/2014/main" id="{568B4240-0413-3B79-27C8-5D116C5A7E9F}"/>
                </a:ext>
              </a:extLst>
            </p:cNvPr>
            <p:cNvSpPr txBox="1">
              <a:spLocks noChangeArrowheads="1"/>
            </p:cNvSpPr>
            <p:nvPr/>
          </p:nvSpPr>
          <p:spPr bwMode="auto">
            <a:xfrm>
              <a:off x="5301536" y="3141633"/>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Mettre des jardinières pour les insectes</a:t>
              </a:r>
            </a:p>
          </p:txBody>
        </p:sp>
        <p:pic>
          <p:nvPicPr>
            <p:cNvPr id="14" name="Image 13">
              <a:extLst>
                <a:ext uri="{FF2B5EF4-FFF2-40B4-BE49-F238E27FC236}">
                  <a16:creationId xmlns:a16="http://schemas.microsoft.com/office/drawing/2014/main" id="{2C1D828F-FF4E-D92A-07E7-B53F781E5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653" y="1604153"/>
              <a:ext cx="1962736" cy="1525620"/>
            </a:xfrm>
            <a:prstGeom prst="rect">
              <a:avLst/>
            </a:prstGeom>
          </p:spPr>
        </p:pic>
      </p:grpSp>
      <p:grpSp>
        <p:nvGrpSpPr>
          <p:cNvPr id="15" name="Groupe N2">
            <a:extLst>
              <a:ext uri="{FF2B5EF4-FFF2-40B4-BE49-F238E27FC236}">
                <a16:creationId xmlns:a16="http://schemas.microsoft.com/office/drawing/2014/main" id="{01140607-9F06-5AA8-023D-0EB7A6D44750}"/>
              </a:ext>
            </a:extLst>
          </p:cNvPr>
          <p:cNvGrpSpPr>
            <a:grpSpLocks/>
          </p:cNvGrpSpPr>
          <p:nvPr/>
        </p:nvGrpSpPr>
        <p:grpSpPr bwMode="auto">
          <a:xfrm>
            <a:off x="6148375" y="1856020"/>
            <a:ext cx="1016000" cy="1014413"/>
            <a:chOff x="6429109" y="2275219"/>
            <a:chExt cx="1015200" cy="1015200"/>
          </a:xfrm>
        </p:grpSpPr>
        <p:sp>
          <p:nvSpPr>
            <p:cNvPr id="16" name="Numéro 2">
              <a:extLst>
                <a:ext uri="{FF2B5EF4-FFF2-40B4-BE49-F238E27FC236}">
                  <a16:creationId xmlns:a16="http://schemas.microsoft.com/office/drawing/2014/main" id="{3D65CE24-8A13-6306-1372-9E2DCD6AC79E}"/>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7" name="? bleu">
              <a:extLst>
                <a:ext uri="{FF2B5EF4-FFF2-40B4-BE49-F238E27FC236}">
                  <a16:creationId xmlns:a16="http://schemas.microsoft.com/office/drawing/2014/main" id="{9EAD5D53-F048-9FA4-8B99-F75516BFC731}"/>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6" name="Groupe 55">
            <a:extLst>
              <a:ext uri="{FF2B5EF4-FFF2-40B4-BE49-F238E27FC236}">
                <a16:creationId xmlns:a16="http://schemas.microsoft.com/office/drawing/2014/main" id="{30558ADD-A19C-604A-312F-0A3028A5EF16}"/>
              </a:ext>
            </a:extLst>
          </p:cNvPr>
          <p:cNvGrpSpPr/>
          <p:nvPr/>
        </p:nvGrpSpPr>
        <p:grpSpPr>
          <a:xfrm>
            <a:off x="8702675" y="1458982"/>
            <a:ext cx="3241214" cy="2082761"/>
            <a:chOff x="8702675" y="1458982"/>
            <a:chExt cx="3241214" cy="2082761"/>
          </a:xfrm>
        </p:grpSpPr>
        <p:sp>
          <p:nvSpPr>
            <p:cNvPr id="22" name="ZoneTexte 14">
              <a:extLst>
                <a:ext uri="{FF2B5EF4-FFF2-40B4-BE49-F238E27FC236}">
                  <a16:creationId xmlns:a16="http://schemas.microsoft.com/office/drawing/2014/main" id="{1FDC0AA3-8A94-E9B8-4E6A-23C675CC950B}"/>
                </a:ext>
              </a:extLst>
            </p:cNvPr>
            <p:cNvSpPr txBox="1">
              <a:spLocks noChangeArrowheads="1"/>
            </p:cNvSpPr>
            <p:nvPr/>
          </p:nvSpPr>
          <p:spPr bwMode="auto">
            <a:xfrm>
              <a:off x="8702675" y="3141633"/>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Faire un compost</a:t>
              </a:r>
            </a:p>
          </p:txBody>
        </p:sp>
        <p:pic>
          <p:nvPicPr>
            <p:cNvPr id="25" name="Image 24">
              <a:extLst>
                <a:ext uri="{FF2B5EF4-FFF2-40B4-BE49-F238E27FC236}">
                  <a16:creationId xmlns:a16="http://schemas.microsoft.com/office/drawing/2014/main" id="{B3C5AA5A-6AD9-1378-0F9F-3512FA6AC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5195" y="1458982"/>
              <a:ext cx="3088694" cy="1808488"/>
            </a:xfrm>
            <a:prstGeom prst="rect">
              <a:avLst/>
            </a:prstGeom>
          </p:spPr>
        </p:pic>
      </p:grpSp>
      <p:grpSp>
        <p:nvGrpSpPr>
          <p:cNvPr id="58" name="Groupe 57">
            <a:extLst>
              <a:ext uri="{FF2B5EF4-FFF2-40B4-BE49-F238E27FC236}">
                <a16:creationId xmlns:a16="http://schemas.microsoft.com/office/drawing/2014/main" id="{4978C8C0-D3D2-6144-624E-C835530F815D}"/>
              </a:ext>
            </a:extLst>
          </p:cNvPr>
          <p:cNvGrpSpPr/>
          <p:nvPr/>
        </p:nvGrpSpPr>
        <p:grpSpPr>
          <a:xfrm>
            <a:off x="1811305" y="3686621"/>
            <a:ext cx="3197225" cy="3111829"/>
            <a:chOff x="1811305" y="3686621"/>
            <a:chExt cx="3197225" cy="3111829"/>
          </a:xfrm>
        </p:grpSpPr>
        <p:sp>
          <p:nvSpPr>
            <p:cNvPr id="27" name="ZoneTexte 14">
              <a:extLst>
                <a:ext uri="{FF2B5EF4-FFF2-40B4-BE49-F238E27FC236}">
                  <a16:creationId xmlns:a16="http://schemas.microsoft.com/office/drawing/2014/main" id="{CCFFCD03-5E56-27D7-0562-3675093D6F67}"/>
                </a:ext>
              </a:extLst>
            </p:cNvPr>
            <p:cNvSpPr txBox="1">
              <a:spLocks noChangeArrowheads="1"/>
            </p:cNvSpPr>
            <p:nvPr/>
          </p:nvSpPr>
          <p:spPr bwMode="auto">
            <a:xfrm>
              <a:off x="1811305" y="6090564"/>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Laisser des coins sauvages dans le jardin</a:t>
              </a:r>
            </a:p>
          </p:txBody>
        </p:sp>
        <p:pic>
          <p:nvPicPr>
            <p:cNvPr id="31" name="Image 30">
              <a:extLst>
                <a:ext uri="{FF2B5EF4-FFF2-40B4-BE49-F238E27FC236}">
                  <a16:creationId xmlns:a16="http://schemas.microsoft.com/office/drawing/2014/main" id="{62738249-E23A-78E3-F414-B8BBB25E9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6705" y="3686621"/>
              <a:ext cx="2565985" cy="2299224"/>
            </a:xfrm>
            <a:prstGeom prst="rect">
              <a:avLst/>
            </a:prstGeom>
          </p:spPr>
        </p:pic>
      </p:grpSp>
      <p:grpSp>
        <p:nvGrpSpPr>
          <p:cNvPr id="55" name="Groupe 54">
            <a:extLst>
              <a:ext uri="{FF2B5EF4-FFF2-40B4-BE49-F238E27FC236}">
                <a16:creationId xmlns:a16="http://schemas.microsoft.com/office/drawing/2014/main" id="{62D6A051-3EC7-8441-9D01-4FC1EA26144E}"/>
              </a:ext>
            </a:extLst>
          </p:cNvPr>
          <p:cNvGrpSpPr/>
          <p:nvPr/>
        </p:nvGrpSpPr>
        <p:grpSpPr>
          <a:xfrm>
            <a:off x="1779588" y="1220732"/>
            <a:ext cx="3197225" cy="2628787"/>
            <a:chOff x="1779588" y="1220732"/>
            <a:chExt cx="3197225" cy="2628787"/>
          </a:xfrm>
        </p:grpSpPr>
        <p:sp>
          <p:nvSpPr>
            <p:cNvPr id="19" name="ZoneTexte 14">
              <a:extLst>
                <a:ext uri="{FF2B5EF4-FFF2-40B4-BE49-F238E27FC236}">
                  <a16:creationId xmlns:a16="http://schemas.microsoft.com/office/drawing/2014/main" id="{E2E260AA-4684-479E-8E7C-BBAA30F96C4C}"/>
                </a:ext>
              </a:extLst>
            </p:cNvPr>
            <p:cNvSpPr txBox="1">
              <a:spLocks noChangeArrowheads="1"/>
            </p:cNvSpPr>
            <p:nvPr/>
          </p:nvSpPr>
          <p:spPr bwMode="auto">
            <a:xfrm>
              <a:off x="1779588" y="3141633"/>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Fabriquer des hôtels à insectes</a:t>
              </a:r>
            </a:p>
          </p:txBody>
        </p:sp>
        <p:pic>
          <p:nvPicPr>
            <p:cNvPr id="33" name="Image 32">
              <a:extLst>
                <a:ext uri="{FF2B5EF4-FFF2-40B4-BE49-F238E27FC236}">
                  <a16:creationId xmlns:a16="http://schemas.microsoft.com/office/drawing/2014/main" id="{728E87FE-0E72-7267-9883-EB44AD2A6C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1806" y="1220732"/>
              <a:ext cx="1350000" cy="1848462"/>
            </a:xfrm>
            <a:prstGeom prst="rect">
              <a:avLst/>
            </a:prstGeom>
          </p:spPr>
        </p:pic>
      </p:grpSp>
      <p:grpSp>
        <p:nvGrpSpPr>
          <p:cNvPr id="57" name="Groupe 56">
            <a:extLst>
              <a:ext uri="{FF2B5EF4-FFF2-40B4-BE49-F238E27FC236}">
                <a16:creationId xmlns:a16="http://schemas.microsoft.com/office/drawing/2014/main" id="{913C0B9A-F4E8-22EB-022A-8162A680BAB7}"/>
              </a:ext>
            </a:extLst>
          </p:cNvPr>
          <p:cNvGrpSpPr/>
          <p:nvPr/>
        </p:nvGrpSpPr>
        <p:grpSpPr>
          <a:xfrm>
            <a:off x="5333935" y="4151530"/>
            <a:ext cx="3197225" cy="2646920"/>
            <a:chOff x="5333935" y="4151530"/>
            <a:chExt cx="3197225" cy="2646920"/>
          </a:xfrm>
        </p:grpSpPr>
        <p:sp>
          <p:nvSpPr>
            <p:cNvPr id="29" name="ZoneTexte 14">
              <a:extLst>
                <a:ext uri="{FF2B5EF4-FFF2-40B4-BE49-F238E27FC236}">
                  <a16:creationId xmlns:a16="http://schemas.microsoft.com/office/drawing/2014/main" id="{8893A0BE-1BB1-0368-D622-B8489D611AE0}"/>
                </a:ext>
              </a:extLst>
            </p:cNvPr>
            <p:cNvSpPr txBox="1">
              <a:spLocks noChangeArrowheads="1"/>
            </p:cNvSpPr>
            <p:nvPr/>
          </p:nvSpPr>
          <p:spPr bwMode="auto">
            <a:xfrm>
              <a:off x="5333935" y="6090564"/>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Installer des abris pour les oiseaux</a:t>
              </a:r>
            </a:p>
          </p:txBody>
        </p:sp>
        <p:pic>
          <p:nvPicPr>
            <p:cNvPr id="35" name="Image 34">
              <a:extLst>
                <a:ext uri="{FF2B5EF4-FFF2-40B4-BE49-F238E27FC236}">
                  <a16:creationId xmlns:a16="http://schemas.microsoft.com/office/drawing/2014/main" id="{E8D6F3E3-7D64-DC6E-4FA5-49E4A12FC3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8451" y="4151530"/>
              <a:ext cx="1408537" cy="1951698"/>
            </a:xfrm>
            <a:prstGeom prst="rect">
              <a:avLst/>
            </a:prstGeom>
          </p:spPr>
        </p:pic>
      </p:grpSp>
      <p:grpSp>
        <p:nvGrpSpPr>
          <p:cNvPr id="36" name="Groupe Autres">
            <a:extLst>
              <a:ext uri="{FF2B5EF4-FFF2-40B4-BE49-F238E27FC236}">
                <a16:creationId xmlns:a16="http://schemas.microsoft.com/office/drawing/2014/main" id="{BEB8DB94-7D81-CFF8-6D0A-0952F87116EE}"/>
              </a:ext>
            </a:extLst>
          </p:cNvPr>
          <p:cNvGrpSpPr>
            <a:grpSpLocks/>
          </p:cNvGrpSpPr>
          <p:nvPr/>
        </p:nvGrpSpPr>
        <p:grpSpPr bwMode="auto">
          <a:xfrm>
            <a:off x="9542131" y="4499412"/>
            <a:ext cx="2521279" cy="2059621"/>
            <a:chOff x="6858740" y="4458437"/>
            <a:chExt cx="2522789" cy="2060209"/>
          </a:xfrm>
        </p:grpSpPr>
        <p:pic>
          <p:nvPicPr>
            <p:cNvPr id="37" name="Image 25">
              <a:extLst>
                <a:ext uri="{FF2B5EF4-FFF2-40B4-BE49-F238E27FC236}">
                  <a16:creationId xmlns:a16="http://schemas.microsoft.com/office/drawing/2014/main" id="{C36DD728-810B-3D72-8368-F0B43768221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8740" y="4994157"/>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Bulle ronde">
              <a:extLst>
                <a:ext uri="{FF2B5EF4-FFF2-40B4-BE49-F238E27FC236}">
                  <a16:creationId xmlns:a16="http://schemas.microsoft.com/office/drawing/2014/main" id="{CD6E12C0-08AB-0024-8D78-0EFC9A1BF5EB}"/>
                </a:ext>
              </a:extLst>
            </p:cNvPr>
            <p:cNvSpPr/>
            <p:nvPr/>
          </p:nvSpPr>
          <p:spPr bwMode="auto">
            <a:xfrm>
              <a:off x="7793445" y="4458437"/>
              <a:ext cx="1588084" cy="1456271"/>
            </a:xfrm>
            <a:prstGeom prst="wedgeEllipseCallout">
              <a:avLst>
                <a:gd name="adj1" fmla="val -46923"/>
                <a:gd name="adj2" fmla="val 396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39" name="ZoneTexte 14">
              <a:extLst>
                <a:ext uri="{FF2B5EF4-FFF2-40B4-BE49-F238E27FC236}">
                  <a16:creationId xmlns:a16="http://schemas.microsoft.com/office/drawing/2014/main" id="{06057EF3-BB23-DB90-F977-C29D98BC6ADE}"/>
                </a:ext>
              </a:extLst>
            </p:cNvPr>
            <p:cNvSpPr txBox="1">
              <a:spLocks noChangeArrowheads="1"/>
            </p:cNvSpPr>
            <p:nvPr/>
          </p:nvSpPr>
          <p:spPr bwMode="auto">
            <a:xfrm>
              <a:off x="7801933" y="4606133"/>
              <a:ext cx="1571107" cy="132381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latin typeface="+mn-lt"/>
                  <a:cs typeface="Calibri" panose="020F0502020204030204" pitchFamily="34" charset="0"/>
                </a:rPr>
                <a:t>Et d’autres encore comme prendre soin des insectes et plantes</a:t>
              </a:r>
            </a:p>
          </p:txBody>
        </p:sp>
      </p:grpSp>
      <p:grpSp>
        <p:nvGrpSpPr>
          <p:cNvPr id="40" name="Groupe N1">
            <a:extLst>
              <a:ext uri="{FF2B5EF4-FFF2-40B4-BE49-F238E27FC236}">
                <a16:creationId xmlns:a16="http://schemas.microsoft.com/office/drawing/2014/main" id="{0C43E5A1-AC25-C408-2796-4722481215E3}"/>
              </a:ext>
            </a:extLst>
          </p:cNvPr>
          <p:cNvGrpSpPr/>
          <p:nvPr/>
        </p:nvGrpSpPr>
        <p:grpSpPr>
          <a:xfrm>
            <a:off x="2731996" y="1917246"/>
            <a:ext cx="1015200" cy="1015200"/>
            <a:chOff x="2979068" y="2181479"/>
            <a:chExt cx="1015200" cy="1015200"/>
          </a:xfrm>
          <a:solidFill>
            <a:srgbClr val="42C4E3"/>
          </a:solidFill>
        </p:grpSpPr>
        <p:sp>
          <p:nvSpPr>
            <p:cNvPr id="41" name="Numéro 1">
              <a:extLst>
                <a:ext uri="{FF2B5EF4-FFF2-40B4-BE49-F238E27FC236}">
                  <a16:creationId xmlns:a16="http://schemas.microsoft.com/office/drawing/2014/main" id="{C4850AEB-286B-F623-D1CD-BEE616D956E8}"/>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6613D0C1-AD16-5B13-3D02-182CD4206CCC}"/>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3" name="Groupe N3">
            <a:extLst>
              <a:ext uri="{FF2B5EF4-FFF2-40B4-BE49-F238E27FC236}">
                <a16:creationId xmlns:a16="http://schemas.microsoft.com/office/drawing/2014/main" id="{19021399-ED35-74D6-EE1A-177966A6473F}"/>
              </a:ext>
            </a:extLst>
          </p:cNvPr>
          <p:cNvGrpSpPr>
            <a:grpSpLocks/>
          </p:cNvGrpSpPr>
          <p:nvPr/>
        </p:nvGrpSpPr>
        <p:grpSpPr bwMode="auto">
          <a:xfrm>
            <a:off x="9956799" y="1890969"/>
            <a:ext cx="1016000" cy="1014413"/>
            <a:chOff x="9725308" y="2293938"/>
            <a:chExt cx="1015200" cy="1015200"/>
          </a:xfrm>
        </p:grpSpPr>
        <p:sp>
          <p:nvSpPr>
            <p:cNvPr id="44" name="Numéro 3">
              <a:extLst>
                <a:ext uri="{FF2B5EF4-FFF2-40B4-BE49-F238E27FC236}">
                  <a16:creationId xmlns:a16="http://schemas.microsoft.com/office/drawing/2014/main" id="{78C98DAA-2057-65AD-1EA3-52B03C87E464}"/>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49E8BFB6-C529-2A25-BDD7-757ECB53A72B}"/>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46" name="Groupe N5">
            <a:extLst>
              <a:ext uri="{FF2B5EF4-FFF2-40B4-BE49-F238E27FC236}">
                <a16:creationId xmlns:a16="http://schemas.microsoft.com/office/drawing/2014/main" id="{8A8EF2CD-8A78-463F-2790-3C84EA1D4C35}"/>
              </a:ext>
            </a:extLst>
          </p:cNvPr>
          <p:cNvGrpSpPr>
            <a:grpSpLocks/>
          </p:cNvGrpSpPr>
          <p:nvPr/>
        </p:nvGrpSpPr>
        <p:grpSpPr bwMode="auto">
          <a:xfrm>
            <a:off x="6444719" y="4776403"/>
            <a:ext cx="1016000" cy="1016000"/>
            <a:chOff x="6250282" y="5007328"/>
            <a:chExt cx="1015200" cy="1015200"/>
          </a:xfrm>
        </p:grpSpPr>
        <p:sp>
          <p:nvSpPr>
            <p:cNvPr id="47" name="Numéro 5">
              <a:extLst>
                <a:ext uri="{FF2B5EF4-FFF2-40B4-BE49-F238E27FC236}">
                  <a16:creationId xmlns:a16="http://schemas.microsoft.com/office/drawing/2014/main" id="{9390967C-2F22-A5E5-8D7D-1B1F0DA2E5D5}"/>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FFEAFE1A-6186-96AE-B38E-66E3B91DD17F}"/>
                </a:ext>
              </a:extLst>
            </p:cNvPr>
            <p:cNvSpPr>
              <a:spLocks noChangeArrowheads="1"/>
            </p:cNvSpPr>
            <p:nvPr/>
          </p:nvSpPr>
          <p:spPr bwMode="auto">
            <a:xfrm>
              <a:off x="6481874" y="5097744"/>
              <a:ext cx="356907" cy="8311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9" name="Groupe N4">
            <a:extLst>
              <a:ext uri="{FF2B5EF4-FFF2-40B4-BE49-F238E27FC236}">
                <a16:creationId xmlns:a16="http://schemas.microsoft.com/office/drawing/2014/main" id="{0CC8E4DB-05D9-51DC-5108-EB457FB5A09E}"/>
              </a:ext>
            </a:extLst>
          </p:cNvPr>
          <p:cNvGrpSpPr>
            <a:grpSpLocks/>
          </p:cNvGrpSpPr>
          <p:nvPr/>
        </p:nvGrpSpPr>
        <p:grpSpPr bwMode="auto">
          <a:xfrm>
            <a:off x="2851175" y="4719339"/>
            <a:ext cx="1016000" cy="1016000"/>
            <a:chOff x="3027027" y="5047015"/>
            <a:chExt cx="1015200" cy="1015200"/>
          </a:xfrm>
        </p:grpSpPr>
        <p:sp>
          <p:nvSpPr>
            <p:cNvPr id="50" name="Numéro 4">
              <a:extLst>
                <a:ext uri="{FF2B5EF4-FFF2-40B4-BE49-F238E27FC236}">
                  <a16:creationId xmlns:a16="http://schemas.microsoft.com/office/drawing/2014/main" id="{67C5129F-1FC0-E4F9-D27F-6A1A8C9FF9EE}"/>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C4847205-CA4C-7307-B76F-29A4874A7862}"/>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2" name="Groupe N6">
            <a:extLst>
              <a:ext uri="{FF2B5EF4-FFF2-40B4-BE49-F238E27FC236}">
                <a16:creationId xmlns:a16="http://schemas.microsoft.com/office/drawing/2014/main" id="{48B0E287-B1A7-CD85-5AFB-FC2E41F73A65}"/>
              </a:ext>
            </a:extLst>
          </p:cNvPr>
          <p:cNvGrpSpPr>
            <a:grpSpLocks/>
          </p:cNvGrpSpPr>
          <p:nvPr/>
        </p:nvGrpSpPr>
        <p:grpSpPr bwMode="auto">
          <a:xfrm>
            <a:off x="9972518" y="4716394"/>
            <a:ext cx="1016000" cy="1016000"/>
            <a:chOff x="9902970" y="5173076"/>
            <a:chExt cx="1015200" cy="1015200"/>
          </a:xfrm>
        </p:grpSpPr>
        <p:sp>
          <p:nvSpPr>
            <p:cNvPr id="53" name="Numéro 6">
              <a:extLst>
                <a:ext uri="{FF2B5EF4-FFF2-40B4-BE49-F238E27FC236}">
                  <a16:creationId xmlns:a16="http://schemas.microsoft.com/office/drawing/2014/main" id="{00CC1D04-2890-266D-A071-A4D90FFD9C7B}"/>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ED223A87-8A6C-DF35-5D26-4DC3C5993B54}"/>
                </a:ext>
              </a:extLst>
            </p:cNvPr>
            <p:cNvSpPr>
              <a:spLocks noChangeArrowheads="1"/>
            </p:cNvSpPr>
            <p:nvPr/>
          </p:nvSpPr>
          <p:spPr bwMode="auto">
            <a:xfrm>
              <a:off x="10137735" y="5257147"/>
              <a:ext cx="356906"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18" name="Espace réservé du numéro de diapositive 1">
            <a:extLst>
              <a:ext uri="{FF2B5EF4-FFF2-40B4-BE49-F238E27FC236}">
                <a16:creationId xmlns:a16="http://schemas.microsoft.com/office/drawing/2014/main" id="{4F99764A-FFF4-5267-77C4-D6174B99BD24}"/>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55</a:t>
            </a:fld>
            <a:endParaRPr lang="fr-FR" altLang="fr-FR" sz="1800" b="1" dirty="0">
              <a:solidFill>
                <a:schemeClr val="bg1"/>
              </a:solidFill>
            </a:endParaRPr>
          </a:p>
        </p:txBody>
      </p:sp>
      <p:pic>
        <p:nvPicPr>
          <p:cNvPr id="21" name="Logo AEM">
            <a:extLst>
              <a:ext uri="{FF2B5EF4-FFF2-40B4-BE49-F238E27FC236}">
                <a16:creationId xmlns:a16="http://schemas.microsoft.com/office/drawing/2014/main" id="{3A79ED9A-71EA-0933-859C-9AC189BACBD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9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1800" decel="100000" fill="hold"/>
                                        <p:tgtEl>
                                          <p:spTgt spid="2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4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4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46" restart="whenNotActive" fill="hold" evtFilter="cancelBubble" nodeType="interactiveSeq">
                <p:stCondLst>
                  <p:cond evt="onClick" delay="0">
                    <p:tgtEl>
                      <p:spTgt spid="52"/>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598C3E7-C2EF-04F1-FBAC-9B32E9090D47}"/>
              </a:ext>
            </a:extLst>
          </p:cNvPr>
          <p:cNvPicPr>
            <a:picLocks noChangeAspect="1"/>
          </p:cNvPicPr>
          <p:nvPr/>
        </p:nvPicPr>
        <p:blipFill rotWithShape="1">
          <a:blip r:embed="rId2">
            <a:extLst>
              <a:ext uri="{28A0092B-C50C-407E-A947-70E740481C1C}">
                <a14:useLocalDpi xmlns:a14="http://schemas.microsoft.com/office/drawing/2010/main" val="0"/>
              </a:ext>
            </a:extLst>
          </a:blip>
          <a:srcRect t="18556" b="7743"/>
          <a:stretch/>
        </p:blipFill>
        <p:spPr>
          <a:xfrm>
            <a:off x="1235076" y="1116013"/>
            <a:ext cx="11006718" cy="5741987"/>
          </a:xfrm>
          <a:prstGeom prst="rect">
            <a:avLst/>
          </a:prstGeom>
        </p:spPr>
      </p:pic>
      <p:sp>
        <p:nvSpPr>
          <p:cNvPr id="2" name="Rectangle 2">
            <a:extLst>
              <a:ext uri="{FF2B5EF4-FFF2-40B4-BE49-F238E27FC236}">
                <a16:creationId xmlns:a16="http://schemas.microsoft.com/office/drawing/2014/main" id="{3DEE2ED8-046C-2ED1-4B00-F499562A8ABF}"/>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Sais-tu combien de temps mettent nos déchets </a:t>
            </a:r>
          </a:p>
          <a:p>
            <a:pPr algn="ctr" eaLnBrk="1" hangingPunct="1">
              <a:defRPr/>
            </a:pPr>
            <a:r>
              <a:rPr lang="fr-FR" sz="3500" b="1" dirty="0">
                <a:solidFill>
                  <a:srgbClr val="4472C4">
                    <a:lumMod val="75000"/>
                  </a:srgbClr>
                </a:solidFill>
                <a:cs typeface="Arial" panose="020B0604020202020204" pitchFamily="34" charset="0"/>
              </a:rPr>
              <a:t>à se dégrader dans la nature ?</a:t>
            </a:r>
          </a:p>
        </p:txBody>
      </p:sp>
      <p:sp>
        <p:nvSpPr>
          <p:cNvPr id="3" name="Rectangle 1">
            <a:extLst>
              <a:ext uri="{FF2B5EF4-FFF2-40B4-BE49-F238E27FC236}">
                <a16:creationId xmlns:a16="http://schemas.microsoft.com/office/drawing/2014/main" id="{8B6759BA-E852-1802-D908-7FD6D7D9F7D0}"/>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B90CF778-855D-89D5-8D5F-B901B6C8737D}"/>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C5162CE6-6013-96F3-E365-D765BB15D3E0}"/>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3DA4BF92-3611-2DBE-2D9D-8679D8A839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1D2C4FDE-8A2E-5BD6-E4C6-EBE13DF7ADC5}"/>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A9BE775A-1870-3EF1-BF64-8C9668D39AC8}"/>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5F9806F5-BE30-6961-8D7B-70361E9BD6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74FD8427-1189-B572-B221-0DC1D5B57A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numéro de diapositive 1">
            <a:extLst>
              <a:ext uri="{FF2B5EF4-FFF2-40B4-BE49-F238E27FC236}">
                <a16:creationId xmlns:a16="http://schemas.microsoft.com/office/drawing/2014/main" id="{5CE3C2E8-CBC7-0E1D-D2DC-8E6B8F7A04DF}"/>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56</a:t>
            </a:fld>
            <a:endParaRPr lang="fr-FR" altLang="fr-FR" sz="1800" b="1" dirty="0">
              <a:solidFill>
                <a:schemeClr val="bg1"/>
              </a:solidFill>
            </a:endParaRPr>
          </a:p>
        </p:txBody>
      </p:sp>
      <p:sp>
        <p:nvSpPr>
          <p:cNvPr id="13" name="ZoneTexte 14">
            <a:extLst>
              <a:ext uri="{FF2B5EF4-FFF2-40B4-BE49-F238E27FC236}">
                <a16:creationId xmlns:a16="http://schemas.microsoft.com/office/drawing/2014/main" id="{C12289BF-21F4-AFC0-7CED-D42E8438C527}"/>
              </a:ext>
            </a:extLst>
          </p:cNvPr>
          <p:cNvSpPr txBox="1">
            <a:spLocks noChangeArrowheads="1"/>
          </p:cNvSpPr>
          <p:nvPr/>
        </p:nvSpPr>
        <p:spPr bwMode="auto">
          <a:xfrm>
            <a:off x="935606" y="5322888"/>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PAPIER </a:t>
            </a:r>
          </a:p>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3 MOIS</a:t>
            </a:r>
          </a:p>
        </p:txBody>
      </p:sp>
      <p:sp>
        <p:nvSpPr>
          <p:cNvPr id="15" name="ZoneTexte 14">
            <a:extLst>
              <a:ext uri="{FF2B5EF4-FFF2-40B4-BE49-F238E27FC236}">
                <a16:creationId xmlns:a16="http://schemas.microsoft.com/office/drawing/2014/main" id="{6EA6697C-C080-F27F-4B5E-2F9A17D7725C}"/>
              </a:ext>
            </a:extLst>
          </p:cNvPr>
          <p:cNvSpPr txBox="1">
            <a:spLocks noChangeArrowheads="1"/>
          </p:cNvSpPr>
          <p:nvPr/>
        </p:nvSpPr>
        <p:spPr bwMode="auto">
          <a:xfrm>
            <a:off x="3640137" y="5491956"/>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JOURNAUX </a:t>
            </a:r>
          </a:p>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1 AN</a:t>
            </a:r>
          </a:p>
        </p:txBody>
      </p:sp>
      <p:sp>
        <p:nvSpPr>
          <p:cNvPr id="17" name="ZoneTexte 14">
            <a:extLst>
              <a:ext uri="{FF2B5EF4-FFF2-40B4-BE49-F238E27FC236}">
                <a16:creationId xmlns:a16="http://schemas.microsoft.com/office/drawing/2014/main" id="{3AC6AE19-7BE2-5247-3F18-88B6EB7EAA3E}"/>
              </a:ext>
            </a:extLst>
          </p:cNvPr>
          <p:cNvSpPr txBox="1">
            <a:spLocks noChangeArrowheads="1"/>
          </p:cNvSpPr>
          <p:nvPr/>
        </p:nvSpPr>
        <p:spPr bwMode="auto">
          <a:xfrm>
            <a:off x="5979183" y="4815505"/>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CHEWING-GUM </a:t>
            </a:r>
          </a:p>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5 ANS</a:t>
            </a:r>
          </a:p>
        </p:txBody>
      </p:sp>
      <p:sp>
        <p:nvSpPr>
          <p:cNvPr id="18" name="ZoneTexte 14">
            <a:extLst>
              <a:ext uri="{FF2B5EF4-FFF2-40B4-BE49-F238E27FC236}">
                <a16:creationId xmlns:a16="http://schemas.microsoft.com/office/drawing/2014/main" id="{1994A04F-9AC7-A4A3-E5A2-5C98183FB758}"/>
              </a:ext>
            </a:extLst>
          </p:cNvPr>
          <p:cNvSpPr txBox="1">
            <a:spLocks noChangeArrowheads="1"/>
          </p:cNvSpPr>
          <p:nvPr/>
        </p:nvSpPr>
        <p:spPr bwMode="auto">
          <a:xfrm>
            <a:off x="8232014" y="5676831"/>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SAC PLASTIQUE </a:t>
            </a:r>
          </a:p>
          <a:p>
            <a:pPr algn="ctr" eaLnBrk="1" hangingPunct="1">
              <a:lnSpc>
                <a:spcPct val="100000"/>
              </a:lnSpc>
              <a:spcBef>
                <a:spcPct val="0"/>
              </a:spcBef>
              <a:buFontTx/>
              <a:buNone/>
              <a:defRPr/>
            </a:pPr>
            <a:r>
              <a:rPr lang="fr-FR" altLang="fr-FR" sz="2000" b="1" dirty="0">
                <a:solidFill>
                  <a:schemeClr val="bg1"/>
                </a:solidFill>
                <a:ea typeface="Calibri" panose="020F0502020204030204" pitchFamily="34" charset="0"/>
                <a:cs typeface="Calibri" panose="020F0502020204030204" pitchFamily="34" charset="0"/>
              </a:rPr>
              <a:t>DE 100 A 1000 ANS</a:t>
            </a:r>
          </a:p>
        </p:txBody>
      </p:sp>
      <p:sp>
        <p:nvSpPr>
          <p:cNvPr id="19" name="ZoneTexte 14">
            <a:extLst>
              <a:ext uri="{FF2B5EF4-FFF2-40B4-BE49-F238E27FC236}">
                <a16:creationId xmlns:a16="http://schemas.microsoft.com/office/drawing/2014/main" id="{F75835D2-D1A2-FFD3-D5BC-D79863E9FD01}"/>
              </a:ext>
            </a:extLst>
          </p:cNvPr>
          <p:cNvSpPr txBox="1">
            <a:spLocks noChangeArrowheads="1"/>
          </p:cNvSpPr>
          <p:nvPr/>
        </p:nvSpPr>
        <p:spPr bwMode="auto">
          <a:xfrm>
            <a:off x="2068009" y="1781760"/>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EPLUCHURES</a:t>
            </a:r>
          </a:p>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6 MOIS</a:t>
            </a:r>
          </a:p>
        </p:txBody>
      </p:sp>
      <p:sp>
        <p:nvSpPr>
          <p:cNvPr id="20" name="ZoneTexte 14">
            <a:extLst>
              <a:ext uri="{FF2B5EF4-FFF2-40B4-BE49-F238E27FC236}">
                <a16:creationId xmlns:a16="http://schemas.microsoft.com/office/drawing/2014/main" id="{02BB2718-B0F1-ABB8-F16E-C0891F78A366}"/>
              </a:ext>
            </a:extLst>
          </p:cNvPr>
          <p:cNvSpPr txBox="1">
            <a:spLocks noChangeArrowheads="1"/>
          </p:cNvSpPr>
          <p:nvPr/>
        </p:nvSpPr>
        <p:spPr bwMode="auto">
          <a:xfrm>
            <a:off x="5428747" y="1707780"/>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FILTRE</a:t>
            </a:r>
          </a:p>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DE 2 A 12 ANS</a:t>
            </a:r>
          </a:p>
        </p:txBody>
      </p:sp>
      <p:sp>
        <p:nvSpPr>
          <p:cNvPr id="21" name="ZoneTexte 14">
            <a:extLst>
              <a:ext uri="{FF2B5EF4-FFF2-40B4-BE49-F238E27FC236}">
                <a16:creationId xmlns:a16="http://schemas.microsoft.com/office/drawing/2014/main" id="{2A0B3C3B-6886-C977-992F-09A6021D2F2F}"/>
              </a:ext>
            </a:extLst>
          </p:cNvPr>
          <p:cNvSpPr txBox="1">
            <a:spLocks noChangeArrowheads="1"/>
          </p:cNvSpPr>
          <p:nvPr/>
        </p:nvSpPr>
        <p:spPr bwMode="auto">
          <a:xfrm>
            <a:off x="7527713" y="1682026"/>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CANETTE </a:t>
            </a:r>
          </a:p>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DE 10 A 100 ANS</a:t>
            </a:r>
          </a:p>
        </p:txBody>
      </p:sp>
      <p:sp>
        <p:nvSpPr>
          <p:cNvPr id="22" name="ZoneTexte 14">
            <a:extLst>
              <a:ext uri="{FF2B5EF4-FFF2-40B4-BE49-F238E27FC236}">
                <a16:creationId xmlns:a16="http://schemas.microsoft.com/office/drawing/2014/main" id="{247C17A2-E5D3-E97E-8ABB-5418CFB8430A}"/>
              </a:ext>
            </a:extLst>
          </p:cNvPr>
          <p:cNvSpPr txBox="1">
            <a:spLocks noChangeArrowheads="1"/>
          </p:cNvSpPr>
          <p:nvPr/>
        </p:nvSpPr>
        <p:spPr bwMode="auto">
          <a:xfrm>
            <a:off x="9626678" y="1187582"/>
            <a:ext cx="3197225" cy="70788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VERRE</a:t>
            </a:r>
          </a:p>
          <a:p>
            <a:pPr algn="ctr" eaLnBrk="1" hangingPunct="1">
              <a:lnSpc>
                <a:spcPct val="100000"/>
              </a:lnSpc>
              <a:spcBef>
                <a:spcPct val="0"/>
              </a:spcBef>
              <a:buFontTx/>
              <a:buNone/>
              <a:defRPr/>
            </a:pPr>
            <a:r>
              <a:rPr lang="fr-FR" altLang="fr-FR" sz="2000" b="1" dirty="0">
                <a:ea typeface="Calibri" panose="020F0502020204030204" pitchFamily="34" charset="0"/>
                <a:cs typeface="Calibri" panose="020F0502020204030204" pitchFamily="34" charset="0"/>
              </a:rPr>
              <a:t>4000 ANS</a:t>
            </a:r>
          </a:p>
        </p:txBody>
      </p:sp>
      <p:pic>
        <p:nvPicPr>
          <p:cNvPr id="23" name="Image 22">
            <a:hlinkClick r:id="rId6" action="ppaction://hlinksldjump"/>
            <a:extLst>
              <a:ext uri="{FF2B5EF4-FFF2-40B4-BE49-F238E27FC236}">
                <a16:creationId xmlns:a16="http://schemas.microsoft.com/office/drawing/2014/main" id="{CA7416E2-98BA-B979-731F-45BDF80BC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2617" y="5577246"/>
            <a:ext cx="780290" cy="661417"/>
          </a:xfrm>
          <a:prstGeom prst="rect">
            <a:avLst/>
          </a:prstGeom>
        </p:spPr>
      </p:pic>
      <p:pic>
        <p:nvPicPr>
          <p:cNvPr id="24" name="Image 23">
            <a:hlinkClick r:id="rId8"/>
            <a:extLst>
              <a:ext uri="{FF2B5EF4-FFF2-40B4-BE49-F238E27FC236}">
                <a16:creationId xmlns:a16="http://schemas.microsoft.com/office/drawing/2014/main" id="{8C8D1497-BADD-75EE-F0F2-E6917EA8EA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4" name="Logo AEM">
            <a:extLst>
              <a:ext uri="{FF2B5EF4-FFF2-40B4-BE49-F238E27FC236}">
                <a16:creationId xmlns:a16="http://schemas.microsoft.com/office/drawing/2014/main" id="{0B48F50A-1754-B2F2-1376-35D67C30290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17676EA1-9922-BD64-401A-9EA04874D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33538" y="4312530"/>
            <a:ext cx="3866956" cy="3812818"/>
          </a:xfrm>
          <a:prstGeom prst="rect">
            <a:avLst/>
          </a:prstGeom>
        </p:spPr>
      </p:pic>
      <p:pic>
        <p:nvPicPr>
          <p:cNvPr id="16" name="Image 15">
            <a:extLst>
              <a:ext uri="{FF2B5EF4-FFF2-40B4-BE49-F238E27FC236}">
                <a16:creationId xmlns:a16="http://schemas.microsoft.com/office/drawing/2014/main" id="{C263C09A-81E4-78B4-5CC7-0A5056465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606" y="884458"/>
            <a:ext cx="5018864" cy="5973542"/>
          </a:xfrm>
          <a:prstGeom prst="rect">
            <a:avLst/>
          </a:prstGeom>
        </p:spPr>
      </p:pic>
      <p:sp>
        <p:nvSpPr>
          <p:cNvPr id="4" name="Rectangle 2">
            <a:extLst>
              <a:ext uri="{FF2B5EF4-FFF2-40B4-BE49-F238E27FC236}">
                <a16:creationId xmlns:a16="http://schemas.microsoft.com/office/drawing/2014/main" id="{AF9C7D08-50BE-F4C3-D4D5-8BDD42ADDEC1}"/>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4472C4">
                    <a:lumMod val="75000"/>
                  </a:srgbClr>
                </a:solidFill>
                <a:cs typeface="Arial" panose="020B0604020202020204" pitchFamily="34" charset="0"/>
              </a:rPr>
              <a:t>Une seule santé </a:t>
            </a:r>
            <a:endParaRPr lang="fr-FR" sz="3500" b="1" dirty="0">
              <a:solidFill>
                <a:srgbClr val="4472C4">
                  <a:lumMod val="75000"/>
                </a:srgbClr>
              </a:solidFill>
              <a:cs typeface="Arial" panose="020B0604020202020204" pitchFamily="34" charset="0"/>
            </a:endParaRPr>
          </a:p>
        </p:txBody>
      </p:sp>
      <p:sp>
        <p:nvSpPr>
          <p:cNvPr id="5" name="Rectangle 1">
            <a:extLst>
              <a:ext uri="{FF2B5EF4-FFF2-40B4-BE49-F238E27FC236}">
                <a16:creationId xmlns:a16="http://schemas.microsoft.com/office/drawing/2014/main" id="{38DD2EB3-2051-5E75-76F6-D54CD6087BF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6" name="PictoVideo">
            <a:extLst>
              <a:ext uri="{FF2B5EF4-FFF2-40B4-BE49-F238E27FC236}">
                <a16:creationId xmlns:a16="http://schemas.microsoft.com/office/drawing/2014/main" id="{A7110E97-780C-2097-D281-5815DDD178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Info">
            <a:extLst>
              <a:ext uri="{FF2B5EF4-FFF2-40B4-BE49-F238E27FC236}">
                <a16:creationId xmlns:a16="http://schemas.microsoft.com/office/drawing/2014/main" id="{EEEFF698-A531-9B73-8CAF-FAA71BB58FBD}"/>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 name="ZtxtP-Video">
            <a:extLst>
              <a:ext uri="{FF2B5EF4-FFF2-40B4-BE49-F238E27FC236}">
                <a16:creationId xmlns:a16="http://schemas.microsoft.com/office/drawing/2014/main" id="{8014CBFC-49A0-B590-DA5C-39DAF0B6E65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9" name="PictoGuide">
            <a:extLst>
              <a:ext uri="{FF2B5EF4-FFF2-40B4-BE49-F238E27FC236}">
                <a16:creationId xmlns:a16="http://schemas.microsoft.com/office/drawing/2014/main" id="{B56E5B4D-80FC-7CEF-6F69-20A853DDA8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txtP-Guide">
            <a:extLst>
              <a:ext uri="{FF2B5EF4-FFF2-40B4-BE49-F238E27FC236}">
                <a16:creationId xmlns:a16="http://schemas.microsoft.com/office/drawing/2014/main" id="{F50FC7F7-D404-2205-CB5C-B159B11901FA}"/>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1" name="ZtxtP-Video">
            <a:extLst>
              <a:ext uri="{FF2B5EF4-FFF2-40B4-BE49-F238E27FC236}">
                <a16:creationId xmlns:a16="http://schemas.microsoft.com/office/drawing/2014/main" id="{F571819C-4E3A-2015-B868-D66ED40BF6C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2" name="Image 42">
            <a:extLst>
              <a:ext uri="{FF2B5EF4-FFF2-40B4-BE49-F238E27FC236}">
                <a16:creationId xmlns:a16="http://schemas.microsoft.com/office/drawing/2014/main" id="{92992D4A-4D5B-5AB0-076A-137D2014E6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oVideo">
            <a:extLst>
              <a:ext uri="{FF2B5EF4-FFF2-40B4-BE49-F238E27FC236}">
                <a16:creationId xmlns:a16="http://schemas.microsoft.com/office/drawing/2014/main" id="{2FF6ECF4-D109-7ED8-7634-50497D9E0F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1D93E141-DC22-74FE-EAA4-5209AF94B642}"/>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57</a:t>
            </a:fld>
            <a:endParaRPr lang="fr-FR" altLang="fr-FR" sz="1800" b="1" dirty="0">
              <a:solidFill>
                <a:schemeClr val="bg1"/>
              </a:solidFill>
            </a:endParaRPr>
          </a:p>
        </p:txBody>
      </p:sp>
      <p:pic>
        <p:nvPicPr>
          <p:cNvPr id="14" name="Image 13">
            <a:extLst>
              <a:ext uri="{FF2B5EF4-FFF2-40B4-BE49-F238E27FC236}">
                <a16:creationId xmlns:a16="http://schemas.microsoft.com/office/drawing/2014/main" id="{BB9A1D55-8A02-8AF8-D606-7461A8BFC24E}"/>
              </a:ext>
            </a:extLst>
          </p:cNvPr>
          <p:cNvPicPr>
            <a:picLocks noChangeAspect="1"/>
          </p:cNvPicPr>
          <p:nvPr/>
        </p:nvPicPr>
        <p:blipFill rotWithShape="1">
          <a:blip r:embed="rId8">
            <a:extLst>
              <a:ext uri="{28A0092B-C50C-407E-A947-70E740481C1C}">
                <a14:useLocalDpi xmlns:a14="http://schemas.microsoft.com/office/drawing/2010/main" val="0"/>
              </a:ext>
            </a:extLst>
          </a:blip>
          <a:srcRect t="16074"/>
          <a:stretch/>
        </p:blipFill>
        <p:spPr>
          <a:xfrm>
            <a:off x="2751903" y="2366962"/>
            <a:ext cx="5796778" cy="4491037"/>
          </a:xfrm>
          <a:prstGeom prst="rect">
            <a:avLst/>
          </a:prstGeom>
        </p:spPr>
      </p:pic>
      <p:pic>
        <p:nvPicPr>
          <p:cNvPr id="18" name="Image 17">
            <a:extLst>
              <a:ext uri="{FF2B5EF4-FFF2-40B4-BE49-F238E27FC236}">
                <a16:creationId xmlns:a16="http://schemas.microsoft.com/office/drawing/2014/main" id="{D8235706-89FB-2A85-3446-3963691062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651" y="3528601"/>
            <a:ext cx="200815" cy="182306"/>
          </a:xfrm>
          <a:prstGeom prst="rect">
            <a:avLst/>
          </a:prstGeom>
        </p:spPr>
      </p:pic>
      <p:pic>
        <p:nvPicPr>
          <p:cNvPr id="20" name="Image 19">
            <a:extLst>
              <a:ext uri="{FF2B5EF4-FFF2-40B4-BE49-F238E27FC236}">
                <a16:creationId xmlns:a16="http://schemas.microsoft.com/office/drawing/2014/main" id="{3038484C-54F9-4E9C-698A-59A1C57A5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3124" y="1995269"/>
            <a:ext cx="635681" cy="743388"/>
          </a:xfrm>
          <a:prstGeom prst="rect">
            <a:avLst/>
          </a:prstGeom>
        </p:spPr>
      </p:pic>
      <p:sp>
        <p:nvSpPr>
          <p:cNvPr id="23" name="ZoneTexte 22">
            <a:extLst>
              <a:ext uri="{FF2B5EF4-FFF2-40B4-BE49-F238E27FC236}">
                <a16:creationId xmlns:a16="http://schemas.microsoft.com/office/drawing/2014/main" id="{707C6359-9117-855D-F58B-6AE9FBED2601}"/>
              </a:ext>
            </a:extLst>
          </p:cNvPr>
          <p:cNvSpPr txBox="1"/>
          <p:nvPr/>
        </p:nvSpPr>
        <p:spPr>
          <a:xfrm>
            <a:off x="8803239" y="3048734"/>
            <a:ext cx="3082247" cy="1631216"/>
          </a:xfrm>
          <a:prstGeom prst="rect">
            <a:avLst/>
          </a:prstGeom>
          <a:noFill/>
        </p:spPr>
        <p:txBody>
          <a:bodyPr wrap="square" rtlCol="0">
            <a:spAutoFit/>
          </a:bodyPr>
          <a:lstStyle/>
          <a:p>
            <a:r>
              <a:rPr lang="fr-FR" sz="2000" b="1" dirty="0">
                <a:solidFill>
                  <a:schemeClr val="accent5">
                    <a:lumMod val="75000"/>
                  </a:schemeClr>
                </a:solidFill>
                <a:cs typeface="Arial" panose="020B0604020202020204" pitchFamily="34" charset="0"/>
              </a:rPr>
              <a:t>La biodiversité est un tout dont nous faisons partie. La préserver, c’est aussi nous protéger et assurer notre santé et bien-être.</a:t>
            </a:r>
          </a:p>
        </p:txBody>
      </p:sp>
      <p:pic>
        <p:nvPicPr>
          <p:cNvPr id="15" name="Logo AEM">
            <a:extLst>
              <a:ext uri="{FF2B5EF4-FFF2-40B4-BE49-F238E27FC236}">
                <a16:creationId xmlns:a16="http://schemas.microsoft.com/office/drawing/2014/main" id="{3F4E622C-522A-9812-07AF-EDB3DF5FE90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51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Connais-tu des exemples de pollinisateurs ?</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3"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58</a:t>
            </a:fld>
            <a:endParaRPr lang="fr-FR" altLang="fr-FR" sz="1800" b="1" dirty="0">
              <a:solidFill>
                <a:schemeClr val="bg1"/>
              </a:solidFill>
            </a:endParaRPr>
          </a:p>
        </p:txBody>
      </p:sp>
      <p:grpSp>
        <p:nvGrpSpPr>
          <p:cNvPr id="30" name="Groupe 29">
            <a:extLst>
              <a:ext uri="{FF2B5EF4-FFF2-40B4-BE49-F238E27FC236}">
                <a16:creationId xmlns:a16="http://schemas.microsoft.com/office/drawing/2014/main" id="{C898B2E0-334F-4B91-A7D0-99134BC78F00}"/>
              </a:ext>
            </a:extLst>
          </p:cNvPr>
          <p:cNvGrpSpPr/>
          <p:nvPr/>
        </p:nvGrpSpPr>
        <p:grpSpPr>
          <a:xfrm>
            <a:off x="2344602" y="1725640"/>
            <a:ext cx="3197225" cy="2340035"/>
            <a:chOff x="2344602" y="1725640"/>
            <a:chExt cx="3197225" cy="2340035"/>
          </a:xfrm>
        </p:grpSpPr>
        <p:pic>
          <p:nvPicPr>
            <p:cNvPr id="4" name="Image 3">
              <a:extLst>
                <a:ext uri="{FF2B5EF4-FFF2-40B4-BE49-F238E27FC236}">
                  <a16:creationId xmlns:a16="http://schemas.microsoft.com/office/drawing/2014/main" id="{4EB9B1C4-3267-9934-2B3C-1B04EDD2F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250" y="1725640"/>
              <a:ext cx="2865931" cy="1909874"/>
            </a:xfrm>
            <a:prstGeom prst="rect">
              <a:avLst/>
            </a:prstGeom>
          </p:spPr>
        </p:pic>
        <p:sp>
          <p:nvSpPr>
            <p:cNvPr id="11" name="ZoneTexte 14">
              <a:extLst>
                <a:ext uri="{FF2B5EF4-FFF2-40B4-BE49-F238E27FC236}">
                  <a16:creationId xmlns:a16="http://schemas.microsoft.com/office/drawing/2014/main" id="{D0756F30-9327-1857-FA56-277AD186A254}"/>
                </a:ext>
              </a:extLst>
            </p:cNvPr>
            <p:cNvSpPr txBox="1">
              <a:spLocks noChangeArrowheads="1"/>
            </p:cNvSpPr>
            <p:nvPr/>
          </p:nvSpPr>
          <p:spPr bwMode="auto">
            <a:xfrm>
              <a:off x="2344602" y="3665565"/>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abeilles</a:t>
              </a:r>
            </a:p>
          </p:txBody>
        </p:sp>
      </p:grpSp>
      <p:grpSp>
        <p:nvGrpSpPr>
          <p:cNvPr id="31" name="Groupe 30">
            <a:extLst>
              <a:ext uri="{FF2B5EF4-FFF2-40B4-BE49-F238E27FC236}">
                <a16:creationId xmlns:a16="http://schemas.microsoft.com/office/drawing/2014/main" id="{379DCA62-8727-6625-1F9C-AEF84AE16533}"/>
              </a:ext>
            </a:extLst>
          </p:cNvPr>
          <p:cNvGrpSpPr/>
          <p:nvPr/>
        </p:nvGrpSpPr>
        <p:grpSpPr>
          <a:xfrm>
            <a:off x="7178357" y="1725640"/>
            <a:ext cx="3197225" cy="2325009"/>
            <a:chOff x="7178357" y="1725640"/>
            <a:chExt cx="3197225" cy="2325009"/>
          </a:xfrm>
        </p:grpSpPr>
        <p:pic>
          <p:nvPicPr>
            <p:cNvPr id="6" name="Image 5">
              <a:extLst>
                <a:ext uri="{FF2B5EF4-FFF2-40B4-BE49-F238E27FC236}">
                  <a16:creationId xmlns:a16="http://schemas.microsoft.com/office/drawing/2014/main" id="{EE50C5DA-0CC6-14FD-C13D-FD1362FF6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4006" y="1725640"/>
              <a:ext cx="2865931" cy="1909874"/>
            </a:xfrm>
            <a:prstGeom prst="rect">
              <a:avLst/>
            </a:prstGeom>
          </p:spPr>
        </p:pic>
        <p:sp>
          <p:nvSpPr>
            <p:cNvPr id="12" name="ZoneTexte 14">
              <a:extLst>
                <a:ext uri="{FF2B5EF4-FFF2-40B4-BE49-F238E27FC236}">
                  <a16:creationId xmlns:a16="http://schemas.microsoft.com/office/drawing/2014/main" id="{5C53B2F0-B7B1-8EDD-1698-25E47B037B5C}"/>
                </a:ext>
              </a:extLst>
            </p:cNvPr>
            <p:cNvSpPr txBox="1">
              <a:spLocks noChangeArrowheads="1"/>
            </p:cNvSpPr>
            <p:nvPr/>
          </p:nvSpPr>
          <p:spPr bwMode="auto">
            <a:xfrm>
              <a:off x="7178357" y="3650539"/>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papillons</a:t>
              </a:r>
            </a:p>
          </p:txBody>
        </p:sp>
      </p:grpSp>
      <p:grpSp>
        <p:nvGrpSpPr>
          <p:cNvPr id="33" name="Groupe 32">
            <a:extLst>
              <a:ext uri="{FF2B5EF4-FFF2-40B4-BE49-F238E27FC236}">
                <a16:creationId xmlns:a16="http://schemas.microsoft.com/office/drawing/2014/main" id="{FE9A71CD-4903-E54F-2390-D4F596FC8C64}"/>
              </a:ext>
            </a:extLst>
          </p:cNvPr>
          <p:cNvGrpSpPr/>
          <p:nvPr/>
        </p:nvGrpSpPr>
        <p:grpSpPr>
          <a:xfrm>
            <a:off x="2344601" y="4373451"/>
            <a:ext cx="3197225" cy="2381422"/>
            <a:chOff x="2344601" y="4373451"/>
            <a:chExt cx="3197225" cy="2381422"/>
          </a:xfrm>
        </p:grpSpPr>
        <p:pic>
          <p:nvPicPr>
            <p:cNvPr id="8" name="Image 7">
              <a:extLst>
                <a:ext uri="{FF2B5EF4-FFF2-40B4-BE49-F238E27FC236}">
                  <a16:creationId xmlns:a16="http://schemas.microsoft.com/office/drawing/2014/main" id="{A4740A0E-6B05-67F7-407F-ED9F5E149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713" y="4373451"/>
              <a:ext cx="2663004" cy="1909874"/>
            </a:xfrm>
            <a:prstGeom prst="rect">
              <a:avLst/>
            </a:prstGeom>
          </p:spPr>
        </p:pic>
        <p:sp>
          <p:nvSpPr>
            <p:cNvPr id="16" name="ZoneTexte 14">
              <a:extLst>
                <a:ext uri="{FF2B5EF4-FFF2-40B4-BE49-F238E27FC236}">
                  <a16:creationId xmlns:a16="http://schemas.microsoft.com/office/drawing/2014/main" id="{83F84E89-D055-2953-3D28-68487EB2AF60}"/>
                </a:ext>
              </a:extLst>
            </p:cNvPr>
            <p:cNvSpPr txBox="1">
              <a:spLocks noChangeArrowheads="1"/>
            </p:cNvSpPr>
            <p:nvPr/>
          </p:nvSpPr>
          <p:spPr bwMode="auto">
            <a:xfrm>
              <a:off x="2344601" y="6354763"/>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guêpes</a:t>
              </a:r>
            </a:p>
          </p:txBody>
        </p:sp>
      </p:grpSp>
      <p:grpSp>
        <p:nvGrpSpPr>
          <p:cNvPr id="32" name="Groupe 31">
            <a:extLst>
              <a:ext uri="{FF2B5EF4-FFF2-40B4-BE49-F238E27FC236}">
                <a16:creationId xmlns:a16="http://schemas.microsoft.com/office/drawing/2014/main" id="{0BE5A242-7940-7956-0E6B-82AEBC02BB90}"/>
              </a:ext>
            </a:extLst>
          </p:cNvPr>
          <p:cNvGrpSpPr/>
          <p:nvPr/>
        </p:nvGrpSpPr>
        <p:grpSpPr>
          <a:xfrm>
            <a:off x="7147334" y="4373451"/>
            <a:ext cx="3197225" cy="2372036"/>
            <a:chOff x="7147334" y="4373451"/>
            <a:chExt cx="3197225" cy="2372036"/>
          </a:xfrm>
        </p:grpSpPr>
        <p:pic>
          <p:nvPicPr>
            <p:cNvPr id="10" name="Image 9">
              <a:extLst>
                <a:ext uri="{FF2B5EF4-FFF2-40B4-BE49-F238E27FC236}">
                  <a16:creationId xmlns:a16="http://schemas.microsoft.com/office/drawing/2014/main" id="{17C9D9FB-5544-B7A9-BBE4-3E25E286A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4005" y="4373451"/>
              <a:ext cx="2865931" cy="1909874"/>
            </a:xfrm>
            <a:prstGeom prst="rect">
              <a:avLst/>
            </a:prstGeom>
          </p:spPr>
        </p:pic>
        <p:sp>
          <p:nvSpPr>
            <p:cNvPr id="17" name="ZoneTexte 14">
              <a:extLst>
                <a:ext uri="{FF2B5EF4-FFF2-40B4-BE49-F238E27FC236}">
                  <a16:creationId xmlns:a16="http://schemas.microsoft.com/office/drawing/2014/main" id="{F3F7D7FA-B601-6ADC-B5DF-710E11D0F963}"/>
                </a:ext>
              </a:extLst>
            </p:cNvPr>
            <p:cNvSpPr txBox="1">
              <a:spLocks noChangeArrowheads="1"/>
            </p:cNvSpPr>
            <p:nvPr/>
          </p:nvSpPr>
          <p:spPr bwMode="auto">
            <a:xfrm>
              <a:off x="7147334" y="6345377"/>
              <a:ext cx="3197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1">
                      <a:lumMod val="75000"/>
                    </a:schemeClr>
                  </a:solidFill>
                  <a:ea typeface="Calibri" panose="020F0502020204030204" pitchFamily="34" charset="0"/>
                  <a:cs typeface="Calibri" panose="020F0502020204030204" pitchFamily="34" charset="0"/>
                </a:rPr>
                <a:t>Les mouches</a:t>
              </a:r>
            </a:p>
          </p:txBody>
        </p:sp>
      </p:grpSp>
      <p:grpSp>
        <p:nvGrpSpPr>
          <p:cNvPr id="18" name="Groupe N1">
            <a:extLst>
              <a:ext uri="{FF2B5EF4-FFF2-40B4-BE49-F238E27FC236}">
                <a16:creationId xmlns:a16="http://schemas.microsoft.com/office/drawing/2014/main" id="{166EC506-10A5-D946-7EEF-1D78BD234871}"/>
              </a:ext>
            </a:extLst>
          </p:cNvPr>
          <p:cNvGrpSpPr/>
          <p:nvPr/>
        </p:nvGrpSpPr>
        <p:grpSpPr>
          <a:xfrm>
            <a:off x="3435613" y="2173179"/>
            <a:ext cx="1015200" cy="1015200"/>
            <a:chOff x="2979068" y="2181479"/>
            <a:chExt cx="1015200" cy="1015200"/>
          </a:xfrm>
          <a:solidFill>
            <a:srgbClr val="42C4E3"/>
          </a:solidFill>
        </p:grpSpPr>
        <p:sp>
          <p:nvSpPr>
            <p:cNvPr id="19" name="Numéro 1">
              <a:extLst>
                <a:ext uri="{FF2B5EF4-FFF2-40B4-BE49-F238E27FC236}">
                  <a16:creationId xmlns:a16="http://schemas.microsoft.com/office/drawing/2014/main" id="{AED7CE5E-CBA8-79D2-70BE-FC648258CFA0}"/>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0" name="? bleu">
              <a:extLst>
                <a:ext uri="{FF2B5EF4-FFF2-40B4-BE49-F238E27FC236}">
                  <a16:creationId xmlns:a16="http://schemas.microsoft.com/office/drawing/2014/main" id="{EF086940-C76B-4AD8-12C1-A426ED0C34D0}"/>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1" name="Groupe N3">
            <a:extLst>
              <a:ext uri="{FF2B5EF4-FFF2-40B4-BE49-F238E27FC236}">
                <a16:creationId xmlns:a16="http://schemas.microsoft.com/office/drawing/2014/main" id="{4CEF8251-8199-38EA-2D87-9FC9C812D80E}"/>
              </a:ext>
            </a:extLst>
          </p:cNvPr>
          <p:cNvGrpSpPr>
            <a:grpSpLocks/>
          </p:cNvGrpSpPr>
          <p:nvPr/>
        </p:nvGrpSpPr>
        <p:grpSpPr bwMode="auto">
          <a:xfrm>
            <a:off x="3398223" y="4810125"/>
            <a:ext cx="1016000" cy="1014413"/>
            <a:chOff x="9725308" y="2293938"/>
            <a:chExt cx="1015200" cy="1015200"/>
          </a:xfrm>
        </p:grpSpPr>
        <p:sp>
          <p:nvSpPr>
            <p:cNvPr id="22" name="Numéro 3">
              <a:extLst>
                <a:ext uri="{FF2B5EF4-FFF2-40B4-BE49-F238E27FC236}">
                  <a16:creationId xmlns:a16="http://schemas.microsoft.com/office/drawing/2014/main" id="{CD6194EA-AFB5-C3C1-46DC-ECD792D3863F}"/>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C8A63BBA-26A7-FEFB-A316-DBC067E761EA}"/>
                </a:ext>
              </a:extLst>
            </p:cNvPr>
            <p:cNvSpPr>
              <a:spLocks noChangeArrowheads="1"/>
            </p:cNvSpPr>
            <p:nvPr/>
          </p:nvSpPr>
          <p:spPr bwMode="auto">
            <a:xfrm>
              <a:off x="9960073" y="2386084"/>
              <a:ext cx="356906" cy="8324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4" name="Groupe N4">
            <a:extLst>
              <a:ext uri="{FF2B5EF4-FFF2-40B4-BE49-F238E27FC236}">
                <a16:creationId xmlns:a16="http://schemas.microsoft.com/office/drawing/2014/main" id="{30F33F8E-735A-8D3F-C722-2E1EFCDE1F4D}"/>
              </a:ext>
            </a:extLst>
          </p:cNvPr>
          <p:cNvGrpSpPr>
            <a:grpSpLocks/>
          </p:cNvGrpSpPr>
          <p:nvPr/>
        </p:nvGrpSpPr>
        <p:grpSpPr bwMode="auto">
          <a:xfrm>
            <a:off x="8268969" y="4761809"/>
            <a:ext cx="1016000" cy="1016000"/>
            <a:chOff x="3027027" y="5047015"/>
            <a:chExt cx="1015200" cy="1015200"/>
          </a:xfrm>
        </p:grpSpPr>
        <p:sp>
          <p:nvSpPr>
            <p:cNvPr id="25" name="Numéro 4">
              <a:extLst>
                <a:ext uri="{FF2B5EF4-FFF2-40B4-BE49-F238E27FC236}">
                  <a16:creationId xmlns:a16="http://schemas.microsoft.com/office/drawing/2014/main" id="{2D1634E9-9D9C-290A-8BD1-16B49CA53C4C}"/>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5DC4D277-1B6B-CBAE-4EE7-08F48FAB656E}"/>
                </a:ext>
              </a:extLst>
            </p:cNvPr>
            <p:cNvSpPr>
              <a:spLocks noChangeArrowheads="1"/>
            </p:cNvSpPr>
            <p:nvPr/>
          </p:nvSpPr>
          <p:spPr bwMode="auto">
            <a:xfrm>
              <a:off x="3263379" y="5118396"/>
              <a:ext cx="355320" cy="83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7" name="Groupe N2">
            <a:extLst>
              <a:ext uri="{FF2B5EF4-FFF2-40B4-BE49-F238E27FC236}">
                <a16:creationId xmlns:a16="http://schemas.microsoft.com/office/drawing/2014/main" id="{F2587FAE-32CF-CAE3-1715-1EBFAD1EC319}"/>
              </a:ext>
            </a:extLst>
          </p:cNvPr>
          <p:cNvGrpSpPr>
            <a:grpSpLocks/>
          </p:cNvGrpSpPr>
          <p:nvPr/>
        </p:nvGrpSpPr>
        <p:grpSpPr bwMode="auto">
          <a:xfrm>
            <a:off x="8251049" y="2169457"/>
            <a:ext cx="1016000" cy="1014413"/>
            <a:chOff x="6429109" y="2275219"/>
            <a:chExt cx="1015200" cy="1015200"/>
          </a:xfrm>
        </p:grpSpPr>
        <p:sp>
          <p:nvSpPr>
            <p:cNvPr id="28" name="Numéro 2">
              <a:extLst>
                <a:ext uri="{FF2B5EF4-FFF2-40B4-BE49-F238E27FC236}">
                  <a16:creationId xmlns:a16="http://schemas.microsoft.com/office/drawing/2014/main" id="{26A1A36C-F762-A804-12FD-8EF850A44BD4}"/>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BD5967DA-0A1B-7A00-5444-9AD358D77961}"/>
                </a:ext>
              </a:extLst>
            </p:cNvPr>
            <p:cNvSpPr>
              <a:spLocks noChangeArrowheads="1"/>
            </p:cNvSpPr>
            <p:nvPr/>
          </p:nvSpPr>
          <p:spPr bwMode="auto">
            <a:xfrm>
              <a:off x="6663874" y="2367365"/>
              <a:ext cx="356907" cy="8309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5" name="ZtxtP-Info">
            <a:extLst>
              <a:ext uri="{FF2B5EF4-FFF2-40B4-BE49-F238E27FC236}">
                <a16:creationId xmlns:a16="http://schemas.microsoft.com/office/drawing/2014/main" id="{01A77C27-D5A0-88EC-C8B3-3E010EFA59D3}"/>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a:ext uri="{FF2B5EF4-FFF2-40B4-BE49-F238E27FC236}">
                <a16:creationId xmlns:a16="http://schemas.microsoft.com/office/drawing/2014/main" id="{9FE7C568-B4C1-4BA1-45C3-406ED8C9E6D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 name="PictoGuide">
            <a:extLst>
              <a:ext uri="{FF2B5EF4-FFF2-40B4-BE49-F238E27FC236}">
                <a16:creationId xmlns:a16="http://schemas.microsoft.com/office/drawing/2014/main" id="{5871A629-991D-88D1-E51B-DAF608EC9FC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a:ext uri="{FF2B5EF4-FFF2-40B4-BE49-F238E27FC236}">
                <a16:creationId xmlns:a16="http://schemas.microsoft.com/office/drawing/2014/main" id="{657034B5-85C7-C0FB-FB51-E0927DB4DF46}"/>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a:ext uri="{FF2B5EF4-FFF2-40B4-BE49-F238E27FC236}">
                <a16:creationId xmlns:a16="http://schemas.microsoft.com/office/drawing/2014/main" id="{E7B3D7BC-F0F4-DA92-6C69-C4FE62C9C47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0" name="Image 42">
            <a:extLst>
              <a:ext uri="{FF2B5EF4-FFF2-40B4-BE49-F238E27FC236}">
                <a16:creationId xmlns:a16="http://schemas.microsoft.com/office/drawing/2014/main" id="{CE32931A-8779-0AE4-65C3-2E78A6F2E35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oVideo">
            <a:extLst>
              <a:ext uri="{FF2B5EF4-FFF2-40B4-BE49-F238E27FC236}">
                <a16:creationId xmlns:a16="http://schemas.microsoft.com/office/drawing/2014/main" id="{8BC1C43F-D1F2-165F-3929-6A04FDEBC45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42">
            <a:hlinkClick r:id="rId12"/>
            <a:extLst>
              <a:ext uri="{FF2B5EF4-FFF2-40B4-BE49-F238E27FC236}">
                <a16:creationId xmlns:a16="http://schemas.microsoft.com/office/drawing/2014/main" id="{B04D401F-085A-4CC7-524C-D2E630900E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2" name="Logo AEM">
            <a:extLst>
              <a:ext uri="{FF2B5EF4-FFF2-40B4-BE49-F238E27FC236}">
                <a16:creationId xmlns:a16="http://schemas.microsoft.com/office/drawing/2014/main" id="{5C35B0C6-213E-4FFF-23AC-E0F17D30942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6762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27"/>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with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62" name="Image 11" descr="Une image contenant herbe, fruit, assis, différent&#10;&#10;Description générée automatiquement">
            <a:hlinkClick r:id="" action="ppaction://noaction"/>
            <a:extLst>
              <a:ext uri="{FF2B5EF4-FFF2-40B4-BE49-F238E27FC236}">
                <a16:creationId xmlns:a16="http://schemas.microsoft.com/office/drawing/2014/main" id="{D2665D03-6D55-1388-06E0-3885979988EE}"/>
              </a:ext>
            </a:extLst>
          </p:cNvPr>
          <p:cNvPicPr>
            <a:picLocks noChangeAspect="1"/>
          </p:cNvPicPr>
          <p:nvPr/>
        </p:nvPicPr>
        <p:blipFill>
          <a:blip r:embed="rId2">
            <a:extLst>
              <a:ext uri="{28A0092B-C50C-407E-A947-70E740481C1C}">
                <a14:useLocalDpi xmlns:a14="http://schemas.microsoft.com/office/drawing/2010/main" val="0"/>
              </a:ext>
            </a:extLst>
          </a:blip>
          <a:srcRect t="-1366" r="2058"/>
          <a:stretch>
            <a:fillRect/>
          </a:stretch>
        </p:blipFill>
        <p:spPr bwMode="auto">
          <a:xfrm>
            <a:off x="1519238" y="307975"/>
            <a:ext cx="10679112"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0D207D6A-BD04-A183-34A0-D72EF6A252FC}"/>
              </a:ext>
            </a:extLst>
          </p:cNvPr>
          <p:cNvSpPr/>
          <p:nvPr/>
        </p:nvSpPr>
        <p:spPr>
          <a:xfrm>
            <a:off x="1457325" y="0"/>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2F5597"/>
                </a:solidFill>
                <a:cs typeface="Calibri" panose="020F0502020204030204" pitchFamily="34" charset="0"/>
              </a:rPr>
              <a:t>Les pollens</a:t>
            </a:r>
          </a:p>
        </p:txBody>
      </p:sp>
      <p:sp>
        <p:nvSpPr>
          <p:cNvPr id="13" name="Rectangle 1">
            <a:extLst>
              <a:ext uri="{FF2B5EF4-FFF2-40B4-BE49-F238E27FC236}">
                <a16:creationId xmlns:a16="http://schemas.microsoft.com/office/drawing/2014/main" id="{F1B3BEFE-3410-FBF0-9D28-D6B6391B312B}"/>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sp>
        <p:nvSpPr>
          <p:cNvPr id="348165" name="ZoneTexte 30">
            <a:extLst>
              <a:ext uri="{FF2B5EF4-FFF2-40B4-BE49-F238E27FC236}">
                <a16:creationId xmlns:a16="http://schemas.microsoft.com/office/drawing/2014/main" id="{E114D8B9-11D3-6ED1-4902-C49E86E7895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348168" name="Rectangle 11">
            <a:extLst>
              <a:ext uri="{FF2B5EF4-FFF2-40B4-BE49-F238E27FC236}">
                <a16:creationId xmlns:a16="http://schemas.microsoft.com/office/drawing/2014/main" id="{541AD3DC-DDCC-5204-D713-2A8F36AEBE65}"/>
              </a:ext>
            </a:extLst>
          </p:cNvPr>
          <p:cNvSpPr>
            <a:spLocks noChangeArrowheads="1"/>
          </p:cNvSpPr>
          <p:nvPr/>
        </p:nvSpPr>
        <p:spPr bwMode="auto">
          <a:xfrm rot="-5400000">
            <a:off x="11745913" y="5591175"/>
            <a:ext cx="7508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a:solidFill>
                  <a:srgbClr val="FFFFFF"/>
                </a:solidFill>
                <a:latin typeface="Calibri Light" panose="020F0302020204030204" pitchFamily="34" charset="0"/>
              </a:rPr>
              <a:t>© skeeze</a:t>
            </a:r>
          </a:p>
        </p:txBody>
      </p:sp>
      <p:sp>
        <p:nvSpPr>
          <p:cNvPr id="348169" name="Espace réservé du numéro de diapositive 1">
            <a:extLst>
              <a:ext uri="{FF2B5EF4-FFF2-40B4-BE49-F238E27FC236}">
                <a16:creationId xmlns:a16="http://schemas.microsoft.com/office/drawing/2014/main" id="{A27AC146-CDC8-4B2A-1826-E1B1F622280F}"/>
              </a:ext>
            </a:extLst>
          </p:cNvPr>
          <p:cNvSpPr txBox="1">
            <a:spLocks/>
          </p:cNvSpPr>
          <p:nvPr/>
        </p:nvSpPr>
        <p:spPr bwMode="auto">
          <a:xfrm>
            <a:off x="11487705" y="6354763"/>
            <a:ext cx="70429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85A51624-4967-428C-9DC0-B6776C4154AE}" type="slidenum">
              <a:rPr lang="fr-FR" altLang="fr-FR" sz="1800" b="1" smtClean="0">
                <a:solidFill>
                  <a:schemeClr val="bg1"/>
                </a:solidFill>
              </a:rPr>
              <a:pPr eaLnBrk="1" hangingPunct="1">
                <a:lnSpc>
                  <a:spcPct val="100000"/>
                </a:lnSpc>
                <a:spcBef>
                  <a:spcPct val="0"/>
                </a:spcBef>
                <a:buFontTx/>
                <a:buNone/>
              </a:pPr>
              <a:t>59</a:t>
            </a:fld>
            <a:endParaRPr lang="fr-FR" altLang="fr-FR" sz="1800" b="1" dirty="0">
              <a:solidFill>
                <a:schemeClr val="bg1"/>
              </a:solidFill>
            </a:endParaRPr>
          </a:p>
        </p:txBody>
      </p:sp>
      <p:pic>
        <p:nvPicPr>
          <p:cNvPr id="2" name="Image 1">
            <a:hlinkClick r:id="rId3" action="ppaction://hlinksldjump"/>
            <a:extLst>
              <a:ext uri="{FF2B5EF4-FFF2-40B4-BE49-F238E27FC236}">
                <a16:creationId xmlns:a16="http://schemas.microsoft.com/office/drawing/2014/main" id="{831CF651-3C17-AD74-C3F8-9C405DD9A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9188" y="567213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oVideo">
            <a:extLst>
              <a:ext uri="{FF2B5EF4-FFF2-40B4-BE49-F238E27FC236}">
                <a16:creationId xmlns:a16="http://schemas.microsoft.com/office/drawing/2014/main" id="{54EBAE6E-C18F-2FF1-6B4C-3959652E43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txtP-Info">
            <a:extLst>
              <a:ext uri="{FF2B5EF4-FFF2-40B4-BE49-F238E27FC236}">
                <a16:creationId xmlns:a16="http://schemas.microsoft.com/office/drawing/2014/main" id="{5E48CF39-CEB4-DD1E-AF54-1342CE39A31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F3F7159E-0F15-B56F-74B0-AE3D7BC9711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FCB80426-4A20-C892-0AA8-E50E91F783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E78512E7-7DEA-0D6F-B3BB-36C96A8C560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4FC17143-EBA1-82DB-9F24-23A0DC6DF7AD}"/>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6A93123C-2854-75A0-DF91-7B914FBF7C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427F5033-FAEF-B6B2-A3FE-1674B5AD61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Logo AEM">
            <a:extLst>
              <a:ext uri="{FF2B5EF4-FFF2-40B4-BE49-F238E27FC236}">
                <a16:creationId xmlns:a16="http://schemas.microsoft.com/office/drawing/2014/main" id="{ED6A9E17-2862-FB28-D653-8F72B24CF52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1800" decel="100000" fill="hold"/>
                                        <p:tgtEl>
                                          <p:spTgt spid="1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8102F-34CD-D05D-70BB-5A669106E245}"/>
              </a:ext>
            </a:extLst>
          </p:cNvPr>
          <p:cNvSpPr/>
          <p:nvPr/>
        </p:nvSpPr>
        <p:spPr>
          <a:xfrm>
            <a:off x="6755906" y="754602"/>
            <a:ext cx="5436093" cy="2539013"/>
          </a:xfrm>
          <a:prstGeom prst="rect">
            <a:avLst/>
          </a:prstGeom>
          <a:solidFill>
            <a:srgbClr val="00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A76E568-7D7D-28A5-F4BC-A3ECDF299CC1}"/>
              </a:ext>
            </a:extLst>
          </p:cNvPr>
          <p:cNvSpPr txBox="1"/>
          <p:nvPr/>
        </p:nvSpPr>
        <p:spPr>
          <a:xfrm>
            <a:off x="7253056" y="1242874"/>
            <a:ext cx="4447713" cy="1754326"/>
          </a:xfrm>
          <a:prstGeom prst="rect">
            <a:avLst/>
          </a:prstGeom>
          <a:noFill/>
        </p:spPr>
        <p:txBody>
          <a:bodyPr wrap="square" rtlCol="0">
            <a:spAutoFit/>
          </a:bodyPr>
          <a:lstStyle/>
          <a:p>
            <a:r>
              <a:rPr lang="fr-FR" sz="3600" b="1" dirty="0">
                <a:solidFill>
                  <a:schemeClr val="bg1"/>
                </a:solidFill>
              </a:rPr>
              <a:t>L’importance de la biodiversité pour le vivant </a:t>
            </a:r>
          </a:p>
        </p:txBody>
      </p:sp>
      <p:sp>
        <p:nvSpPr>
          <p:cNvPr id="6" name="Espace réservé du numéro de diapositive 1">
            <a:extLst>
              <a:ext uri="{FF2B5EF4-FFF2-40B4-BE49-F238E27FC236}">
                <a16:creationId xmlns:a16="http://schemas.microsoft.com/office/drawing/2014/main" id="{812B0D97-9952-10AF-2BC8-B7195D35FF0A}"/>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6</a:t>
            </a:fld>
            <a:endParaRPr lang="fr-FR" altLang="fr-FR" sz="1800" b="1" dirty="0">
              <a:solidFill>
                <a:schemeClr val="bg1"/>
              </a:solidFill>
            </a:endParaRPr>
          </a:p>
        </p:txBody>
      </p:sp>
      <p:pic>
        <p:nvPicPr>
          <p:cNvPr id="2" name="Logo AEM">
            <a:extLst>
              <a:ext uri="{FF2B5EF4-FFF2-40B4-BE49-F238E27FC236}">
                <a16:creationId xmlns:a16="http://schemas.microsoft.com/office/drawing/2014/main" id="{76678A2F-D26F-63E8-D442-C9D7BDF4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2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5090" name="Image 2">
            <a:hlinkClick r:id="" action="ppaction://noaction"/>
            <a:extLst>
              <a:ext uri="{FF2B5EF4-FFF2-40B4-BE49-F238E27FC236}">
                <a16:creationId xmlns:a16="http://schemas.microsoft.com/office/drawing/2014/main" id="{758A1FA4-3244-3FDA-FC32-7F2F7A948F41}"/>
              </a:ext>
            </a:extLst>
          </p:cNvPr>
          <p:cNvPicPr>
            <a:picLocks noChangeAspect="1"/>
          </p:cNvPicPr>
          <p:nvPr/>
        </p:nvPicPr>
        <p:blipFill>
          <a:blip r:embed="rId3">
            <a:extLst>
              <a:ext uri="{28A0092B-C50C-407E-A947-70E740481C1C}">
                <a14:useLocalDpi xmlns:a14="http://schemas.microsoft.com/office/drawing/2010/main" val="0"/>
              </a:ext>
            </a:extLst>
          </a:blip>
          <a:srcRect b="4832"/>
          <a:stretch>
            <a:fillRect/>
          </a:stretch>
        </p:blipFill>
        <p:spPr bwMode="auto">
          <a:xfrm>
            <a:off x="1111250" y="0"/>
            <a:ext cx="110807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3AF9595B-E0D4-E0ED-C321-40CD2A8EF712}"/>
              </a:ext>
            </a:extLst>
          </p:cNvPr>
          <p:cNvSpPr/>
          <p:nvPr/>
        </p:nvSpPr>
        <p:spPr>
          <a:xfrm>
            <a:off x="1482725" y="-3175"/>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2F5597"/>
                </a:solidFill>
                <a:cs typeface="Arial" charset="0"/>
              </a:rPr>
              <a:t>Eruption du volcan </a:t>
            </a:r>
            <a:r>
              <a:rPr lang="fr-FR" altLang="fr-FR" sz="3500" b="1" dirty="0" err="1">
                <a:solidFill>
                  <a:srgbClr val="2F5597"/>
                </a:solidFill>
                <a:cs typeface="Arial" charset="0"/>
              </a:rPr>
              <a:t>Eyjafjöl</a:t>
            </a:r>
            <a:endParaRPr lang="fr-FR" altLang="fr-FR" sz="3500" b="1" dirty="0">
              <a:solidFill>
                <a:srgbClr val="2F5597"/>
              </a:solidFill>
              <a:cs typeface="Arial" charset="0"/>
            </a:endParaRPr>
          </a:p>
        </p:txBody>
      </p:sp>
      <p:sp>
        <p:nvSpPr>
          <p:cNvPr id="11" name="Rectangle 1">
            <a:extLst>
              <a:ext uri="{FF2B5EF4-FFF2-40B4-BE49-F238E27FC236}">
                <a16:creationId xmlns:a16="http://schemas.microsoft.com/office/drawing/2014/main" id="{32F8B232-DA9B-B560-A50A-C3B89AD6D8BC}"/>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sp>
        <p:nvSpPr>
          <p:cNvPr id="345095" name="Rectangle 1">
            <a:extLst>
              <a:ext uri="{FF2B5EF4-FFF2-40B4-BE49-F238E27FC236}">
                <a16:creationId xmlns:a16="http://schemas.microsoft.com/office/drawing/2014/main" id="{0D121B04-83FA-197A-79B0-25B044026514}"/>
              </a:ext>
            </a:extLst>
          </p:cNvPr>
          <p:cNvSpPr>
            <a:spLocks noChangeArrowheads="1"/>
          </p:cNvSpPr>
          <p:nvPr/>
        </p:nvSpPr>
        <p:spPr bwMode="auto">
          <a:xfrm rot="-5400000">
            <a:off x="11216482" y="4799807"/>
            <a:ext cx="1589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900" dirty="0">
                <a:solidFill>
                  <a:srgbClr val="FFFFFF"/>
                </a:solidFill>
                <a:latin typeface="Candara" panose="020E0502030303020204" pitchFamily="34" charset="0"/>
              </a:rPr>
              <a:t>Commons.wikimedia.org</a:t>
            </a:r>
          </a:p>
        </p:txBody>
      </p:sp>
      <p:sp>
        <p:nvSpPr>
          <p:cNvPr id="345096" name="Espace réservé du numéro de diapositive 1">
            <a:extLst>
              <a:ext uri="{FF2B5EF4-FFF2-40B4-BE49-F238E27FC236}">
                <a16:creationId xmlns:a16="http://schemas.microsoft.com/office/drawing/2014/main" id="{E84F12D7-E1DD-D854-108A-E6C4D5B3DB2E}"/>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D520B0FE-4A82-4C93-90B5-9F3CEED0C8FA}" type="slidenum">
              <a:rPr lang="fr-FR" altLang="fr-FR" sz="1800" b="1" smtClean="0">
                <a:solidFill>
                  <a:schemeClr val="bg1"/>
                </a:solidFill>
              </a:rPr>
              <a:pPr eaLnBrk="1" hangingPunct="1">
                <a:lnSpc>
                  <a:spcPct val="100000"/>
                </a:lnSpc>
                <a:spcBef>
                  <a:spcPct val="0"/>
                </a:spcBef>
                <a:buFontTx/>
                <a:buNone/>
              </a:pPr>
              <a:t>60</a:t>
            </a:fld>
            <a:endParaRPr lang="fr-FR" altLang="fr-FR" sz="1800" b="1" dirty="0">
              <a:solidFill>
                <a:schemeClr val="bg1"/>
              </a:solidFill>
            </a:endParaRPr>
          </a:p>
        </p:txBody>
      </p:sp>
      <p:pic>
        <p:nvPicPr>
          <p:cNvPr id="2" name="Image 1">
            <a:hlinkClick r:id="rId4" action="ppaction://hlinksldjump"/>
            <a:extLst>
              <a:ext uri="{FF2B5EF4-FFF2-40B4-BE49-F238E27FC236}">
                <a16:creationId xmlns:a16="http://schemas.microsoft.com/office/drawing/2014/main" id="{AD2CD79D-E7D5-255C-DF42-D3A149D20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9188" y="567213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oVideo">
            <a:extLst>
              <a:ext uri="{FF2B5EF4-FFF2-40B4-BE49-F238E27FC236}">
                <a16:creationId xmlns:a16="http://schemas.microsoft.com/office/drawing/2014/main" id="{801004C7-9A55-C022-CD44-01C8D1C096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txtP-Info">
            <a:extLst>
              <a:ext uri="{FF2B5EF4-FFF2-40B4-BE49-F238E27FC236}">
                <a16:creationId xmlns:a16="http://schemas.microsoft.com/office/drawing/2014/main" id="{0F338D1A-C1D7-1D83-10F9-F865809FC205}"/>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B7C50D28-C227-F026-6450-666200F7B33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1B165160-6710-C5C6-6F0C-96B5FAFD5F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498AB56C-366D-4D92-05E4-8DD3C0C10665}"/>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2600CA3D-5471-5724-F902-1CCCFF1A5C8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A58004A7-2079-6293-673B-CEF6491C3AC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A7DD7B81-B169-7928-4EB9-F40F22DCC77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Logo AEM">
            <a:extLst>
              <a:ext uri="{FF2B5EF4-FFF2-40B4-BE49-F238E27FC236}">
                <a16:creationId xmlns:a16="http://schemas.microsoft.com/office/drawing/2014/main" id="{4266C289-6543-2C3D-2D90-7C34925B464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1800" decel="100000" fill="hold"/>
                                        <p:tgtEl>
                                          <p:spTgt spid="1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02" name="Image 2">
            <a:extLst>
              <a:ext uri="{FF2B5EF4-FFF2-40B4-BE49-F238E27FC236}">
                <a16:creationId xmlns:a16="http://schemas.microsoft.com/office/drawing/2014/main" id="{FB9ADC0F-B57C-DDE1-0032-9CFDFE6A8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655638"/>
            <a:ext cx="1116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D35C3793-B57C-87E0-3981-DD93B9EE417B}"/>
              </a:ext>
            </a:extLst>
          </p:cNvPr>
          <p:cNvSpPr/>
          <p:nvPr/>
        </p:nvSpPr>
        <p:spPr>
          <a:xfrm>
            <a:off x="1468438" y="0"/>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2F5597"/>
                </a:solidFill>
                <a:cs typeface="Arial" charset="0"/>
              </a:rPr>
              <a:t>La pollution industrielle</a:t>
            </a:r>
            <a:endParaRPr lang="fr-FR" sz="3500" b="1" dirty="0">
              <a:solidFill>
                <a:srgbClr val="2F5597"/>
              </a:solidFill>
              <a:cs typeface="Arial" charset="0"/>
            </a:endParaRPr>
          </a:p>
        </p:txBody>
      </p:sp>
      <p:sp>
        <p:nvSpPr>
          <p:cNvPr id="15" name="Rectangle 1">
            <a:extLst>
              <a:ext uri="{FF2B5EF4-FFF2-40B4-BE49-F238E27FC236}">
                <a16:creationId xmlns:a16="http://schemas.microsoft.com/office/drawing/2014/main" id="{BDE18918-9669-6924-1B11-40CDCDEE981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12" name="Rectangle 11">
            <a:extLst>
              <a:ext uri="{FF2B5EF4-FFF2-40B4-BE49-F238E27FC236}">
                <a16:creationId xmlns:a16="http://schemas.microsoft.com/office/drawing/2014/main" id="{1CA53926-3DCD-C58D-201E-2183EC6071BA}"/>
              </a:ext>
            </a:extLst>
          </p:cNvPr>
          <p:cNvSpPr/>
          <p:nvPr/>
        </p:nvSpPr>
        <p:spPr>
          <a:xfrm>
            <a:off x="11823770" y="4457379"/>
            <a:ext cx="353943" cy="1264129"/>
          </a:xfrm>
          <a:prstGeom prst="rect">
            <a:avLst/>
          </a:prstGeom>
        </p:spPr>
        <p:txBody>
          <a:bodyPr vert="vert270" wrap="none">
            <a:spAutoFit/>
          </a:bodyPr>
          <a:lstStyle/>
          <a:p>
            <a:pPr eaLnBrk="1" fontAlgn="auto" hangingPunct="1">
              <a:spcBef>
                <a:spcPts val="0"/>
              </a:spcBef>
              <a:spcAft>
                <a:spcPts val="0"/>
              </a:spcAft>
              <a:defRPr/>
            </a:pPr>
            <a:r>
              <a:rPr lang="fr-FR" altLang="fr-FR" sz="1100" i="1" kern="0" dirty="0" err="1">
                <a:solidFill>
                  <a:schemeClr val="bg1"/>
                </a:solidFill>
                <a:latin typeface="Corbel" panose="020B0503020204020204" pitchFamily="34" charset="0"/>
              </a:rPr>
              <a:t>Wikimedia</a:t>
            </a:r>
            <a:r>
              <a:rPr lang="fr-FR" altLang="fr-FR" sz="1100" i="1" kern="0" dirty="0">
                <a:solidFill>
                  <a:schemeClr val="bg1"/>
                </a:solidFill>
                <a:latin typeface="Corbel" panose="020B0503020204020204" pitchFamily="34" charset="0"/>
              </a:rPr>
              <a:t> </a:t>
            </a:r>
            <a:r>
              <a:rPr lang="fr-FR" altLang="fr-FR" sz="1100" i="1" kern="0" dirty="0" err="1">
                <a:solidFill>
                  <a:schemeClr val="bg1"/>
                </a:solidFill>
                <a:latin typeface="Corbel" panose="020B0503020204020204" pitchFamily="34" charset="0"/>
              </a:rPr>
              <a:t>commons</a:t>
            </a:r>
            <a:endParaRPr lang="fr-FR" altLang="fr-FR" sz="1100" i="1" kern="0" dirty="0">
              <a:solidFill>
                <a:schemeClr val="bg1"/>
              </a:solidFill>
              <a:latin typeface="Corbel" panose="020B0503020204020204" pitchFamily="34" charset="0"/>
            </a:endParaRPr>
          </a:p>
        </p:txBody>
      </p:sp>
      <p:sp>
        <p:nvSpPr>
          <p:cNvPr id="307208" name="Espace réservé du numéro de diapositive 1">
            <a:extLst>
              <a:ext uri="{FF2B5EF4-FFF2-40B4-BE49-F238E27FC236}">
                <a16:creationId xmlns:a16="http://schemas.microsoft.com/office/drawing/2014/main" id="{E0A8CB31-8C0D-89CB-9055-A4FD1CD3D306}"/>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885F38E4-621C-4511-B949-D81EB0547382}" type="slidenum">
              <a:rPr lang="fr-FR" altLang="fr-FR" sz="1800" b="1" smtClean="0">
                <a:solidFill>
                  <a:schemeClr val="bg1"/>
                </a:solidFill>
              </a:rPr>
              <a:pPr eaLnBrk="1" hangingPunct="1">
                <a:lnSpc>
                  <a:spcPct val="100000"/>
                </a:lnSpc>
                <a:spcBef>
                  <a:spcPct val="0"/>
                </a:spcBef>
                <a:buFontTx/>
                <a:buNone/>
              </a:pPr>
              <a:t>61</a:t>
            </a:fld>
            <a:endParaRPr lang="fr-FR" altLang="fr-FR" sz="1800" b="1" dirty="0">
              <a:solidFill>
                <a:schemeClr val="bg1"/>
              </a:solidFill>
            </a:endParaRPr>
          </a:p>
        </p:txBody>
      </p:sp>
      <p:pic>
        <p:nvPicPr>
          <p:cNvPr id="2" name="Image 1">
            <a:hlinkClick r:id="rId3" action="ppaction://hlinksldjump"/>
            <a:extLst>
              <a:ext uri="{FF2B5EF4-FFF2-40B4-BE49-F238E27FC236}">
                <a16:creationId xmlns:a16="http://schemas.microsoft.com/office/drawing/2014/main" id="{0A27D4A0-277E-4A10-518E-91B6F08A3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9188" y="567213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oVideo">
            <a:extLst>
              <a:ext uri="{FF2B5EF4-FFF2-40B4-BE49-F238E27FC236}">
                <a16:creationId xmlns:a16="http://schemas.microsoft.com/office/drawing/2014/main" id="{11E420F5-DB8A-BA6D-9A68-2A941B525E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txtP-Info">
            <a:extLst>
              <a:ext uri="{FF2B5EF4-FFF2-40B4-BE49-F238E27FC236}">
                <a16:creationId xmlns:a16="http://schemas.microsoft.com/office/drawing/2014/main" id="{D19ED148-6FCD-066E-7107-53FC5427A14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308F8C19-B24B-76ED-7AAA-77ECB7CC2CC1}"/>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AE8C02BD-B130-006E-7863-5B061F4829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459E8839-2C8B-8AA2-E607-984F7CE33267}"/>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84F18941-16EF-C996-C33B-5B7CBA4E773E}"/>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A27BDE63-9D27-1D12-668E-6991AAEE51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4068C2D0-E63C-64E2-9335-FC6709B401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Logo AEM">
            <a:extLst>
              <a:ext uri="{FF2B5EF4-FFF2-40B4-BE49-F238E27FC236}">
                <a16:creationId xmlns:a16="http://schemas.microsoft.com/office/drawing/2014/main" id="{76A2C35F-3738-2741-D473-7ADEE9A91F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1800" decel="100000" fill="hold"/>
                                        <p:tgtEl>
                                          <p:spTgt spid="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8" name="Image 4">
            <a:extLst>
              <a:ext uri="{FF2B5EF4-FFF2-40B4-BE49-F238E27FC236}">
                <a16:creationId xmlns:a16="http://schemas.microsoft.com/office/drawing/2014/main" id="{75D295D9-395A-CD68-532B-C49E2CBF29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575" y="903288"/>
            <a:ext cx="112966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8B47E199-72AB-EBAB-28AA-4E23256A721C}"/>
              </a:ext>
            </a:extLst>
          </p:cNvPr>
          <p:cNvSpPr/>
          <p:nvPr/>
        </p:nvSpPr>
        <p:spPr>
          <a:xfrm>
            <a:off x="1468438" y="0"/>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2F5597"/>
                </a:solidFill>
                <a:cs typeface="Arial" charset="0"/>
              </a:rPr>
              <a:t>La pollution liée aux transports</a:t>
            </a:r>
            <a:endParaRPr lang="fr-FR" sz="3500" b="1" dirty="0">
              <a:solidFill>
                <a:srgbClr val="2F5597"/>
              </a:solidFill>
              <a:cs typeface="Arial" charset="0"/>
            </a:endParaRPr>
          </a:p>
        </p:txBody>
      </p:sp>
      <p:sp>
        <p:nvSpPr>
          <p:cNvPr id="12" name="Rectangle 1">
            <a:extLst>
              <a:ext uri="{FF2B5EF4-FFF2-40B4-BE49-F238E27FC236}">
                <a16:creationId xmlns:a16="http://schemas.microsoft.com/office/drawing/2014/main" id="{E85B34C1-5598-82AD-4068-C7BE5F93E6A5}"/>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306183" name="Espace réservé du numéro de diapositive 1">
            <a:extLst>
              <a:ext uri="{FF2B5EF4-FFF2-40B4-BE49-F238E27FC236}">
                <a16:creationId xmlns:a16="http://schemas.microsoft.com/office/drawing/2014/main" id="{02A8B40A-432E-A83F-1E58-F8FD3015C077}"/>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6E0571AD-EF61-455C-B37E-3589CE0F5600}" type="slidenum">
              <a:rPr lang="fr-FR" altLang="fr-FR" sz="1800" b="1" smtClean="0">
                <a:solidFill>
                  <a:schemeClr val="bg1"/>
                </a:solidFill>
              </a:rPr>
              <a:pPr eaLnBrk="1" hangingPunct="1">
                <a:lnSpc>
                  <a:spcPct val="100000"/>
                </a:lnSpc>
                <a:spcBef>
                  <a:spcPct val="0"/>
                </a:spcBef>
                <a:buFontTx/>
                <a:buNone/>
              </a:pPr>
              <a:t>62</a:t>
            </a:fld>
            <a:endParaRPr lang="fr-FR" altLang="fr-FR" sz="1800" b="1" dirty="0">
              <a:solidFill>
                <a:schemeClr val="bg1"/>
              </a:solidFill>
            </a:endParaRPr>
          </a:p>
        </p:txBody>
      </p:sp>
      <p:pic>
        <p:nvPicPr>
          <p:cNvPr id="2" name="Image 1">
            <a:hlinkClick r:id="rId3" action="ppaction://hlinksldjump"/>
            <a:extLst>
              <a:ext uri="{FF2B5EF4-FFF2-40B4-BE49-F238E27FC236}">
                <a16:creationId xmlns:a16="http://schemas.microsoft.com/office/drawing/2014/main" id="{05C81297-0C11-969D-0504-29FE87353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9188" y="567213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oVideo">
            <a:extLst>
              <a:ext uri="{FF2B5EF4-FFF2-40B4-BE49-F238E27FC236}">
                <a16:creationId xmlns:a16="http://schemas.microsoft.com/office/drawing/2014/main" id="{1245AFB6-3FD3-C86D-8A61-059156AE43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txtP-Info">
            <a:extLst>
              <a:ext uri="{FF2B5EF4-FFF2-40B4-BE49-F238E27FC236}">
                <a16:creationId xmlns:a16="http://schemas.microsoft.com/office/drawing/2014/main" id="{455E948B-BEEE-84EE-5CF4-36F9D091B56C}"/>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9D0AB8C2-4541-D299-1D2E-E15A0E68B9D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C069CDEB-26EF-EB3A-DBDD-E5CA871630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A270585B-5605-CC60-1AC1-DB5CF4164817}"/>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F2EB1CEE-5CFF-DA89-F4AB-B5176E3E711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C533223F-A5A3-5F05-50DD-5BAD764B21B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13DFE5D9-C27F-A36D-E038-B0AAF8553B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Logo AEM">
            <a:extLst>
              <a:ext uri="{FF2B5EF4-FFF2-40B4-BE49-F238E27FC236}">
                <a16:creationId xmlns:a16="http://schemas.microsoft.com/office/drawing/2014/main" id="{20B66EC9-211D-6E89-FFCF-230113FC457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1800" decel="100000" fill="hold"/>
                                        <p:tgtEl>
                                          <p:spTgt spid="1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9314" name="Image 7">
            <a:hlinkClick r:id="rId3" action="ppaction://hlinksldjump"/>
            <a:extLst>
              <a:ext uri="{FF2B5EF4-FFF2-40B4-BE49-F238E27FC236}">
                <a16:creationId xmlns:a16="http://schemas.microsoft.com/office/drawing/2014/main" id="{C9446D04-8F5A-1A30-4B25-BA4AB7B6F1A8}"/>
              </a:ext>
            </a:extLst>
          </p:cNvPr>
          <p:cNvPicPr>
            <a:picLocks noChangeAspect="1"/>
          </p:cNvPicPr>
          <p:nvPr/>
        </p:nvPicPr>
        <p:blipFill>
          <a:blip r:embed="rId4">
            <a:extLst>
              <a:ext uri="{28A0092B-C50C-407E-A947-70E740481C1C}">
                <a14:useLocalDpi xmlns:a14="http://schemas.microsoft.com/office/drawing/2010/main" val="0"/>
              </a:ext>
            </a:extLst>
          </a:blip>
          <a:srcRect b="10786"/>
          <a:stretch>
            <a:fillRect/>
          </a:stretch>
        </p:blipFill>
        <p:spPr bwMode="auto">
          <a:xfrm>
            <a:off x="1123950" y="412750"/>
            <a:ext cx="11079163"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69ECC717-671C-8B03-E290-A7BFD7A1E72B}"/>
              </a:ext>
            </a:extLst>
          </p:cNvPr>
          <p:cNvSpPr/>
          <p:nvPr/>
        </p:nvSpPr>
        <p:spPr>
          <a:xfrm>
            <a:off x="1444625" y="6350"/>
            <a:ext cx="10709275" cy="1127125"/>
          </a:xfrm>
          <a:prstGeom prst="rect">
            <a:avLst/>
          </a:prstGeom>
          <a:solidFill>
            <a:srgbClr val="CFEDEF"/>
          </a:solidFill>
          <a:ln>
            <a:noFill/>
          </a:ln>
          <a:effectLst>
            <a:outerShdw blurRad="101600" dist="25400" dir="4140000" algn="t" rotWithShape="0">
              <a:prstClr val="black">
                <a:alpha val="25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fr-FR" sz="3500" b="1" dirty="0">
                <a:solidFill>
                  <a:srgbClr val="2F5597"/>
                </a:solidFill>
                <a:cs typeface="Arial" charset="0"/>
              </a:rPr>
              <a:t>Les incendies</a:t>
            </a:r>
          </a:p>
        </p:txBody>
      </p:sp>
      <p:sp>
        <p:nvSpPr>
          <p:cNvPr id="12" name="Rectangle 1">
            <a:extLst>
              <a:ext uri="{FF2B5EF4-FFF2-40B4-BE49-F238E27FC236}">
                <a16:creationId xmlns:a16="http://schemas.microsoft.com/office/drawing/2014/main" id="{86341543-0B4F-D133-B457-278B9A331B6B}"/>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9317" name="ZoneTexte 30">
            <a:extLst>
              <a:ext uri="{FF2B5EF4-FFF2-40B4-BE49-F238E27FC236}">
                <a16:creationId xmlns:a16="http://schemas.microsoft.com/office/drawing/2014/main" id="{B45FABA9-5940-AAB6-CAD9-889A75331FBC}"/>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pic>
        <p:nvPicPr>
          <p:cNvPr id="269319" name="Image 1">
            <a:hlinkClick r:id="rId3" action="ppaction://hlinksldjump"/>
            <a:extLst>
              <a:ext uri="{FF2B5EF4-FFF2-40B4-BE49-F238E27FC236}">
                <a16:creationId xmlns:a16="http://schemas.microsoft.com/office/drawing/2014/main" id="{A02DF060-81AC-6400-0DDC-94C6C185D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9188" y="567213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0" name="Espace réservé du numéro de diapositive 1">
            <a:extLst>
              <a:ext uri="{FF2B5EF4-FFF2-40B4-BE49-F238E27FC236}">
                <a16:creationId xmlns:a16="http://schemas.microsoft.com/office/drawing/2014/main" id="{E7FDBF57-A997-411B-DDD0-5CB61BCFF3FD}"/>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3134A014-1B0E-48C1-8626-098F1FA778C7}" type="slidenum">
              <a:rPr lang="fr-FR" altLang="fr-FR" sz="1800" b="1" smtClean="0">
                <a:solidFill>
                  <a:schemeClr val="bg1"/>
                </a:solidFill>
              </a:rPr>
              <a:pPr eaLnBrk="1" hangingPunct="1">
                <a:lnSpc>
                  <a:spcPct val="100000"/>
                </a:lnSpc>
                <a:spcBef>
                  <a:spcPct val="0"/>
                </a:spcBef>
                <a:buFontTx/>
                <a:buNone/>
              </a:pPr>
              <a:t>63</a:t>
            </a:fld>
            <a:endParaRPr lang="fr-FR" altLang="fr-FR" sz="1800" b="1" dirty="0">
              <a:solidFill>
                <a:schemeClr val="bg1"/>
              </a:solidFill>
            </a:endParaRPr>
          </a:p>
        </p:txBody>
      </p:sp>
      <p:pic>
        <p:nvPicPr>
          <p:cNvPr id="2" name="PictoVideo">
            <a:extLst>
              <a:ext uri="{FF2B5EF4-FFF2-40B4-BE49-F238E27FC236}">
                <a16:creationId xmlns:a16="http://schemas.microsoft.com/office/drawing/2014/main" id="{21EF9098-06A3-AACA-6055-192B48603C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txtP-Info">
            <a:extLst>
              <a:ext uri="{FF2B5EF4-FFF2-40B4-BE49-F238E27FC236}">
                <a16:creationId xmlns:a16="http://schemas.microsoft.com/office/drawing/2014/main" id="{71DDB602-9872-D21A-F808-CD01742516B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 name="ZtxtP-Video">
            <a:extLst>
              <a:ext uri="{FF2B5EF4-FFF2-40B4-BE49-F238E27FC236}">
                <a16:creationId xmlns:a16="http://schemas.microsoft.com/office/drawing/2014/main" id="{53E6E955-D5A7-3AFF-208A-03444D7747C9}"/>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 name="PictoGuide">
            <a:extLst>
              <a:ext uri="{FF2B5EF4-FFF2-40B4-BE49-F238E27FC236}">
                <a16:creationId xmlns:a16="http://schemas.microsoft.com/office/drawing/2014/main" id="{7E57D19D-A4F8-F030-585B-612437CE62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txtP-Guide">
            <a:extLst>
              <a:ext uri="{FF2B5EF4-FFF2-40B4-BE49-F238E27FC236}">
                <a16:creationId xmlns:a16="http://schemas.microsoft.com/office/drawing/2014/main" id="{E4F093E3-2D4A-9229-381E-59EED2BE770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7" name="ZtxtP-Video">
            <a:extLst>
              <a:ext uri="{FF2B5EF4-FFF2-40B4-BE49-F238E27FC236}">
                <a16:creationId xmlns:a16="http://schemas.microsoft.com/office/drawing/2014/main" id="{D3E907BD-D61B-63C5-76D6-5605BB90A61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8" name="Image 42">
            <a:extLst>
              <a:ext uri="{FF2B5EF4-FFF2-40B4-BE49-F238E27FC236}">
                <a16:creationId xmlns:a16="http://schemas.microsoft.com/office/drawing/2014/main" id="{40C28D16-B80D-3813-CE17-15600E79E6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oVideo">
            <a:extLst>
              <a:ext uri="{FF2B5EF4-FFF2-40B4-BE49-F238E27FC236}">
                <a16:creationId xmlns:a16="http://schemas.microsoft.com/office/drawing/2014/main" id="{9E360F8E-72B1-572F-E1F4-59DDF84537D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Logo AEM">
            <a:extLst>
              <a:ext uri="{FF2B5EF4-FFF2-40B4-BE49-F238E27FC236}">
                <a16:creationId xmlns:a16="http://schemas.microsoft.com/office/drawing/2014/main" id="{845710D9-15F8-B80B-5ABA-F5ECA2D6740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1800" decel="100000" fill="hold"/>
                                        <p:tgtEl>
                                          <p:spTgt spid="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8" name="grande image">
            <a:hlinkClick r:id="rId3" action="ppaction://hlinksldjump"/>
            <a:extLst>
              <a:ext uri="{FF2B5EF4-FFF2-40B4-BE49-F238E27FC236}">
                <a16:creationId xmlns:a16="http://schemas.microsoft.com/office/drawing/2014/main" id="{CA258165-765E-7AB5-1261-0E00DCCE7E9E}"/>
              </a:ext>
            </a:extLst>
          </p:cNvPr>
          <p:cNvPicPr>
            <a:picLocks noChangeAspect="1"/>
          </p:cNvPicPr>
          <p:nvPr/>
        </p:nvPicPr>
        <p:blipFill>
          <a:blip r:embed="rId4">
            <a:extLst>
              <a:ext uri="{28A0092B-C50C-407E-A947-70E740481C1C}">
                <a14:useLocalDpi xmlns:a14="http://schemas.microsoft.com/office/drawing/2010/main" val="0"/>
              </a:ext>
            </a:extLst>
          </a:blip>
          <a:srcRect b="27834"/>
          <a:stretch>
            <a:fillRect/>
          </a:stretch>
        </p:blipFill>
        <p:spPr bwMode="auto">
          <a:xfrm>
            <a:off x="992188" y="1133475"/>
            <a:ext cx="1122521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0B07F227-6123-FE55-FAEB-487094DC4833}"/>
              </a:ext>
            </a:extLst>
          </p:cNvPr>
          <p:cNvSpPr/>
          <p:nvPr/>
        </p:nvSpPr>
        <p:spPr>
          <a:xfrm>
            <a:off x="1444625" y="6350"/>
            <a:ext cx="10709275" cy="1127125"/>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2F5597"/>
                </a:solidFill>
                <a:cs typeface="Arial" charset="0"/>
              </a:rPr>
              <a:t>La pollution liée à l’agriculture</a:t>
            </a:r>
          </a:p>
        </p:txBody>
      </p:sp>
      <p:sp>
        <p:nvSpPr>
          <p:cNvPr id="13" name="Rectangle 1">
            <a:extLst>
              <a:ext uri="{FF2B5EF4-FFF2-40B4-BE49-F238E27FC236}">
                <a16:creationId xmlns:a16="http://schemas.microsoft.com/office/drawing/2014/main" id="{8EA0CCC7-0E11-C776-5EED-F5136AEAD358}"/>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5221" name="ZoneTexte 30">
            <a:extLst>
              <a:ext uri="{FF2B5EF4-FFF2-40B4-BE49-F238E27FC236}">
                <a16:creationId xmlns:a16="http://schemas.microsoft.com/office/drawing/2014/main" id="{E7CE2798-B6E4-8C6B-2749-091C969F9434}"/>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2" name="Rectangle 1">
            <a:extLst>
              <a:ext uri="{FF2B5EF4-FFF2-40B4-BE49-F238E27FC236}">
                <a16:creationId xmlns:a16="http://schemas.microsoft.com/office/drawing/2014/main" id="{73E524DB-DF4A-AAFD-5F4A-E514DEF33D13}"/>
              </a:ext>
            </a:extLst>
          </p:cNvPr>
          <p:cNvSpPr/>
          <p:nvPr/>
        </p:nvSpPr>
        <p:spPr>
          <a:xfrm>
            <a:off x="11755735" y="3429000"/>
            <a:ext cx="461665" cy="2067233"/>
          </a:xfrm>
          <a:prstGeom prst="rect">
            <a:avLst/>
          </a:prstGeom>
        </p:spPr>
        <p:txBody>
          <a:bodyPr vert="vert270" wrap="none">
            <a:spAutoFit/>
          </a:bodyPr>
          <a:lstStyle/>
          <a:p>
            <a:pPr eaLnBrk="1" fontAlgn="auto" hangingPunct="1">
              <a:spcBef>
                <a:spcPts val="0"/>
              </a:spcBef>
              <a:spcAft>
                <a:spcPts val="0"/>
              </a:spcAft>
              <a:defRPr/>
            </a:pPr>
            <a:r>
              <a:rPr lang="fr-FR" altLang="fr-FR" kern="0" dirty="0" err="1">
                <a:solidFill>
                  <a:prstClr val="white"/>
                </a:solidFill>
                <a:latin typeface="+mn-lt"/>
              </a:rPr>
              <a:t>Wikimedia</a:t>
            </a:r>
            <a:r>
              <a:rPr lang="fr-FR" altLang="fr-FR" kern="0" dirty="0">
                <a:solidFill>
                  <a:prstClr val="white"/>
                </a:solidFill>
                <a:latin typeface="+mn-lt"/>
              </a:rPr>
              <a:t> </a:t>
            </a:r>
            <a:r>
              <a:rPr lang="fr-FR" altLang="fr-FR" kern="0" dirty="0" err="1">
                <a:solidFill>
                  <a:prstClr val="white"/>
                </a:solidFill>
                <a:latin typeface="+mn-lt"/>
              </a:rPr>
              <a:t>commons</a:t>
            </a:r>
            <a:endParaRPr lang="fr-FR" altLang="fr-FR" kern="0" dirty="0">
              <a:solidFill>
                <a:prstClr val="white"/>
              </a:solidFill>
              <a:latin typeface="+mn-lt"/>
            </a:endParaRPr>
          </a:p>
        </p:txBody>
      </p:sp>
      <p:pic>
        <p:nvPicPr>
          <p:cNvPr id="265224" name="Image 1">
            <a:hlinkClick r:id="rId3" action="ppaction://hlinksldjump"/>
            <a:extLst>
              <a:ext uri="{FF2B5EF4-FFF2-40B4-BE49-F238E27FC236}">
                <a16:creationId xmlns:a16="http://schemas.microsoft.com/office/drawing/2014/main" id="{08F71800-8877-E271-02CA-0BC1A8785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6500" y="570388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5" name="Espace réservé du numéro de diapositive 1">
            <a:extLst>
              <a:ext uri="{FF2B5EF4-FFF2-40B4-BE49-F238E27FC236}">
                <a16:creationId xmlns:a16="http://schemas.microsoft.com/office/drawing/2014/main" id="{67DB97EC-2111-F67F-C7C9-71112DCD5784}"/>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944AB906-5A47-4A34-9639-B1BAE1875DF3}" type="slidenum">
              <a:rPr lang="fr-FR" altLang="fr-FR" sz="1800" b="1" smtClean="0">
                <a:solidFill>
                  <a:schemeClr val="bg1"/>
                </a:solidFill>
              </a:rPr>
              <a:pPr eaLnBrk="1" hangingPunct="1">
                <a:lnSpc>
                  <a:spcPct val="100000"/>
                </a:lnSpc>
                <a:spcBef>
                  <a:spcPct val="0"/>
                </a:spcBef>
                <a:buFontTx/>
                <a:buNone/>
              </a:pPr>
              <a:t>64</a:t>
            </a:fld>
            <a:endParaRPr lang="fr-FR" altLang="fr-FR" sz="1800" b="1" dirty="0">
              <a:solidFill>
                <a:schemeClr val="bg1"/>
              </a:solidFill>
            </a:endParaRPr>
          </a:p>
        </p:txBody>
      </p:sp>
      <p:sp>
        <p:nvSpPr>
          <p:cNvPr id="4" name="ZtxtP-Info">
            <a:extLst>
              <a:ext uri="{FF2B5EF4-FFF2-40B4-BE49-F238E27FC236}">
                <a16:creationId xmlns:a16="http://schemas.microsoft.com/office/drawing/2014/main" id="{965BF625-BD5A-0449-C831-7B54E7F0909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C674CC39-BB22-61B7-1F5F-669DCCB546D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E9866F3F-61C7-1891-3E79-1CD4E8A07B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5FBED49E-8636-BD5F-A71A-7F77853999B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0053EBBE-17DA-830F-85E4-047604BC572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91D70911-5CC2-21C8-C489-D98A2DB2B1E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9A7667F6-2AFC-6A13-36FF-445E2E5BBB0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hlinkClick r:id="rId9"/>
            <a:extLst>
              <a:ext uri="{FF2B5EF4-FFF2-40B4-BE49-F238E27FC236}">
                <a16:creationId xmlns:a16="http://schemas.microsoft.com/office/drawing/2014/main" id="{0DE431F1-AB4C-D99F-6B0D-7FBFA3789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3" name="Logo AEM">
            <a:extLst>
              <a:ext uri="{FF2B5EF4-FFF2-40B4-BE49-F238E27FC236}">
                <a16:creationId xmlns:a16="http://schemas.microsoft.com/office/drawing/2014/main" id="{B345FDB1-8834-30EC-7724-B274165F98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70" name="Image 12">
            <a:extLst>
              <a:ext uri="{FF2B5EF4-FFF2-40B4-BE49-F238E27FC236}">
                <a16:creationId xmlns:a16="http://schemas.microsoft.com/office/drawing/2014/main" id="{1BDE774F-6BF7-E0B6-0DDB-A1F0F0B0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3" t="6203"/>
          <a:stretch>
            <a:fillRect/>
          </a:stretch>
        </p:blipFill>
        <p:spPr bwMode="auto">
          <a:xfrm>
            <a:off x="849313" y="0"/>
            <a:ext cx="11342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 chauffage</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65</a:t>
            </a:fld>
            <a:endParaRPr lang="fr-FR" altLang="fr-FR" sz="1800" b="1" dirty="0">
              <a:solidFill>
                <a:schemeClr val="bg1"/>
              </a:solidFill>
            </a:endParaRPr>
          </a:p>
        </p:txBody>
      </p:sp>
      <p:pic>
        <p:nvPicPr>
          <p:cNvPr id="3" name="PictoVideo">
            <a:extLst>
              <a:ext uri="{FF2B5EF4-FFF2-40B4-BE49-F238E27FC236}">
                <a16:creationId xmlns:a16="http://schemas.microsoft.com/office/drawing/2014/main" id="{352FCA56-5E36-CAA1-A436-C9A8F1B9CA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txtP-Info">
            <a:extLst>
              <a:ext uri="{FF2B5EF4-FFF2-40B4-BE49-F238E27FC236}">
                <a16:creationId xmlns:a16="http://schemas.microsoft.com/office/drawing/2014/main" id="{F185CBA7-0457-0F06-F789-B0333741831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 name="ZtxtP-Video">
            <a:extLst>
              <a:ext uri="{FF2B5EF4-FFF2-40B4-BE49-F238E27FC236}">
                <a16:creationId xmlns:a16="http://schemas.microsoft.com/office/drawing/2014/main" id="{177FB805-5F88-2015-6F9C-9C9676749EC0}"/>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 name="PictoGuide">
            <a:extLst>
              <a:ext uri="{FF2B5EF4-FFF2-40B4-BE49-F238E27FC236}">
                <a16:creationId xmlns:a16="http://schemas.microsoft.com/office/drawing/2014/main" id="{97E581D2-A3D7-A47C-D6A8-9FA0E9C67B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Guide">
            <a:extLst>
              <a:ext uri="{FF2B5EF4-FFF2-40B4-BE49-F238E27FC236}">
                <a16:creationId xmlns:a16="http://schemas.microsoft.com/office/drawing/2014/main" id="{36A9601E-9A02-82D2-657E-BF96A01CC83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8" name="ZtxtP-Video">
            <a:extLst>
              <a:ext uri="{FF2B5EF4-FFF2-40B4-BE49-F238E27FC236}">
                <a16:creationId xmlns:a16="http://schemas.microsoft.com/office/drawing/2014/main" id="{BF646D87-40B6-C7BF-B52F-C9ECA599DD7A}"/>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 name="Image 42">
            <a:extLst>
              <a:ext uri="{FF2B5EF4-FFF2-40B4-BE49-F238E27FC236}">
                <a16:creationId xmlns:a16="http://schemas.microsoft.com/office/drawing/2014/main" id="{5D55D8C0-4D2F-3DA2-4727-701E49E6BE4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oVideo">
            <a:extLst>
              <a:ext uri="{FF2B5EF4-FFF2-40B4-BE49-F238E27FC236}">
                <a16:creationId xmlns:a16="http://schemas.microsoft.com/office/drawing/2014/main" id="{D3D613C3-682D-7239-F792-2C01E2CF24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E222B7FC-04FD-9374-5248-909B651E274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870454-8397-894F-D983-D6E80ECFC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13" y="-1087514"/>
            <a:ext cx="10694987" cy="8021240"/>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ruminants </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66</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38D320AD-FC4E-6EB5-567C-202D70ECE4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4CBD8D03-C15A-91E1-7B8D-A89D5E0586D6}"/>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81A53A7D-0578-EA99-0F38-646773C2590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0E1BDDC3-7B49-5761-A311-727D4082D2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511FF2EF-CA76-6E3A-6D84-41272F6F584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8252999-FBF0-FDB9-26D0-49C52E304205}"/>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CAB0ACD9-79E0-6C16-4C0E-F8F15E61C2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5FAA16DA-C1CE-C210-E548-28062635F19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4A9C82C3-91C5-0A2F-A94E-E5A7C2D9153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7073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A84DB9-C302-9935-0417-2C60F55C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6" y="-642938"/>
            <a:ext cx="11229474" cy="7500938"/>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coléoptères</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67</a:t>
            </a:fld>
            <a:endParaRPr lang="fr-FR" altLang="fr-FR" sz="1800" b="1" dirty="0">
              <a:solidFill>
                <a:schemeClr val="bg1"/>
              </a:solidFill>
            </a:endParaRPr>
          </a:p>
        </p:txBody>
      </p:sp>
      <p:sp>
        <p:nvSpPr>
          <p:cNvPr id="6" name="Rectangle 5">
            <a:extLst>
              <a:ext uri="{FF2B5EF4-FFF2-40B4-BE49-F238E27FC236}">
                <a16:creationId xmlns:a16="http://schemas.microsoft.com/office/drawing/2014/main" id="{F25A31A7-8335-BDAE-C2ED-6AB36C73FF20}"/>
              </a:ext>
            </a:extLst>
          </p:cNvPr>
          <p:cNvSpPr/>
          <p:nvPr/>
        </p:nvSpPr>
        <p:spPr>
          <a:xfrm>
            <a:off x="1480082" y="6283325"/>
            <a:ext cx="2080688"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0" i="0" dirty="0">
              <a:solidFill>
                <a:schemeClr val="bg1"/>
              </a:solidFill>
              <a:effectLst/>
              <a:latin typeface="source sans pro" panose="020B0503030403020204" pitchFamily="34" charset="0"/>
            </a:endParaRPr>
          </a:p>
          <a:p>
            <a:r>
              <a:rPr lang="fr-FR" sz="1400" b="1" dirty="0">
                <a:solidFill>
                  <a:schemeClr val="bg1"/>
                </a:solidFill>
                <a:latin typeface="source sans pro" panose="020B0503030403020204" pitchFamily="34" charset="0"/>
              </a:rPr>
              <a:t>C</a:t>
            </a:r>
            <a:r>
              <a:rPr lang="fr-FR" sz="1400" b="1" i="0" dirty="0">
                <a:solidFill>
                  <a:schemeClr val="bg1"/>
                </a:solidFill>
                <a:effectLst/>
                <a:latin typeface="source sans pro" panose="020B0503030403020204" pitchFamily="34" charset="0"/>
              </a:rPr>
              <a:t>hrysomèle de l’aulne</a:t>
            </a:r>
            <a:endParaRPr lang="fr-FR" sz="1400" b="1" dirty="0">
              <a:solidFill>
                <a:schemeClr val="bg1"/>
              </a:solidFill>
            </a:endParaRPr>
          </a:p>
          <a:p>
            <a:endParaRPr lang="fr-FR" sz="1400" dirty="0"/>
          </a:p>
        </p:txBody>
      </p:sp>
      <p:pic>
        <p:nvPicPr>
          <p:cNvPr id="8" name="PictoVideo">
            <a:extLst>
              <a:ext uri="{FF2B5EF4-FFF2-40B4-BE49-F238E27FC236}">
                <a16:creationId xmlns:a16="http://schemas.microsoft.com/office/drawing/2014/main" id="{D9B2E81F-5ACA-B9A7-87B7-BFF028EAAC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Info">
            <a:extLst>
              <a:ext uri="{FF2B5EF4-FFF2-40B4-BE49-F238E27FC236}">
                <a16:creationId xmlns:a16="http://schemas.microsoft.com/office/drawing/2014/main" id="{6C70D436-E817-EF81-C6B1-EE909395A42A}"/>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0" name="ZtxtP-Video">
            <a:extLst>
              <a:ext uri="{FF2B5EF4-FFF2-40B4-BE49-F238E27FC236}">
                <a16:creationId xmlns:a16="http://schemas.microsoft.com/office/drawing/2014/main" id="{F9F2D9FF-72AE-B4AB-AB8C-ECD5D984F3A5}"/>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 name="PictoGuide">
            <a:extLst>
              <a:ext uri="{FF2B5EF4-FFF2-40B4-BE49-F238E27FC236}">
                <a16:creationId xmlns:a16="http://schemas.microsoft.com/office/drawing/2014/main" id="{F43F47ED-3408-27A0-5771-A44C03B934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Guide">
            <a:extLst>
              <a:ext uri="{FF2B5EF4-FFF2-40B4-BE49-F238E27FC236}">
                <a16:creationId xmlns:a16="http://schemas.microsoft.com/office/drawing/2014/main" id="{3403643A-3CC7-6E65-8AB2-D928E4C08B1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6" name="ZtxtP-Video">
            <a:extLst>
              <a:ext uri="{FF2B5EF4-FFF2-40B4-BE49-F238E27FC236}">
                <a16:creationId xmlns:a16="http://schemas.microsoft.com/office/drawing/2014/main" id="{D294C4A4-55EF-BBED-6D68-4C4D1D3072F8}"/>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7" name="Image 42">
            <a:extLst>
              <a:ext uri="{FF2B5EF4-FFF2-40B4-BE49-F238E27FC236}">
                <a16:creationId xmlns:a16="http://schemas.microsoft.com/office/drawing/2014/main" id="{F5AC4D56-1071-E94E-4099-4E638CB8FFA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oVideo">
            <a:extLst>
              <a:ext uri="{FF2B5EF4-FFF2-40B4-BE49-F238E27FC236}">
                <a16:creationId xmlns:a16="http://schemas.microsoft.com/office/drawing/2014/main" id="{3A354D6C-AAA8-D98B-E65D-2775DC43380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77C9A4F3-79F3-393F-4E5F-248DB1577CD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3773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654981-2AEF-80A9-034C-3CBD646F2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13" y="832513"/>
            <a:ext cx="10709275" cy="7161828"/>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animaux</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68</a:t>
            </a:fld>
            <a:endParaRPr lang="fr-FR" altLang="fr-FR" sz="1800" b="1" dirty="0">
              <a:solidFill>
                <a:schemeClr val="bg1"/>
              </a:solidFill>
            </a:endParaRPr>
          </a:p>
        </p:txBody>
      </p:sp>
      <p:sp>
        <p:nvSpPr>
          <p:cNvPr id="4" name="Rectangle 3">
            <a:extLst>
              <a:ext uri="{FF2B5EF4-FFF2-40B4-BE49-F238E27FC236}">
                <a16:creationId xmlns:a16="http://schemas.microsoft.com/office/drawing/2014/main" id="{106BB511-9037-0643-72FF-7E2C4F4D3F2B}"/>
              </a:ext>
            </a:extLst>
          </p:cNvPr>
          <p:cNvSpPr/>
          <p:nvPr/>
        </p:nvSpPr>
        <p:spPr>
          <a:xfrm>
            <a:off x="1497013" y="6283325"/>
            <a:ext cx="1201799"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t>Caméléon</a:t>
            </a:r>
          </a:p>
        </p:txBody>
      </p:sp>
      <p:pic>
        <p:nvPicPr>
          <p:cNvPr id="5" name="PictoVideo">
            <a:extLst>
              <a:ext uri="{FF2B5EF4-FFF2-40B4-BE49-F238E27FC236}">
                <a16:creationId xmlns:a16="http://schemas.microsoft.com/office/drawing/2014/main" id="{E3F16AF3-0A36-9878-6FA7-2FFF509A7B9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txtP-Info">
            <a:extLst>
              <a:ext uri="{FF2B5EF4-FFF2-40B4-BE49-F238E27FC236}">
                <a16:creationId xmlns:a16="http://schemas.microsoft.com/office/drawing/2014/main" id="{718DFE82-3C52-1CAB-76C6-F8FD647D7E06}"/>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 name="ZtxtP-Video">
            <a:extLst>
              <a:ext uri="{FF2B5EF4-FFF2-40B4-BE49-F238E27FC236}">
                <a16:creationId xmlns:a16="http://schemas.microsoft.com/office/drawing/2014/main" id="{166ABB08-0DB7-A830-15F8-4740A2FF56DD}"/>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 name="PictoGuide">
            <a:extLst>
              <a:ext uri="{FF2B5EF4-FFF2-40B4-BE49-F238E27FC236}">
                <a16:creationId xmlns:a16="http://schemas.microsoft.com/office/drawing/2014/main" id="{2870744E-62A0-6FC3-B813-B5F6D5281C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Guide">
            <a:extLst>
              <a:ext uri="{FF2B5EF4-FFF2-40B4-BE49-F238E27FC236}">
                <a16:creationId xmlns:a16="http://schemas.microsoft.com/office/drawing/2014/main" id="{9C62BDE1-A276-8B7F-EC8D-B30DF3C4F82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0" name="ZtxtP-Video">
            <a:extLst>
              <a:ext uri="{FF2B5EF4-FFF2-40B4-BE49-F238E27FC236}">
                <a16:creationId xmlns:a16="http://schemas.microsoft.com/office/drawing/2014/main" id="{F117F8CE-1E44-4C3F-0B18-BEC54D97932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1" name="Image 42">
            <a:extLst>
              <a:ext uri="{FF2B5EF4-FFF2-40B4-BE49-F238E27FC236}">
                <a16:creationId xmlns:a16="http://schemas.microsoft.com/office/drawing/2014/main" id="{3F2C0F24-02E4-35BA-15F5-A27C81C6315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3954A805-3047-B7A3-C89E-9C4F5AF2AC7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60FC82F7-A239-ACF7-FC63-E820BB47A77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441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A37245-EE29-A196-4460-E96139E8CB05}"/>
              </a:ext>
            </a:extLst>
          </p:cNvPr>
          <p:cNvPicPr>
            <a:picLocks noChangeAspect="1"/>
          </p:cNvPicPr>
          <p:nvPr/>
        </p:nvPicPr>
        <p:blipFill rotWithShape="1">
          <a:blip r:embed="rId3">
            <a:extLst>
              <a:ext uri="{28A0092B-C50C-407E-A947-70E740481C1C}">
                <a14:useLocalDpi xmlns:a14="http://schemas.microsoft.com/office/drawing/2010/main" val="0"/>
              </a:ext>
            </a:extLst>
          </a:blip>
          <a:srcRect t="3905"/>
          <a:stretch/>
        </p:blipFill>
        <p:spPr>
          <a:xfrm>
            <a:off x="1482725" y="0"/>
            <a:ext cx="10709274" cy="6858000"/>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lichens</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69</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A849C950-52CA-AB93-1543-E7E27FEF70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919863F6-FD9E-2A20-A543-2897B21D2DE8}"/>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884E10A-F5A2-52C3-23D9-E0EED1067B34}"/>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14324172-0518-A8D0-1DCF-A9F11E502C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B0CB7023-4FD8-F53F-DC06-8D36B1A6821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4C3DC381-4150-2FC1-A1D7-12E813CD8300}"/>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670C92D5-A9CE-3383-52E9-8A9F7CBE24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967508CF-589A-21DE-AE5C-BBA811F5E0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D5133C0F-D065-8052-BB3A-301EBF152C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1125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B8EC305-474A-B24D-FCEE-28F094979487}"/>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4472C4">
                    <a:lumMod val="75000"/>
                  </a:srgbClr>
                </a:solidFill>
                <a:cs typeface="Arial" panose="020B0604020202020204" pitchFamily="34" charset="0"/>
              </a:rPr>
              <a:t>Comment définirais-tu la nature ?</a:t>
            </a:r>
          </a:p>
        </p:txBody>
      </p:sp>
      <p:sp>
        <p:nvSpPr>
          <p:cNvPr id="5" name="Rectangle 1">
            <a:extLst>
              <a:ext uri="{FF2B5EF4-FFF2-40B4-BE49-F238E27FC236}">
                <a16:creationId xmlns:a16="http://schemas.microsoft.com/office/drawing/2014/main" id="{A4972931-FE2F-F679-245E-1D0A6C9D088C}"/>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6" name="PictoVideo">
            <a:extLst>
              <a:ext uri="{FF2B5EF4-FFF2-40B4-BE49-F238E27FC236}">
                <a16:creationId xmlns:a16="http://schemas.microsoft.com/office/drawing/2014/main" id="{FDB122EC-D761-4B97-F98F-D128927D96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Info">
            <a:extLst>
              <a:ext uri="{FF2B5EF4-FFF2-40B4-BE49-F238E27FC236}">
                <a16:creationId xmlns:a16="http://schemas.microsoft.com/office/drawing/2014/main" id="{BEAE0022-31F4-F39F-5FD0-FBCD8B6BD64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 name="ZtxtP-Video">
            <a:extLst>
              <a:ext uri="{FF2B5EF4-FFF2-40B4-BE49-F238E27FC236}">
                <a16:creationId xmlns:a16="http://schemas.microsoft.com/office/drawing/2014/main" id="{13960D46-8CB4-56DE-2F44-457B4CFB8ABA}"/>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9" name="PictoGuide">
            <a:extLst>
              <a:ext uri="{FF2B5EF4-FFF2-40B4-BE49-F238E27FC236}">
                <a16:creationId xmlns:a16="http://schemas.microsoft.com/office/drawing/2014/main" id="{2D5A4AB1-A7A5-22DD-D39A-774C24146F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txtP-Guide">
            <a:extLst>
              <a:ext uri="{FF2B5EF4-FFF2-40B4-BE49-F238E27FC236}">
                <a16:creationId xmlns:a16="http://schemas.microsoft.com/office/drawing/2014/main" id="{174FC5D3-7951-4BDD-C0CB-18B0CE5558A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1" name="ZtxtP-Video">
            <a:extLst>
              <a:ext uri="{FF2B5EF4-FFF2-40B4-BE49-F238E27FC236}">
                <a16:creationId xmlns:a16="http://schemas.microsoft.com/office/drawing/2014/main" id="{C340085E-EFDE-DEF1-E2F9-1697A045CB7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2" name="Image 42">
            <a:extLst>
              <a:ext uri="{FF2B5EF4-FFF2-40B4-BE49-F238E27FC236}">
                <a16:creationId xmlns:a16="http://schemas.microsoft.com/office/drawing/2014/main" id="{195CB022-D1AF-E9F0-29D1-45649E4CBC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oVideo">
            <a:extLst>
              <a:ext uri="{FF2B5EF4-FFF2-40B4-BE49-F238E27FC236}">
                <a16:creationId xmlns:a16="http://schemas.microsoft.com/office/drawing/2014/main" id="{776E8134-F9E0-206B-CB1F-40802652A9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a:extLst>
              <a:ext uri="{FF2B5EF4-FFF2-40B4-BE49-F238E27FC236}">
                <a16:creationId xmlns:a16="http://schemas.microsoft.com/office/drawing/2014/main" id="{D12A8612-42CC-2C59-7399-F7371CEED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2605" y="1588335"/>
            <a:ext cx="3302989" cy="5033126"/>
          </a:xfrm>
          <a:prstGeom prst="rect">
            <a:avLst/>
          </a:prstGeom>
        </p:spPr>
      </p:pic>
      <p:grpSp>
        <p:nvGrpSpPr>
          <p:cNvPr id="3" name="Groupe 2">
            <a:extLst>
              <a:ext uri="{FF2B5EF4-FFF2-40B4-BE49-F238E27FC236}">
                <a16:creationId xmlns:a16="http://schemas.microsoft.com/office/drawing/2014/main" id="{C334020B-A283-D08B-E153-059D6CC417A8}"/>
              </a:ext>
            </a:extLst>
          </p:cNvPr>
          <p:cNvGrpSpPr/>
          <p:nvPr/>
        </p:nvGrpSpPr>
        <p:grpSpPr>
          <a:xfrm>
            <a:off x="8298430" y="3110012"/>
            <a:ext cx="3542301" cy="1788490"/>
            <a:chOff x="3514107" y="2719216"/>
            <a:chExt cx="3542301" cy="1788490"/>
          </a:xfrm>
        </p:grpSpPr>
        <p:sp>
          <p:nvSpPr>
            <p:cNvPr id="2" name="Ellipse Texte +">
              <a:extLst>
                <a:ext uri="{FF2B5EF4-FFF2-40B4-BE49-F238E27FC236}">
                  <a16:creationId xmlns:a16="http://schemas.microsoft.com/office/drawing/2014/main" id="{C410ED26-3426-6388-895E-627BD6EB934B}"/>
                </a:ext>
              </a:extLst>
            </p:cNvPr>
            <p:cNvSpPr/>
            <p:nvPr/>
          </p:nvSpPr>
          <p:spPr bwMode="auto">
            <a:xfrm>
              <a:off x="3514107" y="2719216"/>
              <a:ext cx="3542301" cy="178849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fr-FR" sz="1700" dirty="0">
                <a:solidFill>
                  <a:schemeClr val="bg1">
                    <a:lumMod val="95000"/>
                  </a:schemeClr>
                </a:solidFill>
                <a:latin typeface="Calibri" panose="020F0502020204030204" pitchFamily="34" charset="0"/>
              </a:endParaRPr>
            </a:p>
          </p:txBody>
        </p:sp>
        <p:sp>
          <p:nvSpPr>
            <p:cNvPr id="15" name="ZoneTexte 14">
              <a:extLst>
                <a:ext uri="{FF2B5EF4-FFF2-40B4-BE49-F238E27FC236}">
                  <a16:creationId xmlns:a16="http://schemas.microsoft.com/office/drawing/2014/main" id="{3D6F41B3-DFDE-A5DF-C90A-22FDDCA388FD}"/>
                </a:ext>
              </a:extLst>
            </p:cNvPr>
            <p:cNvSpPr txBox="1"/>
            <p:nvPr/>
          </p:nvSpPr>
          <p:spPr>
            <a:xfrm>
              <a:off x="3633762" y="3027872"/>
              <a:ext cx="3302990" cy="1338828"/>
            </a:xfrm>
            <a:prstGeom prst="rect">
              <a:avLst/>
            </a:prstGeom>
            <a:noFill/>
          </p:spPr>
          <p:txBody>
            <a:bodyPr wrap="square">
              <a:spAutoFit/>
            </a:bodyPr>
            <a:lstStyle/>
            <a:p>
              <a:pPr algn="ctr" eaLnBrk="1" fontAlgn="auto" hangingPunct="1">
                <a:lnSpc>
                  <a:spcPct val="90000"/>
                </a:lnSpc>
                <a:spcBef>
                  <a:spcPts val="0"/>
                </a:spcBef>
                <a:spcAft>
                  <a:spcPts val="0"/>
                </a:spcAft>
                <a:defRPr/>
              </a:pPr>
              <a:r>
                <a:rPr lang="fr-FR" altLang="fr-FR" kern="0" dirty="0">
                  <a:solidFill>
                    <a:schemeClr val="bg1"/>
                  </a:solidFill>
                  <a:latin typeface="Calibri" pitchFamily="34" charset="0"/>
                </a:rPr>
                <a:t>La nature est tout le monde physique (êtres et choses) qui nous entoure et qui </a:t>
              </a:r>
              <a:r>
                <a:rPr lang="fr-FR" altLang="fr-FR" b="1" kern="0" dirty="0">
                  <a:solidFill>
                    <a:schemeClr val="bg1"/>
                  </a:solidFill>
                  <a:latin typeface="Calibri" pitchFamily="34" charset="0"/>
                </a:rPr>
                <a:t>n'a pas été artificiellement produit par l'être humain. </a:t>
              </a:r>
              <a:endParaRPr lang="fr-FR" altLang="fr-FR" sz="900" b="1" kern="0" dirty="0">
                <a:solidFill>
                  <a:schemeClr val="bg1"/>
                </a:solidFill>
                <a:latin typeface="Calibri" pitchFamily="34" charset="0"/>
                <a:cs typeface="+mn-cs"/>
              </a:endParaRPr>
            </a:p>
          </p:txBody>
        </p:sp>
      </p:grpSp>
      <p:sp>
        <p:nvSpPr>
          <p:cNvPr id="19" name="ZoneTexte 18">
            <a:extLst>
              <a:ext uri="{FF2B5EF4-FFF2-40B4-BE49-F238E27FC236}">
                <a16:creationId xmlns:a16="http://schemas.microsoft.com/office/drawing/2014/main" id="{11A9CD13-D439-CB22-EA55-7CEA4FEEC4F8}"/>
              </a:ext>
            </a:extLst>
          </p:cNvPr>
          <p:cNvSpPr txBox="1"/>
          <p:nvPr/>
        </p:nvSpPr>
        <p:spPr>
          <a:xfrm>
            <a:off x="5400426" y="1438811"/>
            <a:ext cx="5153539" cy="1323439"/>
          </a:xfrm>
          <a:prstGeom prst="rect">
            <a:avLst/>
          </a:prstGeom>
          <a:noFill/>
        </p:spPr>
        <p:txBody>
          <a:bodyPr wrap="square">
            <a:spAutoFit/>
          </a:bodyPr>
          <a:lstStyle/>
          <a:p>
            <a:r>
              <a:rPr lang="fr-FR" sz="2000" b="1" dirty="0">
                <a:solidFill>
                  <a:srgbClr val="0070C0"/>
                </a:solidFill>
              </a:rPr>
              <a:t>La nature est l'ensemble des êtres vivants, animaux et végétaux, ainsi que le milieu où ils se trouvent </a:t>
            </a:r>
            <a:r>
              <a:rPr lang="fr-FR" sz="2000" dirty="0">
                <a:solidFill>
                  <a:srgbClr val="0070C0"/>
                </a:solidFill>
              </a:rPr>
              <a:t>(minéraux, mers, montagnes, continents) qu'on trouve dans l'Univers. </a:t>
            </a:r>
          </a:p>
        </p:txBody>
      </p:sp>
      <p:sp>
        <p:nvSpPr>
          <p:cNvPr id="20" name="Rectangle 19">
            <a:extLst>
              <a:ext uri="{FF2B5EF4-FFF2-40B4-BE49-F238E27FC236}">
                <a16:creationId xmlns:a16="http://schemas.microsoft.com/office/drawing/2014/main" id="{BB4FAC57-56C3-C3FF-BDD6-F7F9CD6CF62E}"/>
              </a:ext>
            </a:extLst>
          </p:cNvPr>
          <p:cNvSpPr/>
          <p:nvPr/>
        </p:nvSpPr>
        <p:spPr>
          <a:xfrm>
            <a:off x="5400426" y="6551165"/>
            <a:ext cx="5774393" cy="276999"/>
          </a:xfrm>
          <a:prstGeom prst="rect">
            <a:avLst/>
          </a:prstGeom>
        </p:spPr>
        <p:txBody>
          <a:bodyPr wrap="square">
            <a:spAutoFit/>
          </a:bodyPr>
          <a:lstStyle/>
          <a:p>
            <a:pPr>
              <a:spcBef>
                <a:spcPts val="1200"/>
              </a:spcBef>
              <a:spcAft>
                <a:spcPts val="1200"/>
              </a:spcAft>
            </a:pPr>
            <a:r>
              <a:rPr lang="fr-FR" altLang="fr-FR" sz="1200" dirty="0">
                <a:solidFill>
                  <a:schemeClr val="tx1">
                    <a:lumMod val="50000"/>
                    <a:lumOff val="50000"/>
                  </a:schemeClr>
                </a:solidFill>
              </a:rPr>
              <a:t>Source : fr.vikidia.org ; </a:t>
            </a:r>
            <a:r>
              <a:rPr lang="fr-FR" sz="1200" dirty="0">
                <a:solidFill>
                  <a:schemeClr val="accent3">
                    <a:lumMod val="75000"/>
                  </a:schemeClr>
                </a:solidFill>
              </a:rPr>
              <a:t>fr.wikimini.org</a:t>
            </a:r>
            <a:endParaRPr lang="fr-FR" altLang="fr-FR" sz="1200" dirty="0">
              <a:solidFill>
                <a:schemeClr val="accent3">
                  <a:lumMod val="75000"/>
                </a:schemeClr>
              </a:solidFill>
            </a:endParaRPr>
          </a:p>
        </p:txBody>
      </p:sp>
      <p:sp>
        <p:nvSpPr>
          <p:cNvPr id="17" name="Espace réservé du numéro de diapositive 1">
            <a:extLst>
              <a:ext uri="{FF2B5EF4-FFF2-40B4-BE49-F238E27FC236}">
                <a16:creationId xmlns:a16="http://schemas.microsoft.com/office/drawing/2014/main" id="{AAF08B64-917B-2CDF-8F5B-979388BCAFF1}"/>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7</a:t>
            </a:fld>
            <a:endParaRPr lang="fr-FR" altLang="fr-FR" sz="1800" b="1" dirty="0">
              <a:solidFill>
                <a:schemeClr val="bg1"/>
              </a:solidFill>
            </a:endParaRPr>
          </a:p>
        </p:txBody>
      </p:sp>
      <p:sp>
        <p:nvSpPr>
          <p:cNvPr id="21" name="ZoneTexte 20">
            <a:extLst>
              <a:ext uri="{FF2B5EF4-FFF2-40B4-BE49-F238E27FC236}">
                <a16:creationId xmlns:a16="http://schemas.microsoft.com/office/drawing/2014/main" id="{83112109-D85C-7FCF-8FC2-0AAA05F09432}"/>
              </a:ext>
            </a:extLst>
          </p:cNvPr>
          <p:cNvSpPr txBox="1"/>
          <p:nvPr/>
        </p:nvSpPr>
        <p:spPr>
          <a:xfrm>
            <a:off x="5400426" y="5543451"/>
            <a:ext cx="5153539" cy="400110"/>
          </a:xfrm>
          <a:prstGeom prst="rect">
            <a:avLst/>
          </a:prstGeom>
          <a:noFill/>
        </p:spPr>
        <p:txBody>
          <a:bodyPr wrap="square">
            <a:spAutoFit/>
          </a:bodyPr>
          <a:lstStyle/>
          <a:p>
            <a:r>
              <a:rPr lang="fr-FR" sz="2000" b="1" dirty="0">
                <a:solidFill>
                  <a:srgbClr val="0070C0"/>
                </a:solidFill>
              </a:rPr>
              <a:t>La biodiversité en fait partie. </a:t>
            </a:r>
            <a:endParaRPr lang="fr-FR" sz="2000" dirty="0">
              <a:solidFill>
                <a:srgbClr val="0070C0"/>
              </a:solidFill>
            </a:endParaRPr>
          </a:p>
        </p:txBody>
      </p:sp>
      <p:pic>
        <p:nvPicPr>
          <p:cNvPr id="22" name="Logo AEM">
            <a:extLst>
              <a:ext uri="{FF2B5EF4-FFF2-40B4-BE49-F238E27FC236}">
                <a16:creationId xmlns:a16="http://schemas.microsoft.com/office/drawing/2014/main" id="{14B0E376-1475-DF5A-05A6-696CD457FE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9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1800" decel="100000" fill="hold"/>
                                        <p:tgtEl>
                                          <p:spTgt spid="2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994C77-88EE-20FA-3513-F863EE3ED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724" y="1008534"/>
            <a:ext cx="10709275" cy="7136728"/>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Champignons à chapeau</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70</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26674BC0-B037-D234-972F-A384ABABA3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01844FAA-EEF8-3115-37B2-609E3B74B41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025BA2B9-766A-2782-C081-A4896EA9365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3484A6CB-A486-9016-CE4C-2F8467F1DA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0F83F21E-FA6A-DE4E-18BA-338F22354740}"/>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B7F861FC-61A3-F4A8-C054-471928EC3C1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4C84BF8C-0F29-88F5-EEC3-9EF33174860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99FA1A0B-3511-C9D0-AF0B-33C8B01D793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2F346677-482D-AC7A-735C-2CC24558E79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6053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5C15D64-6F21-8771-CB66-3DA5FD598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13" y="626431"/>
            <a:ext cx="10709275" cy="6810429"/>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Végétaux</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71</a:t>
            </a:fld>
            <a:endParaRPr lang="fr-FR" altLang="fr-FR" sz="1800" b="1" dirty="0">
              <a:solidFill>
                <a:schemeClr val="bg1"/>
              </a:solidFill>
            </a:endParaRPr>
          </a:p>
        </p:txBody>
      </p:sp>
      <p:sp>
        <p:nvSpPr>
          <p:cNvPr id="2" name="Rectangle 1">
            <a:extLst>
              <a:ext uri="{FF2B5EF4-FFF2-40B4-BE49-F238E27FC236}">
                <a16:creationId xmlns:a16="http://schemas.microsoft.com/office/drawing/2014/main" id="{6098B096-11BC-84D7-C5F1-1CF90C15DC5F}"/>
              </a:ext>
            </a:extLst>
          </p:cNvPr>
          <p:cNvSpPr/>
          <p:nvPr/>
        </p:nvSpPr>
        <p:spPr>
          <a:xfrm>
            <a:off x="1497013" y="6283325"/>
            <a:ext cx="2169465"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t>Forêt sous marine de Kelp</a:t>
            </a:r>
          </a:p>
        </p:txBody>
      </p:sp>
      <p:pic>
        <p:nvPicPr>
          <p:cNvPr id="5" name="PictoVideo">
            <a:extLst>
              <a:ext uri="{FF2B5EF4-FFF2-40B4-BE49-F238E27FC236}">
                <a16:creationId xmlns:a16="http://schemas.microsoft.com/office/drawing/2014/main" id="{BC3BC80A-3164-0CA3-76D4-27EA7BD5AF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txtP-Info">
            <a:extLst>
              <a:ext uri="{FF2B5EF4-FFF2-40B4-BE49-F238E27FC236}">
                <a16:creationId xmlns:a16="http://schemas.microsoft.com/office/drawing/2014/main" id="{611FB0C9-4D21-3438-6037-61EF3AB5CB7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 name="ZtxtP-Video">
            <a:extLst>
              <a:ext uri="{FF2B5EF4-FFF2-40B4-BE49-F238E27FC236}">
                <a16:creationId xmlns:a16="http://schemas.microsoft.com/office/drawing/2014/main" id="{2C6EB1E9-22A2-1B5E-9779-05300331272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 name="PictoGuide">
            <a:extLst>
              <a:ext uri="{FF2B5EF4-FFF2-40B4-BE49-F238E27FC236}">
                <a16:creationId xmlns:a16="http://schemas.microsoft.com/office/drawing/2014/main" id="{C5412B41-F713-8FDF-6EAD-B7C717B8A6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Guide">
            <a:extLst>
              <a:ext uri="{FF2B5EF4-FFF2-40B4-BE49-F238E27FC236}">
                <a16:creationId xmlns:a16="http://schemas.microsoft.com/office/drawing/2014/main" id="{F8260FE1-AA65-A029-CE15-D2262161B415}"/>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0" name="ZtxtP-Video">
            <a:extLst>
              <a:ext uri="{FF2B5EF4-FFF2-40B4-BE49-F238E27FC236}">
                <a16:creationId xmlns:a16="http://schemas.microsoft.com/office/drawing/2014/main" id="{97852219-F52D-5B8C-31C4-EE20C1733F9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1" name="Image 42">
            <a:extLst>
              <a:ext uri="{FF2B5EF4-FFF2-40B4-BE49-F238E27FC236}">
                <a16:creationId xmlns:a16="http://schemas.microsoft.com/office/drawing/2014/main" id="{588481D5-95E5-1F78-F043-933E1C9FA0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EDDD2FFE-C7BD-2F69-2B34-3E635F19C8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M">
            <a:extLst>
              <a:ext uri="{FF2B5EF4-FFF2-40B4-BE49-F238E27FC236}">
                <a16:creationId xmlns:a16="http://schemas.microsoft.com/office/drawing/2014/main" id="{5D621DCD-CBE0-3C5D-7AB7-636264FEB92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820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D9C926C-AD0B-9144-7D90-AF07A8B70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13" y="209550"/>
            <a:ext cx="10709274" cy="7145093"/>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Crustacés</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72</a:t>
            </a:fld>
            <a:endParaRPr lang="fr-FR" altLang="fr-FR" sz="1800" b="1" dirty="0">
              <a:solidFill>
                <a:schemeClr val="bg1"/>
              </a:solidFill>
            </a:endParaRPr>
          </a:p>
        </p:txBody>
      </p:sp>
      <p:sp>
        <p:nvSpPr>
          <p:cNvPr id="2" name="Rectangle 1">
            <a:extLst>
              <a:ext uri="{FF2B5EF4-FFF2-40B4-BE49-F238E27FC236}">
                <a16:creationId xmlns:a16="http://schemas.microsoft.com/office/drawing/2014/main" id="{EADE6327-FDF9-F2F0-3659-7F5335FDB937}"/>
              </a:ext>
            </a:extLst>
          </p:cNvPr>
          <p:cNvSpPr/>
          <p:nvPr/>
        </p:nvSpPr>
        <p:spPr>
          <a:xfrm>
            <a:off x="1497013" y="6283325"/>
            <a:ext cx="2329263"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0" dirty="0">
                <a:solidFill>
                  <a:schemeClr val="bg1"/>
                </a:solidFill>
                <a:effectLst/>
              </a:rPr>
              <a:t>Pagure ou Bernard-l’hermite</a:t>
            </a:r>
            <a:endParaRPr lang="fr-FR" sz="1400" b="1" dirty="0">
              <a:solidFill>
                <a:schemeClr val="bg1"/>
              </a:solidFill>
            </a:endParaRPr>
          </a:p>
        </p:txBody>
      </p:sp>
      <p:pic>
        <p:nvPicPr>
          <p:cNvPr id="5" name="PictoVideo">
            <a:extLst>
              <a:ext uri="{FF2B5EF4-FFF2-40B4-BE49-F238E27FC236}">
                <a16:creationId xmlns:a16="http://schemas.microsoft.com/office/drawing/2014/main" id="{3F3E6AB5-A20B-F7B3-C6E5-2E6503FF4F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txtP-Info">
            <a:extLst>
              <a:ext uri="{FF2B5EF4-FFF2-40B4-BE49-F238E27FC236}">
                <a16:creationId xmlns:a16="http://schemas.microsoft.com/office/drawing/2014/main" id="{E60F6A7D-0009-5A2C-B8D7-555696C8387E}"/>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 name="ZtxtP-Video">
            <a:extLst>
              <a:ext uri="{FF2B5EF4-FFF2-40B4-BE49-F238E27FC236}">
                <a16:creationId xmlns:a16="http://schemas.microsoft.com/office/drawing/2014/main" id="{4B647713-82FE-C979-B637-CA15D6A6A641}"/>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 name="PictoGuide">
            <a:extLst>
              <a:ext uri="{FF2B5EF4-FFF2-40B4-BE49-F238E27FC236}">
                <a16:creationId xmlns:a16="http://schemas.microsoft.com/office/drawing/2014/main" id="{B9BF1E4C-9C59-6300-B12F-E3212267F81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Guide">
            <a:extLst>
              <a:ext uri="{FF2B5EF4-FFF2-40B4-BE49-F238E27FC236}">
                <a16:creationId xmlns:a16="http://schemas.microsoft.com/office/drawing/2014/main" id="{F9CF130F-C23E-6466-D6C6-C9D9FB963A6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0" name="ZtxtP-Video">
            <a:extLst>
              <a:ext uri="{FF2B5EF4-FFF2-40B4-BE49-F238E27FC236}">
                <a16:creationId xmlns:a16="http://schemas.microsoft.com/office/drawing/2014/main" id="{5AA95E58-31BA-D1FC-74E9-0237C74BC425}"/>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1" name="Image 42">
            <a:extLst>
              <a:ext uri="{FF2B5EF4-FFF2-40B4-BE49-F238E27FC236}">
                <a16:creationId xmlns:a16="http://schemas.microsoft.com/office/drawing/2014/main" id="{A9BD03AE-4567-C11A-8048-52FA739043B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6464E076-3B1E-3974-035E-E7B493916E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M">
            <a:extLst>
              <a:ext uri="{FF2B5EF4-FFF2-40B4-BE49-F238E27FC236}">
                <a16:creationId xmlns:a16="http://schemas.microsoft.com/office/drawing/2014/main" id="{8A2F85D1-DB2D-FE3E-0B14-3F803B5B08D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2040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2CE7BF-E501-5FCD-16A5-074CC1EAA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725" y="-270361"/>
            <a:ext cx="10709275" cy="7128361"/>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Papillon</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423650" y="6354763"/>
            <a:ext cx="768350"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73</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C287C02E-88A5-9789-4745-11E4120E0E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1CEB4A81-C457-8320-3B26-3F0C1693358D}"/>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46B1486F-9247-E0C9-3B0E-C000CA530E1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2047ADA9-EDB2-ABDA-6101-EDA66A64A1D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2750BB16-F26A-7344-C66C-E055657514F5}"/>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5C25B25E-244E-56E0-1A74-1133D4AEA80F}"/>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84ED7C4E-AFDF-0A08-1463-1FC36BC81B6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99C4D4D8-603B-934D-45B1-D2F6E5FD7FC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3ED0224A-C8FA-3C0A-EF4A-373B777D5AD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86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A6319F-A520-EBD9-1D28-489B00884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283" y="204479"/>
            <a:ext cx="10761717" cy="7825666"/>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bactéries </a:t>
            </a:r>
          </a:p>
          <a:p>
            <a:pPr algn="ctr" eaLnBrk="1" hangingPunct="1">
              <a:defRPr/>
            </a:pPr>
            <a:r>
              <a:rPr lang="fr-FR" sz="2400" b="1" dirty="0">
                <a:solidFill>
                  <a:srgbClr val="2F5597"/>
                </a:solidFill>
                <a:cs typeface="Arial" charset="0"/>
              </a:rPr>
              <a:t>(observées au microscope)</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74</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17DB957F-38C5-2BBD-612D-45B98615E7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666677F0-55B2-C970-5913-5F19DD135CBA}"/>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011F796-7A36-AB9C-7406-8F01A6728853}"/>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1318CFA8-ACBE-CBF4-530B-87D0455D703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06779184-D921-40EC-93F0-7F6CCA72D48E}"/>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24729577-F092-1BCE-5551-9AABBA343AC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F02F8D7E-F226-F089-86E3-BDF6006D341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71F497B8-8FAC-5826-5B1C-FD27784A34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4C5B39C0-0F6F-6657-4D58-11F74D88C5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8402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4C9EBC6-0174-1C5C-DC83-1F8AB7E0B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13" y="306788"/>
            <a:ext cx="10709275" cy="7011228"/>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Plantes à fleurs</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75</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BA62E0D3-7AAD-82A3-8E86-668A987BF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F10B938D-A3E1-9D66-1E41-62A24F96CDE1}"/>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F4E007E-1065-2312-A1CC-9D3854684D4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A15A05C-2333-39EF-2E44-3695FA0438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D87558D8-028E-9974-026B-DA2CE9C43A7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82A5CCB9-69D0-8BA7-F461-0F405C12C18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874404A-AB74-9B80-BC76-A1E2129AEC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E404B55-8A61-F73D-D800-61257B5DCF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4E7AC35E-4C68-F7FF-3C30-1C5F33F2E10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140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C2912D58-EC56-65F6-5A7A-B32E0C9E05F1}"/>
              </a:ext>
            </a:extLst>
          </p:cNvPr>
          <p:cNvPicPr>
            <a:picLocks noChangeAspect="1"/>
          </p:cNvPicPr>
          <p:nvPr/>
        </p:nvPicPr>
        <p:blipFill rotWithShape="1">
          <a:blip r:embed="rId2">
            <a:extLst>
              <a:ext uri="{28A0092B-C50C-407E-A947-70E740481C1C}">
                <a14:useLocalDpi xmlns:a14="http://schemas.microsoft.com/office/drawing/2010/main" val="0"/>
              </a:ext>
            </a:extLst>
          </a:blip>
          <a:srcRect b="5752"/>
          <a:stretch/>
        </p:blipFill>
        <p:spPr>
          <a:xfrm>
            <a:off x="1446213" y="91872"/>
            <a:ext cx="10785475" cy="6766128"/>
          </a:xfrm>
          <a:prstGeom prst="rect">
            <a:avLst/>
          </a:prstGeom>
        </p:spPr>
      </p:pic>
      <p:sp>
        <p:nvSpPr>
          <p:cNvPr id="3" name="Rectangle 2">
            <a:extLst>
              <a:ext uri="{FF2B5EF4-FFF2-40B4-BE49-F238E27FC236}">
                <a16:creationId xmlns:a16="http://schemas.microsoft.com/office/drawing/2014/main" id="{248571C9-4311-0ECB-1172-4460EB190759}"/>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Une espèce endémique d’Australie</a:t>
            </a:r>
          </a:p>
        </p:txBody>
      </p:sp>
      <p:sp>
        <p:nvSpPr>
          <p:cNvPr id="4" name="Rectangle 1">
            <a:extLst>
              <a:ext uri="{FF2B5EF4-FFF2-40B4-BE49-F238E27FC236}">
                <a16:creationId xmlns:a16="http://schemas.microsoft.com/office/drawing/2014/main" id="{9F9C16AA-E5DB-6BD0-A793-BB692FACCB72}"/>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oneTexte 30">
            <a:extLst>
              <a:ext uri="{FF2B5EF4-FFF2-40B4-BE49-F238E27FC236}">
                <a16:creationId xmlns:a16="http://schemas.microsoft.com/office/drawing/2014/main" id="{E69E586D-917F-D33E-C420-C20A0065DF7E}"/>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20C01AD4-E4B4-10E8-EA69-5B1C3C58B433}"/>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7" name="ZoneTexte 30">
            <a:extLst>
              <a:ext uri="{FF2B5EF4-FFF2-40B4-BE49-F238E27FC236}">
                <a16:creationId xmlns:a16="http://schemas.microsoft.com/office/drawing/2014/main" id="{D7E98BBE-D59A-D676-2CB7-C27C5DB8A27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E5010B9-7FC2-FA84-534F-4E7132344BF8}"/>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9" name="Image 1">
            <a:hlinkClick r:id="rId3" action="ppaction://hlinksldjump"/>
            <a:extLst>
              <a:ext uri="{FF2B5EF4-FFF2-40B4-BE49-F238E27FC236}">
                <a16:creationId xmlns:a16="http://schemas.microsoft.com/office/drawing/2014/main" id="{380143B7-B3B7-F5E2-0AF2-392BDBC06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1">
            <a:extLst>
              <a:ext uri="{FF2B5EF4-FFF2-40B4-BE49-F238E27FC236}">
                <a16:creationId xmlns:a16="http://schemas.microsoft.com/office/drawing/2014/main" id="{B2A3EC3F-78FB-295C-3817-DCB2632C328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76</a:t>
            </a:fld>
            <a:endParaRPr lang="fr-FR" altLang="fr-FR" sz="1800" b="1" dirty="0">
              <a:solidFill>
                <a:schemeClr val="bg1"/>
              </a:solidFill>
            </a:endParaRPr>
          </a:p>
        </p:txBody>
      </p:sp>
      <p:pic>
        <p:nvPicPr>
          <p:cNvPr id="11" name="PictoVideo">
            <a:extLst>
              <a:ext uri="{FF2B5EF4-FFF2-40B4-BE49-F238E27FC236}">
                <a16:creationId xmlns:a16="http://schemas.microsoft.com/office/drawing/2014/main" id="{3B763A79-CFD3-38D8-D925-6A191D4971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Info">
            <a:extLst>
              <a:ext uri="{FF2B5EF4-FFF2-40B4-BE49-F238E27FC236}">
                <a16:creationId xmlns:a16="http://schemas.microsoft.com/office/drawing/2014/main" id="{26B6E152-F5C4-F3B1-FD7B-CB7E33EB36CF}"/>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3" name="ZtxtP-Video">
            <a:extLst>
              <a:ext uri="{FF2B5EF4-FFF2-40B4-BE49-F238E27FC236}">
                <a16:creationId xmlns:a16="http://schemas.microsoft.com/office/drawing/2014/main" id="{7A76DF1E-3D19-F1A3-8F87-E8D42CC9517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4" name="PictoGuide">
            <a:extLst>
              <a:ext uri="{FF2B5EF4-FFF2-40B4-BE49-F238E27FC236}">
                <a16:creationId xmlns:a16="http://schemas.microsoft.com/office/drawing/2014/main" id="{4100BC72-A240-811B-A922-D133920AB3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txtP-Guide">
            <a:extLst>
              <a:ext uri="{FF2B5EF4-FFF2-40B4-BE49-F238E27FC236}">
                <a16:creationId xmlns:a16="http://schemas.microsoft.com/office/drawing/2014/main" id="{A23B2CD1-4BBE-1AC9-D3ED-D3A9707F97A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6" name="ZtxtP-Video">
            <a:extLst>
              <a:ext uri="{FF2B5EF4-FFF2-40B4-BE49-F238E27FC236}">
                <a16:creationId xmlns:a16="http://schemas.microsoft.com/office/drawing/2014/main" id="{88F1CB61-92EF-DB72-CCBA-329B4C377695}"/>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7" name="Image 42">
            <a:extLst>
              <a:ext uri="{FF2B5EF4-FFF2-40B4-BE49-F238E27FC236}">
                <a16:creationId xmlns:a16="http://schemas.microsoft.com/office/drawing/2014/main" id="{09744966-3BA7-A0C9-D4CD-86F354E218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oVideo">
            <a:extLst>
              <a:ext uri="{FF2B5EF4-FFF2-40B4-BE49-F238E27FC236}">
                <a16:creationId xmlns:a16="http://schemas.microsoft.com/office/drawing/2014/main" id="{C46776B9-61D5-54E0-447C-1554C4AAF2F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 AEM">
            <a:extLst>
              <a:ext uri="{FF2B5EF4-FFF2-40B4-BE49-F238E27FC236}">
                <a16:creationId xmlns:a16="http://schemas.microsoft.com/office/drawing/2014/main" id="{57502041-5474-9665-1C6B-D8C3BEF913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B9255AD-F7E9-8A50-8F36-D58CE87B5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24" y="399322"/>
            <a:ext cx="10785475" cy="7187508"/>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Espèce exotique envahissante</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77</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BA62E0D3-7AAD-82A3-8E86-668A987BF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F10B938D-A3E1-9D66-1E41-62A24F96CDE1}"/>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F4E007E-1065-2312-A1CC-9D3854684D4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A15A05C-2333-39EF-2E44-3695FA0438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D87558D8-028E-9974-026B-DA2CE9C43A7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82A5CCB9-69D0-8BA7-F461-0F405C12C18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874404A-AB74-9B80-BC76-A1E2129AEC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E404B55-8A61-F73D-D800-61257B5DCF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90AAA57C-99D4-9FA6-3C77-67EC9909F869}"/>
              </a:ext>
            </a:extLst>
          </p:cNvPr>
          <p:cNvSpPr/>
          <p:nvPr/>
        </p:nvSpPr>
        <p:spPr>
          <a:xfrm>
            <a:off x="1488135" y="6283325"/>
            <a:ext cx="2728758"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solidFill>
                  <a:schemeClr val="bg1"/>
                </a:solidFill>
              </a:rPr>
              <a:t>Poisson lion ou rascasse volante</a:t>
            </a:r>
          </a:p>
        </p:txBody>
      </p:sp>
      <p:grpSp>
        <p:nvGrpSpPr>
          <p:cNvPr id="18" name="Groupe 17">
            <a:extLst>
              <a:ext uri="{FF2B5EF4-FFF2-40B4-BE49-F238E27FC236}">
                <a16:creationId xmlns:a16="http://schemas.microsoft.com/office/drawing/2014/main" id="{C33F73A4-7008-DE62-EF9F-16E5F081DBFF}"/>
              </a:ext>
            </a:extLst>
          </p:cNvPr>
          <p:cNvGrpSpPr/>
          <p:nvPr/>
        </p:nvGrpSpPr>
        <p:grpSpPr>
          <a:xfrm>
            <a:off x="1739899" y="1322083"/>
            <a:ext cx="5095880" cy="2609479"/>
            <a:chOff x="4820575" y="1918133"/>
            <a:chExt cx="5095880" cy="2609479"/>
          </a:xfrm>
        </p:grpSpPr>
        <p:sp>
          <p:nvSpPr>
            <p:cNvPr id="19" name="Ellipse Texte +">
              <a:extLst>
                <a:ext uri="{FF2B5EF4-FFF2-40B4-BE49-F238E27FC236}">
                  <a16:creationId xmlns:a16="http://schemas.microsoft.com/office/drawing/2014/main" id="{FD17EEB3-D143-C2A4-A26E-E36949A046CC}"/>
                </a:ext>
              </a:extLst>
            </p:cNvPr>
            <p:cNvSpPr/>
            <p:nvPr/>
          </p:nvSpPr>
          <p:spPr bwMode="auto">
            <a:xfrm>
              <a:off x="4820575" y="1918133"/>
              <a:ext cx="5095880" cy="26094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fr-FR" sz="1100" dirty="0">
                <a:solidFill>
                  <a:schemeClr val="bg1"/>
                </a:solidFill>
              </a:endParaRPr>
            </a:p>
          </p:txBody>
        </p:sp>
        <p:sp>
          <p:nvSpPr>
            <p:cNvPr id="20" name="ZoneTexte 19">
              <a:extLst>
                <a:ext uri="{FF2B5EF4-FFF2-40B4-BE49-F238E27FC236}">
                  <a16:creationId xmlns:a16="http://schemas.microsoft.com/office/drawing/2014/main" id="{36373776-9EAB-B350-D9AB-636695FFD06C}"/>
                </a:ext>
              </a:extLst>
            </p:cNvPr>
            <p:cNvSpPr txBox="1"/>
            <p:nvPr/>
          </p:nvSpPr>
          <p:spPr>
            <a:xfrm>
              <a:off x="4953740" y="2207209"/>
              <a:ext cx="4657692" cy="2031325"/>
            </a:xfrm>
            <a:prstGeom prst="rect">
              <a:avLst/>
            </a:prstGeom>
            <a:noFill/>
          </p:spPr>
          <p:txBody>
            <a:bodyPr wrap="square">
              <a:spAutoFit/>
            </a:bodyPr>
            <a:lstStyle/>
            <a:p>
              <a:pPr algn="ctr"/>
              <a:r>
                <a:rPr lang="fr-FR" sz="1800" dirty="0">
                  <a:solidFill>
                    <a:schemeClr val="bg1"/>
                  </a:solidFill>
                </a:rPr>
                <a:t>Depuis environ 2010, le poisson lion (ou rascasse volante) a envahi différentes mers (golfe du Mexique, mer des caraïbes, </a:t>
              </a:r>
              <a:r>
                <a:rPr lang="fr-FR" sz="1800" dirty="0" err="1">
                  <a:solidFill>
                    <a:schemeClr val="bg1"/>
                  </a:solidFill>
                </a:rPr>
                <a:t>etc</a:t>
              </a:r>
              <a:r>
                <a:rPr lang="fr-FR" sz="1800" dirty="0">
                  <a:solidFill>
                    <a:schemeClr val="bg1"/>
                  </a:solidFill>
                </a:rPr>
                <a:t>) dont la mer méditerranée. </a:t>
              </a:r>
              <a:r>
                <a:rPr lang="fr-FR" dirty="0">
                  <a:solidFill>
                    <a:schemeClr val="bg1"/>
                  </a:solidFill>
                </a:rPr>
                <a:t>Elles n’ont pas de prédateurs dans les lieux colonisés, se reproduise vite et mangent tous les alevins. Menaçant la biodiversité locale.</a:t>
              </a:r>
              <a:endParaRPr lang="fr-FR" sz="1800" dirty="0">
                <a:solidFill>
                  <a:schemeClr val="bg1"/>
                </a:solidFill>
              </a:endParaRPr>
            </a:p>
          </p:txBody>
        </p:sp>
      </p:grpSp>
      <p:pic>
        <p:nvPicPr>
          <p:cNvPr id="2" name="+ PLUS">
            <a:extLst>
              <a:ext uri="{FF2B5EF4-FFF2-40B4-BE49-F238E27FC236}">
                <a16:creationId xmlns:a16="http://schemas.microsoft.com/office/drawing/2014/main" id="{860AE362-1699-0B9C-7877-7779814F4977}"/>
              </a:ext>
            </a:extLst>
          </p:cNvPr>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1190847" y="344907"/>
            <a:ext cx="739552" cy="6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go AEM">
            <a:extLst>
              <a:ext uri="{FF2B5EF4-FFF2-40B4-BE49-F238E27FC236}">
                <a16:creationId xmlns:a16="http://schemas.microsoft.com/office/drawing/2014/main" id="{203D4240-E9E8-E9A1-5641-98C91B78763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511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A589CB-D737-38DD-9E48-4697AFF5F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198" y="-199176"/>
            <a:ext cx="10779458" cy="7057176"/>
          </a:xfrm>
          <a:prstGeom prst="rect">
            <a:avLst/>
          </a:prstGeom>
        </p:spPr>
      </p:pic>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538"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78</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BA62E0D3-7AAD-82A3-8E86-668A987BF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F10B938D-A3E1-9D66-1E41-62A24F96CDE1}"/>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F4E007E-1065-2312-A1CC-9D3854684D4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A15A05C-2333-39EF-2E44-3695FA0438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D87558D8-028E-9974-026B-DA2CE9C43A7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82A5CCB9-69D0-8BA7-F461-0F405C12C18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874404A-AB74-9B80-BC76-A1E2129AEC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E404B55-8A61-F73D-D800-61257B5DCF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90AAA57C-99D4-9FA6-3C77-67EC9909F869}"/>
              </a:ext>
            </a:extLst>
          </p:cNvPr>
          <p:cNvSpPr/>
          <p:nvPr/>
        </p:nvSpPr>
        <p:spPr>
          <a:xfrm>
            <a:off x="1488135" y="6283325"/>
            <a:ext cx="2728758"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solidFill>
                  <a:schemeClr val="bg1"/>
                </a:solidFill>
              </a:rPr>
              <a:t>Lichen (sorte de champignon)</a:t>
            </a:r>
          </a:p>
        </p:txBody>
      </p:sp>
      <p:sp>
        <p:nvSpPr>
          <p:cNvPr id="2" name="Rectangle 2">
            <a:extLst>
              <a:ext uri="{FF2B5EF4-FFF2-40B4-BE49-F238E27FC236}">
                <a16:creationId xmlns:a16="http://schemas.microsoft.com/office/drawing/2014/main" id="{B2F33148-7F2A-3770-6A20-A7D6DBD28736}"/>
              </a:ext>
            </a:extLst>
          </p:cNvPr>
          <p:cNvSpPr/>
          <p:nvPr/>
        </p:nvSpPr>
        <p:spPr>
          <a:xfrm>
            <a:off x="1495237" y="-20214"/>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Les champignons</a:t>
            </a:r>
          </a:p>
        </p:txBody>
      </p:sp>
      <p:pic>
        <p:nvPicPr>
          <p:cNvPr id="13" name="Logo AEM">
            <a:extLst>
              <a:ext uri="{FF2B5EF4-FFF2-40B4-BE49-F238E27FC236}">
                <a16:creationId xmlns:a16="http://schemas.microsoft.com/office/drawing/2014/main" id="{24D9FD79-7911-B0D6-6DCE-C860ADFBB81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6163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1800" decel="100000" fill="hold"/>
                                        <p:tgtEl>
                                          <p:spTgt spid="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65A39C7-51C8-78C8-4A29-387793594FA4}"/>
              </a:ext>
            </a:extLst>
          </p:cNvPr>
          <p:cNvPicPr>
            <a:picLocks noChangeAspect="1"/>
          </p:cNvPicPr>
          <p:nvPr/>
        </p:nvPicPr>
        <p:blipFill rotWithShape="1">
          <a:blip r:embed="rId3">
            <a:extLst>
              <a:ext uri="{28A0092B-C50C-407E-A947-70E740481C1C}">
                <a14:useLocalDpi xmlns:a14="http://schemas.microsoft.com/office/drawing/2010/main" val="0"/>
              </a:ext>
            </a:extLst>
          </a:blip>
          <a:srcRect t="14783" r="1334"/>
          <a:stretch/>
        </p:blipFill>
        <p:spPr>
          <a:xfrm>
            <a:off x="1420579" y="0"/>
            <a:ext cx="10771421" cy="9303232"/>
          </a:xfrm>
          <a:prstGeom prst="rect">
            <a:avLst/>
          </a:prstGeom>
        </p:spPr>
      </p:pic>
      <p:sp>
        <p:nvSpPr>
          <p:cNvPr id="13" name="Rectangle 2">
            <a:extLst>
              <a:ext uri="{FF2B5EF4-FFF2-40B4-BE49-F238E27FC236}">
                <a16:creationId xmlns:a16="http://schemas.microsoft.com/office/drawing/2014/main" id="{66796333-1C5E-5EB1-E690-3C1D9BDB423F}"/>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La limule</a:t>
            </a:r>
          </a:p>
        </p:txBody>
      </p:sp>
      <p:sp>
        <p:nvSpPr>
          <p:cNvPr id="15" name="Rectangle 1">
            <a:extLst>
              <a:ext uri="{FF2B5EF4-FFF2-40B4-BE49-F238E27FC236}">
                <a16:creationId xmlns:a16="http://schemas.microsoft.com/office/drawing/2014/main" id="{F84B3108-6CCF-49F1-A451-9D6D6A9A1801}"/>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63173" name="ZoneTexte 30">
            <a:extLst>
              <a:ext uri="{FF2B5EF4-FFF2-40B4-BE49-F238E27FC236}">
                <a16:creationId xmlns:a16="http://schemas.microsoft.com/office/drawing/2014/main" id="{0BDBD5F4-AA08-8D52-0720-4A67B3A470F3}"/>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63174" name="Rectangle 1">
            <a:extLst>
              <a:ext uri="{FF2B5EF4-FFF2-40B4-BE49-F238E27FC236}">
                <a16:creationId xmlns:a16="http://schemas.microsoft.com/office/drawing/2014/main" id="{27F32A32-BD2E-ABC3-31D0-390FB65CCF7B}"/>
              </a:ext>
            </a:extLst>
          </p:cNvPr>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solidFill>
                <a:srgbClr val="000000"/>
              </a:solidFill>
              <a:latin typeface="Corbel" panose="020B0503020204020204" pitchFamily="34" charset="0"/>
            </a:endParaRPr>
          </a:p>
        </p:txBody>
      </p:sp>
      <p:sp>
        <p:nvSpPr>
          <p:cNvPr id="263175" name="ZoneTexte 30">
            <a:extLst>
              <a:ext uri="{FF2B5EF4-FFF2-40B4-BE49-F238E27FC236}">
                <a16:creationId xmlns:a16="http://schemas.microsoft.com/office/drawing/2014/main" id="{24001350-F25B-12E4-4ED8-B57C7A51C811}"/>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EBF7F-22BA-9D19-C3E8-B0E0979E539D}"/>
              </a:ext>
            </a:extLst>
          </p:cNvPr>
          <p:cNvSpPr>
            <a:spLocks noChangeArrowheads="1"/>
          </p:cNvSpPr>
          <p:nvPr/>
        </p:nvSpPr>
        <p:spPr bwMode="auto">
          <a:xfrm rot="16200000">
            <a:off x="11647487" y="5178426"/>
            <a:ext cx="811213" cy="27781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dirty="0">
                <a:solidFill>
                  <a:schemeClr val="bg1"/>
                </a:solidFill>
                <a:latin typeface="+mj-lt"/>
              </a:rPr>
              <a:t>© </a:t>
            </a:r>
            <a:r>
              <a:rPr lang="fr-FR" altLang="fr-FR" sz="1200" dirty="0" err="1">
                <a:solidFill>
                  <a:schemeClr val="bg1"/>
                </a:solidFill>
                <a:latin typeface="+mj-lt"/>
              </a:rPr>
              <a:t>Pixabay</a:t>
            </a:r>
            <a:endParaRPr lang="fr-FR" altLang="fr-FR" sz="1200" dirty="0">
              <a:solidFill>
                <a:schemeClr val="bg1"/>
              </a:solidFill>
              <a:latin typeface="+mj-lt"/>
            </a:endParaRPr>
          </a:p>
        </p:txBody>
      </p:sp>
      <p:pic>
        <p:nvPicPr>
          <p:cNvPr id="263178" name="Image 1">
            <a:hlinkClick r:id="rId4" action="ppaction://hlinksldjump"/>
            <a:extLst>
              <a:ext uri="{FF2B5EF4-FFF2-40B4-BE49-F238E27FC236}">
                <a16:creationId xmlns:a16="http://schemas.microsoft.com/office/drawing/2014/main" id="{B5233A8C-6F34-0B4A-FBB5-22235F943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5284" y="5632450"/>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9" name="Espace réservé du numéro de diapositive 1">
            <a:extLst>
              <a:ext uri="{FF2B5EF4-FFF2-40B4-BE49-F238E27FC236}">
                <a16:creationId xmlns:a16="http://schemas.microsoft.com/office/drawing/2014/main" id="{27B3EADD-02E0-EAEB-D233-C666188140F4}"/>
              </a:ext>
            </a:extLst>
          </p:cNvPr>
          <p:cNvSpPr txBox="1">
            <a:spLocks/>
          </p:cNvSpPr>
          <p:nvPr/>
        </p:nvSpPr>
        <p:spPr bwMode="auto">
          <a:xfrm>
            <a:off x="11509375" y="6354763"/>
            <a:ext cx="6826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B3EB6F5E-F5BF-4355-B3A8-712D83EBFEE3}" type="slidenum">
              <a:rPr lang="fr-FR" altLang="fr-FR" sz="1800" b="1" smtClean="0">
                <a:solidFill>
                  <a:schemeClr val="bg1"/>
                </a:solidFill>
              </a:rPr>
              <a:pPr eaLnBrk="1" hangingPunct="1">
                <a:lnSpc>
                  <a:spcPct val="100000"/>
                </a:lnSpc>
                <a:spcBef>
                  <a:spcPct val="0"/>
                </a:spcBef>
                <a:buFontTx/>
                <a:buNone/>
              </a:pPr>
              <a:t>79</a:t>
            </a:fld>
            <a:endParaRPr lang="fr-FR" altLang="fr-FR" sz="1800" b="1" dirty="0">
              <a:solidFill>
                <a:schemeClr val="bg1"/>
              </a:solidFill>
            </a:endParaRPr>
          </a:p>
        </p:txBody>
      </p:sp>
      <p:pic>
        <p:nvPicPr>
          <p:cNvPr id="4" name="PictoVideo">
            <a:extLst>
              <a:ext uri="{FF2B5EF4-FFF2-40B4-BE49-F238E27FC236}">
                <a16:creationId xmlns:a16="http://schemas.microsoft.com/office/drawing/2014/main" id="{BA62E0D3-7AAD-82A3-8E86-668A987BF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txtP-Info">
            <a:extLst>
              <a:ext uri="{FF2B5EF4-FFF2-40B4-BE49-F238E27FC236}">
                <a16:creationId xmlns:a16="http://schemas.microsoft.com/office/drawing/2014/main" id="{F10B938D-A3E1-9D66-1E41-62A24F96CDE1}"/>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7F4E007E-1065-2312-A1CC-9D3854684D42}"/>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EA15A05C-2333-39EF-2E44-3695FA0438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D87558D8-028E-9974-026B-DA2CE9C43A79}"/>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82A5CCB9-69D0-8BA7-F461-0F405C12C183}"/>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7874404A-AB74-9B80-BC76-A1E2129AEC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FE404B55-8A61-F73D-D800-61257B5DCF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E34FFDF1-8103-FB73-A136-7028FC25DA8A}"/>
              </a:ext>
            </a:extLst>
          </p:cNvPr>
          <p:cNvGrpSpPr/>
          <p:nvPr/>
        </p:nvGrpSpPr>
        <p:grpSpPr>
          <a:xfrm>
            <a:off x="7140596" y="4679950"/>
            <a:ext cx="4029965" cy="2480278"/>
            <a:chOff x="4820575" y="1933645"/>
            <a:chExt cx="5095880" cy="3853485"/>
          </a:xfrm>
        </p:grpSpPr>
        <p:sp>
          <p:nvSpPr>
            <p:cNvPr id="3" name="Ellipse Texte +">
              <a:extLst>
                <a:ext uri="{FF2B5EF4-FFF2-40B4-BE49-F238E27FC236}">
                  <a16:creationId xmlns:a16="http://schemas.microsoft.com/office/drawing/2014/main" id="{160B6554-4174-9FB4-5C41-F513711D030C}"/>
                </a:ext>
              </a:extLst>
            </p:cNvPr>
            <p:cNvSpPr/>
            <p:nvPr/>
          </p:nvSpPr>
          <p:spPr bwMode="auto">
            <a:xfrm>
              <a:off x="4820575" y="1933645"/>
              <a:ext cx="5095880" cy="324833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fr-FR" sz="1100" dirty="0">
                <a:solidFill>
                  <a:schemeClr val="bg1"/>
                </a:solidFill>
              </a:endParaRPr>
            </a:p>
          </p:txBody>
        </p:sp>
        <p:sp>
          <p:nvSpPr>
            <p:cNvPr id="18" name="ZoneTexte 17">
              <a:extLst>
                <a:ext uri="{FF2B5EF4-FFF2-40B4-BE49-F238E27FC236}">
                  <a16:creationId xmlns:a16="http://schemas.microsoft.com/office/drawing/2014/main" id="{07CE9285-4BBA-1E5C-A596-3288431E8572}"/>
                </a:ext>
              </a:extLst>
            </p:cNvPr>
            <p:cNvSpPr txBox="1"/>
            <p:nvPr/>
          </p:nvSpPr>
          <p:spPr>
            <a:xfrm>
              <a:off x="5039669" y="2345708"/>
              <a:ext cx="4657692" cy="3441422"/>
            </a:xfrm>
            <a:prstGeom prst="rect">
              <a:avLst/>
            </a:prstGeom>
            <a:noFill/>
          </p:spPr>
          <p:txBody>
            <a:bodyPr wrap="square">
              <a:spAutoFit/>
            </a:bodyPr>
            <a:lstStyle/>
            <a:p>
              <a:pPr algn="ctr"/>
              <a:r>
                <a:rPr lang="fr-FR" sz="1800" b="0" i="0" u="none" strike="noStrike" kern="1200" cap="none" spc="0" baseline="0" dirty="0">
                  <a:solidFill>
                    <a:schemeClr val="bg1"/>
                  </a:solidFill>
                  <a:uFillTx/>
                  <a:latin typeface="Calibri" pitchFamily="34"/>
                  <a:ea typeface="Microsoft YaHei" pitchFamily="2"/>
                  <a:cs typeface="Arial" pitchFamily="2"/>
                </a:rPr>
                <a:t>Apparue il y a plus de 400 millions d'années (avant les dinosaures), elle n’a quasiment pas changé depuis. Elle ressemble à un crabe mais est de la </a:t>
              </a:r>
              <a:r>
                <a:rPr lang="fr-FR" sz="1800" b="1" i="0" u="none" strike="noStrike" kern="1200" cap="none" spc="0" baseline="0" dirty="0">
                  <a:solidFill>
                    <a:schemeClr val="bg1"/>
                  </a:solidFill>
                  <a:uFillTx/>
                  <a:latin typeface="Calibri" pitchFamily="34"/>
                  <a:ea typeface="Microsoft YaHei" pitchFamily="2"/>
                  <a:cs typeface="Arial" pitchFamily="2"/>
                </a:rPr>
                <a:t>famille des araignées et des scorpions</a:t>
              </a:r>
              <a:r>
                <a:rPr lang="fr-FR" sz="1800" b="0" i="0" u="none" strike="noStrike" kern="1200" cap="none" spc="0" baseline="0" dirty="0">
                  <a:solidFill>
                    <a:schemeClr val="bg1"/>
                  </a:solidFill>
                  <a:uFillTx/>
                  <a:latin typeface="Calibri" pitchFamily="34"/>
                  <a:ea typeface="Microsoft YaHei" pitchFamily="2"/>
                  <a:cs typeface="Arial" pitchFamily="2"/>
                </a:rPr>
                <a:t>.</a:t>
              </a:r>
            </a:p>
            <a:p>
              <a:pPr algn="ctr"/>
              <a:endParaRPr lang="fr-FR" sz="1800" b="0" i="0" u="none" strike="noStrike" kern="1200" cap="none" spc="0" baseline="0" dirty="0">
                <a:solidFill>
                  <a:srgbClr val="000000"/>
                </a:solidFill>
                <a:uFillTx/>
                <a:latin typeface="Calibri" pitchFamily="34"/>
                <a:ea typeface="Microsoft YaHei" pitchFamily="2"/>
                <a:cs typeface="Arial" pitchFamily="2"/>
              </a:endParaRPr>
            </a:p>
            <a:p>
              <a:pPr algn="ctr"/>
              <a:endParaRPr lang="fr-FR" sz="1800" dirty="0">
                <a:solidFill>
                  <a:schemeClr val="bg1"/>
                </a:solidFill>
              </a:endParaRPr>
            </a:p>
          </p:txBody>
        </p:sp>
      </p:grpSp>
      <p:pic>
        <p:nvPicPr>
          <p:cNvPr id="19" name="+ PLUS">
            <a:extLst>
              <a:ext uri="{FF2B5EF4-FFF2-40B4-BE49-F238E27FC236}">
                <a16:creationId xmlns:a16="http://schemas.microsoft.com/office/drawing/2014/main" id="{DA804FE5-55EE-8EF0-CD0D-30305F0CA6A3}"/>
              </a:ext>
            </a:extLst>
          </p:cNvPr>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1190847" y="344907"/>
            <a:ext cx="739552" cy="6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ogo AEM">
            <a:extLst>
              <a:ext uri="{FF2B5EF4-FFF2-40B4-BE49-F238E27FC236}">
                <a16:creationId xmlns:a16="http://schemas.microsoft.com/office/drawing/2014/main" id="{7513CC74-699C-980B-F255-53D759BAF20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6141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ppt_x</p:attrName>
                                        </p:attrNameLst>
                                      </p:cBhvr>
                                      <p:tavLst>
                                        <p:tav tm="0">
                                          <p:val>
                                            <p:strVal val="#ppt_x"/>
                                          </p:val>
                                        </p:tav>
                                        <p:tav tm="100000">
                                          <p:val>
                                            <p:strVal val="#ppt_x"/>
                                          </p:val>
                                        </p:tav>
                                      </p:tavLst>
                                    </p:anim>
                                    <p:anim calcmode="lin" valueType="num">
                                      <p:cBhvr>
                                        <p:cTn id="9" dur="1800" decel="100000" fill="hold"/>
                                        <p:tgtEl>
                                          <p:spTgt spid="1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A89A70-6DC0-BDCF-944A-823A4A987D9C}"/>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4472C4">
                    <a:lumMod val="75000"/>
                  </a:srgbClr>
                </a:solidFill>
                <a:cs typeface="Arial" panose="020B0604020202020204" pitchFamily="34" charset="0"/>
              </a:rPr>
              <a:t>Qu’est-ce que la biodiversité?</a:t>
            </a:r>
            <a:endParaRPr lang="fr-FR" sz="3500" b="1" dirty="0">
              <a:solidFill>
                <a:srgbClr val="4472C4">
                  <a:lumMod val="75000"/>
                </a:srgbClr>
              </a:solidFill>
              <a:cs typeface="Arial" panose="020B0604020202020204" pitchFamily="34" charset="0"/>
            </a:endParaRPr>
          </a:p>
        </p:txBody>
      </p:sp>
      <p:sp>
        <p:nvSpPr>
          <p:cNvPr id="3" name="Rectangle 1">
            <a:extLst>
              <a:ext uri="{FF2B5EF4-FFF2-40B4-BE49-F238E27FC236}">
                <a16:creationId xmlns:a16="http://schemas.microsoft.com/office/drawing/2014/main" id="{BCF598C4-226D-E324-803B-3E8AE7CF63BD}"/>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67D789FC-1FC3-B8F6-FC1C-EE01F9B0BEC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0404F13D-0356-9F21-08EE-687D8CB652B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2170A5E-BB23-13A3-9977-69D5BB9BF8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86B89FDD-8701-B6F6-5207-D13D51866E2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3514B1F5-A68A-FF6B-BD01-6FB9743DBE4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E1D3FBDC-BFB6-36BC-2747-29936D2105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7C87BC42-C645-D9B3-677F-60B9AEB6A6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B5B81FD7-48A1-B8D6-D561-30CF77053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0637" y="2105165"/>
            <a:ext cx="2427387" cy="3698875"/>
          </a:xfrm>
          <a:prstGeom prst="rect">
            <a:avLst/>
          </a:prstGeom>
        </p:spPr>
      </p:pic>
      <p:sp>
        <p:nvSpPr>
          <p:cNvPr id="14" name="Rectangle 13">
            <a:extLst>
              <a:ext uri="{FF2B5EF4-FFF2-40B4-BE49-F238E27FC236}">
                <a16:creationId xmlns:a16="http://schemas.microsoft.com/office/drawing/2014/main" id="{78FBE06A-F3E4-82DA-3F34-82D0B49CC97E}"/>
              </a:ext>
            </a:extLst>
          </p:cNvPr>
          <p:cNvSpPr/>
          <p:nvPr/>
        </p:nvSpPr>
        <p:spPr>
          <a:xfrm>
            <a:off x="4265742" y="1697067"/>
            <a:ext cx="7943025" cy="2246769"/>
          </a:xfrm>
          <a:prstGeom prst="rect">
            <a:avLst/>
          </a:prstGeom>
        </p:spPr>
        <p:txBody>
          <a:bodyPr wrap="square">
            <a:spAutoFit/>
          </a:bodyPr>
          <a:lstStyle/>
          <a:p>
            <a:pPr>
              <a:spcBef>
                <a:spcPts val="1200"/>
              </a:spcBef>
              <a:spcAft>
                <a:spcPts val="1200"/>
              </a:spcAft>
            </a:pPr>
            <a:r>
              <a:rPr lang="fr-FR" sz="2000" dirty="0">
                <a:solidFill>
                  <a:schemeClr val="accent5">
                    <a:lumMod val="75000"/>
                  </a:schemeClr>
                </a:solidFill>
              </a:rPr>
              <a:t>« Biodiversité » vient du Grec</a:t>
            </a:r>
            <a:r>
              <a:rPr lang="el-GR" sz="2000" i="1" dirty="0">
                <a:solidFill>
                  <a:schemeClr val="accent5">
                    <a:lumMod val="75000"/>
                  </a:schemeClr>
                </a:solidFill>
              </a:rPr>
              <a:t> βίος </a:t>
            </a:r>
            <a:r>
              <a:rPr lang="fr-FR" sz="2000" dirty="0">
                <a:solidFill>
                  <a:schemeClr val="accent5">
                    <a:lumMod val="75000"/>
                  </a:schemeClr>
                </a:solidFill>
              </a:rPr>
              <a:t>(bio) qui signifie « vie » et du latin </a:t>
            </a:r>
            <a:r>
              <a:rPr lang="fr-FR" sz="2000" i="1" dirty="0" err="1">
                <a:solidFill>
                  <a:schemeClr val="accent5">
                    <a:lumMod val="75000"/>
                  </a:schemeClr>
                </a:solidFill>
              </a:rPr>
              <a:t>dīversĭtās</a:t>
            </a:r>
            <a:r>
              <a:rPr lang="fr-FR" sz="2000" dirty="0">
                <a:solidFill>
                  <a:schemeClr val="accent5">
                    <a:lumMod val="75000"/>
                  </a:schemeClr>
                </a:solidFill>
              </a:rPr>
              <a:t> qui signifie « diversité ». C’est donc la « diversité biologique ».</a:t>
            </a:r>
            <a:endParaRPr lang="fr-FR" sz="2000" b="0" i="0" u="none" strike="noStrike" dirty="0">
              <a:solidFill>
                <a:schemeClr val="accent5">
                  <a:lumMod val="75000"/>
                </a:schemeClr>
              </a:solidFill>
              <a:effectLst/>
            </a:endParaRPr>
          </a:p>
          <a:p>
            <a:pPr rtl="0">
              <a:spcBef>
                <a:spcPts val="1200"/>
              </a:spcBef>
              <a:spcAft>
                <a:spcPts val="1200"/>
              </a:spcAft>
            </a:pPr>
            <a:r>
              <a:rPr lang="fr-FR" sz="2000" b="0" i="0" u="none" strike="noStrike" dirty="0">
                <a:solidFill>
                  <a:schemeClr val="accent5">
                    <a:lumMod val="75000"/>
                  </a:schemeClr>
                </a:solidFill>
                <a:effectLst/>
              </a:rPr>
              <a:t>Elle représente toutes les formes de vie sur Terre, la diversité du vivant à toutes ses échelles</a:t>
            </a:r>
            <a:r>
              <a:rPr lang="fr-FR" sz="2000" dirty="0">
                <a:solidFill>
                  <a:schemeClr val="accent5">
                    <a:lumMod val="75000"/>
                  </a:schemeClr>
                </a:solidFill>
              </a:rPr>
              <a:t>. C</a:t>
            </a:r>
            <a:r>
              <a:rPr lang="fr-FR" sz="2000" b="0" i="0" u="none" strike="noStrike" dirty="0">
                <a:solidFill>
                  <a:schemeClr val="accent5">
                    <a:lumMod val="75000"/>
                  </a:schemeClr>
                </a:solidFill>
                <a:effectLst/>
              </a:rPr>
              <a:t>’est-à-dire des gènes jusqu’aux écosystèmes, tous les milieux naturels, mais aussi toutes les interactions entre les êtres vivants qui participent au bon fonctionnement de notre environnement.</a:t>
            </a:r>
          </a:p>
        </p:txBody>
      </p:sp>
      <p:pic>
        <p:nvPicPr>
          <p:cNvPr id="15" name="+ PLUS">
            <a:extLst>
              <a:ext uri="{FF2B5EF4-FFF2-40B4-BE49-F238E27FC236}">
                <a16:creationId xmlns:a16="http://schemas.microsoft.com/office/drawing/2014/main" id="{76CA3D44-629F-176C-0E8C-B08B3791A99F}"/>
              </a:ext>
            </a:extLst>
          </p:cNvPr>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1050411" y="3885515"/>
            <a:ext cx="784533" cy="63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Texte +">
            <a:extLst>
              <a:ext uri="{FF2B5EF4-FFF2-40B4-BE49-F238E27FC236}">
                <a16:creationId xmlns:a16="http://schemas.microsoft.com/office/drawing/2014/main" id="{1C29532C-574F-2874-BACC-63483F03C926}"/>
              </a:ext>
            </a:extLst>
          </p:cNvPr>
          <p:cNvSpPr/>
          <p:nvPr/>
        </p:nvSpPr>
        <p:spPr bwMode="auto">
          <a:xfrm>
            <a:off x="6432955" y="4317315"/>
            <a:ext cx="3945995" cy="19923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fr-FR" sz="1700" dirty="0">
                <a:solidFill>
                  <a:schemeClr val="bg1">
                    <a:lumMod val="95000"/>
                  </a:schemeClr>
                </a:solidFill>
                <a:latin typeface="Calibri" panose="020F0502020204030204" pitchFamily="34" charset="0"/>
              </a:rPr>
              <a:t>La biodiversité comprend donc :</a:t>
            </a:r>
          </a:p>
          <a:p>
            <a:pPr marL="285750" indent="-285750" algn="ctr" eaLnBrk="1" hangingPunct="1">
              <a:buFont typeface="Arial" panose="020B0604020202020204" pitchFamily="34" charset="0"/>
              <a:buChar char="•"/>
              <a:defRPr/>
            </a:pPr>
            <a:r>
              <a:rPr lang="fr-FR" sz="1700" dirty="0">
                <a:solidFill>
                  <a:schemeClr val="bg1">
                    <a:lumMod val="95000"/>
                  </a:schemeClr>
                </a:solidFill>
                <a:latin typeface="Calibri" panose="020F0502020204030204" pitchFamily="34" charset="0"/>
              </a:rPr>
              <a:t>le petit (comme les bactéries, les champignons, les insectes…) </a:t>
            </a:r>
          </a:p>
          <a:p>
            <a:pPr marL="285750" indent="-285750" algn="ctr" eaLnBrk="1" hangingPunct="1">
              <a:buFont typeface="Arial" panose="020B0604020202020204" pitchFamily="34" charset="0"/>
              <a:buChar char="•"/>
              <a:defRPr/>
            </a:pPr>
            <a:r>
              <a:rPr lang="fr-FR" sz="1700" dirty="0">
                <a:solidFill>
                  <a:schemeClr val="bg1">
                    <a:lumMod val="95000"/>
                  </a:schemeClr>
                </a:solidFill>
                <a:latin typeface="Calibri" panose="020F0502020204030204" pitchFamily="34" charset="0"/>
              </a:rPr>
              <a:t>et le grand (comme les girafes, les humains, les baleines…)</a:t>
            </a:r>
          </a:p>
        </p:txBody>
      </p:sp>
      <p:sp>
        <p:nvSpPr>
          <p:cNvPr id="12" name="Rectangle 11">
            <a:extLst>
              <a:ext uri="{FF2B5EF4-FFF2-40B4-BE49-F238E27FC236}">
                <a16:creationId xmlns:a16="http://schemas.microsoft.com/office/drawing/2014/main" id="{181183A4-C115-A00A-1050-D60001A24854}"/>
              </a:ext>
            </a:extLst>
          </p:cNvPr>
          <p:cNvSpPr/>
          <p:nvPr/>
        </p:nvSpPr>
        <p:spPr>
          <a:xfrm>
            <a:off x="4265742" y="6541164"/>
            <a:ext cx="7569202" cy="276999"/>
          </a:xfrm>
          <a:prstGeom prst="rect">
            <a:avLst/>
          </a:prstGeom>
        </p:spPr>
        <p:txBody>
          <a:bodyPr wrap="square">
            <a:spAutoFit/>
          </a:bodyPr>
          <a:lstStyle/>
          <a:p>
            <a:pPr rtl="0">
              <a:spcBef>
                <a:spcPts val="1200"/>
              </a:spcBef>
              <a:spcAft>
                <a:spcPts val="1200"/>
              </a:spcAft>
            </a:pPr>
            <a:r>
              <a:rPr lang="fr-FR" altLang="fr-FR" sz="1200" dirty="0">
                <a:solidFill>
                  <a:schemeClr val="tx1">
                    <a:lumMod val="50000"/>
                    <a:lumOff val="50000"/>
                  </a:schemeClr>
                </a:solidFill>
              </a:rPr>
              <a:t>Source : </a:t>
            </a:r>
            <a:r>
              <a:rPr lang="fr-FR" sz="1200" dirty="0">
                <a:solidFill>
                  <a:schemeClr val="accent3">
                    <a:lumMod val="75000"/>
                  </a:schemeClr>
                </a:solidFill>
              </a:rPr>
              <a:t>geoconfluences.ens-lyon.fr</a:t>
            </a:r>
            <a:endParaRPr lang="fr-FR" altLang="fr-FR" sz="1200" dirty="0">
              <a:solidFill>
                <a:schemeClr val="accent3">
                  <a:lumMod val="75000"/>
                </a:schemeClr>
              </a:solidFill>
            </a:endParaRPr>
          </a:p>
        </p:txBody>
      </p:sp>
      <p:sp>
        <p:nvSpPr>
          <p:cNvPr id="17" name="Espace réservé du numéro de diapositive 1">
            <a:extLst>
              <a:ext uri="{FF2B5EF4-FFF2-40B4-BE49-F238E27FC236}">
                <a16:creationId xmlns:a16="http://schemas.microsoft.com/office/drawing/2014/main" id="{FF1B38C0-6827-A5D2-0737-7FF78B42B18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8</a:t>
            </a:fld>
            <a:endParaRPr lang="fr-FR" altLang="fr-FR" sz="1800" b="1" dirty="0">
              <a:solidFill>
                <a:schemeClr val="bg1"/>
              </a:solidFill>
            </a:endParaRPr>
          </a:p>
        </p:txBody>
      </p:sp>
      <p:pic>
        <p:nvPicPr>
          <p:cNvPr id="20" name="Image 19">
            <a:hlinkClick r:id="rId8"/>
            <a:extLst>
              <a:ext uri="{FF2B5EF4-FFF2-40B4-BE49-F238E27FC236}">
                <a16:creationId xmlns:a16="http://schemas.microsoft.com/office/drawing/2014/main" id="{AE1D0711-2E70-5967-5B4B-8922C40FF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4" name="Logo AEM">
            <a:extLst>
              <a:ext uri="{FF2B5EF4-FFF2-40B4-BE49-F238E27FC236}">
                <a16:creationId xmlns:a16="http://schemas.microsoft.com/office/drawing/2014/main" id="{FFC671B9-4C83-1EF3-1351-6AF28F187F5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En savoir +">
            <a:hlinkClick r:id="rId11" action="ppaction://hlinksldjump"/>
            <a:extLst>
              <a:ext uri="{FF2B5EF4-FFF2-40B4-BE49-F238E27FC236}">
                <a16:creationId xmlns:a16="http://schemas.microsoft.com/office/drawing/2014/main" id="{230B1653-0A04-C71B-7D95-3B32B14B16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2426" y="316836"/>
            <a:ext cx="732518" cy="671992"/>
          </a:xfrm>
          <a:prstGeom prst="rect">
            <a:avLst/>
          </a:prstGeom>
        </p:spPr>
      </p:pic>
    </p:spTree>
    <p:extLst>
      <p:ext uri="{BB962C8B-B14F-4D97-AF65-F5344CB8AC3E}">
        <p14:creationId xmlns:p14="http://schemas.microsoft.com/office/powerpoint/2010/main" val="350101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p:bldP spid="16" grpId="0" animBg="1"/>
      <p:bldP spid="16" grpId="1" animBg="1"/>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28415A5-CD80-6145-D0A2-F92B77E4A747}"/>
              </a:ext>
            </a:extLst>
          </p:cNvPr>
          <p:cNvPicPr>
            <a:picLocks noChangeAspect="1"/>
          </p:cNvPicPr>
          <p:nvPr/>
        </p:nvPicPr>
        <p:blipFill rotWithShape="1">
          <a:blip r:embed="rId2">
            <a:extLst>
              <a:ext uri="{28A0092B-C50C-407E-A947-70E740481C1C}">
                <a14:useLocalDpi xmlns:a14="http://schemas.microsoft.com/office/drawing/2010/main" val="0"/>
              </a:ext>
            </a:extLst>
          </a:blip>
          <a:srcRect t="15083"/>
          <a:stretch/>
        </p:blipFill>
        <p:spPr>
          <a:xfrm>
            <a:off x="1493838" y="883814"/>
            <a:ext cx="10703042" cy="6056736"/>
          </a:xfrm>
          <a:prstGeom prst="rect">
            <a:avLst/>
          </a:prstGeom>
        </p:spPr>
      </p:pic>
      <p:sp>
        <p:nvSpPr>
          <p:cNvPr id="3" name="Rectangle 2">
            <a:extLst>
              <a:ext uri="{FF2B5EF4-FFF2-40B4-BE49-F238E27FC236}">
                <a16:creationId xmlns:a16="http://schemas.microsoft.com/office/drawing/2014/main" id="{B48466EE-B862-5F01-0BED-D0C36DFB527D}"/>
              </a:ext>
            </a:extLst>
          </p:cNvPr>
          <p:cNvSpPr/>
          <p:nvPr/>
        </p:nvSpPr>
        <p:spPr>
          <a:xfrm>
            <a:off x="1482725" y="-17463"/>
            <a:ext cx="10709275" cy="1127126"/>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3500" b="1" dirty="0">
                <a:solidFill>
                  <a:srgbClr val="2F5597"/>
                </a:solidFill>
                <a:cs typeface="Arial" charset="0"/>
              </a:rPr>
              <a:t>Fragmentation de l’habitat due à l’activité agricole</a:t>
            </a:r>
          </a:p>
        </p:txBody>
      </p:sp>
      <p:sp>
        <p:nvSpPr>
          <p:cNvPr id="4" name="Rectangle 1">
            <a:extLst>
              <a:ext uri="{FF2B5EF4-FFF2-40B4-BE49-F238E27FC236}">
                <a16:creationId xmlns:a16="http://schemas.microsoft.com/office/drawing/2014/main" id="{1ACDBCA5-7650-DD53-E506-34DB37B12D3F}"/>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5" name="PictoVideo">
            <a:extLst>
              <a:ext uri="{FF2B5EF4-FFF2-40B4-BE49-F238E27FC236}">
                <a16:creationId xmlns:a16="http://schemas.microsoft.com/office/drawing/2014/main" id="{83E9E99E-8C26-2674-3F9A-906E212F77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txtP-Info">
            <a:extLst>
              <a:ext uri="{FF2B5EF4-FFF2-40B4-BE49-F238E27FC236}">
                <a16:creationId xmlns:a16="http://schemas.microsoft.com/office/drawing/2014/main" id="{CB6B8E36-858A-610E-0B1A-90CC592C1FF7}"/>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 name="ZtxtP-Video">
            <a:extLst>
              <a:ext uri="{FF2B5EF4-FFF2-40B4-BE49-F238E27FC236}">
                <a16:creationId xmlns:a16="http://schemas.microsoft.com/office/drawing/2014/main" id="{64D25D95-BBD4-B0E9-58FE-D23FBAB9BA7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 name="PictoGuide">
            <a:extLst>
              <a:ext uri="{FF2B5EF4-FFF2-40B4-BE49-F238E27FC236}">
                <a16:creationId xmlns:a16="http://schemas.microsoft.com/office/drawing/2014/main" id="{AB7FA67D-DF80-50C5-38C0-5EB2971DD9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Guide">
            <a:extLst>
              <a:ext uri="{FF2B5EF4-FFF2-40B4-BE49-F238E27FC236}">
                <a16:creationId xmlns:a16="http://schemas.microsoft.com/office/drawing/2014/main" id="{373A263A-58DD-3545-22DB-F64983F4D3DD}"/>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0" name="ZtxtP-Video">
            <a:extLst>
              <a:ext uri="{FF2B5EF4-FFF2-40B4-BE49-F238E27FC236}">
                <a16:creationId xmlns:a16="http://schemas.microsoft.com/office/drawing/2014/main" id="{42BD92B1-E7DA-9806-E8EC-669EB495FF0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1" name="Image 42">
            <a:extLst>
              <a:ext uri="{FF2B5EF4-FFF2-40B4-BE49-F238E27FC236}">
                <a16:creationId xmlns:a16="http://schemas.microsoft.com/office/drawing/2014/main" id="{2EB2072C-0BCA-5C1E-6675-1D4143F6B3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oVideo">
            <a:extLst>
              <a:ext uri="{FF2B5EF4-FFF2-40B4-BE49-F238E27FC236}">
                <a16:creationId xmlns:a16="http://schemas.microsoft.com/office/drawing/2014/main" id="{C3412C93-6006-AE98-14C8-BC9E0F0E58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A45C218-9F0C-570A-69BC-C661D6FA35AE}"/>
              </a:ext>
            </a:extLst>
          </p:cNvPr>
          <p:cNvSpPr/>
          <p:nvPr/>
        </p:nvSpPr>
        <p:spPr>
          <a:xfrm>
            <a:off x="1488135" y="6283325"/>
            <a:ext cx="925881" cy="365125"/>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solidFill>
                  <a:schemeClr val="bg1"/>
                </a:solidFill>
              </a:rPr>
              <a:t>Rizières</a:t>
            </a:r>
          </a:p>
        </p:txBody>
      </p:sp>
      <p:pic>
        <p:nvPicPr>
          <p:cNvPr id="2" name="Image 1">
            <a:hlinkClick r:id="rId7" action="ppaction://hlinksldjump"/>
            <a:extLst>
              <a:ext uri="{FF2B5EF4-FFF2-40B4-BE49-F238E27FC236}">
                <a16:creationId xmlns:a16="http://schemas.microsoft.com/office/drawing/2014/main" id="{0A822493-69A9-05EA-ABB3-B4FB2016E1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3649" y="5607516"/>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numéro de diapositive 1">
            <a:extLst>
              <a:ext uri="{FF2B5EF4-FFF2-40B4-BE49-F238E27FC236}">
                <a16:creationId xmlns:a16="http://schemas.microsoft.com/office/drawing/2014/main" id="{619992DF-0B2A-87FC-DE21-FBD5F0582905}"/>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80</a:t>
            </a:fld>
            <a:endParaRPr lang="fr-FR" altLang="fr-FR" sz="1800" b="1" dirty="0">
              <a:solidFill>
                <a:schemeClr val="bg1"/>
              </a:solidFill>
            </a:endParaRPr>
          </a:p>
        </p:txBody>
      </p:sp>
      <p:pic>
        <p:nvPicPr>
          <p:cNvPr id="17" name="Logo AEM">
            <a:extLst>
              <a:ext uri="{FF2B5EF4-FFF2-40B4-BE49-F238E27FC236}">
                <a16:creationId xmlns:a16="http://schemas.microsoft.com/office/drawing/2014/main" id="{CBE918EB-0D67-BAAA-4BB0-1D980F4385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9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ppt_x</p:attrName>
                                        </p:attrNameLst>
                                      </p:cBhvr>
                                      <p:tavLst>
                                        <p:tav tm="0">
                                          <p:val>
                                            <p:strVal val="#ppt_x"/>
                                          </p:val>
                                        </p:tav>
                                        <p:tav tm="100000">
                                          <p:val>
                                            <p:strVal val="#ppt_x"/>
                                          </p:val>
                                        </p:tav>
                                      </p:tavLst>
                                    </p:anim>
                                    <p:anim calcmode="lin" valueType="num">
                                      <p:cBhvr>
                                        <p:cTn id="9" dur="1800" decel="100000" fill="hold"/>
                                        <p:tgtEl>
                                          <p:spTgt spid="1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A89A70-6DC0-BDCF-944A-823A4A987D9C}"/>
              </a:ext>
            </a:extLst>
          </p:cNvPr>
          <p:cNvSpPr/>
          <p:nvPr/>
        </p:nvSpPr>
        <p:spPr>
          <a:xfrm>
            <a:off x="1482725" y="-12700"/>
            <a:ext cx="10709275" cy="1128713"/>
          </a:xfrm>
          <a:prstGeom prst="rect">
            <a:avLst/>
          </a:prstGeom>
          <a:solidFill>
            <a:srgbClr val="CFEDEF"/>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3500" b="1" dirty="0">
                <a:solidFill>
                  <a:srgbClr val="4472C4">
                    <a:lumMod val="75000"/>
                  </a:srgbClr>
                </a:solidFill>
                <a:cs typeface="Arial" panose="020B0604020202020204" pitchFamily="34" charset="0"/>
              </a:rPr>
              <a:t>Quelle est la différence entre nature et biodiversité ?</a:t>
            </a:r>
            <a:endParaRPr lang="fr-FR" sz="3500" b="1" dirty="0">
              <a:solidFill>
                <a:srgbClr val="4472C4">
                  <a:lumMod val="75000"/>
                </a:srgbClr>
              </a:solidFill>
              <a:cs typeface="Arial" panose="020B0604020202020204" pitchFamily="34" charset="0"/>
            </a:endParaRPr>
          </a:p>
        </p:txBody>
      </p:sp>
      <p:sp>
        <p:nvSpPr>
          <p:cNvPr id="3" name="Rectangle 1">
            <a:extLst>
              <a:ext uri="{FF2B5EF4-FFF2-40B4-BE49-F238E27FC236}">
                <a16:creationId xmlns:a16="http://schemas.microsoft.com/office/drawing/2014/main" id="{BCF598C4-226D-E324-803B-3E8AE7CF63BD}"/>
              </a:ext>
            </a:extLst>
          </p:cNvPr>
          <p:cNvSpPr/>
          <p:nvPr/>
        </p:nvSpPr>
        <p:spPr>
          <a:xfrm>
            <a:off x="-11113" y="-12700"/>
            <a:ext cx="1497013" cy="6870700"/>
          </a:xfrm>
          <a:prstGeom prst="rect">
            <a:avLst/>
          </a:pr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5" name="ZtxtP-Info">
            <a:extLst>
              <a:ext uri="{FF2B5EF4-FFF2-40B4-BE49-F238E27FC236}">
                <a16:creationId xmlns:a16="http://schemas.microsoft.com/office/drawing/2014/main" id="{67D789FC-1FC3-B8F6-FC1C-EE01F9B0BEC2}"/>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 name="ZtxtP-Video">
            <a:extLst>
              <a:ext uri="{FF2B5EF4-FFF2-40B4-BE49-F238E27FC236}">
                <a16:creationId xmlns:a16="http://schemas.microsoft.com/office/drawing/2014/main" id="{0404F13D-0356-9F21-08EE-687D8CB652BF}"/>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 name="PictoGuide">
            <a:extLst>
              <a:ext uri="{FF2B5EF4-FFF2-40B4-BE49-F238E27FC236}">
                <a16:creationId xmlns:a16="http://schemas.microsoft.com/office/drawing/2014/main" id="{C2170A5E-BB23-13A3-9977-69D5BB9BF8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Guide">
            <a:extLst>
              <a:ext uri="{FF2B5EF4-FFF2-40B4-BE49-F238E27FC236}">
                <a16:creationId xmlns:a16="http://schemas.microsoft.com/office/drawing/2014/main" id="{86B89FDD-8701-B6F6-5207-D13D51866E2B}"/>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 name="ZtxtP-Video">
            <a:extLst>
              <a:ext uri="{FF2B5EF4-FFF2-40B4-BE49-F238E27FC236}">
                <a16:creationId xmlns:a16="http://schemas.microsoft.com/office/drawing/2014/main" id="{3514B1F5-A68A-FF6B-BD01-6FB9743DBE47}"/>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0" name="Image 42">
            <a:extLst>
              <a:ext uri="{FF2B5EF4-FFF2-40B4-BE49-F238E27FC236}">
                <a16:creationId xmlns:a16="http://schemas.microsoft.com/office/drawing/2014/main" id="{E1D3FBDC-BFB6-36BC-2747-29936D2105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oVideo">
            <a:extLst>
              <a:ext uri="{FF2B5EF4-FFF2-40B4-BE49-F238E27FC236}">
                <a16:creationId xmlns:a16="http://schemas.microsoft.com/office/drawing/2014/main" id="{7C87BC42-C645-D9B3-677F-60B9AEB6A6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B5B81FD7-48A1-B8D6-D561-30CF77053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637" y="2137569"/>
            <a:ext cx="2427387" cy="3698875"/>
          </a:xfrm>
          <a:prstGeom prst="rect">
            <a:avLst/>
          </a:prstGeom>
        </p:spPr>
      </p:pic>
      <p:sp>
        <p:nvSpPr>
          <p:cNvPr id="14" name="Rectangle 13">
            <a:extLst>
              <a:ext uri="{FF2B5EF4-FFF2-40B4-BE49-F238E27FC236}">
                <a16:creationId xmlns:a16="http://schemas.microsoft.com/office/drawing/2014/main" id="{78FBE06A-F3E4-82DA-3F34-82D0B49CC97E}"/>
              </a:ext>
            </a:extLst>
          </p:cNvPr>
          <p:cNvSpPr/>
          <p:nvPr/>
        </p:nvSpPr>
        <p:spPr>
          <a:xfrm>
            <a:off x="4248975" y="1549127"/>
            <a:ext cx="7943025" cy="2862322"/>
          </a:xfrm>
          <a:prstGeom prst="rect">
            <a:avLst/>
          </a:prstGeom>
        </p:spPr>
        <p:txBody>
          <a:bodyPr wrap="square">
            <a:spAutoFit/>
          </a:bodyPr>
          <a:lstStyle/>
          <a:p>
            <a:pPr>
              <a:spcBef>
                <a:spcPts val="1200"/>
              </a:spcBef>
              <a:spcAft>
                <a:spcPts val="1200"/>
              </a:spcAft>
            </a:pPr>
            <a:r>
              <a:rPr lang="fr-FR" sz="2000" dirty="0">
                <a:solidFill>
                  <a:schemeClr val="accent5">
                    <a:lumMod val="75000"/>
                  </a:schemeClr>
                </a:solidFill>
              </a:rPr>
              <a:t>La nature commence quand la Terre se forme, il y a 4,6 milliards d’années. Cette Terre en formation est alors composée de roches, de sédiments. Il y a des tremblements de terre, du volcanisme. L’océan se forme, il y a des vagues, du vent… tout cela, c’est de la nature. </a:t>
            </a:r>
          </a:p>
          <a:p>
            <a:pPr>
              <a:spcBef>
                <a:spcPts val="1200"/>
              </a:spcBef>
              <a:spcAft>
                <a:spcPts val="1200"/>
              </a:spcAft>
            </a:pPr>
            <a:r>
              <a:rPr lang="fr-FR" sz="2000" dirty="0">
                <a:solidFill>
                  <a:schemeClr val="accent5">
                    <a:lumMod val="75000"/>
                  </a:schemeClr>
                </a:solidFill>
              </a:rPr>
              <a:t>La biodiversité ne commence que 700 millions d’années plus tard, lorsqu’une première cellule vivante issue de la chimie se clone et se divise en deux cellules filles, puis quatre cellules, huit cellules… C’est à ce moment que commence la biodiversité. </a:t>
            </a:r>
          </a:p>
        </p:txBody>
      </p:sp>
      <p:sp>
        <p:nvSpPr>
          <p:cNvPr id="16" name="Ellipse Texte +">
            <a:extLst>
              <a:ext uri="{FF2B5EF4-FFF2-40B4-BE49-F238E27FC236}">
                <a16:creationId xmlns:a16="http://schemas.microsoft.com/office/drawing/2014/main" id="{1C29532C-574F-2874-BACC-63483F03C926}"/>
              </a:ext>
            </a:extLst>
          </p:cNvPr>
          <p:cNvSpPr/>
          <p:nvPr/>
        </p:nvSpPr>
        <p:spPr bwMode="auto">
          <a:xfrm>
            <a:off x="7692096" y="4563461"/>
            <a:ext cx="3945995" cy="159822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fr-FR" sz="1700" dirty="0">
                <a:solidFill>
                  <a:schemeClr val="bg1">
                    <a:lumMod val="95000"/>
                  </a:schemeClr>
                </a:solidFill>
                <a:latin typeface="Calibri" panose="020F0502020204030204" pitchFamily="34" charset="0"/>
              </a:rPr>
              <a:t>La plus simple définition que l’on puisse trouver de la biodiversité est donc la suivante : c’est la partie vivante de la nature.</a:t>
            </a:r>
          </a:p>
        </p:txBody>
      </p:sp>
      <p:sp>
        <p:nvSpPr>
          <p:cNvPr id="12" name="Rectangle 11">
            <a:extLst>
              <a:ext uri="{FF2B5EF4-FFF2-40B4-BE49-F238E27FC236}">
                <a16:creationId xmlns:a16="http://schemas.microsoft.com/office/drawing/2014/main" id="{181183A4-C115-A00A-1050-D60001A24854}"/>
              </a:ext>
            </a:extLst>
          </p:cNvPr>
          <p:cNvSpPr/>
          <p:nvPr/>
        </p:nvSpPr>
        <p:spPr>
          <a:xfrm>
            <a:off x="4248975" y="6393224"/>
            <a:ext cx="7569202" cy="276999"/>
          </a:xfrm>
          <a:prstGeom prst="rect">
            <a:avLst/>
          </a:prstGeom>
        </p:spPr>
        <p:txBody>
          <a:bodyPr wrap="square">
            <a:spAutoFit/>
          </a:bodyPr>
          <a:lstStyle/>
          <a:p>
            <a:pPr>
              <a:spcBef>
                <a:spcPts val="1200"/>
              </a:spcBef>
              <a:spcAft>
                <a:spcPts val="1200"/>
              </a:spcAft>
            </a:pPr>
            <a:r>
              <a:rPr lang="fr-FR" altLang="fr-FR" sz="1200" dirty="0">
                <a:solidFill>
                  <a:schemeClr val="tx1">
                    <a:lumMod val="50000"/>
                    <a:lumOff val="50000"/>
                  </a:schemeClr>
                </a:solidFill>
              </a:rPr>
              <a:t>Source : </a:t>
            </a:r>
            <a:r>
              <a:rPr lang="fr-FR" sz="1200" dirty="0">
                <a:solidFill>
                  <a:schemeClr val="accent3">
                    <a:lumMod val="75000"/>
                  </a:schemeClr>
                </a:solidFill>
              </a:rPr>
              <a:t>millenaire3.com</a:t>
            </a:r>
            <a:endParaRPr lang="fr-FR" altLang="fr-FR" sz="1200" dirty="0">
              <a:solidFill>
                <a:schemeClr val="accent3">
                  <a:lumMod val="75000"/>
                </a:schemeClr>
              </a:solidFill>
            </a:endParaRPr>
          </a:p>
        </p:txBody>
      </p:sp>
      <p:sp>
        <p:nvSpPr>
          <p:cNvPr id="17" name="Espace réservé du numéro de diapositive 1">
            <a:extLst>
              <a:ext uri="{FF2B5EF4-FFF2-40B4-BE49-F238E27FC236}">
                <a16:creationId xmlns:a16="http://schemas.microsoft.com/office/drawing/2014/main" id="{FF1B38C0-6827-A5D2-0737-7FF78B42B18B}"/>
              </a:ext>
            </a:extLst>
          </p:cNvPr>
          <p:cNvSpPr txBox="1">
            <a:spLocks/>
          </p:cNvSpPr>
          <p:nvPr/>
        </p:nvSpPr>
        <p:spPr bwMode="auto">
          <a:xfrm>
            <a:off x="11578974" y="6354763"/>
            <a:ext cx="613025" cy="365125"/>
          </a:xfrm>
          <a:prstGeom prst="rect">
            <a:avLst/>
          </a:prstGeom>
          <a:solidFill>
            <a:srgbClr val="4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2798C770-FC2B-45C7-A36C-23623BD7F586}" type="slidenum">
              <a:rPr lang="fr-FR" altLang="fr-FR" sz="1800" b="1" smtClean="0">
                <a:solidFill>
                  <a:schemeClr val="bg1"/>
                </a:solidFill>
              </a:rPr>
              <a:pPr eaLnBrk="1" hangingPunct="1">
                <a:lnSpc>
                  <a:spcPct val="100000"/>
                </a:lnSpc>
                <a:spcBef>
                  <a:spcPct val="0"/>
                </a:spcBef>
                <a:buFontTx/>
                <a:buNone/>
              </a:pPr>
              <a:t>9</a:t>
            </a:fld>
            <a:endParaRPr lang="fr-FR" altLang="fr-FR" sz="1800" b="1" dirty="0">
              <a:solidFill>
                <a:schemeClr val="bg1"/>
              </a:solidFill>
            </a:endParaRPr>
          </a:p>
        </p:txBody>
      </p:sp>
      <p:pic>
        <p:nvPicPr>
          <p:cNvPr id="20" name="Image 19">
            <a:hlinkClick r:id="rId7"/>
            <a:extLst>
              <a:ext uri="{FF2B5EF4-FFF2-40B4-BE49-F238E27FC236}">
                <a16:creationId xmlns:a16="http://schemas.microsoft.com/office/drawing/2014/main" id="{AE1D0711-2E70-5967-5B4B-8922C40FF7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100" y="3729323"/>
            <a:ext cx="780290" cy="661417"/>
          </a:xfrm>
          <a:prstGeom prst="rect">
            <a:avLst/>
          </a:prstGeom>
        </p:spPr>
      </p:pic>
      <p:pic>
        <p:nvPicPr>
          <p:cNvPr id="4" name="Logo AEM">
            <a:extLst>
              <a:ext uri="{FF2B5EF4-FFF2-40B4-BE49-F238E27FC236}">
                <a16:creationId xmlns:a16="http://schemas.microsoft.com/office/drawing/2014/main" id="{FFC671B9-4C83-1EF3-1351-6AF28F187F5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9223" y="111125"/>
            <a:ext cx="1171461"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hlinkClick r:id="rId10" action="ppaction://hlinksldjump"/>
            <a:extLst>
              <a:ext uri="{FF2B5EF4-FFF2-40B4-BE49-F238E27FC236}">
                <a16:creationId xmlns:a16="http://schemas.microsoft.com/office/drawing/2014/main" id="{5BE94BF3-DF75-D8F8-DE36-36E13229E9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89267" y="5661025"/>
            <a:ext cx="780290" cy="661417"/>
          </a:xfrm>
          <a:prstGeom prst="rect">
            <a:avLst/>
          </a:prstGeom>
        </p:spPr>
      </p:pic>
    </p:spTree>
    <p:extLst>
      <p:ext uri="{BB962C8B-B14F-4D97-AF65-F5344CB8AC3E}">
        <p14:creationId xmlns:p14="http://schemas.microsoft.com/office/powerpoint/2010/main" val="10582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4442</Words>
  <Application>Microsoft Office PowerPoint</Application>
  <PresentationFormat>Grand écran</PresentationFormat>
  <Paragraphs>989</Paragraphs>
  <Slides>80</Slides>
  <Notes>42</Notes>
  <HiddenSlides>45</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80</vt:i4>
      </vt:variant>
    </vt:vector>
  </HeadingPairs>
  <TitlesOfParts>
    <vt:vector size="90" baseType="lpstr">
      <vt:lpstr>Arial</vt:lpstr>
      <vt:lpstr>Calibri</vt:lpstr>
      <vt:lpstr>Calibri Light</vt:lpstr>
      <vt:lpstr>Candara</vt:lpstr>
      <vt:lpstr>Chelsea Market</vt:lpstr>
      <vt:lpstr>Corbel</vt:lpstr>
      <vt:lpstr>FiraSans Regular</vt:lpstr>
      <vt:lpstr>Roboto</vt:lpstr>
      <vt:lpstr>source sans pro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V1FAEMX</dc:creator>
  <cp:lastModifiedBy>Marie Anne Le Meur</cp:lastModifiedBy>
  <cp:revision>235</cp:revision>
  <dcterms:created xsi:type="dcterms:W3CDTF">2023-10-11T07:46:27Z</dcterms:created>
  <dcterms:modified xsi:type="dcterms:W3CDTF">2024-03-21T16:10:54Z</dcterms:modified>
</cp:coreProperties>
</file>