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40.xml" ContentType="application/vnd.openxmlformats-officedocument.presentationml.notesSlide+xml"/>
  <Override PartName="/ppt/tags/tag16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>
  <p:sldMasterIdLst>
    <p:sldMasterId id="2147483696" r:id="rId1"/>
    <p:sldMasterId id="2147483765" r:id="rId2"/>
    <p:sldMasterId id="2147487777" r:id="rId3"/>
  </p:sldMasterIdLst>
  <p:notesMasterIdLst>
    <p:notesMasterId r:id="rId121"/>
  </p:notesMasterIdLst>
  <p:handoutMasterIdLst>
    <p:handoutMasterId r:id="rId122"/>
  </p:handoutMasterIdLst>
  <p:sldIdLst>
    <p:sldId id="400" r:id="rId4"/>
    <p:sldId id="356" r:id="rId5"/>
    <p:sldId id="295" r:id="rId6"/>
    <p:sldId id="678" r:id="rId7"/>
    <p:sldId id="441" r:id="rId8"/>
    <p:sldId id="656" r:id="rId9"/>
    <p:sldId id="301" r:id="rId10"/>
    <p:sldId id="692" r:id="rId11"/>
    <p:sldId id="693" r:id="rId12"/>
    <p:sldId id="726" r:id="rId13"/>
    <p:sldId id="790" r:id="rId14"/>
    <p:sldId id="397" r:id="rId15"/>
    <p:sldId id="398" r:id="rId16"/>
    <p:sldId id="382" r:id="rId17"/>
    <p:sldId id="681" r:id="rId18"/>
    <p:sldId id="723" r:id="rId19"/>
    <p:sldId id="685" r:id="rId20"/>
    <p:sldId id="690" r:id="rId21"/>
    <p:sldId id="660" r:id="rId22"/>
    <p:sldId id="691" r:id="rId23"/>
    <p:sldId id="602" r:id="rId24"/>
    <p:sldId id="718" r:id="rId25"/>
    <p:sldId id="720" r:id="rId26"/>
    <p:sldId id="776" r:id="rId27"/>
    <p:sldId id="745" r:id="rId28"/>
    <p:sldId id="497" r:id="rId29"/>
    <p:sldId id="697" r:id="rId30"/>
    <p:sldId id="698" r:id="rId31"/>
    <p:sldId id="439" r:id="rId32"/>
    <p:sldId id="699" r:id="rId33"/>
    <p:sldId id="724" r:id="rId34"/>
    <p:sldId id="793" r:id="rId35"/>
    <p:sldId id="438" r:id="rId36"/>
    <p:sldId id="687" r:id="rId37"/>
    <p:sldId id="695" r:id="rId38"/>
    <p:sldId id="658" r:id="rId39"/>
    <p:sldId id="688" r:id="rId40"/>
    <p:sldId id="740" r:id="rId41"/>
    <p:sldId id="792" r:id="rId42"/>
    <p:sldId id="657" r:id="rId43"/>
    <p:sldId id="415" r:id="rId44"/>
    <p:sldId id="791" r:id="rId45"/>
    <p:sldId id="582" r:id="rId46"/>
    <p:sldId id="471" r:id="rId47"/>
    <p:sldId id="700" r:id="rId48"/>
    <p:sldId id="440" r:id="rId49"/>
    <p:sldId id="725" r:id="rId50"/>
    <p:sldId id="756" r:id="rId51"/>
    <p:sldId id="783" r:id="rId52"/>
    <p:sldId id="481" r:id="rId53"/>
    <p:sldId id="727" r:id="rId54"/>
    <p:sldId id="758" r:id="rId55"/>
    <p:sldId id="401" r:id="rId56"/>
    <p:sldId id="701" r:id="rId57"/>
    <p:sldId id="770" r:id="rId58"/>
    <p:sldId id="702" r:id="rId59"/>
    <p:sldId id="478" r:id="rId60"/>
    <p:sldId id="767" r:id="rId61"/>
    <p:sldId id="737" r:id="rId62"/>
    <p:sldId id="730" r:id="rId63"/>
    <p:sldId id="733" r:id="rId64"/>
    <p:sldId id="759" r:id="rId65"/>
    <p:sldId id="808" r:id="rId66"/>
    <p:sldId id="761" r:id="rId67"/>
    <p:sldId id="763" r:id="rId68"/>
    <p:sldId id="765" r:id="rId69"/>
    <p:sldId id="766" r:id="rId70"/>
    <p:sldId id="778" r:id="rId71"/>
    <p:sldId id="664" r:id="rId72"/>
    <p:sldId id="406" r:id="rId73"/>
    <p:sldId id="768" r:id="rId74"/>
    <p:sldId id="705" r:id="rId75"/>
    <p:sldId id="784" r:id="rId76"/>
    <p:sldId id="786" r:id="rId77"/>
    <p:sldId id="755" r:id="rId78"/>
    <p:sldId id="712" r:id="rId79"/>
    <p:sldId id="683" r:id="rId80"/>
    <p:sldId id="810" r:id="rId81"/>
    <p:sldId id="492" r:id="rId82"/>
    <p:sldId id="506" r:id="rId83"/>
    <p:sldId id="585" r:id="rId84"/>
    <p:sldId id="785" r:id="rId85"/>
    <p:sldId id="665" r:id="rId86"/>
    <p:sldId id="717" r:id="rId87"/>
    <p:sldId id="714" r:id="rId88"/>
    <p:sldId id="713" r:id="rId89"/>
    <p:sldId id="789" r:id="rId90"/>
    <p:sldId id="788" r:id="rId91"/>
    <p:sldId id="738" r:id="rId92"/>
    <p:sldId id="794" r:id="rId93"/>
    <p:sldId id="796" r:id="rId94"/>
    <p:sldId id="797" r:id="rId95"/>
    <p:sldId id="798" r:id="rId96"/>
    <p:sldId id="799" r:id="rId97"/>
    <p:sldId id="800" r:id="rId98"/>
    <p:sldId id="801" r:id="rId99"/>
    <p:sldId id="795" r:id="rId100"/>
    <p:sldId id="802" r:id="rId101"/>
    <p:sldId id="803" r:id="rId102"/>
    <p:sldId id="804" r:id="rId103"/>
    <p:sldId id="805" r:id="rId104"/>
    <p:sldId id="806" r:id="rId105"/>
    <p:sldId id="807" r:id="rId106"/>
    <p:sldId id="666" r:id="rId107"/>
    <p:sldId id="722" r:id="rId108"/>
    <p:sldId id="721" r:id="rId109"/>
    <p:sldId id="734" r:id="rId110"/>
    <p:sldId id="809" r:id="rId111"/>
    <p:sldId id="736" r:id="rId112"/>
    <p:sldId id="775" r:id="rId113"/>
    <p:sldId id="646" r:id="rId114"/>
    <p:sldId id="647" r:id="rId115"/>
    <p:sldId id="667" r:id="rId116"/>
    <p:sldId id="453" r:id="rId117"/>
    <p:sldId id="780" r:id="rId118"/>
    <p:sldId id="652" r:id="rId119"/>
    <p:sldId id="787" r:id="rId120"/>
  </p:sldIdLst>
  <p:sldSz cx="12192000" cy="6858000"/>
  <p:notesSz cx="6858000" cy="9144000"/>
  <p:embeddedFontLst>
    <p:embeddedFont>
      <p:font typeface="Calibri Bold" panose="020F0702030404030204" pitchFamily="34" charset="0"/>
      <p:bold r:id="rId123"/>
    </p:embeddedFont>
    <p:embeddedFont>
      <p:font typeface="Calibri Italic" panose="020F05020202040A0204" pitchFamily="34" charset="0"/>
      <p:italic r:id="rId124"/>
    </p:embeddedFont>
    <p:embeddedFont>
      <p:font typeface="Candara" panose="020E0502030303020204" pitchFamily="34" charset="0"/>
      <p:regular r:id="rId125"/>
      <p:bold r:id="rId126"/>
      <p:italic r:id="rId127"/>
      <p:boldItalic r:id="rId128"/>
    </p:embeddedFont>
    <p:embeddedFont>
      <p:font typeface="Chelsea Market" panose="020B0604020202020204" charset="0"/>
      <p:regular r:id="rId129"/>
    </p:embeddedFont>
    <p:embeddedFont>
      <p:font typeface="Corbel" panose="020B0503020204020204" pitchFamily="34" charset="0"/>
      <p:regular r:id="rId130"/>
      <p:bold r:id="rId131"/>
      <p:italic r:id="rId132"/>
      <p:boldItalic r:id="rId133"/>
    </p:embeddedFont>
    <p:embeddedFont>
      <p:font typeface="Impact" panose="020B0806030902050204" pitchFamily="34" charset="0"/>
      <p:regular r:id="rId134"/>
    </p:embeddedFont>
    <p:embeddedFont>
      <p:font typeface="Lato" panose="020F0502020204030203" pitchFamily="34" charset="0"/>
      <p:regular r:id="rId135"/>
      <p:bold r:id="rId136"/>
      <p:italic r:id="rId137"/>
      <p:boldItalic r:id="rId138"/>
    </p:embeddedFont>
    <p:embeddedFont>
      <p:font typeface="Monotype Sorts" panose="020B0604020202020204" charset="2"/>
      <p:regular r:id="rId139"/>
    </p:embeddedFont>
    <p:embeddedFont>
      <p:font typeface="Tw Cen MT" panose="020B0602020104020603" pitchFamily="34" charset="0"/>
      <p:regular r:id="rId140"/>
      <p:bold r:id="rId141"/>
      <p:italic r:id="rId142"/>
      <p:boldItalic r:id="rId143"/>
    </p:embeddedFont>
  </p:embeddedFontLst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>
          <p15:clr>
            <a:srgbClr val="A4A3A4"/>
          </p15:clr>
        </p15:guide>
        <p15:guide id="2" pos="7287">
          <p15:clr>
            <a:srgbClr val="A4A3A4"/>
          </p15:clr>
        </p15:guide>
        <p15:guide id="3" pos="1110">
          <p15:clr>
            <a:srgbClr val="A4A3A4"/>
          </p15:clr>
        </p15:guide>
        <p15:guide id="4" pos="3454">
          <p15:clr>
            <a:srgbClr val="A4A3A4"/>
          </p15:clr>
        </p15:guide>
        <p15:guide id="5" pos="5496">
          <p15:clr>
            <a:srgbClr val="A4A3A4"/>
          </p15:clr>
        </p15:guide>
        <p15:guide id="6" pos="120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eur" initials="A" lastIdx="3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9DC"/>
    <a:srgbClr val="E55582"/>
    <a:srgbClr val="34CC46"/>
    <a:srgbClr val="0094C8"/>
    <a:srgbClr val="42C4E3"/>
    <a:srgbClr val="CFEDEF"/>
    <a:srgbClr val="E5F6F7"/>
    <a:srgbClr val="FCF8F2"/>
    <a:srgbClr val="F9EEDF"/>
    <a:srgbClr val="ECCF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6" autoAdjust="0"/>
    <p:restoredTop sz="93140" autoAdjust="0"/>
  </p:normalViewPr>
  <p:slideViewPr>
    <p:cSldViewPr snapToGrid="0">
      <p:cViewPr varScale="1">
        <p:scale>
          <a:sx n="99" d="100"/>
          <a:sy n="99" d="100"/>
        </p:scale>
        <p:origin x="288" y="-42"/>
      </p:cViewPr>
      <p:guideLst>
        <p:guide orient="horz" pos="2205"/>
        <p:guide pos="7287"/>
        <p:guide pos="1110"/>
        <p:guide pos="3454"/>
        <p:guide pos="5496"/>
        <p:guide pos="1209"/>
      </p:guideLst>
    </p:cSldViewPr>
  </p:slideViewPr>
  <p:outlineViewPr>
    <p:cViewPr>
      <p:scale>
        <a:sx n="33" d="100"/>
        <a:sy n="33" d="100"/>
      </p:scale>
      <p:origin x="0" y="-427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font" Target="fonts/font16.fntdata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53" Type="http://schemas.openxmlformats.org/officeDocument/2006/relationships/slide" Target="slides/slide50.xml"/><Relationship Id="rId74" Type="http://schemas.openxmlformats.org/officeDocument/2006/relationships/slide" Target="slides/slide71.xml"/><Relationship Id="rId128" Type="http://schemas.openxmlformats.org/officeDocument/2006/relationships/font" Target="fonts/font6.fntdata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font" Target="fonts/font12.fntdata"/><Relationship Id="rId139" Type="http://schemas.openxmlformats.org/officeDocument/2006/relationships/font" Target="fonts/font17.fntdata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font" Target="fonts/font2.fntdata"/><Relationship Id="rId129" Type="http://schemas.openxmlformats.org/officeDocument/2006/relationships/font" Target="fonts/font7.fntdata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font" Target="fonts/font18.fntdata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font" Target="fonts/font8.fntdata"/><Relationship Id="rId135" Type="http://schemas.openxmlformats.org/officeDocument/2006/relationships/font" Target="fonts/font13.fntdata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font" Target="fonts/font3.fntdata"/><Relationship Id="rId141" Type="http://schemas.openxmlformats.org/officeDocument/2006/relationships/font" Target="fonts/font19.fntdata"/><Relationship Id="rId146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font" Target="fonts/font9.fntdata"/><Relationship Id="rId136" Type="http://schemas.openxmlformats.org/officeDocument/2006/relationships/font" Target="fonts/font14.fntdata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font" Target="fonts/font4.fntdata"/><Relationship Id="rId147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notesMaster" Target="notesMasters/notesMaster1.xml"/><Relationship Id="rId142" Type="http://schemas.openxmlformats.org/officeDocument/2006/relationships/font" Target="fonts/font20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font" Target="fonts/font15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font" Target="fonts/font10.fntdata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font" Target="fonts/font5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handoutMaster" Target="handoutMasters/handoutMaster1.xml"/><Relationship Id="rId143" Type="http://schemas.openxmlformats.org/officeDocument/2006/relationships/font" Target="fonts/font21.fntdata"/><Relationship Id="rId148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font" Target="fonts/font11.fntdata"/><Relationship Id="rId16" Type="http://schemas.openxmlformats.org/officeDocument/2006/relationships/slide" Target="slides/slide13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font" Target="fonts/font1.fntdata"/><Relationship Id="rId14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6A42B297-B2C5-41E0-A562-604FD348AD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86A5D2E-21AE-4FDB-8334-0065E9D536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181B194-F766-4D80-9737-FB154EF5414B}" type="datetimeFigureOut">
              <a:rPr lang="fr-FR"/>
              <a:pPr>
                <a:defRPr/>
              </a:pPr>
              <a:t>11/03/2024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A21174-01A3-4ACC-8210-DD05E2B753D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C1B5861-1A35-490E-B1FC-65F2635EE8F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1AE419A-C55B-4B6A-9BFB-50E6FDB6674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10DFCC9-6201-4111-AD7E-5EDE04A8B6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27B788D-1B5A-48C3-B272-37DBBA6BE1F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22C7749-4A34-4168-8960-43D860BE0C8A}" type="datetimeFigureOut">
              <a:rPr lang="fr-FR"/>
              <a:pPr>
                <a:defRPr/>
              </a:pPr>
              <a:t>11/03/2024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75DE7A4D-030C-4FF3-B5A1-1048C86E01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37EBEF06-4CE8-4335-A30A-DE21AD53F5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7999781-8D28-4742-B91D-9B261E7CD4E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75CE782-9081-404E-B8BC-8B6B6DEB14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6708768-49C4-4124-8CF7-1C075B48382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e l'image des diapositives 1">
            <a:extLst>
              <a:ext uri="{FF2B5EF4-FFF2-40B4-BE49-F238E27FC236}">
                <a16:creationId xmlns:a16="http://schemas.microsoft.com/office/drawing/2014/main" id="{8BF64C8F-DDD4-48FA-8064-C8EA8ED9AE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Espace réservé des notes 2">
            <a:extLst>
              <a:ext uri="{FF2B5EF4-FFF2-40B4-BE49-F238E27FC236}">
                <a16:creationId xmlns:a16="http://schemas.microsoft.com/office/drawing/2014/main" id="{63613DC1-DD78-4CBB-95EE-292D04E7E0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27144CBB-76BF-411B-B1B9-81198A26FE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61D24F7B-5526-4643-A8DC-5358E48542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ce réservé de l'image des diapositives 1">
            <a:extLst>
              <a:ext uri="{FF2B5EF4-FFF2-40B4-BE49-F238E27FC236}">
                <a16:creationId xmlns:a16="http://schemas.microsoft.com/office/drawing/2014/main" id="{B7162F25-44F1-4D1D-9EA7-018C109564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Espace réservé des commentaires 2">
            <a:extLst>
              <a:ext uri="{FF2B5EF4-FFF2-40B4-BE49-F238E27FC236}">
                <a16:creationId xmlns:a16="http://schemas.microsoft.com/office/drawing/2014/main" id="{3F310640-C92E-4B7A-94C1-787D6CD4E6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02371415-F2EA-4D04-A061-FD4C2C6499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10527FBA-5695-474B-A990-3E943FDA7C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A89F4394-D9C7-4C27-9933-901F16C120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BF2BD364-2EEC-4AF0-BB52-60B57E2A0E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CADD0837-6DA6-4826-9EAE-BA48B3789C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82E23541-243C-48D8-ADCF-10C7E4AAC1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BDC3CAB2-FA7F-4A29-AC02-D193961A3E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695E92FF-C0C5-498B-9104-C08D17282F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ce réservé de l'image des diapositives 1">
            <a:extLst>
              <a:ext uri="{FF2B5EF4-FFF2-40B4-BE49-F238E27FC236}">
                <a16:creationId xmlns:a16="http://schemas.microsoft.com/office/drawing/2014/main" id="{256FEDA8-BDD9-493B-8498-10EC2777BC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Espace réservé des notes 2">
            <a:extLst>
              <a:ext uri="{FF2B5EF4-FFF2-40B4-BE49-F238E27FC236}">
                <a16:creationId xmlns:a16="http://schemas.microsoft.com/office/drawing/2014/main" id="{8A5E0ED3-07D6-4342-8F4F-D4B6BD64CD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54CC3BE6-A1CB-40C6-8EC3-14D2FD1C19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8AA4F0A7-8B51-42FF-A09B-0EAD348C8B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2AD5F06C-904D-4AE4-8C9E-A623D8285D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B87C45BB-171D-4FFF-9395-24B4EA9FD9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C82AAAAF-8DE3-4C6E-B0C2-6A506E7F61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93FC1BFF-9E67-41EB-B11E-5DB2B7CE02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e l'image des diapositives 1">
            <a:extLst>
              <a:ext uri="{FF2B5EF4-FFF2-40B4-BE49-F238E27FC236}">
                <a16:creationId xmlns:a16="http://schemas.microsoft.com/office/drawing/2014/main" id="{31BC6599-5BD6-4718-B779-DE5A878728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Espace réservé des commentaires 2">
            <a:extLst>
              <a:ext uri="{FF2B5EF4-FFF2-40B4-BE49-F238E27FC236}">
                <a16:creationId xmlns:a16="http://schemas.microsoft.com/office/drawing/2014/main" id="{34DD7163-835D-4FA6-A378-2F9A86C215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F99DF143-FC0C-40FB-B4AA-70C9214BD4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CFE103A2-BD66-468F-A559-71DD9B96E5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3173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2155BB7E-9C24-468B-82AC-80DC2BE4E6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EB45E322-76E0-40B7-90CA-CF6026FD19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4B1F9252-36EC-454A-8AAE-BF9BAEB794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EEF8DB00-41EF-4098-BA79-C1CD45635C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1CAB38F1-BE9C-4213-869A-930CDC80E2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59F8B1B2-72EC-4DCF-AF82-E8F1E3ECAA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72D1F951-1609-4CB3-99D5-5EA50117CA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6706CA99-3CF9-4A85-A571-F8A7A123A8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697664B0-D31A-450A-9D65-D8AA203CD5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942A24EF-0FF0-4B10-BC7F-59F900426D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8796E6FD-4B20-40AF-BFEF-4E75E3544B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3CF429B1-D460-446C-B0DB-8984BF88BA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8796E6FD-4B20-40AF-BFEF-4E75E3544B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3CF429B1-D460-446C-B0DB-8984BF88BA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6698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7A3B4EE3-0642-4B08-AC44-F427A6B14E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7BF9255E-56FB-4B62-848D-EB821F4967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C1307AA7-567F-4C25-864A-5467F5CD66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0D5A5183-C0B4-44A2-A1D3-97531D84CA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CC92E2B8-7E33-4D55-B073-6C769F3858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B8AB4201-84F4-4907-8AC5-0F96DF264B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FC54F6AE-76DC-485D-AC44-7CE2F88D39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58D7C918-0011-43A6-997D-D0879704BC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4A37F620-7FB7-4FA0-BFFA-AF49BBF045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9A2A103D-4004-4ADA-9ECF-3785311EDA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4D615D37-31BE-4159-A558-5995956236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3683595E-BB41-42DB-AD84-B7A397C6D1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Espace réservé de l'image des diapositives 1">
            <a:extLst>
              <a:ext uri="{FF2B5EF4-FFF2-40B4-BE49-F238E27FC236}">
                <a16:creationId xmlns:a16="http://schemas.microsoft.com/office/drawing/2014/main" id="{30D8C90B-FAA2-460D-B7EA-6B3C951B9B6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Espace réservé des commentaires 2">
            <a:extLst>
              <a:ext uri="{FF2B5EF4-FFF2-40B4-BE49-F238E27FC236}">
                <a16:creationId xmlns:a16="http://schemas.microsoft.com/office/drawing/2014/main" id="{13DF7937-6919-46CC-93F8-3D95AC59C9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256E9A10-AB13-4E50-8418-880CDFC664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61A479F4-3BC5-4A8B-B66F-F6896439D2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BC606003-E607-4800-B0D1-58989FF19E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ADE669FE-E489-4BF7-ABAF-D60341C250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1DA4D572-E27D-4C3E-8FC1-281FACAAEE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770A938C-A0E3-4723-A217-EF0D806451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C3DCCF0A-CD12-48CD-A974-E3340C758F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F2D9CC1D-7015-4080-B420-2886A44055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ce réservé de l'image des diapositives 1">
            <a:extLst>
              <a:ext uri="{FF2B5EF4-FFF2-40B4-BE49-F238E27FC236}">
                <a16:creationId xmlns:a16="http://schemas.microsoft.com/office/drawing/2014/main" id="{49EFD1C6-23B4-49C7-968C-242460F067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ce réservé des notes 2">
            <a:extLst>
              <a:ext uri="{FF2B5EF4-FFF2-40B4-BE49-F238E27FC236}">
                <a16:creationId xmlns:a16="http://schemas.microsoft.com/office/drawing/2014/main" id="{8F396E5F-3596-4018-B00D-D961C7701A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7FE6DD4F-23C9-4B7A-BAA0-C03B86979F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AEA12C02-49F0-4A35-891E-A874716467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fr-FR">
                <a:latin typeface="Arial" panose="020B0604020202020204" pitchFamily="34" charset="0"/>
              </a:rPr>
              <a:t>Animation plus tard attendre dessin d’émile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EC38DC22-DCF6-41BF-865C-175037B277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B6280216-373B-4346-B6CA-727CBF05F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Espace réservé de l'image des diapositives 1">
            <a:extLst>
              <a:ext uri="{FF2B5EF4-FFF2-40B4-BE49-F238E27FC236}">
                <a16:creationId xmlns:a16="http://schemas.microsoft.com/office/drawing/2014/main" id="{A5A696D3-A99F-405F-BC72-44855C45CE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Espace réservé des notes 2">
            <a:extLst>
              <a:ext uri="{FF2B5EF4-FFF2-40B4-BE49-F238E27FC236}">
                <a16:creationId xmlns:a16="http://schemas.microsoft.com/office/drawing/2014/main" id="{D14A78EF-0C21-47D8-BA51-8235F168C2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Espace réservé de l'image des diapositives 1">
            <a:extLst>
              <a:ext uri="{FF2B5EF4-FFF2-40B4-BE49-F238E27FC236}">
                <a16:creationId xmlns:a16="http://schemas.microsoft.com/office/drawing/2014/main" id="{5C716C92-4B86-4B0F-8E56-8961B04EA82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Espace réservé des notes 2">
            <a:extLst>
              <a:ext uri="{FF2B5EF4-FFF2-40B4-BE49-F238E27FC236}">
                <a16:creationId xmlns:a16="http://schemas.microsoft.com/office/drawing/2014/main" id="{D70F96D8-655A-416D-A535-D2E4E6BCA4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 dirty="0"/>
              <a:t>https://www.who.int/images/default-source/maps/global_aap_deaths_2016.png?sfvrsn=3711bc5b_0</a:t>
            </a:r>
          </a:p>
          <a:p>
            <a:r>
              <a:rPr lang="fr-FR" altLang="fr-FR" dirty="0"/>
              <a:t>https://www.who.int/data/gho/map-gallery-search-results?&amp;maptopics=9ae06384-7338-45fa-b42a-9d0420a9b939&amp;term=AIR%20POLLUTION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Espace réservé de l'image des diapositives 1">
            <a:extLst>
              <a:ext uri="{FF2B5EF4-FFF2-40B4-BE49-F238E27FC236}">
                <a16:creationId xmlns:a16="http://schemas.microsoft.com/office/drawing/2014/main" id="{BE48F131-3619-429C-9A84-E0BBB45EC1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Espace réservé des notes 2">
            <a:extLst>
              <a:ext uri="{FF2B5EF4-FFF2-40B4-BE49-F238E27FC236}">
                <a16:creationId xmlns:a16="http://schemas.microsoft.com/office/drawing/2014/main" id="{56DFE479-C5B9-4926-AC57-6C266A9909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 dirty="0"/>
              <a:t>https://www.who.int/fr/news/item/02-05-2018-9-out-of-10-people-worldwide-breathe-polluted-air-but-more-countries-are-taking-action</a:t>
            </a:r>
          </a:p>
          <a:p>
            <a:r>
              <a:rPr lang="fr-FR" altLang="fr-FR" dirty="0"/>
              <a:t>https://www.francetvinfo.fr/meteo/particules-fines/inde-la-pollution-de-l-air-a-new-delhi-coute-dix-annees-d-esperance-de-vie-aux-habitants-selon-une-etude_3043407.html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385BECFE-3E34-408B-AD21-451078EC93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894B3A2C-7DF1-4894-B1E5-816AFBA31E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161EAE98-8A4E-4B1C-8225-7F83E762F8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4735A57B-8EBE-4BF1-8F07-682262C32B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9C2561C8-854F-4386-96B3-E3FB9AD8BC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35381868-2816-48C3-8935-384BA66624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Espace réservé de l'image des diapositives 1">
            <a:extLst>
              <a:ext uri="{FF2B5EF4-FFF2-40B4-BE49-F238E27FC236}">
                <a16:creationId xmlns:a16="http://schemas.microsoft.com/office/drawing/2014/main" id="{76E80C42-5994-49FA-8321-FC6CAEB4C8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Espace réservé des notes 2">
            <a:extLst>
              <a:ext uri="{FF2B5EF4-FFF2-40B4-BE49-F238E27FC236}">
                <a16:creationId xmlns:a16="http://schemas.microsoft.com/office/drawing/2014/main" id="{EDDB32FA-3DF6-4726-B99E-DEB374E41D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Espace réservé de l'image des diapositives 1">
            <a:extLst>
              <a:ext uri="{FF2B5EF4-FFF2-40B4-BE49-F238E27FC236}">
                <a16:creationId xmlns:a16="http://schemas.microsoft.com/office/drawing/2014/main" id="{D0FDBD80-5578-473A-8FBE-91BD215656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Espace réservé des commentaires 2">
            <a:extLst>
              <a:ext uri="{FF2B5EF4-FFF2-40B4-BE49-F238E27FC236}">
                <a16:creationId xmlns:a16="http://schemas.microsoft.com/office/drawing/2014/main" id="{40A4E205-22CE-45AD-885D-6BC870BB66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771626CF-494A-4266-BE74-9653DCEC36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607AAEEF-011A-4E5D-96B6-2686C26ABE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>
            <a:extLst>
              <a:ext uri="{FF2B5EF4-FFF2-40B4-BE49-F238E27FC236}">
                <a16:creationId xmlns:a16="http://schemas.microsoft.com/office/drawing/2014/main" id="{45154B13-8D9D-4D28-8A93-5D982AECC8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1D8AC87F-D2F6-4EDD-97F9-8B4FDC289A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8BE1E669-2B5C-4321-A689-8E26C8B07A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9232868C-C07F-4306-951B-746C5FEAAC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Espace réservé de l'image des diapositives 1">
            <a:extLst>
              <a:ext uri="{FF2B5EF4-FFF2-40B4-BE49-F238E27FC236}">
                <a16:creationId xmlns:a16="http://schemas.microsoft.com/office/drawing/2014/main" id="{40918663-A421-4810-89A4-89852E6B60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Espace réservé des commentaires 2">
            <a:extLst>
              <a:ext uri="{FF2B5EF4-FFF2-40B4-BE49-F238E27FC236}">
                <a16:creationId xmlns:a16="http://schemas.microsoft.com/office/drawing/2014/main" id="{CFABE0B2-769B-4F5A-9F4C-F99AB0B86C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1C6C5854-E605-4602-A816-237E385579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E7C07F70-EA3B-4A55-A4A0-FE1E4CB08D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fr-FR" dirty="0">
                <a:latin typeface="Arial" panose="020B0604020202020204" pitchFamily="34" charset="0"/>
              </a:rPr>
              <a:t>https://www.who.int/data/gho/data/themes/air-pollution/ambient-air-pollution</a:t>
            </a:r>
          </a:p>
          <a:p>
            <a:r>
              <a:rPr lang="en-US" altLang="fr-FR" dirty="0">
                <a:latin typeface="Arial" panose="020B0604020202020204" pitchFamily="34" charset="0"/>
              </a:rPr>
              <a:t>https://www.who.int/fr/news/item/04-04-2022-billions-of-people-still-breathe-unhealthy-air-new-who-data#cms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FAD9358E-A07B-40F2-B547-3D8803F0F6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ECD73DCA-0FB3-4987-BCBA-CE7851562D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fr-FR">
                <a:latin typeface="Arial" panose="020B0604020202020204" pitchFamily="34" charset="0"/>
              </a:rPr>
              <a:t>https://www.respire-asso.org/wp-content/uploads/2011/04/Seuils-2010-France.pdf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:a16="http://schemas.microsoft.com/office/drawing/2014/main" id="{73C68363-3A5D-4CD2-9006-482B7709B7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74242835-1592-479B-A64B-7AF1725696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Espace réservé de l'image des diapositives 1">
            <a:extLst>
              <a:ext uri="{FF2B5EF4-FFF2-40B4-BE49-F238E27FC236}">
                <a16:creationId xmlns:a16="http://schemas.microsoft.com/office/drawing/2014/main" id="{6903D226-A795-451A-824D-E885E0FD7C3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Espace réservé des notes 2">
            <a:extLst>
              <a:ext uri="{FF2B5EF4-FFF2-40B4-BE49-F238E27FC236}">
                <a16:creationId xmlns:a16="http://schemas.microsoft.com/office/drawing/2014/main" id="{D8EA9757-1427-4B39-97DC-F3201E9032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2E798DB4-3EA4-4B18-BEF6-7B06FDD3AE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7D4B3B12-DBE6-4FAB-8B2E-816817D338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fr-FR">
                <a:latin typeface="Arial" panose="020B0604020202020204" pitchFamily="34" charset="0"/>
              </a:rPr>
              <a:t>Avons-nous les droits pour utiliser ces pictogrammes?</a:t>
            </a:r>
          </a:p>
          <a:p>
            <a:r>
              <a:rPr lang="en-US" altLang="fr-FR">
                <a:latin typeface="Arial" panose="020B0604020202020204" pitchFamily="34" charset="0"/>
              </a:rPr>
              <a:t>https://www.atmosud.org/article/surveiller-lair 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>
            <a:extLst>
              <a:ext uri="{FF2B5EF4-FFF2-40B4-BE49-F238E27FC236}">
                <a16:creationId xmlns:a16="http://schemas.microsoft.com/office/drawing/2014/main" id="{03BFD153-A687-4A13-BB8E-CC5FBAA37F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703BEC0B-D53E-4B03-B6CA-68896CC72F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>
            <a:extLst>
              <a:ext uri="{FF2B5EF4-FFF2-40B4-BE49-F238E27FC236}">
                <a16:creationId xmlns:a16="http://schemas.microsoft.com/office/drawing/2014/main" id="{E6A22EFE-59F8-4B26-ADF1-8755A20411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FDD1023F-E2B5-4EBE-9681-A109860C62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9B4BB-5BF4-476E-C6BF-E099215A3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>
            <a:extLst>
              <a:ext uri="{FF2B5EF4-FFF2-40B4-BE49-F238E27FC236}">
                <a16:creationId xmlns:a16="http://schemas.microsoft.com/office/drawing/2014/main" id="{B97F57E1-67B1-6F6D-7833-CD120D2464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47A47B54-CD71-1678-0CA4-1C3946FCBA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00886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>
            <a:extLst>
              <a:ext uri="{FF2B5EF4-FFF2-40B4-BE49-F238E27FC236}">
                <a16:creationId xmlns:a16="http://schemas.microsoft.com/office/drawing/2014/main" id="{4B04E7C0-1265-4639-AD56-33E181FD73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2BDF27C3-E775-4C99-9BCB-4484008D82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fr-FR">
                <a:latin typeface="Arial" panose="020B0604020202020204" pitchFamily="34" charset="0"/>
              </a:rPr>
              <a:t>Voir à quoi sert la carte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DB390E8B-C07F-492F-8308-47EE1D323A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3143BE69-B425-404D-934D-D4C73D41AB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b="1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79A1B0EE-55F2-4BBD-A1FA-E0EFCA6B29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202036DE-DA08-4B63-8781-872A8EAEEB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11FF94CD-D6A4-404A-AFC1-D3013E4DB6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9B02A6D1-9ABD-47CB-9413-2C526D22EC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Espace réservé de l'image des diapositives 1">
            <a:extLst>
              <a:ext uri="{FF2B5EF4-FFF2-40B4-BE49-F238E27FC236}">
                <a16:creationId xmlns:a16="http://schemas.microsoft.com/office/drawing/2014/main" id="{3366DC0D-154B-48C9-BA0D-E544B97F6C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Espace réservé des commentaires 2">
            <a:extLst>
              <a:ext uri="{FF2B5EF4-FFF2-40B4-BE49-F238E27FC236}">
                <a16:creationId xmlns:a16="http://schemas.microsoft.com/office/drawing/2014/main" id="{F293FC7C-85E5-43C5-BA2B-C7E450F987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>
            <a:extLst>
              <a:ext uri="{FF2B5EF4-FFF2-40B4-BE49-F238E27FC236}">
                <a16:creationId xmlns:a16="http://schemas.microsoft.com/office/drawing/2014/main" id="{47CD46C6-4BDA-4C07-8E62-231845D6B1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FBC25649-265F-4EE5-96C8-B8D84A3C9D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>
            <a:extLst>
              <a:ext uri="{FF2B5EF4-FFF2-40B4-BE49-F238E27FC236}">
                <a16:creationId xmlns:a16="http://schemas.microsoft.com/office/drawing/2014/main" id="{ED6CEA8C-8A1B-4AAF-916B-27A96E2F29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BB01C71A-BFD1-41F4-A040-E1ECA24264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>
            <a:extLst>
              <a:ext uri="{FF2B5EF4-FFF2-40B4-BE49-F238E27FC236}">
                <a16:creationId xmlns:a16="http://schemas.microsoft.com/office/drawing/2014/main" id="{A442CA5D-075D-42CD-9508-2BF4EECB8E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45A06255-295E-499E-B0E7-77795C0EAD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>
            <a:extLst>
              <a:ext uri="{FF2B5EF4-FFF2-40B4-BE49-F238E27FC236}">
                <a16:creationId xmlns:a16="http://schemas.microsoft.com/office/drawing/2014/main" id="{78C05C25-5262-4D68-9FDC-718ED365EA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Rectangle 3">
            <a:extLst>
              <a:ext uri="{FF2B5EF4-FFF2-40B4-BE49-F238E27FC236}">
                <a16:creationId xmlns:a16="http://schemas.microsoft.com/office/drawing/2014/main" id="{587A7572-0F95-4391-90B9-6D7C6AD2DE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>
            <a:extLst>
              <a:ext uri="{FF2B5EF4-FFF2-40B4-BE49-F238E27FC236}">
                <a16:creationId xmlns:a16="http://schemas.microsoft.com/office/drawing/2014/main" id="{22CB6A75-0012-431D-A968-DC413EDF3E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BE09127F-676A-4B98-8805-6EA2DEAB8A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34430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778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2C87D214-01EC-43F1-9D95-45F824982E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0D9E1413-BD72-484A-BD1C-ABB71C50D0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46834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4310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72395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57137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61218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11130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92733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97367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71891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Espace réservé de l'image des diapositives 1">
            <a:extLst>
              <a:ext uri="{FF2B5EF4-FFF2-40B4-BE49-F238E27FC236}">
                <a16:creationId xmlns:a16="http://schemas.microsoft.com/office/drawing/2014/main" id="{57474A40-5B7F-4675-957C-43F517ABA9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7" name="Espace réservé des commentaires 2">
            <a:extLst>
              <a:ext uri="{FF2B5EF4-FFF2-40B4-BE49-F238E27FC236}">
                <a16:creationId xmlns:a16="http://schemas.microsoft.com/office/drawing/2014/main" id="{A6EED845-00E1-493D-9993-AA048AC7BB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3C192F1D-669D-4E79-A7D0-790115A2C5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00489131-3879-4F52-B22A-1686732B10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8DEC3AA9-750F-4E6E-99E6-070E366674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59" name="Rectangle 3">
            <a:extLst>
              <a:ext uri="{FF2B5EF4-FFF2-40B4-BE49-F238E27FC236}">
                <a16:creationId xmlns:a16="http://schemas.microsoft.com/office/drawing/2014/main" id="{4E72556A-AE42-41B9-AEEC-D287D3D5C1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Espace réservé de l'image des diapositives 1">
            <a:extLst>
              <a:ext uri="{FF2B5EF4-FFF2-40B4-BE49-F238E27FC236}">
                <a16:creationId xmlns:a16="http://schemas.microsoft.com/office/drawing/2014/main" id="{7DDA9AAA-F7BB-4F70-83CA-3DE8D5C0D1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5107" name="Espace réservé des notes 2">
            <a:extLst>
              <a:ext uri="{FF2B5EF4-FFF2-40B4-BE49-F238E27FC236}">
                <a16:creationId xmlns:a16="http://schemas.microsoft.com/office/drawing/2014/main" id="{C556F33D-339E-4120-B177-7AB63E1E09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Espace réservé de l'image des diapositives 1">
            <a:extLst>
              <a:ext uri="{FF2B5EF4-FFF2-40B4-BE49-F238E27FC236}">
                <a16:creationId xmlns:a16="http://schemas.microsoft.com/office/drawing/2014/main" id="{2A5901A4-960B-447B-B740-45E6637FEF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7155" name="Espace réservé des notes 2">
            <a:extLst>
              <a:ext uri="{FF2B5EF4-FFF2-40B4-BE49-F238E27FC236}">
                <a16:creationId xmlns:a16="http://schemas.microsoft.com/office/drawing/2014/main" id="{F8C6E231-C2EA-47D6-9755-C80FE7E039F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EE6F183C-16B8-4B39-8AFF-0F1B59F605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9203" name="Rectangle 3">
            <a:extLst>
              <a:ext uri="{FF2B5EF4-FFF2-40B4-BE49-F238E27FC236}">
                <a16:creationId xmlns:a16="http://schemas.microsoft.com/office/drawing/2014/main" id="{0DB41FFB-886A-4502-9F7D-E492868BC1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9128D102-ED50-4E1E-BDF3-F0DD611B1C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C02C1017-7D1C-4366-AC44-C802707E2E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3A97BE1F-0536-44F4-B916-CC16B25BCB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7BC11180-C0B8-4E9B-9A92-376B51DA7B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Espace réservé de l'image des diapositives 1">
            <a:extLst>
              <a:ext uri="{FF2B5EF4-FFF2-40B4-BE49-F238E27FC236}">
                <a16:creationId xmlns:a16="http://schemas.microsoft.com/office/drawing/2014/main" id="{7BCFB0D2-CA9D-43F1-9C54-2B95CE04B8F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5347" name="Espace réservé des commentaires 2">
            <a:extLst>
              <a:ext uri="{FF2B5EF4-FFF2-40B4-BE49-F238E27FC236}">
                <a16:creationId xmlns:a16="http://schemas.microsoft.com/office/drawing/2014/main" id="{27C9A927-EBA2-4D19-9F94-2590784196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C084EF47-7382-433E-A844-FC860AA565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7395" name="Rectangle 3">
            <a:extLst>
              <a:ext uri="{FF2B5EF4-FFF2-40B4-BE49-F238E27FC236}">
                <a16:creationId xmlns:a16="http://schemas.microsoft.com/office/drawing/2014/main" id="{748B30E9-F452-42BD-BADF-017C78A17D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>
                <a16:creationId xmlns:a16="http://schemas.microsoft.com/office/drawing/2014/main" id="{E49A283C-3046-48C4-AECF-8079FFD6B0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9443" name="Rectangle 3">
            <a:extLst>
              <a:ext uri="{FF2B5EF4-FFF2-40B4-BE49-F238E27FC236}">
                <a16:creationId xmlns:a16="http://schemas.microsoft.com/office/drawing/2014/main" id="{C05A95BF-0261-42AD-8D2B-78E5C01AD3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>
            <a:extLst>
              <a:ext uri="{FF2B5EF4-FFF2-40B4-BE49-F238E27FC236}">
                <a16:creationId xmlns:a16="http://schemas.microsoft.com/office/drawing/2014/main" id="{6302D56F-79EF-49F2-8037-35412BB6D4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1" name="Rectangle 3">
            <a:extLst>
              <a:ext uri="{FF2B5EF4-FFF2-40B4-BE49-F238E27FC236}">
                <a16:creationId xmlns:a16="http://schemas.microsoft.com/office/drawing/2014/main" id="{DA416AAD-46A9-4BAA-AF96-43074867AA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fr-FR">
                <a:latin typeface="Arial" panose="020B0604020202020204" pitchFamily="34" charset="0"/>
              </a:rPr>
              <a:t>http://www.fao.org/resources/infographics/infographics-details/fr/c/1027151/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AA2CAF54-B402-4BD9-A186-72B4931EDD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42E23F60-63A9-488D-A8CD-3F529EEC60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3D5378-7460-4743-A95B-65D50EDBF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77E1ED-3AE5-47A9-A427-5F900C9C1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4D808B-918C-448F-975A-7DC264459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3503D-A2E2-433F-8307-76D5E9E397E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9002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BE8D96-4627-4E45-82CB-CCA3CB905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947020-BDA1-4DD0-AF19-637C5F805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AB2BDD-2F76-476D-AF1B-3F131FDC6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669F4-BCE3-44D1-A78E-457A8CC1F70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49336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7385A5-AF6A-4CAD-B494-41B53B638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900319-C6CA-4463-8AB7-231E93569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1CBEFA-CF90-45D1-BBD0-B9D947A38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97E9B-7C07-4D4D-BE7A-C29D3B71AEC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67919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045C588-0CAE-4F2F-A2EF-A6F694F503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71FDDB-CDB1-4D17-8704-7CD8FD443F7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049000" y="6548438"/>
            <a:ext cx="1104900" cy="285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H</a:t>
            </a:r>
            <a:fld id="{CA844970-7704-47FC-9852-9664A44E411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13507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B_Question_Cho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aseline="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/>
          </p:nvPr>
        </p:nvSpPr>
        <p:spPr>
          <a:xfrm>
            <a:off x="624418" y="1844824"/>
            <a:ext cx="10943167" cy="4248001"/>
          </a:xfrm>
        </p:spPr>
        <p:txBody>
          <a:bodyPr/>
          <a:lstStyle>
            <a:lvl1pPr marL="514350" indent="-514350">
              <a:buFont typeface="+mj-lt"/>
              <a:buAutoNum type="arabicPeriod"/>
              <a:defRPr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D43283-FDCC-4498-AC02-8CB410A1CDD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0C101-57A3-4F35-A428-A10484434C20}" type="datetimeFigureOut">
              <a:rPr lang="fr-FR"/>
              <a:pPr>
                <a:defRPr/>
              </a:pPr>
              <a:t>11/03/2024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A96D36-AEBA-40E6-9E51-1E9346CD25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8AC1E2-6F9A-48BF-94EF-087E2A78E4C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4D5F1-C860-490B-BA92-C2FA3AD3B36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1987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5CD862F-5D8E-4109-84D9-1A1EB1763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8FD7C4C-55CD-41C4-93C8-9D4F81394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452EF6-C8C7-4770-B378-CF4EDA75A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50191-4042-4035-96BE-F7B27D4FE55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8475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D4E37E-417F-4730-A186-F45153F8D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69B267A-F887-459B-B056-0CE8292C9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41ABB5-88E0-4163-9860-6F895FBDC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D43E7-0CCB-463E-A678-614801D9659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26089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72C31D-0C5B-48A0-A8A2-0EF84D956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954FE9-7CDB-4136-AFCB-4D1B5B2AB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38F8C4-6093-419E-AB77-6DD55ED6F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E55CE-1E17-405F-BDA3-63C387C6AB8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070798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971BDD1D-9718-48A8-A8D8-2BECD7276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04C1BD57-E80E-4D2E-AE78-D289DBBFF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E1E96CBC-7ADF-4F9C-AD03-737213016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F6572-6FD7-4D6B-B478-B89B347E343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90067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A7A9C297-24D0-4A76-953F-FACDB9DB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1B737484-194E-4B44-9637-76E8B8DB2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897BDCD5-442C-46E1-9475-61D225751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802E4-8F12-47DC-8AED-8D506AB651D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68520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9C8DACD1-7DC2-421F-A3D2-0EEC1F5E8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442F5FA1-C8EC-4FCF-BBF6-63B97B9D3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AC00485B-E73C-4956-81B5-737564D4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E7663-EE3E-4E53-839F-5325EBBD674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03844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555636-AA72-4348-849C-9EB350FDF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7566B4-09A1-41AB-8677-86BCEE474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21A91B-5D05-4594-8E6C-597F07FA6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3A908-64E6-45D5-96AC-D0CD1A1C216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885326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1479AFD9-FFDE-443A-B8F5-90EC7EE56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6BDB7FDE-DDC4-44FD-800A-BDDCC5CEC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D31385AA-554E-414C-8A2C-1AFF5E444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A70B8-A73B-496B-8341-B30444D9DED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328642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92A42CC4-B6F4-4CF3-A9C2-B69C5256E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5D022B79-EA47-46E3-B829-75E560CF9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766DA6CA-0AE1-4F68-B38C-71A979AF9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52119-B623-4FE6-BD00-F45A28A7790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767182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65F661D6-7658-41D2-BC6D-8C3EC5EC8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F9E2437A-99FC-4347-9519-847BAC798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27EF862C-9658-430C-B39A-696D86F9A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33BA0-5FB4-4A74-9667-78B328C0FDF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279422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7458EB-632C-4570-A6AC-7A5F368E0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6AC73A-4525-45D1-8DB9-08DD75446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5CDEB6-A18F-4FAA-9E6A-2FCBE055B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A7A36-1D36-42DA-B79D-5C94B401C60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956952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FD72B0-28B7-41E4-9067-D4F14E80F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2F3901-F421-40E1-A97A-3630ABED4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200EB7-D214-4A8A-A31F-AB3358776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B79A6-932B-40F1-8391-D1F292C249E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627590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531CCA-AD49-4BDC-9E5B-BA6C25A58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129F9E-EE1D-4D43-873F-FB5BC72E5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056214-10F3-4DE4-9F18-7E189C7A6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FE750-15AF-4858-9171-8016A9020F0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804081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944DB8-43D0-4D87-9B2C-60E0E0E4B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364187-027D-4529-938F-34AF6BC3C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D3739F-D7C9-4B7E-9E53-64C513A43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9AC44-D2D9-4179-AC94-A8DD340CE3C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513601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64F3BA-FB66-4621-8619-84C5D118C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8366E1-EAAD-470E-A4E3-86220C793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6981CB-1FC9-4598-8FA9-523E2B877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70F03-1B5D-4453-BA50-8720D67B346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17019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F9A70F0C-53B0-407C-B783-629801CF4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071A10DD-5D75-4D6C-9C0B-AE13049B8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FF887E79-BB31-4342-B7FC-9039E9E60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DCB5A-7D0D-4A97-9022-AE0D84CEFB0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526332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D5670EBF-C4EE-48A6-9DA1-BFDF393E8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E8F9A9BE-D2DF-4F00-B573-DF159369E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5BC85547-DE19-42D0-B9BA-8129033D1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3D712-23D3-4BBC-BB70-6BD2281DCC2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1462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0F29A3-8922-4AC0-BF04-7B90513B7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F37A52-8D5A-492A-B58A-07F0ABEE9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A88547-2FFB-4AC8-9012-3826D941F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EC044-9365-491C-8193-761CB1E4750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149172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22AB02DA-D0DF-4C23-A99B-B25694F49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50AA51F3-5CC8-4BD5-A1C4-9BCE3BDB4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ABD0190F-B669-4D58-863F-DCE30F7EE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74F0B-82D2-4CA3-A3DB-E7F8DE1EE1F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927843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48F3CB88-E684-4DE1-848E-A472B3E7E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12E0DD81-8B9E-4286-A15F-D9EBF4137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AE64E0AC-75FD-46DD-8B23-C036CFA01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D5DDE-7731-47D4-A062-66B34385EB8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338796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9B30E52F-FFAE-4BBF-A7FC-DA15C26B1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5B7D171B-B5AC-4DF5-9A2F-C0F3EF64F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98202E9B-13FC-4518-944C-A021C8924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6483E-A3A1-4B00-978D-9EC58F2B16F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948071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9C05A088-9162-4270-986D-E0A0B316D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DE29D986-1D58-41F6-A9E2-C0D3CB466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67ABE00C-D1A9-4F41-BCD5-0225B690D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C063A-583B-45E2-A6F6-597953B9CEE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286914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1CC0D5-5D31-4F24-8DB3-4306BB6CF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E0AF0B-4BE7-44AF-B6CF-166CC26E1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501D69-D4C5-47F8-A650-FF9836007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2346C-4A2F-4B12-B47C-C2893965F63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247484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AC357D-4E97-4A4D-9DE4-69DC0165C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D0A057-5665-496A-ACB9-39F1653AA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86ECB91-FAA0-4619-A55B-ABB2383AA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5DA16-EC49-4E95-B219-15D34E2B8FA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668341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4EF50BA-FE81-49A1-8830-6C29AD0C44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A312A8-2BAD-4958-9258-8CF89CDC530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049000" y="6548438"/>
            <a:ext cx="1104900" cy="285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H</a:t>
            </a:r>
            <a:fld id="{F8DD27D6-4311-496F-809C-296C55E48E9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542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7D4612EA-9133-4FA6-88A6-3D785754F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C8C296D6-B738-4225-8B17-CFFBDD7C9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270146A3-6A3F-4651-8679-390C0B533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0878A-442F-4082-9826-B884861949D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98035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9B8486D0-E8FB-4016-80AA-0B97E7F59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E4FA3425-C888-400E-BA52-42953AC4D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73E5209-54AB-45EC-BDBF-4E6849ADA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E51FD-1CD2-4288-B2DC-AD563411912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12269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3A67720D-8CE9-42E3-B887-4358F9A6F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DCE17E64-B913-4061-89C0-5E5487D82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BAAF03AD-07CD-4C8D-A35A-D9BCE3FE4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EB19B-A8DA-4EFF-B19A-C7BF3FCE33A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08599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C825A6ED-5A68-4BAF-AAB0-E523DDEAB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4F7D208C-7920-4DCF-9139-5007A1566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D739EBEB-006F-45D9-8B92-0CC07F7CB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02844-BB0B-4624-BF03-C37F15A458D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04638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2148D2CB-FB91-4806-9F2A-14A612C6F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257755DD-83EA-4C6E-AE8C-861147927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8BCFB5F9-E029-4E07-A93C-8393979C7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CD9F5-EAE0-4A54-8F00-F28F9D4C8DA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58041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331141A5-218C-482B-AB57-B3B3F53B9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45A7768B-7A5F-47EF-800D-B1EE00A58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D04D25E5-AFE8-4889-8F08-66919900F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B5993-133C-49CC-A54F-ED2AD59AE68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07014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17E44CB6-2C33-4E0E-BEA5-66A506E48B9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9B5B667A-22E9-4728-99AC-0EEA5F4AA4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83B685-3DE3-41D2-91F1-63FC95C8DE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425C28B-5838-4AF6-AD76-F844F1374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F62626-6C0E-47D6-8AE4-C720A43D6D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BCB334A-97BF-4B3B-AFC0-3560B2C55CB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328" r:id="rId1"/>
    <p:sldLayoutId id="2147490329" r:id="rId2"/>
    <p:sldLayoutId id="2147490330" r:id="rId3"/>
    <p:sldLayoutId id="2147490331" r:id="rId4"/>
    <p:sldLayoutId id="2147490332" r:id="rId5"/>
    <p:sldLayoutId id="2147490333" r:id="rId6"/>
    <p:sldLayoutId id="2147490334" r:id="rId7"/>
    <p:sldLayoutId id="2147490335" r:id="rId8"/>
    <p:sldLayoutId id="2147490336" r:id="rId9"/>
    <p:sldLayoutId id="2147490337" r:id="rId10"/>
    <p:sldLayoutId id="2147490338" r:id="rId11"/>
    <p:sldLayoutId id="2147490361" r:id="rId12"/>
    <p:sldLayoutId id="2147490362" r:id="rId13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titre 1">
            <a:extLst>
              <a:ext uri="{FF2B5EF4-FFF2-40B4-BE49-F238E27FC236}">
                <a16:creationId xmlns:a16="http://schemas.microsoft.com/office/drawing/2014/main" id="{36579090-0E63-42FD-AB87-D2DA125770A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2051" name="Espace réservé du texte 2">
            <a:extLst>
              <a:ext uri="{FF2B5EF4-FFF2-40B4-BE49-F238E27FC236}">
                <a16:creationId xmlns:a16="http://schemas.microsoft.com/office/drawing/2014/main" id="{673368B6-676C-4BC7-B014-77DB1814FC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5ED4E3C-D815-4A8E-951E-9066A4DFF6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45BC2C-2968-4D07-97C5-D04A54384C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58D5AF4-1806-4416-AA4D-2318BF8F7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1A50890-41C1-4536-90DA-D2BE922A05F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339" r:id="rId1"/>
    <p:sldLayoutId id="2147490340" r:id="rId2"/>
    <p:sldLayoutId id="2147490341" r:id="rId3"/>
    <p:sldLayoutId id="2147490342" r:id="rId4"/>
    <p:sldLayoutId id="2147490343" r:id="rId5"/>
    <p:sldLayoutId id="2147490344" r:id="rId6"/>
    <p:sldLayoutId id="2147490345" r:id="rId7"/>
    <p:sldLayoutId id="2147490346" r:id="rId8"/>
    <p:sldLayoutId id="2147490347" r:id="rId9"/>
    <p:sldLayoutId id="2147490348" r:id="rId10"/>
    <p:sldLayoutId id="2147490349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ce réservé du titre 1">
            <a:extLst>
              <a:ext uri="{FF2B5EF4-FFF2-40B4-BE49-F238E27FC236}">
                <a16:creationId xmlns:a16="http://schemas.microsoft.com/office/drawing/2014/main" id="{CFA7B367-8213-48A6-837A-AE527FD44D7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3075" name="Espace réservé du texte 2">
            <a:extLst>
              <a:ext uri="{FF2B5EF4-FFF2-40B4-BE49-F238E27FC236}">
                <a16:creationId xmlns:a16="http://schemas.microsoft.com/office/drawing/2014/main" id="{4A488821-434E-4D4E-BB53-5DB941F368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BBA358-32DE-4445-A8B3-DAF086E1CB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4B43DA-A8FD-4742-ADE2-A7040E4694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A9F5EC-FA3E-4221-A4E5-0F62532E3E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927F927-96CB-460A-B3A9-FB39853FE52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350" r:id="rId1"/>
    <p:sldLayoutId id="2147490351" r:id="rId2"/>
    <p:sldLayoutId id="2147490352" r:id="rId3"/>
    <p:sldLayoutId id="2147490353" r:id="rId4"/>
    <p:sldLayoutId id="2147490354" r:id="rId5"/>
    <p:sldLayoutId id="2147490355" r:id="rId6"/>
    <p:sldLayoutId id="2147490356" r:id="rId7"/>
    <p:sldLayoutId id="2147490357" r:id="rId8"/>
    <p:sldLayoutId id="2147490358" r:id="rId9"/>
    <p:sldLayoutId id="2147490359" r:id="rId10"/>
    <p:sldLayoutId id="2147490360" r:id="rId11"/>
    <p:sldLayoutId id="2147490363" r:id="rId12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3" Type="http://schemas.openxmlformats.org/officeDocument/2006/relationships/slide" Target="slide8.xml"/><Relationship Id="rId7" Type="http://schemas.openxmlformats.org/officeDocument/2006/relationships/slide" Target="slide17.xml"/><Relationship Id="rId12" Type="http://schemas.openxmlformats.org/officeDocument/2006/relationships/slide" Target="slide113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slide" Target="slide104.xml"/><Relationship Id="rId5" Type="http://schemas.openxmlformats.org/officeDocument/2006/relationships/image" Target="../media/image12.png"/><Relationship Id="rId10" Type="http://schemas.openxmlformats.org/officeDocument/2006/relationships/slide" Target="slide83.xml"/><Relationship Id="rId4" Type="http://schemas.openxmlformats.org/officeDocument/2006/relationships/image" Target="../media/image26.png"/><Relationship Id="rId9" Type="http://schemas.openxmlformats.org/officeDocument/2006/relationships/slide" Target="slide69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slide" Target="slide97.xml"/><Relationship Id="rId3" Type="http://schemas.openxmlformats.org/officeDocument/2006/relationships/image" Target="../media/image27.png"/><Relationship Id="rId7" Type="http://schemas.openxmlformats.org/officeDocument/2006/relationships/slide" Target="slide17.xm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5.xml"/><Relationship Id="rId11" Type="http://schemas.openxmlformats.org/officeDocument/2006/relationships/slide" Target="slide83.xml"/><Relationship Id="rId5" Type="http://schemas.openxmlformats.org/officeDocument/2006/relationships/slide" Target="slide69.xml"/><Relationship Id="rId10" Type="http://schemas.openxmlformats.org/officeDocument/2006/relationships/slide" Target="slide113.xml"/><Relationship Id="rId4" Type="http://schemas.openxmlformats.org/officeDocument/2006/relationships/image" Target="../media/image264.png"/><Relationship Id="rId9" Type="http://schemas.openxmlformats.org/officeDocument/2006/relationships/slide" Target="slide104.xml"/><Relationship Id="rId14" Type="http://schemas.openxmlformats.org/officeDocument/2006/relationships/image" Target="../media/image26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slide" Target="slide97.xml"/><Relationship Id="rId3" Type="http://schemas.openxmlformats.org/officeDocument/2006/relationships/image" Target="../media/image27.png"/><Relationship Id="rId7" Type="http://schemas.openxmlformats.org/officeDocument/2006/relationships/slide" Target="slide17.xm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5.xml"/><Relationship Id="rId11" Type="http://schemas.openxmlformats.org/officeDocument/2006/relationships/slide" Target="slide83.xml"/><Relationship Id="rId5" Type="http://schemas.openxmlformats.org/officeDocument/2006/relationships/slide" Target="slide69.xml"/><Relationship Id="rId10" Type="http://schemas.openxmlformats.org/officeDocument/2006/relationships/slide" Target="slide113.xml"/><Relationship Id="rId4" Type="http://schemas.openxmlformats.org/officeDocument/2006/relationships/image" Target="../media/image45.png"/><Relationship Id="rId9" Type="http://schemas.openxmlformats.org/officeDocument/2006/relationships/slide" Target="slide104.xml"/><Relationship Id="rId14" Type="http://schemas.openxmlformats.org/officeDocument/2006/relationships/image" Target="../media/image26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slide" Target="slide97.xml"/><Relationship Id="rId3" Type="http://schemas.openxmlformats.org/officeDocument/2006/relationships/image" Target="../media/image27.png"/><Relationship Id="rId7" Type="http://schemas.openxmlformats.org/officeDocument/2006/relationships/slide" Target="slide17.xm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5.xml"/><Relationship Id="rId11" Type="http://schemas.openxmlformats.org/officeDocument/2006/relationships/slide" Target="slide83.xml"/><Relationship Id="rId5" Type="http://schemas.openxmlformats.org/officeDocument/2006/relationships/slide" Target="slide69.xml"/><Relationship Id="rId10" Type="http://schemas.openxmlformats.org/officeDocument/2006/relationships/slide" Target="slide113.xml"/><Relationship Id="rId4" Type="http://schemas.openxmlformats.org/officeDocument/2006/relationships/image" Target="../media/image262.png"/><Relationship Id="rId9" Type="http://schemas.openxmlformats.org/officeDocument/2006/relationships/slide" Target="slide104.xml"/><Relationship Id="rId14" Type="http://schemas.openxmlformats.org/officeDocument/2006/relationships/image" Target="../media/image26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jpeg"/><Relationship Id="rId13" Type="http://schemas.openxmlformats.org/officeDocument/2006/relationships/slide" Target="slide17.xml"/><Relationship Id="rId18" Type="http://schemas.openxmlformats.org/officeDocument/2006/relationships/image" Target="../media/image12.png"/><Relationship Id="rId3" Type="http://schemas.openxmlformats.org/officeDocument/2006/relationships/image" Target="../media/image266.jpeg"/><Relationship Id="rId7" Type="http://schemas.openxmlformats.org/officeDocument/2006/relationships/image" Target="../media/image270.jpeg"/><Relationship Id="rId12" Type="http://schemas.openxmlformats.org/officeDocument/2006/relationships/slide" Target="slide45.xml"/><Relationship Id="rId17" Type="http://schemas.openxmlformats.org/officeDocument/2006/relationships/slide" Target="slide83.xml"/><Relationship Id="rId2" Type="http://schemas.openxmlformats.org/officeDocument/2006/relationships/image" Target="../media/image265.jpeg"/><Relationship Id="rId16" Type="http://schemas.openxmlformats.org/officeDocument/2006/relationships/slide" Target="slide1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9.jpeg"/><Relationship Id="rId11" Type="http://schemas.openxmlformats.org/officeDocument/2006/relationships/slide" Target="slide69.xml"/><Relationship Id="rId5" Type="http://schemas.openxmlformats.org/officeDocument/2006/relationships/image" Target="../media/image268.jpeg"/><Relationship Id="rId15" Type="http://schemas.openxmlformats.org/officeDocument/2006/relationships/slide" Target="slide104.xml"/><Relationship Id="rId10" Type="http://schemas.openxmlformats.org/officeDocument/2006/relationships/image" Target="../media/image273.jpeg"/><Relationship Id="rId4" Type="http://schemas.openxmlformats.org/officeDocument/2006/relationships/image" Target="../media/image267.jpeg"/><Relationship Id="rId9" Type="http://schemas.openxmlformats.org/officeDocument/2006/relationships/image" Target="../media/image272.png"/><Relationship Id="rId14" Type="http://schemas.openxmlformats.org/officeDocument/2006/relationships/slide" Target="slide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png"/><Relationship Id="rId13" Type="http://schemas.openxmlformats.org/officeDocument/2006/relationships/slide" Target="slide83.xml"/><Relationship Id="rId3" Type="http://schemas.openxmlformats.org/officeDocument/2006/relationships/tags" Target="../tags/tag25.xml"/><Relationship Id="rId7" Type="http://schemas.openxmlformats.org/officeDocument/2006/relationships/image" Target="../media/image107.png"/><Relationship Id="rId12" Type="http://schemas.openxmlformats.org/officeDocument/2006/relationships/slide" Target="slide2.xml"/><Relationship Id="rId17" Type="http://schemas.openxmlformats.org/officeDocument/2006/relationships/image" Target="../media/image13.png"/><Relationship Id="rId2" Type="http://schemas.openxmlformats.org/officeDocument/2006/relationships/tags" Target="../tags/tag24.xml"/><Relationship Id="rId16" Type="http://schemas.openxmlformats.org/officeDocument/2006/relationships/image" Target="../media/image12.png"/><Relationship Id="rId1" Type="http://schemas.openxmlformats.org/officeDocument/2006/relationships/tags" Target="../tags/tag23.xml"/><Relationship Id="rId6" Type="http://schemas.openxmlformats.org/officeDocument/2006/relationships/image" Target="../media/image275.png"/><Relationship Id="rId11" Type="http://schemas.openxmlformats.org/officeDocument/2006/relationships/slide" Target="slide17.xml"/><Relationship Id="rId5" Type="http://schemas.openxmlformats.org/officeDocument/2006/relationships/image" Target="../media/image7.png"/><Relationship Id="rId15" Type="http://schemas.openxmlformats.org/officeDocument/2006/relationships/slide" Target="slide104.xml"/><Relationship Id="rId10" Type="http://schemas.openxmlformats.org/officeDocument/2006/relationships/slide" Target="slide45.xml"/><Relationship Id="rId4" Type="http://schemas.openxmlformats.org/officeDocument/2006/relationships/slideLayout" Target="../slideLayouts/slideLayout7.xml"/><Relationship Id="rId9" Type="http://schemas.openxmlformats.org/officeDocument/2006/relationships/slide" Target="slide69.xml"/><Relationship Id="rId14" Type="http://schemas.openxmlformats.org/officeDocument/2006/relationships/slide" Target="slide113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slide" Target="slide69.xml"/><Relationship Id="rId13" Type="http://schemas.openxmlformats.org/officeDocument/2006/relationships/slide" Target="slide113.xml"/><Relationship Id="rId3" Type="http://schemas.openxmlformats.org/officeDocument/2006/relationships/image" Target="../media/image277.png"/><Relationship Id="rId7" Type="http://schemas.openxmlformats.org/officeDocument/2006/relationships/image" Target="../media/image280.png"/><Relationship Id="rId12" Type="http://schemas.openxmlformats.org/officeDocument/2006/relationships/slide" Target="slide83.xm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9.png"/><Relationship Id="rId11" Type="http://schemas.openxmlformats.org/officeDocument/2006/relationships/slide" Target="slide2.xml"/><Relationship Id="rId5" Type="http://schemas.openxmlformats.org/officeDocument/2006/relationships/image" Target="../media/image278.png"/><Relationship Id="rId15" Type="http://schemas.openxmlformats.org/officeDocument/2006/relationships/image" Target="../media/image12.png"/><Relationship Id="rId10" Type="http://schemas.openxmlformats.org/officeDocument/2006/relationships/slide" Target="slide17.xml"/><Relationship Id="rId4" Type="http://schemas.openxmlformats.org/officeDocument/2006/relationships/image" Target="../media/image53.png"/><Relationship Id="rId9" Type="http://schemas.openxmlformats.org/officeDocument/2006/relationships/slide" Target="slide45.xml"/><Relationship Id="rId14" Type="http://schemas.openxmlformats.org/officeDocument/2006/relationships/slide" Target="slide104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png"/><Relationship Id="rId13" Type="http://schemas.openxmlformats.org/officeDocument/2006/relationships/slide" Target="slide2.xml"/><Relationship Id="rId18" Type="http://schemas.openxmlformats.org/officeDocument/2006/relationships/image" Target="../media/image284.png"/><Relationship Id="rId3" Type="http://schemas.openxmlformats.org/officeDocument/2006/relationships/image" Target="../media/image53.png"/><Relationship Id="rId7" Type="http://schemas.openxmlformats.org/officeDocument/2006/relationships/image" Target="../media/image262.png"/><Relationship Id="rId12" Type="http://schemas.openxmlformats.org/officeDocument/2006/relationships/slide" Target="slide17.xml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81.xml"/><Relationship Id="rId16" Type="http://schemas.openxmlformats.org/officeDocument/2006/relationships/slide" Target="slide10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11" Type="http://schemas.openxmlformats.org/officeDocument/2006/relationships/slide" Target="slide45.xml"/><Relationship Id="rId5" Type="http://schemas.openxmlformats.org/officeDocument/2006/relationships/image" Target="../media/image281.png"/><Relationship Id="rId15" Type="http://schemas.openxmlformats.org/officeDocument/2006/relationships/slide" Target="slide113.xml"/><Relationship Id="rId10" Type="http://schemas.openxmlformats.org/officeDocument/2006/relationships/slide" Target="slide69.xml"/><Relationship Id="rId4" Type="http://schemas.openxmlformats.org/officeDocument/2006/relationships/image" Target="../media/image39.png"/><Relationship Id="rId9" Type="http://schemas.openxmlformats.org/officeDocument/2006/relationships/image" Target="../media/image283.png"/><Relationship Id="rId14" Type="http://schemas.openxmlformats.org/officeDocument/2006/relationships/slide" Target="slide83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8.png"/><Relationship Id="rId3" Type="http://schemas.openxmlformats.org/officeDocument/2006/relationships/image" Target="../media/image166.png"/><Relationship Id="rId7" Type="http://schemas.openxmlformats.org/officeDocument/2006/relationships/image" Target="../media/image287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6.png"/><Relationship Id="rId11" Type="http://schemas.openxmlformats.org/officeDocument/2006/relationships/image" Target="../media/image121.png"/><Relationship Id="rId5" Type="http://schemas.openxmlformats.org/officeDocument/2006/relationships/image" Target="../media/image168.png"/><Relationship Id="rId10" Type="http://schemas.openxmlformats.org/officeDocument/2006/relationships/image" Target="../media/image169.png"/><Relationship Id="rId4" Type="http://schemas.openxmlformats.org/officeDocument/2006/relationships/image" Target="../media/image167.png"/><Relationship Id="rId9" Type="http://schemas.openxmlformats.org/officeDocument/2006/relationships/image" Target="../media/image289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slide" Target="slide83.xml"/><Relationship Id="rId3" Type="http://schemas.openxmlformats.org/officeDocument/2006/relationships/image" Target="../media/image290.png"/><Relationship Id="rId7" Type="http://schemas.openxmlformats.org/officeDocument/2006/relationships/slide" Target="slide2.xm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11" Type="http://schemas.openxmlformats.org/officeDocument/2006/relationships/image" Target="../media/image12.png"/><Relationship Id="rId5" Type="http://schemas.openxmlformats.org/officeDocument/2006/relationships/slide" Target="slide45.xml"/><Relationship Id="rId10" Type="http://schemas.openxmlformats.org/officeDocument/2006/relationships/slide" Target="slide104.xml"/><Relationship Id="rId4" Type="http://schemas.openxmlformats.org/officeDocument/2006/relationships/slide" Target="slide69.xml"/><Relationship Id="rId9" Type="http://schemas.openxmlformats.org/officeDocument/2006/relationships/slide" Target="slide1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69.xml"/><Relationship Id="rId3" Type="http://schemas.openxmlformats.org/officeDocument/2006/relationships/image" Target="../media/image29.png"/><Relationship Id="rId7" Type="http://schemas.openxmlformats.org/officeDocument/2006/relationships/slide" Target="slide4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11" Type="http://schemas.openxmlformats.org/officeDocument/2006/relationships/slide" Target="slide113.xml"/><Relationship Id="rId5" Type="http://schemas.openxmlformats.org/officeDocument/2006/relationships/slide" Target="slide2.xml"/><Relationship Id="rId10" Type="http://schemas.openxmlformats.org/officeDocument/2006/relationships/slide" Target="slide104.xml"/><Relationship Id="rId4" Type="http://schemas.openxmlformats.org/officeDocument/2006/relationships/image" Target="../media/image12.png"/><Relationship Id="rId9" Type="http://schemas.openxmlformats.org/officeDocument/2006/relationships/slide" Target="slide83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12.png"/><Relationship Id="rId3" Type="http://schemas.openxmlformats.org/officeDocument/2006/relationships/image" Target="../media/image291.png"/><Relationship Id="rId7" Type="http://schemas.openxmlformats.org/officeDocument/2006/relationships/slide" Target="slide45.xml"/><Relationship Id="rId12" Type="http://schemas.openxmlformats.org/officeDocument/2006/relationships/slide" Target="slide104.xm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9.xml"/><Relationship Id="rId11" Type="http://schemas.openxmlformats.org/officeDocument/2006/relationships/slide" Target="slide113.xml"/><Relationship Id="rId5" Type="http://schemas.openxmlformats.org/officeDocument/2006/relationships/image" Target="../media/image292.png"/><Relationship Id="rId10" Type="http://schemas.openxmlformats.org/officeDocument/2006/relationships/slide" Target="slide83.xml"/><Relationship Id="rId4" Type="http://schemas.openxmlformats.org/officeDocument/2006/relationships/slide" Target="slide111.xml"/><Relationship Id="rId9" Type="http://schemas.openxmlformats.org/officeDocument/2006/relationships/slide" Target="slide2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8.jpeg"/><Relationship Id="rId13" Type="http://schemas.openxmlformats.org/officeDocument/2006/relationships/slide" Target="slide69.xml"/><Relationship Id="rId18" Type="http://schemas.openxmlformats.org/officeDocument/2006/relationships/slide" Target="slide113.xml"/><Relationship Id="rId3" Type="http://schemas.openxmlformats.org/officeDocument/2006/relationships/image" Target="../media/image293.png"/><Relationship Id="rId7" Type="http://schemas.openxmlformats.org/officeDocument/2006/relationships/image" Target="../media/image297.png"/><Relationship Id="rId12" Type="http://schemas.openxmlformats.org/officeDocument/2006/relationships/image" Target="../media/image26.png"/><Relationship Id="rId17" Type="http://schemas.openxmlformats.org/officeDocument/2006/relationships/slide" Target="slide83.xml"/><Relationship Id="rId2" Type="http://schemas.openxmlformats.org/officeDocument/2006/relationships/notesSlide" Target="../notesSlides/notesSlide84.xml"/><Relationship Id="rId16" Type="http://schemas.openxmlformats.org/officeDocument/2006/relationships/slide" Target="slide2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6.jpeg"/><Relationship Id="rId11" Type="http://schemas.openxmlformats.org/officeDocument/2006/relationships/slide" Target="slide110.xml"/><Relationship Id="rId5" Type="http://schemas.openxmlformats.org/officeDocument/2006/relationships/image" Target="../media/image295.png"/><Relationship Id="rId15" Type="http://schemas.openxmlformats.org/officeDocument/2006/relationships/slide" Target="slide17.xml"/><Relationship Id="rId10" Type="http://schemas.openxmlformats.org/officeDocument/2006/relationships/image" Target="../media/image27.png"/><Relationship Id="rId19" Type="http://schemas.openxmlformats.org/officeDocument/2006/relationships/slide" Target="slide104.xml"/><Relationship Id="rId4" Type="http://schemas.openxmlformats.org/officeDocument/2006/relationships/image" Target="../media/image294.jpeg"/><Relationship Id="rId9" Type="http://schemas.openxmlformats.org/officeDocument/2006/relationships/image" Target="../media/image299.png"/><Relationship Id="rId14" Type="http://schemas.openxmlformats.org/officeDocument/2006/relationships/slide" Target="slide45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slide" Target="slide113.xml"/><Relationship Id="rId13" Type="http://schemas.openxmlformats.org/officeDocument/2006/relationships/image" Target="../media/image302.png"/><Relationship Id="rId3" Type="http://schemas.openxmlformats.org/officeDocument/2006/relationships/slide" Target="slide69.xml"/><Relationship Id="rId7" Type="http://schemas.openxmlformats.org/officeDocument/2006/relationships/slide" Target="slide83.xml"/><Relationship Id="rId12" Type="http://schemas.openxmlformats.org/officeDocument/2006/relationships/image" Target="../media/image30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300.png"/><Relationship Id="rId5" Type="http://schemas.openxmlformats.org/officeDocument/2006/relationships/slide" Target="slide17.xml"/><Relationship Id="rId15" Type="http://schemas.openxmlformats.org/officeDocument/2006/relationships/image" Target="../media/image304.png"/><Relationship Id="rId10" Type="http://schemas.openxmlformats.org/officeDocument/2006/relationships/image" Target="../media/image12.png"/><Relationship Id="rId4" Type="http://schemas.openxmlformats.org/officeDocument/2006/relationships/slide" Target="slide45.xml"/><Relationship Id="rId9" Type="http://schemas.openxmlformats.org/officeDocument/2006/relationships/slide" Target="slide104.xml"/><Relationship Id="rId14" Type="http://schemas.openxmlformats.org/officeDocument/2006/relationships/image" Target="../media/image30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12.png"/><Relationship Id="rId3" Type="http://schemas.openxmlformats.org/officeDocument/2006/relationships/image" Target="../media/image239.png"/><Relationship Id="rId7" Type="http://schemas.openxmlformats.org/officeDocument/2006/relationships/slide" Target="slide113.xml"/><Relationship Id="rId12" Type="http://schemas.openxmlformats.org/officeDocument/2006/relationships/slide" Target="slide104.xm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slide" Target="slide83.xml"/><Relationship Id="rId5" Type="http://schemas.openxmlformats.org/officeDocument/2006/relationships/image" Target="../media/image305.png"/><Relationship Id="rId10" Type="http://schemas.openxmlformats.org/officeDocument/2006/relationships/slide" Target="slide69.xml"/><Relationship Id="rId4" Type="http://schemas.openxmlformats.org/officeDocument/2006/relationships/image" Target="../media/image49.png"/><Relationship Id="rId9" Type="http://schemas.openxmlformats.org/officeDocument/2006/relationships/slide" Target="slide45.xml"/><Relationship Id="rId14" Type="http://schemas.openxmlformats.org/officeDocument/2006/relationships/image" Target="../media/image13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slide" Target="slide113.xml"/><Relationship Id="rId13" Type="http://schemas.openxmlformats.org/officeDocument/2006/relationships/slide" Target="slide104.xml"/><Relationship Id="rId3" Type="http://schemas.openxmlformats.org/officeDocument/2006/relationships/image" Target="../media/image306.jpeg"/><Relationship Id="rId7" Type="http://schemas.openxmlformats.org/officeDocument/2006/relationships/slide" Target="slide2.xml"/><Relationship Id="rId12" Type="http://schemas.openxmlformats.org/officeDocument/2006/relationships/slide" Target="slide83.xm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69.xml"/><Relationship Id="rId5" Type="http://schemas.openxmlformats.org/officeDocument/2006/relationships/image" Target="../media/image308.png"/><Relationship Id="rId10" Type="http://schemas.openxmlformats.org/officeDocument/2006/relationships/slide" Target="slide45.xml"/><Relationship Id="rId4" Type="http://schemas.openxmlformats.org/officeDocument/2006/relationships/image" Target="../media/image307.png"/><Relationship Id="rId9" Type="http://schemas.openxmlformats.org/officeDocument/2006/relationships/slide" Target="slide17.xml"/><Relationship Id="rId14" Type="http://schemas.openxmlformats.org/officeDocument/2006/relationships/image" Target="../media/image13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slide" Target="slide69.xml"/><Relationship Id="rId13" Type="http://schemas.openxmlformats.org/officeDocument/2006/relationships/hyperlink" Target="http://www.fao.org/resources/infographics/infographics-details/fr/c/1027151/" TargetMode="External"/><Relationship Id="rId3" Type="http://schemas.openxmlformats.org/officeDocument/2006/relationships/image" Target="../media/image309.jpeg"/><Relationship Id="rId7" Type="http://schemas.openxmlformats.org/officeDocument/2006/relationships/slide" Target="slide45.xml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11" Type="http://schemas.openxmlformats.org/officeDocument/2006/relationships/image" Target="../media/image12.png"/><Relationship Id="rId5" Type="http://schemas.openxmlformats.org/officeDocument/2006/relationships/slide" Target="slide113.xml"/><Relationship Id="rId15" Type="http://schemas.openxmlformats.org/officeDocument/2006/relationships/image" Target="../media/image13.png"/><Relationship Id="rId10" Type="http://schemas.openxmlformats.org/officeDocument/2006/relationships/slide" Target="slide104.xml"/><Relationship Id="rId4" Type="http://schemas.openxmlformats.org/officeDocument/2006/relationships/slide" Target="slide2.xml"/><Relationship Id="rId9" Type="http://schemas.openxmlformats.org/officeDocument/2006/relationships/slide" Target="slide83.xml"/><Relationship Id="rId14" Type="http://schemas.openxmlformats.org/officeDocument/2006/relationships/image" Target="../media/image310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airetmoi.org/" TargetMode="External"/><Relationship Id="rId13" Type="http://schemas.openxmlformats.org/officeDocument/2006/relationships/hyperlink" Target="http://ecologieprovence.org/" TargetMode="External"/><Relationship Id="rId3" Type="http://schemas.openxmlformats.org/officeDocument/2006/relationships/image" Target="../media/image312.png"/><Relationship Id="rId7" Type="http://schemas.openxmlformats.org/officeDocument/2006/relationships/image" Target="../media/image315.png"/><Relationship Id="rId12" Type="http://schemas.openxmlformats.org/officeDocument/2006/relationships/image" Target="../media/image318.jpe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1.xml"/><Relationship Id="rId11" Type="http://schemas.openxmlformats.org/officeDocument/2006/relationships/image" Target="../media/image317.png"/><Relationship Id="rId5" Type="http://schemas.openxmlformats.org/officeDocument/2006/relationships/image" Target="../media/image314.jpeg"/><Relationship Id="rId15" Type="http://schemas.openxmlformats.org/officeDocument/2006/relationships/image" Target="../media/image12.png"/><Relationship Id="rId10" Type="http://schemas.openxmlformats.org/officeDocument/2006/relationships/hyperlink" Target="http://www.atmosud.org/" TargetMode="External"/><Relationship Id="rId4" Type="http://schemas.openxmlformats.org/officeDocument/2006/relationships/image" Target="../media/image313.png"/><Relationship Id="rId9" Type="http://schemas.openxmlformats.org/officeDocument/2006/relationships/image" Target="../media/image316.png"/><Relationship Id="rId14" Type="http://schemas.openxmlformats.org/officeDocument/2006/relationships/image" Target="../media/image3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69.xml"/><Relationship Id="rId18" Type="http://schemas.openxmlformats.org/officeDocument/2006/relationships/image" Target="../media/image13.png"/><Relationship Id="rId3" Type="http://schemas.openxmlformats.org/officeDocument/2006/relationships/tags" Target="../tags/tag6.xml"/><Relationship Id="rId7" Type="http://schemas.openxmlformats.org/officeDocument/2006/relationships/image" Target="../media/image30.png"/><Relationship Id="rId12" Type="http://schemas.openxmlformats.org/officeDocument/2006/relationships/slide" Target="slide45.xml"/><Relationship Id="rId17" Type="http://schemas.openxmlformats.org/officeDocument/2006/relationships/image" Target="../media/image12.png"/><Relationship Id="rId2" Type="http://schemas.openxmlformats.org/officeDocument/2006/relationships/tags" Target="../tags/tag5.xml"/><Relationship Id="rId16" Type="http://schemas.openxmlformats.org/officeDocument/2006/relationships/slide" Target="slide113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11" Type="http://schemas.openxmlformats.org/officeDocument/2006/relationships/slide" Target="slide17.xml"/><Relationship Id="rId5" Type="http://schemas.openxmlformats.org/officeDocument/2006/relationships/notesSlide" Target="../notesSlides/notesSlide8.xml"/><Relationship Id="rId15" Type="http://schemas.openxmlformats.org/officeDocument/2006/relationships/slide" Target="slide104.xml"/><Relationship Id="rId10" Type="http://schemas.openxmlformats.org/officeDocument/2006/relationships/slide" Target="slide2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1.png"/><Relationship Id="rId14" Type="http://schemas.openxmlformats.org/officeDocument/2006/relationships/slide" Target="slide8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83.xml"/><Relationship Id="rId3" Type="http://schemas.openxmlformats.org/officeDocument/2006/relationships/image" Target="../media/image32.png"/><Relationship Id="rId7" Type="http://schemas.openxmlformats.org/officeDocument/2006/relationships/slide" Target="slide6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5.xml"/><Relationship Id="rId11" Type="http://schemas.openxmlformats.org/officeDocument/2006/relationships/image" Target="../media/image12.png"/><Relationship Id="rId5" Type="http://schemas.openxmlformats.org/officeDocument/2006/relationships/slide" Target="slide17.xml"/><Relationship Id="rId10" Type="http://schemas.openxmlformats.org/officeDocument/2006/relationships/slide" Target="slide113.xml"/><Relationship Id="rId4" Type="http://schemas.openxmlformats.org/officeDocument/2006/relationships/slide" Target="slide2.xml"/><Relationship Id="rId9" Type="http://schemas.openxmlformats.org/officeDocument/2006/relationships/slide" Target="slide10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113.xml"/><Relationship Id="rId3" Type="http://schemas.openxmlformats.org/officeDocument/2006/relationships/image" Target="../media/image33.png"/><Relationship Id="rId7" Type="http://schemas.openxmlformats.org/officeDocument/2006/relationships/slide" Target="slide2.xml"/><Relationship Id="rId12" Type="http://schemas.openxmlformats.org/officeDocument/2006/relationships/slide" Target="slide10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slide" Target="slide83.xml"/><Relationship Id="rId5" Type="http://schemas.openxmlformats.org/officeDocument/2006/relationships/image" Target="../media/image34.png"/><Relationship Id="rId10" Type="http://schemas.openxmlformats.org/officeDocument/2006/relationships/slide" Target="slide69.xml"/><Relationship Id="rId4" Type="http://schemas.openxmlformats.org/officeDocument/2006/relationships/slide" Target="slide15.xml"/><Relationship Id="rId9" Type="http://schemas.openxmlformats.org/officeDocument/2006/relationships/slide" Target="slide45.xml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13" Type="http://schemas.openxmlformats.org/officeDocument/2006/relationships/image" Target="../media/image12.png"/><Relationship Id="rId3" Type="http://schemas.openxmlformats.org/officeDocument/2006/relationships/image" Target="../media/image36.jpeg"/><Relationship Id="rId7" Type="http://schemas.openxmlformats.org/officeDocument/2006/relationships/slide" Target="slide17.xml"/><Relationship Id="rId12" Type="http://schemas.openxmlformats.org/officeDocument/2006/relationships/slide" Target="slide113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slide" Target="slide104.xml"/><Relationship Id="rId5" Type="http://schemas.openxmlformats.org/officeDocument/2006/relationships/image" Target="../media/image15.png"/><Relationship Id="rId10" Type="http://schemas.openxmlformats.org/officeDocument/2006/relationships/slide" Target="slide83.xml"/><Relationship Id="rId4" Type="http://schemas.openxmlformats.org/officeDocument/2006/relationships/slide" Target="slide14.xml"/><Relationship Id="rId9" Type="http://schemas.openxmlformats.org/officeDocument/2006/relationships/slide" Target="slide6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113.xml"/><Relationship Id="rId3" Type="http://schemas.openxmlformats.org/officeDocument/2006/relationships/image" Target="../media/image38.jpeg"/><Relationship Id="rId7" Type="http://schemas.openxmlformats.org/officeDocument/2006/relationships/slide" Target="slide2.xml"/><Relationship Id="rId12" Type="http://schemas.openxmlformats.org/officeDocument/2006/relationships/slide" Target="slide104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slide" Target="slide83.xml"/><Relationship Id="rId5" Type="http://schemas.openxmlformats.org/officeDocument/2006/relationships/image" Target="../media/image15.png"/><Relationship Id="rId10" Type="http://schemas.openxmlformats.org/officeDocument/2006/relationships/slide" Target="slide69.xml"/><Relationship Id="rId4" Type="http://schemas.openxmlformats.org/officeDocument/2006/relationships/slide" Target="slide14.xml"/><Relationship Id="rId9" Type="http://schemas.openxmlformats.org/officeDocument/2006/relationships/slide" Target="slide45.xml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104.xml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12" Type="http://schemas.openxmlformats.org/officeDocument/2006/relationships/slide" Target="slide83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slide" Target="slide69.xml"/><Relationship Id="rId5" Type="http://schemas.openxmlformats.org/officeDocument/2006/relationships/image" Target="../media/image43.png"/><Relationship Id="rId15" Type="http://schemas.openxmlformats.org/officeDocument/2006/relationships/image" Target="../media/image12.png"/><Relationship Id="rId10" Type="http://schemas.openxmlformats.org/officeDocument/2006/relationships/slide" Target="slide45.xml"/><Relationship Id="rId4" Type="http://schemas.openxmlformats.org/officeDocument/2006/relationships/slide" Target="slide19.xml"/><Relationship Id="rId9" Type="http://schemas.openxmlformats.org/officeDocument/2006/relationships/slide" Target="slide2.xml"/><Relationship Id="rId14" Type="http://schemas.openxmlformats.org/officeDocument/2006/relationships/slide" Target="slide1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104.xml"/><Relationship Id="rId3" Type="http://schemas.openxmlformats.org/officeDocument/2006/relationships/slide" Target="slide3.xml"/><Relationship Id="rId7" Type="http://schemas.openxmlformats.org/officeDocument/2006/relationships/image" Target="../media/image12.png"/><Relationship Id="rId12" Type="http://schemas.openxmlformats.org/officeDocument/2006/relationships/slide" Target="slide8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slide" Target="slide69.xml"/><Relationship Id="rId5" Type="http://schemas.openxmlformats.org/officeDocument/2006/relationships/slide" Target="slide18.xml"/><Relationship Id="rId10" Type="http://schemas.openxmlformats.org/officeDocument/2006/relationships/slide" Target="slide45.xml"/><Relationship Id="rId4" Type="http://schemas.openxmlformats.org/officeDocument/2006/relationships/image" Target="../media/image46.png"/><Relationship Id="rId9" Type="http://schemas.openxmlformats.org/officeDocument/2006/relationships/slide" Target="slide2.xml"/><Relationship Id="rId14" Type="http://schemas.openxmlformats.org/officeDocument/2006/relationships/slide" Target="slide1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slide" Target="slide45.xml"/><Relationship Id="rId18" Type="http://schemas.openxmlformats.org/officeDocument/2006/relationships/image" Target="../media/image1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slide" Target="slide2.xml"/><Relationship Id="rId17" Type="http://schemas.openxmlformats.org/officeDocument/2006/relationships/slide" Target="slide113.xml"/><Relationship Id="rId2" Type="http://schemas.openxmlformats.org/officeDocument/2006/relationships/slide" Target="slide21.xml"/><Relationship Id="rId16" Type="http://schemas.openxmlformats.org/officeDocument/2006/relationships/slide" Target="slide10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slide" Target="slide17.xml"/><Relationship Id="rId5" Type="http://schemas.openxmlformats.org/officeDocument/2006/relationships/image" Target="../media/image49.png"/><Relationship Id="rId15" Type="http://schemas.openxmlformats.org/officeDocument/2006/relationships/slide" Target="slide83.xml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slide" Target="slide6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slide" Target="slide20.xml"/><Relationship Id="rId3" Type="http://schemas.openxmlformats.org/officeDocument/2006/relationships/image" Target="../media/image55.png"/><Relationship Id="rId7" Type="http://schemas.openxmlformats.org/officeDocument/2006/relationships/slide" Target="slide17.xm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5.xml"/><Relationship Id="rId11" Type="http://schemas.openxmlformats.org/officeDocument/2006/relationships/slide" Target="slide83.xml"/><Relationship Id="rId5" Type="http://schemas.openxmlformats.org/officeDocument/2006/relationships/slide" Target="slide69.xml"/><Relationship Id="rId15" Type="http://schemas.openxmlformats.org/officeDocument/2006/relationships/image" Target="../media/image57.png"/><Relationship Id="rId10" Type="http://schemas.openxmlformats.org/officeDocument/2006/relationships/slide" Target="slide113.xml"/><Relationship Id="rId4" Type="http://schemas.openxmlformats.org/officeDocument/2006/relationships/image" Target="../media/image56.png"/><Relationship Id="rId9" Type="http://schemas.openxmlformats.org/officeDocument/2006/relationships/slide" Target="slide104.xml"/><Relationship Id="rId1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13" Type="http://schemas.openxmlformats.org/officeDocument/2006/relationships/image" Target="../media/image12.png"/><Relationship Id="rId3" Type="http://schemas.openxmlformats.org/officeDocument/2006/relationships/image" Target="../media/image39.png"/><Relationship Id="rId7" Type="http://schemas.openxmlformats.org/officeDocument/2006/relationships/slide" Target="slide2.xml"/><Relationship Id="rId12" Type="http://schemas.openxmlformats.org/officeDocument/2006/relationships/slide" Target="slide113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11" Type="http://schemas.openxmlformats.org/officeDocument/2006/relationships/slide" Target="slide104.xml"/><Relationship Id="rId5" Type="http://schemas.openxmlformats.org/officeDocument/2006/relationships/image" Target="../media/image60.png"/><Relationship Id="rId10" Type="http://schemas.openxmlformats.org/officeDocument/2006/relationships/slide" Target="slide83.xml"/><Relationship Id="rId4" Type="http://schemas.openxmlformats.org/officeDocument/2006/relationships/image" Target="../media/image59.png"/><Relationship Id="rId9" Type="http://schemas.openxmlformats.org/officeDocument/2006/relationships/slide" Target="slide6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slide" Target="slide83.xml"/><Relationship Id="rId3" Type="http://schemas.openxmlformats.org/officeDocument/2006/relationships/image" Target="../media/image62.png"/><Relationship Id="rId7" Type="http://schemas.openxmlformats.org/officeDocument/2006/relationships/slide" Target="slide24.xml"/><Relationship Id="rId12" Type="http://schemas.openxmlformats.org/officeDocument/2006/relationships/slide" Target="slide69.xml"/><Relationship Id="rId2" Type="http://schemas.openxmlformats.org/officeDocument/2006/relationships/image" Target="../media/image61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slide" Target="slide45.xml"/><Relationship Id="rId5" Type="http://schemas.openxmlformats.org/officeDocument/2006/relationships/image" Target="../media/image64.png"/><Relationship Id="rId15" Type="http://schemas.openxmlformats.org/officeDocument/2006/relationships/slide" Target="slide113.xml"/><Relationship Id="rId10" Type="http://schemas.openxmlformats.org/officeDocument/2006/relationships/slide" Target="slide2.xml"/><Relationship Id="rId4" Type="http://schemas.openxmlformats.org/officeDocument/2006/relationships/image" Target="../media/image63.png"/><Relationship Id="rId9" Type="http://schemas.openxmlformats.org/officeDocument/2006/relationships/slide" Target="slide17.xml"/><Relationship Id="rId14" Type="http://schemas.openxmlformats.org/officeDocument/2006/relationships/slide" Target="slide10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13" Type="http://schemas.openxmlformats.org/officeDocument/2006/relationships/image" Target="../media/image12.png"/><Relationship Id="rId3" Type="http://schemas.openxmlformats.org/officeDocument/2006/relationships/slide" Target="slide30.xml"/><Relationship Id="rId7" Type="http://schemas.openxmlformats.org/officeDocument/2006/relationships/slide" Target="slide2.xml"/><Relationship Id="rId12" Type="http://schemas.openxmlformats.org/officeDocument/2006/relationships/slide" Target="slide113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11" Type="http://schemas.openxmlformats.org/officeDocument/2006/relationships/slide" Target="slide104.xml"/><Relationship Id="rId5" Type="http://schemas.openxmlformats.org/officeDocument/2006/relationships/image" Target="../media/image67.png"/><Relationship Id="rId15" Type="http://schemas.openxmlformats.org/officeDocument/2006/relationships/image" Target="../media/image68.png"/><Relationship Id="rId10" Type="http://schemas.openxmlformats.org/officeDocument/2006/relationships/slide" Target="slide83.xml"/><Relationship Id="rId4" Type="http://schemas.openxmlformats.org/officeDocument/2006/relationships/image" Target="../media/image27.png"/><Relationship Id="rId9" Type="http://schemas.openxmlformats.org/officeDocument/2006/relationships/slide" Target="slide69.xml"/><Relationship Id="rId1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69.xml"/><Relationship Id="rId13" Type="http://schemas.openxmlformats.org/officeDocument/2006/relationships/image" Target="../media/image69.png"/><Relationship Id="rId3" Type="http://schemas.openxmlformats.org/officeDocument/2006/relationships/slide" Target="slide23.xml"/><Relationship Id="rId7" Type="http://schemas.openxmlformats.org/officeDocument/2006/relationships/slide" Target="slide45.xml"/><Relationship Id="rId12" Type="http://schemas.openxmlformats.org/officeDocument/2006/relationships/image" Target="../media/image12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slide" Target="slide113.xml"/><Relationship Id="rId5" Type="http://schemas.openxmlformats.org/officeDocument/2006/relationships/slide" Target="slide17.xml"/><Relationship Id="rId15" Type="http://schemas.openxmlformats.org/officeDocument/2006/relationships/image" Target="../media/image27.png"/><Relationship Id="rId10" Type="http://schemas.openxmlformats.org/officeDocument/2006/relationships/slide" Target="slide104.xml"/><Relationship Id="rId4" Type="http://schemas.openxmlformats.org/officeDocument/2006/relationships/image" Target="../media/image26.png"/><Relationship Id="rId9" Type="http://schemas.openxmlformats.org/officeDocument/2006/relationships/slide" Target="slide83.xml"/><Relationship Id="rId14" Type="http://schemas.openxmlformats.org/officeDocument/2006/relationships/slide" Target="slide3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slide" Target="slide83.xml"/><Relationship Id="rId3" Type="http://schemas.openxmlformats.org/officeDocument/2006/relationships/slide" Target="slide27.xml"/><Relationship Id="rId7" Type="http://schemas.openxmlformats.org/officeDocument/2006/relationships/image" Target="../media/image71.png"/><Relationship Id="rId12" Type="http://schemas.openxmlformats.org/officeDocument/2006/relationships/slide" Target="slide69.xml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0.xml"/><Relationship Id="rId11" Type="http://schemas.openxmlformats.org/officeDocument/2006/relationships/slide" Target="slide45.xml"/><Relationship Id="rId5" Type="http://schemas.openxmlformats.org/officeDocument/2006/relationships/slide" Target="slide28.xml"/><Relationship Id="rId15" Type="http://schemas.openxmlformats.org/officeDocument/2006/relationships/slide" Target="slide113.xml"/><Relationship Id="rId10" Type="http://schemas.openxmlformats.org/officeDocument/2006/relationships/slide" Target="slide2.xml"/><Relationship Id="rId4" Type="http://schemas.openxmlformats.org/officeDocument/2006/relationships/image" Target="../media/image24.png"/><Relationship Id="rId9" Type="http://schemas.openxmlformats.org/officeDocument/2006/relationships/slide" Target="slide17.xml"/><Relationship Id="rId14" Type="http://schemas.openxmlformats.org/officeDocument/2006/relationships/slide" Target="slide10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104.xml"/><Relationship Id="rId3" Type="http://schemas.openxmlformats.org/officeDocument/2006/relationships/slide" Target="slide26.xml"/><Relationship Id="rId7" Type="http://schemas.openxmlformats.org/officeDocument/2006/relationships/image" Target="../media/image73.png"/><Relationship Id="rId12" Type="http://schemas.openxmlformats.org/officeDocument/2006/relationships/slide" Target="slide8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slide" Target="slide69.xml"/><Relationship Id="rId5" Type="http://schemas.openxmlformats.org/officeDocument/2006/relationships/image" Target="../media/image27.png"/><Relationship Id="rId15" Type="http://schemas.openxmlformats.org/officeDocument/2006/relationships/image" Target="../media/image12.png"/><Relationship Id="rId10" Type="http://schemas.openxmlformats.org/officeDocument/2006/relationships/slide" Target="slide45.xml"/><Relationship Id="rId4" Type="http://schemas.openxmlformats.org/officeDocument/2006/relationships/image" Target="../media/image26.png"/><Relationship Id="rId9" Type="http://schemas.openxmlformats.org/officeDocument/2006/relationships/slide" Target="slide2.xml"/><Relationship Id="rId14" Type="http://schemas.openxmlformats.org/officeDocument/2006/relationships/slide" Target="slide1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13" Type="http://schemas.openxmlformats.org/officeDocument/2006/relationships/image" Target="../media/image12.png"/><Relationship Id="rId3" Type="http://schemas.openxmlformats.org/officeDocument/2006/relationships/image" Target="../media/image26.png"/><Relationship Id="rId7" Type="http://schemas.openxmlformats.org/officeDocument/2006/relationships/slide" Target="slide2.xml"/><Relationship Id="rId12" Type="http://schemas.openxmlformats.org/officeDocument/2006/relationships/slide" Target="slide113.xml"/><Relationship Id="rId2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11" Type="http://schemas.openxmlformats.org/officeDocument/2006/relationships/slide" Target="slide104.xml"/><Relationship Id="rId5" Type="http://schemas.openxmlformats.org/officeDocument/2006/relationships/image" Target="../media/image74.png"/><Relationship Id="rId10" Type="http://schemas.openxmlformats.org/officeDocument/2006/relationships/slide" Target="slide83.xml"/><Relationship Id="rId4" Type="http://schemas.openxmlformats.org/officeDocument/2006/relationships/image" Target="../media/image27.png"/><Relationship Id="rId9" Type="http://schemas.openxmlformats.org/officeDocument/2006/relationships/slide" Target="slide6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104.xml"/><Relationship Id="rId3" Type="http://schemas.openxmlformats.org/officeDocument/2006/relationships/image" Target="../media/image75.png"/><Relationship Id="rId7" Type="http://schemas.openxmlformats.org/officeDocument/2006/relationships/image" Target="../media/image27.png"/><Relationship Id="rId12" Type="http://schemas.openxmlformats.org/officeDocument/2006/relationships/slide" Target="slide8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slide" Target="slide69.xml"/><Relationship Id="rId5" Type="http://schemas.openxmlformats.org/officeDocument/2006/relationships/slide" Target="slide26.xml"/><Relationship Id="rId15" Type="http://schemas.openxmlformats.org/officeDocument/2006/relationships/image" Target="../media/image12.png"/><Relationship Id="rId10" Type="http://schemas.openxmlformats.org/officeDocument/2006/relationships/slide" Target="slide45.xml"/><Relationship Id="rId4" Type="http://schemas.openxmlformats.org/officeDocument/2006/relationships/image" Target="../media/image76.png"/><Relationship Id="rId9" Type="http://schemas.openxmlformats.org/officeDocument/2006/relationships/slide" Target="slide2.xml"/><Relationship Id="rId14" Type="http://schemas.openxmlformats.org/officeDocument/2006/relationships/slide" Target="slide1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17.xml"/><Relationship Id="rId18" Type="http://schemas.openxmlformats.org/officeDocument/2006/relationships/slide" Target="slide113.xml"/><Relationship Id="rId3" Type="http://schemas.openxmlformats.org/officeDocument/2006/relationships/tags" Target="../tags/tag3.xml"/><Relationship Id="rId7" Type="http://schemas.openxmlformats.org/officeDocument/2006/relationships/image" Target="../media/image8.png"/><Relationship Id="rId12" Type="http://schemas.openxmlformats.org/officeDocument/2006/relationships/slide" Target="slide2.xml"/><Relationship Id="rId17" Type="http://schemas.openxmlformats.org/officeDocument/2006/relationships/slide" Target="slide104.xml"/><Relationship Id="rId2" Type="http://schemas.openxmlformats.org/officeDocument/2006/relationships/tags" Target="../tags/tag2.xml"/><Relationship Id="rId16" Type="http://schemas.openxmlformats.org/officeDocument/2006/relationships/slide" Target="slide83.xml"/><Relationship Id="rId20" Type="http://schemas.openxmlformats.org/officeDocument/2006/relationships/image" Target="../media/image13.png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3.xml"/><Relationship Id="rId15" Type="http://schemas.openxmlformats.org/officeDocument/2006/relationships/slide" Target="slide69.xml"/><Relationship Id="rId10" Type="http://schemas.openxmlformats.org/officeDocument/2006/relationships/image" Target="../media/image10.png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Relationship Id="rId14" Type="http://schemas.openxmlformats.org/officeDocument/2006/relationships/slide" Target="slide4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83.xml"/><Relationship Id="rId3" Type="http://schemas.openxmlformats.org/officeDocument/2006/relationships/image" Target="../media/image27.png"/><Relationship Id="rId7" Type="http://schemas.openxmlformats.org/officeDocument/2006/relationships/slide" Target="slide26.xml"/><Relationship Id="rId12" Type="http://schemas.openxmlformats.org/officeDocument/2006/relationships/slide" Target="slide69.xml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slide" Target="slide45.xml"/><Relationship Id="rId5" Type="http://schemas.openxmlformats.org/officeDocument/2006/relationships/image" Target="../media/image78.emf"/><Relationship Id="rId15" Type="http://schemas.openxmlformats.org/officeDocument/2006/relationships/slide" Target="slide113.xml"/><Relationship Id="rId10" Type="http://schemas.openxmlformats.org/officeDocument/2006/relationships/slide" Target="slide2.xml"/><Relationship Id="rId4" Type="http://schemas.openxmlformats.org/officeDocument/2006/relationships/image" Target="../media/image77.emf"/><Relationship Id="rId9" Type="http://schemas.openxmlformats.org/officeDocument/2006/relationships/slide" Target="slide17.xml"/><Relationship Id="rId14" Type="http://schemas.openxmlformats.org/officeDocument/2006/relationships/slide" Target="slide10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83.xml"/><Relationship Id="rId3" Type="http://schemas.openxmlformats.org/officeDocument/2006/relationships/image" Target="../media/image80.png"/><Relationship Id="rId7" Type="http://schemas.openxmlformats.org/officeDocument/2006/relationships/slide" Target="slide6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5.xml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slide" Target="slide113.xml"/><Relationship Id="rId4" Type="http://schemas.openxmlformats.org/officeDocument/2006/relationships/slide" Target="slide17.xml"/><Relationship Id="rId9" Type="http://schemas.openxmlformats.org/officeDocument/2006/relationships/slide" Target="slide10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slide" Target="slide83.xml"/><Relationship Id="rId18" Type="http://schemas.openxmlformats.org/officeDocument/2006/relationships/image" Target="../media/image88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slide" Target="slide69.xml"/><Relationship Id="rId17" Type="http://schemas.openxmlformats.org/officeDocument/2006/relationships/image" Target="../media/image87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slide" Target="slide45.xml"/><Relationship Id="rId5" Type="http://schemas.openxmlformats.org/officeDocument/2006/relationships/image" Target="../media/image83.png"/><Relationship Id="rId15" Type="http://schemas.openxmlformats.org/officeDocument/2006/relationships/slide" Target="slide113.xml"/><Relationship Id="rId10" Type="http://schemas.openxmlformats.org/officeDocument/2006/relationships/slide" Target="slide2.xml"/><Relationship Id="rId19" Type="http://schemas.openxmlformats.org/officeDocument/2006/relationships/image" Target="../media/image89.png"/><Relationship Id="rId4" Type="http://schemas.openxmlformats.org/officeDocument/2006/relationships/image" Target="../media/image82.png"/><Relationship Id="rId9" Type="http://schemas.openxmlformats.org/officeDocument/2006/relationships/slide" Target="slide17.xml"/><Relationship Id="rId14" Type="http://schemas.openxmlformats.org/officeDocument/2006/relationships/slide" Target="slide10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83.xml"/><Relationship Id="rId3" Type="http://schemas.openxmlformats.org/officeDocument/2006/relationships/image" Target="../media/image30.png"/><Relationship Id="rId7" Type="http://schemas.openxmlformats.org/officeDocument/2006/relationships/slide" Target="slide6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5.xml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slide" Target="slide113.xml"/><Relationship Id="rId4" Type="http://schemas.openxmlformats.org/officeDocument/2006/relationships/slide" Target="slide17.xml"/><Relationship Id="rId9" Type="http://schemas.openxmlformats.org/officeDocument/2006/relationships/slide" Target="slide10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slide" Target="slide83.xml"/><Relationship Id="rId18" Type="http://schemas.openxmlformats.org/officeDocument/2006/relationships/slide" Target="slide35.xml"/><Relationship Id="rId3" Type="http://schemas.openxmlformats.org/officeDocument/2006/relationships/slide" Target="slide39.xml"/><Relationship Id="rId7" Type="http://schemas.openxmlformats.org/officeDocument/2006/relationships/slide" Target="slide37.xml"/><Relationship Id="rId12" Type="http://schemas.openxmlformats.org/officeDocument/2006/relationships/slide" Target="slide69.xml"/><Relationship Id="rId17" Type="http://schemas.openxmlformats.org/officeDocument/2006/relationships/image" Target="../media/image92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slide" Target="slide45.xml"/><Relationship Id="rId5" Type="http://schemas.openxmlformats.org/officeDocument/2006/relationships/slide" Target="slide38.xml"/><Relationship Id="rId15" Type="http://schemas.openxmlformats.org/officeDocument/2006/relationships/slide" Target="slide113.xml"/><Relationship Id="rId10" Type="http://schemas.openxmlformats.org/officeDocument/2006/relationships/slide" Target="slide2.xml"/><Relationship Id="rId19" Type="http://schemas.openxmlformats.org/officeDocument/2006/relationships/image" Target="../media/image93.png"/><Relationship Id="rId4" Type="http://schemas.openxmlformats.org/officeDocument/2006/relationships/image" Target="../media/image24.png"/><Relationship Id="rId9" Type="http://schemas.openxmlformats.org/officeDocument/2006/relationships/slide" Target="slide17.xml"/><Relationship Id="rId14" Type="http://schemas.openxmlformats.org/officeDocument/2006/relationships/slide" Target="slide10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69.xml"/><Relationship Id="rId3" Type="http://schemas.openxmlformats.org/officeDocument/2006/relationships/slide" Target="slide34.xml"/><Relationship Id="rId7" Type="http://schemas.openxmlformats.org/officeDocument/2006/relationships/slide" Target="slide36.xml"/><Relationship Id="rId12" Type="http://schemas.openxmlformats.org/officeDocument/2006/relationships/slide" Target="slide45.xml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6" Type="http://schemas.openxmlformats.org/officeDocument/2006/relationships/slide" Target="slide1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slide" Target="slide2.xml"/><Relationship Id="rId5" Type="http://schemas.openxmlformats.org/officeDocument/2006/relationships/slide" Target="slide30.xml"/><Relationship Id="rId15" Type="http://schemas.openxmlformats.org/officeDocument/2006/relationships/slide" Target="slide104.xml"/><Relationship Id="rId10" Type="http://schemas.openxmlformats.org/officeDocument/2006/relationships/slide" Target="slide17.xml"/><Relationship Id="rId4" Type="http://schemas.openxmlformats.org/officeDocument/2006/relationships/image" Target="../media/image26.png"/><Relationship Id="rId9" Type="http://schemas.openxmlformats.org/officeDocument/2006/relationships/image" Target="../media/image94.png"/><Relationship Id="rId14" Type="http://schemas.openxmlformats.org/officeDocument/2006/relationships/slide" Target="slide8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slide" Target="slide113.xml"/><Relationship Id="rId3" Type="http://schemas.openxmlformats.org/officeDocument/2006/relationships/image" Target="../media/image95.png"/><Relationship Id="rId7" Type="http://schemas.openxmlformats.org/officeDocument/2006/relationships/slide" Target="slide17.xml"/><Relationship Id="rId12" Type="http://schemas.openxmlformats.org/officeDocument/2006/relationships/slide" Target="slide10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slide" Target="slide83.xml"/><Relationship Id="rId5" Type="http://schemas.openxmlformats.org/officeDocument/2006/relationships/slide" Target="slide34.xml"/><Relationship Id="rId10" Type="http://schemas.openxmlformats.org/officeDocument/2006/relationships/slide" Target="slide69.xml"/><Relationship Id="rId4" Type="http://schemas.openxmlformats.org/officeDocument/2006/relationships/image" Target="../media/image96.wmf"/><Relationship Id="rId9" Type="http://schemas.openxmlformats.org/officeDocument/2006/relationships/slide" Target="slide45.xml"/><Relationship Id="rId1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104.xml"/><Relationship Id="rId3" Type="http://schemas.openxmlformats.org/officeDocument/2006/relationships/image" Target="../media/image97.png"/><Relationship Id="rId7" Type="http://schemas.openxmlformats.org/officeDocument/2006/relationships/image" Target="../media/image26.png"/><Relationship Id="rId12" Type="http://schemas.openxmlformats.org/officeDocument/2006/relationships/slide" Target="slide8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4.xml"/><Relationship Id="rId11" Type="http://schemas.openxmlformats.org/officeDocument/2006/relationships/slide" Target="slide69.xml"/><Relationship Id="rId5" Type="http://schemas.openxmlformats.org/officeDocument/2006/relationships/image" Target="../media/image27.png"/><Relationship Id="rId15" Type="http://schemas.openxmlformats.org/officeDocument/2006/relationships/image" Target="../media/image12.png"/><Relationship Id="rId10" Type="http://schemas.openxmlformats.org/officeDocument/2006/relationships/slide" Target="slide45.xml"/><Relationship Id="rId4" Type="http://schemas.openxmlformats.org/officeDocument/2006/relationships/slide" Target="slide30.xml"/><Relationship Id="rId9" Type="http://schemas.openxmlformats.org/officeDocument/2006/relationships/slide" Target="slide2.xml"/><Relationship Id="rId14" Type="http://schemas.openxmlformats.org/officeDocument/2006/relationships/slide" Target="slide11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slide" Target="slide69.xml"/><Relationship Id="rId3" Type="http://schemas.openxmlformats.org/officeDocument/2006/relationships/slide" Target="slide30.xml"/><Relationship Id="rId7" Type="http://schemas.openxmlformats.org/officeDocument/2006/relationships/image" Target="../media/image100.png"/><Relationship Id="rId12" Type="http://schemas.openxmlformats.org/officeDocument/2006/relationships/slide" Target="slide45.xml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6" Type="http://schemas.openxmlformats.org/officeDocument/2006/relationships/slide" Target="slide1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slide" Target="slide2.xml"/><Relationship Id="rId5" Type="http://schemas.openxmlformats.org/officeDocument/2006/relationships/image" Target="../media/image98.png"/><Relationship Id="rId15" Type="http://schemas.openxmlformats.org/officeDocument/2006/relationships/slide" Target="slide104.xml"/><Relationship Id="rId10" Type="http://schemas.openxmlformats.org/officeDocument/2006/relationships/slide" Target="slide17.xml"/><Relationship Id="rId4" Type="http://schemas.openxmlformats.org/officeDocument/2006/relationships/image" Target="../media/image27.png"/><Relationship Id="rId9" Type="http://schemas.openxmlformats.org/officeDocument/2006/relationships/image" Target="../media/image26.png"/><Relationship Id="rId14" Type="http://schemas.openxmlformats.org/officeDocument/2006/relationships/slide" Target="slide8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slide" Target="slide113.xml"/><Relationship Id="rId3" Type="http://schemas.openxmlformats.org/officeDocument/2006/relationships/slide" Target="slide30.xml"/><Relationship Id="rId7" Type="http://schemas.openxmlformats.org/officeDocument/2006/relationships/slide" Target="slide17.xml"/><Relationship Id="rId12" Type="http://schemas.openxmlformats.org/officeDocument/2006/relationships/slide" Target="slide10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slide" Target="slide83.xml"/><Relationship Id="rId5" Type="http://schemas.openxmlformats.org/officeDocument/2006/relationships/slide" Target="slide34.xml"/><Relationship Id="rId15" Type="http://schemas.openxmlformats.org/officeDocument/2006/relationships/image" Target="../media/image92.png"/><Relationship Id="rId10" Type="http://schemas.openxmlformats.org/officeDocument/2006/relationships/slide" Target="slide69.xml"/><Relationship Id="rId4" Type="http://schemas.openxmlformats.org/officeDocument/2006/relationships/image" Target="../media/image27.png"/><Relationship Id="rId9" Type="http://schemas.openxmlformats.org/officeDocument/2006/relationships/slide" Target="slide45.xml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13" Type="http://schemas.openxmlformats.org/officeDocument/2006/relationships/image" Target="../media/image12.png"/><Relationship Id="rId3" Type="http://schemas.openxmlformats.org/officeDocument/2006/relationships/image" Target="../media/image14.jpeg"/><Relationship Id="rId7" Type="http://schemas.openxmlformats.org/officeDocument/2006/relationships/slide" Target="slide17.xml"/><Relationship Id="rId12" Type="http://schemas.openxmlformats.org/officeDocument/2006/relationships/slide" Target="slide113.xml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slide" Target="slide104.xml"/><Relationship Id="rId5" Type="http://schemas.openxmlformats.org/officeDocument/2006/relationships/image" Target="../media/image15.png"/><Relationship Id="rId10" Type="http://schemas.openxmlformats.org/officeDocument/2006/relationships/slide" Target="slide83.xml"/><Relationship Id="rId4" Type="http://schemas.openxmlformats.org/officeDocument/2006/relationships/slide" Target="slide3.xml"/><Relationship Id="rId9" Type="http://schemas.openxmlformats.org/officeDocument/2006/relationships/slide" Target="slide69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104.xml"/><Relationship Id="rId3" Type="http://schemas.openxmlformats.org/officeDocument/2006/relationships/slide" Target="slide17.xml"/><Relationship Id="rId7" Type="http://schemas.openxmlformats.org/officeDocument/2006/relationships/slide" Target="slide83.xml"/><Relationship Id="rId12" Type="http://schemas.openxmlformats.org/officeDocument/2006/relationships/image" Target="../media/image10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9.xml"/><Relationship Id="rId11" Type="http://schemas.openxmlformats.org/officeDocument/2006/relationships/image" Target="../media/image101.jpg"/><Relationship Id="rId5" Type="http://schemas.openxmlformats.org/officeDocument/2006/relationships/slide" Target="slide45.xml"/><Relationship Id="rId10" Type="http://schemas.openxmlformats.org/officeDocument/2006/relationships/image" Target="../media/image12.png"/><Relationship Id="rId4" Type="http://schemas.openxmlformats.org/officeDocument/2006/relationships/slide" Target="slide2.xml"/><Relationship Id="rId9" Type="http://schemas.openxmlformats.org/officeDocument/2006/relationships/slide" Target="slide11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13" Type="http://schemas.openxmlformats.org/officeDocument/2006/relationships/slide" Target="slide17.xml"/><Relationship Id="rId18" Type="http://schemas.openxmlformats.org/officeDocument/2006/relationships/slide" Target="slide104.xml"/><Relationship Id="rId3" Type="http://schemas.openxmlformats.org/officeDocument/2006/relationships/tags" Target="../tags/tag9.xml"/><Relationship Id="rId21" Type="http://schemas.openxmlformats.org/officeDocument/2006/relationships/image" Target="../media/image13.png"/><Relationship Id="rId7" Type="http://schemas.openxmlformats.org/officeDocument/2006/relationships/image" Target="../media/image10.png"/><Relationship Id="rId12" Type="http://schemas.openxmlformats.org/officeDocument/2006/relationships/image" Target="../media/image107.png"/><Relationship Id="rId17" Type="http://schemas.openxmlformats.org/officeDocument/2006/relationships/slide" Target="slide83.xml"/><Relationship Id="rId2" Type="http://schemas.openxmlformats.org/officeDocument/2006/relationships/tags" Target="../tags/tag8.xml"/><Relationship Id="rId16" Type="http://schemas.openxmlformats.org/officeDocument/2006/relationships/slide" Target="slide69.xml"/><Relationship Id="rId20" Type="http://schemas.openxmlformats.org/officeDocument/2006/relationships/image" Target="../media/image12.png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11" Type="http://schemas.openxmlformats.org/officeDocument/2006/relationships/image" Target="../media/image106.jpeg"/><Relationship Id="rId5" Type="http://schemas.openxmlformats.org/officeDocument/2006/relationships/notesSlide" Target="../notesSlides/notesSlide29.xml"/><Relationship Id="rId15" Type="http://schemas.openxmlformats.org/officeDocument/2006/relationships/slide" Target="slide45.xml"/><Relationship Id="rId10" Type="http://schemas.openxmlformats.org/officeDocument/2006/relationships/image" Target="../media/image105.jpeg"/><Relationship Id="rId19" Type="http://schemas.openxmlformats.org/officeDocument/2006/relationships/slide" Target="slide113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4.jpeg"/><Relationship Id="rId14" Type="http://schemas.openxmlformats.org/officeDocument/2006/relationships/slide" Target="slide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slide" Target="slide113.xml"/><Relationship Id="rId3" Type="http://schemas.openxmlformats.org/officeDocument/2006/relationships/image" Target="../media/image108.png"/><Relationship Id="rId7" Type="http://schemas.openxmlformats.org/officeDocument/2006/relationships/slide" Target="slide17.xml"/><Relationship Id="rId12" Type="http://schemas.openxmlformats.org/officeDocument/2006/relationships/slide" Target="slide104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11" Type="http://schemas.openxmlformats.org/officeDocument/2006/relationships/slide" Target="slide83.xml"/><Relationship Id="rId5" Type="http://schemas.openxmlformats.org/officeDocument/2006/relationships/image" Target="../media/image110.jpeg"/><Relationship Id="rId10" Type="http://schemas.openxmlformats.org/officeDocument/2006/relationships/slide" Target="slide69.xml"/><Relationship Id="rId4" Type="http://schemas.openxmlformats.org/officeDocument/2006/relationships/image" Target="../media/image109.png"/><Relationship Id="rId9" Type="http://schemas.openxmlformats.org/officeDocument/2006/relationships/slide" Target="slide45.xml"/><Relationship Id="rId1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tatistiques.developpement-durable.gouv.fr/donnees-sur-les-immatriculations-des-vehicules?rubrique=58&amp;dossier=1347" TargetMode="External"/><Relationship Id="rId13" Type="http://schemas.openxmlformats.org/officeDocument/2006/relationships/slide" Target="slide2.xml"/><Relationship Id="rId18" Type="http://schemas.openxmlformats.org/officeDocument/2006/relationships/slide" Target="slide113.xml"/><Relationship Id="rId3" Type="http://schemas.openxmlformats.org/officeDocument/2006/relationships/tags" Target="../tags/tag12.xml"/><Relationship Id="rId7" Type="http://schemas.openxmlformats.org/officeDocument/2006/relationships/image" Target="../media/image10.png"/><Relationship Id="rId12" Type="http://schemas.openxmlformats.org/officeDocument/2006/relationships/slide" Target="slide17.xml"/><Relationship Id="rId17" Type="http://schemas.openxmlformats.org/officeDocument/2006/relationships/slide" Target="slide104.xml"/><Relationship Id="rId2" Type="http://schemas.openxmlformats.org/officeDocument/2006/relationships/tags" Target="../tags/tag11.xml"/><Relationship Id="rId16" Type="http://schemas.openxmlformats.org/officeDocument/2006/relationships/slide" Target="slide83.xml"/><Relationship Id="rId20" Type="http://schemas.openxmlformats.org/officeDocument/2006/relationships/image" Target="../media/image13.png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11" Type="http://schemas.openxmlformats.org/officeDocument/2006/relationships/image" Target="../media/image114.png"/><Relationship Id="rId5" Type="http://schemas.openxmlformats.org/officeDocument/2006/relationships/notesSlide" Target="../notesSlides/notesSlide31.xml"/><Relationship Id="rId15" Type="http://schemas.openxmlformats.org/officeDocument/2006/relationships/slide" Target="slide69.xml"/><Relationship Id="rId10" Type="http://schemas.openxmlformats.org/officeDocument/2006/relationships/image" Target="../media/image113.png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2.png"/><Relationship Id="rId14" Type="http://schemas.openxmlformats.org/officeDocument/2006/relationships/slide" Target="slide45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83.xml"/><Relationship Id="rId3" Type="http://schemas.openxmlformats.org/officeDocument/2006/relationships/image" Target="../media/image115.png"/><Relationship Id="rId7" Type="http://schemas.openxmlformats.org/officeDocument/2006/relationships/slide" Target="slide69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5.xml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slide" Target="slide113.xml"/><Relationship Id="rId4" Type="http://schemas.openxmlformats.org/officeDocument/2006/relationships/slide" Target="slide17.xml"/><Relationship Id="rId9" Type="http://schemas.openxmlformats.org/officeDocument/2006/relationships/slide" Target="slide10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69.xml"/><Relationship Id="rId13" Type="http://schemas.openxmlformats.org/officeDocument/2006/relationships/image" Target="../media/image12.png"/><Relationship Id="rId3" Type="http://schemas.openxmlformats.org/officeDocument/2006/relationships/image" Target="../media/image117.png"/><Relationship Id="rId7" Type="http://schemas.openxmlformats.org/officeDocument/2006/relationships/slide" Target="slide2.xml"/><Relationship Id="rId12" Type="http://schemas.openxmlformats.org/officeDocument/2006/relationships/slide" Target="slide45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11" Type="http://schemas.openxmlformats.org/officeDocument/2006/relationships/slide" Target="slide113.xml"/><Relationship Id="rId5" Type="http://schemas.openxmlformats.org/officeDocument/2006/relationships/image" Target="../media/image24.png"/><Relationship Id="rId10" Type="http://schemas.openxmlformats.org/officeDocument/2006/relationships/slide" Target="slide104.xml"/><Relationship Id="rId4" Type="http://schemas.openxmlformats.org/officeDocument/2006/relationships/slide" Target="slide47.xml"/><Relationship Id="rId9" Type="http://schemas.openxmlformats.org/officeDocument/2006/relationships/slide" Target="slide8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113.xml"/><Relationship Id="rId3" Type="http://schemas.openxmlformats.org/officeDocument/2006/relationships/image" Target="../media/image27.png"/><Relationship Id="rId7" Type="http://schemas.openxmlformats.org/officeDocument/2006/relationships/image" Target="../media/image118.png"/><Relationship Id="rId12" Type="http://schemas.openxmlformats.org/officeDocument/2006/relationships/slide" Target="slide104.xml"/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slide" Target="slide83.xml"/><Relationship Id="rId5" Type="http://schemas.openxmlformats.org/officeDocument/2006/relationships/image" Target="../media/image26.png"/><Relationship Id="rId15" Type="http://schemas.openxmlformats.org/officeDocument/2006/relationships/image" Target="../media/image12.png"/><Relationship Id="rId10" Type="http://schemas.openxmlformats.org/officeDocument/2006/relationships/slide" Target="slide69.xml"/><Relationship Id="rId4" Type="http://schemas.openxmlformats.org/officeDocument/2006/relationships/slide" Target="slide46.xml"/><Relationship Id="rId9" Type="http://schemas.openxmlformats.org/officeDocument/2006/relationships/slide" Target="slide2.xml"/><Relationship Id="rId14" Type="http://schemas.openxmlformats.org/officeDocument/2006/relationships/slide" Target="slide45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3" Type="http://schemas.openxmlformats.org/officeDocument/2006/relationships/slide" Target="slide2.xml"/><Relationship Id="rId7" Type="http://schemas.openxmlformats.org/officeDocument/2006/relationships/slide" Target="slide113.xml"/><Relationship Id="rId12" Type="http://schemas.openxmlformats.org/officeDocument/2006/relationships/image" Target="../media/image121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4.xml"/><Relationship Id="rId11" Type="http://schemas.openxmlformats.org/officeDocument/2006/relationships/image" Target="../media/image120.png"/><Relationship Id="rId5" Type="http://schemas.openxmlformats.org/officeDocument/2006/relationships/slide" Target="slide83.xml"/><Relationship Id="rId10" Type="http://schemas.openxmlformats.org/officeDocument/2006/relationships/image" Target="../media/image119.png"/><Relationship Id="rId4" Type="http://schemas.openxmlformats.org/officeDocument/2006/relationships/slide" Target="slide69.xml"/><Relationship Id="rId9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27.png"/><Relationship Id="rId18" Type="http://schemas.openxmlformats.org/officeDocument/2006/relationships/slide" Target="slide69.xml"/><Relationship Id="rId3" Type="http://schemas.openxmlformats.org/officeDocument/2006/relationships/image" Target="../media/image122.png"/><Relationship Id="rId21" Type="http://schemas.openxmlformats.org/officeDocument/2006/relationships/slide" Target="slide113.xml"/><Relationship Id="rId7" Type="http://schemas.openxmlformats.org/officeDocument/2006/relationships/image" Target="../media/image126.png"/><Relationship Id="rId12" Type="http://schemas.openxmlformats.org/officeDocument/2006/relationships/slide" Target="slide30.xml"/><Relationship Id="rId17" Type="http://schemas.openxmlformats.org/officeDocument/2006/relationships/slide" Target="slide2.xml"/><Relationship Id="rId2" Type="http://schemas.openxmlformats.org/officeDocument/2006/relationships/notesSlide" Target="../notesSlides/notesSlide35.xml"/><Relationship Id="rId16" Type="http://schemas.openxmlformats.org/officeDocument/2006/relationships/slide" Target="slide17.xml"/><Relationship Id="rId20" Type="http://schemas.openxmlformats.org/officeDocument/2006/relationships/slide" Target="slide10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25.png"/><Relationship Id="rId11" Type="http://schemas.openxmlformats.org/officeDocument/2006/relationships/image" Target="../media/image128.png"/><Relationship Id="rId5" Type="http://schemas.openxmlformats.org/officeDocument/2006/relationships/image" Target="../media/image124.png"/><Relationship Id="rId15" Type="http://schemas.openxmlformats.org/officeDocument/2006/relationships/image" Target="../media/image26.png"/><Relationship Id="rId23" Type="http://schemas.openxmlformats.org/officeDocument/2006/relationships/image" Target="../media/image12.png"/><Relationship Id="rId10" Type="http://schemas.openxmlformats.org/officeDocument/2006/relationships/image" Target="../media/image85.png"/><Relationship Id="rId19" Type="http://schemas.openxmlformats.org/officeDocument/2006/relationships/slide" Target="slide83.xml"/><Relationship Id="rId4" Type="http://schemas.openxmlformats.org/officeDocument/2006/relationships/image" Target="../media/image123.png"/><Relationship Id="rId9" Type="http://schemas.openxmlformats.org/officeDocument/2006/relationships/image" Target="../media/image84.png"/><Relationship Id="rId14" Type="http://schemas.openxmlformats.org/officeDocument/2006/relationships/slide" Target="slide48.xml"/><Relationship Id="rId22" Type="http://schemas.openxmlformats.org/officeDocument/2006/relationships/slide" Target="slide4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13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slide" Target="slide17.xml"/><Relationship Id="rId12" Type="http://schemas.openxmlformats.org/officeDocument/2006/relationships/slide" Target="slide11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slide" Target="slide104.xml"/><Relationship Id="rId5" Type="http://schemas.openxmlformats.org/officeDocument/2006/relationships/image" Target="../media/image18.png"/><Relationship Id="rId10" Type="http://schemas.openxmlformats.org/officeDocument/2006/relationships/slide" Target="slide83.xml"/><Relationship Id="rId4" Type="http://schemas.openxmlformats.org/officeDocument/2006/relationships/image" Target="../media/image17.png"/><Relationship Id="rId9" Type="http://schemas.openxmlformats.org/officeDocument/2006/relationships/slide" Target="slide69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104.xml"/><Relationship Id="rId3" Type="http://schemas.openxmlformats.org/officeDocument/2006/relationships/image" Target="../media/image129.png"/><Relationship Id="rId7" Type="http://schemas.openxmlformats.org/officeDocument/2006/relationships/slide" Target="slide83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9.xml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slide" Target="slide45.xml"/><Relationship Id="rId4" Type="http://schemas.openxmlformats.org/officeDocument/2006/relationships/slide" Target="slide17.xml"/><Relationship Id="rId9" Type="http://schemas.openxmlformats.org/officeDocument/2006/relationships/slide" Target="slide11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104.xml"/><Relationship Id="rId3" Type="http://schemas.openxmlformats.org/officeDocument/2006/relationships/image" Target="../media/image130.png"/><Relationship Id="rId7" Type="http://schemas.openxmlformats.org/officeDocument/2006/relationships/slide" Target="slide83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9.xml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slide" Target="slide45.xml"/><Relationship Id="rId4" Type="http://schemas.openxmlformats.org/officeDocument/2006/relationships/slide" Target="slide17.xml"/><Relationship Id="rId9" Type="http://schemas.openxmlformats.org/officeDocument/2006/relationships/slide" Target="slide113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113.xml"/><Relationship Id="rId3" Type="http://schemas.openxmlformats.org/officeDocument/2006/relationships/slide" Target="slide17.xml"/><Relationship Id="rId7" Type="http://schemas.openxmlformats.org/officeDocument/2006/relationships/slide" Target="slide104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3.xml"/><Relationship Id="rId11" Type="http://schemas.openxmlformats.org/officeDocument/2006/relationships/image" Target="../media/image131.png"/><Relationship Id="rId5" Type="http://schemas.openxmlformats.org/officeDocument/2006/relationships/slide" Target="slide69.xml"/><Relationship Id="rId10" Type="http://schemas.openxmlformats.org/officeDocument/2006/relationships/image" Target="../media/image12.png"/><Relationship Id="rId4" Type="http://schemas.openxmlformats.org/officeDocument/2006/relationships/slide" Target="slide2.xml"/><Relationship Id="rId9" Type="http://schemas.openxmlformats.org/officeDocument/2006/relationships/slide" Target="slide45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slide" Target="slide104.xml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12" Type="http://schemas.openxmlformats.org/officeDocument/2006/relationships/slide" Target="slide83.xml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11" Type="http://schemas.openxmlformats.org/officeDocument/2006/relationships/slide" Target="slide69.xml"/><Relationship Id="rId5" Type="http://schemas.openxmlformats.org/officeDocument/2006/relationships/image" Target="../media/image134.png"/><Relationship Id="rId15" Type="http://schemas.openxmlformats.org/officeDocument/2006/relationships/slide" Target="slide45.xml"/><Relationship Id="rId10" Type="http://schemas.openxmlformats.org/officeDocument/2006/relationships/slide" Target="slide2.xml"/><Relationship Id="rId4" Type="http://schemas.openxmlformats.org/officeDocument/2006/relationships/image" Target="../media/image133.png"/><Relationship Id="rId9" Type="http://schemas.openxmlformats.org/officeDocument/2006/relationships/slide" Target="slide17.xml"/><Relationship Id="rId14" Type="http://schemas.openxmlformats.org/officeDocument/2006/relationships/slide" Target="slide113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69.xml"/><Relationship Id="rId18" Type="http://schemas.openxmlformats.org/officeDocument/2006/relationships/image" Target="../media/image12.png"/><Relationship Id="rId3" Type="http://schemas.openxmlformats.org/officeDocument/2006/relationships/tags" Target="../tags/tag15.xml"/><Relationship Id="rId7" Type="http://schemas.openxmlformats.org/officeDocument/2006/relationships/image" Target="../media/image7.png"/><Relationship Id="rId12" Type="http://schemas.openxmlformats.org/officeDocument/2006/relationships/slide" Target="slide2.xml"/><Relationship Id="rId17" Type="http://schemas.openxmlformats.org/officeDocument/2006/relationships/slide" Target="slide45.xml"/><Relationship Id="rId2" Type="http://schemas.openxmlformats.org/officeDocument/2006/relationships/tags" Target="../tags/tag14.xml"/><Relationship Id="rId16" Type="http://schemas.openxmlformats.org/officeDocument/2006/relationships/slide" Target="slide113.xml"/><Relationship Id="rId20" Type="http://schemas.openxmlformats.org/officeDocument/2006/relationships/image" Target="../media/image139.png"/><Relationship Id="rId1" Type="http://schemas.openxmlformats.org/officeDocument/2006/relationships/tags" Target="../tags/tag13.xml"/><Relationship Id="rId6" Type="http://schemas.openxmlformats.org/officeDocument/2006/relationships/image" Target="../media/image13.png"/><Relationship Id="rId11" Type="http://schemas.openxmlformats.org/officeDocument/2006/relationships/slide" Target="slide17.xml"/><Relationship Id="rId5" Type="http://schemas.openxmlformats.org/officeDocument/2006/relationships/notesSlide" Target="../notesSlides/notesSlide40.xml"/><Relationship Id="rId15" Type="http://schemas.openxmlformats.org/officeDocument/2006/relationships/slide" Target="slide104.xml"/><Relationship Id="rId10" Type="http://schemas.openxmlformats.org/officeDocument/2006/relationships/image" Target="../media/image138.png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slide" Target="slide55.xml"/><Relationship Id="rId14" Type="http://schemas.openxmlformats.org/officeDocument/2006/relationships/slide" Target="slide8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slide" Target="slide45.xml"/><Relationship Id="rId3" Type="http://schemas.openxmlformats.org/officeDocument/2006/relationships/notesSlide" Target="../notesSlides/notesSlide41.xml"/><Relationship Id="rId7" Type="http://schemas.openxmlformats.org/officeDocument/2006/relationships/slide" Target="slide17.xml"/><Relationship Id="rId12" Type="http://schemas.openxmlformats.org/officeDocument/2006/relationships/slide" Target="slide1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26.png"/><Relationship Id="rId11" Type="http://schemas.openxmlformats.org/officeDocument/2006/relationships/slide" Target="slide104.xml"/><Relationship Id="rId5" Type="http://schemas.openxmlformats.org/officeDocument/2006/relationships/slide" Target="slide54.xml"/><Relationship Id="rId10" Type="http://schemas.openxmlformats.org/officeDocument/2006/relationships/slide" Target="slide83.xml"/><Relationship Id="rId4" Type="http://schemas.openxmlformats.org/officeDocument/2006/relationships/image" Target="../media/image140.png"/><Relationship Id="rId9" Type="http://schemas.openxmlformats.org/officeDocument/2006/relationships/slide" Target="slide69.xml"/><Relationship Id="rId14" Type="http://schemas.openxmlformats.org/officeDocument/2006/relationships/image" Target="../media/image1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104.xml"/><Relationship Id="rId3" Type="http://schemas.openxmlformats.org/officeDocument/2006/relationships/image" Target="../media/image141.jpeg"/><Relationship Id="rId7" Type="http://schemas.openxmlformats.org/officeDocument/2006/relationships/slide" Target="slide83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9.xml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slide" Target="slide45.xml"/><Relationship Id="rId4" Type="http://schemas.openxmlformats.org/officeDocument/2006/relationships/slide" Target="slide17.xml"/><Relationship Id="rId9" Type="http://schemas.openxmlformats.org/officeDocument/2006/relationships/slide" Target="slide113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13" Type="http://schemas.openxmlformats.org/officeDocument/2006/relationships/slide" Target="slide83.xml"/><Relationship Id="rId3" Type="http://schemas.openxmlformats.org/officeDocument/2006/relationships/image" Target="../media/image61.png"/><Relationship Id="rId7" Type="http://schemas.openxmlformats.org/officeDocument/2006/relationships/slide" Target="slide60.xml"/><Relationship Id="rId12" Type="http://schemas.openxmlformats.org/officeDocument/2006/relationships/slide" Target="slide69.xml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43.xml"/><Relationship Id="rId16" Type="http://schemas.openxmlformats.org/officeDocument/2006/relationships/slide" Target="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slide" Target="slide2.xml"/><Relationship Id="rId5" Type="http://schemas.openxmlformats.org/officeDocument/2006/relationships/image" Target="../media/image24.png"/><Relationship Id="rId15" Type="http://schemas.openxmlformats.org/officeDocument/2006/relationships/slide" Target="slide113.xml"/><Relationship Id="rId10" Type="http://schemas.openxmlformats.org/officeDocument/2006/relationships/slide" Target="slide17.xml"/><Relationship Id="rId4" Type="http://schemas.openxmlformats.org/officeDocument/2006/relationships/slide" Target="slide59.xml"/><Relationship Id="rId9" Type="http://schemas.openxmlformats.org/officeDocument/2006/relationships/slide" Target="slide58.xml"/><Relationship Id="rId14" Type="http://schemas.openxmlformats.org/officeDocument/2006/relationships/slide" Target="slide104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57.xml"/><Relationship Id="rId13" Type="http://schemas.openxmlformats.org/officeDocument/2006/relationships/slide" Target="slide83.xml"/><Relationship Id="rId3" Type="http://schemas.openxmlformats.org/officeDocument/2006/relationships/image" Target="../media/image143.png"/><Relationship Id="rId7" Type="http://schemas.openxmlformats.org/officeDocument/2006/relationships/image" Target="../media/image39.png"/><Relationship Id="rId12" Type="http://schemas.openxmlformats.org/officeDocument/2006/relationships/slide" Target="slide69.xml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44.xml"/><Relationship Id="rId16" Type="http://schemas.openxmlformats.org/officeDocument/2006/relationships/slide" Target="slide4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6.png"/><Relationship Id="rId11" Type="http://schemas.openxmlformats.org/officeDocument/2006/relationships/slide" Target="slide2.xml"/><Relationship Id="rId5" Type="http://schemas.openxmlformats.org/officeDocument/2006/relationships/image" Target="../media/image145.png"/><Relationship Id="rId15" Type="http://schemas.openxmlformats.org/officeDocument/2006/relationships/slide" Target="slide113.xml"/><Relationship Id="rId10" Type="http://schemas.openxmlformats.org/officeDocument/2006/relationships/slide" Target="slide17.xml"/><Relationship Id="rId4" Type="http://schemas.openxmlformats.org/officeDocument/2006/relationships/image" Target="../media/image144.png"/><Relationship Id="rId9" Type="http://schemas.openxmlformats.org/officeDocument/2006/relationships/image" Target="../media/image26.png"/><Relationship Id="rId14" Type="http://schemas.openxmlformats.org/officeDocument/2006/relationships/slide" Target="slide104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slide" Target="slide2.xml"/><Relationship Id="rId18" Type="http://schemas.openxmlformats.org/officeDocument/2006/relationships/slide" Target="slide45.xml"/><Relationship Id="rId3" Type="http://schemas.openxmlformats.org/officeDocument/2006/relationships/image" Target="../media/image61.png"/><Relationship Id="rId7" Type="http://schemas.openxmlformats.org/officeDocument/2006/relationships/image" Target="../media/image148.png"/><Relationship Id="rId12" Type="http://schemas.openxmlformats.org/officeDocument/2006/relationships/slide" Target="slide17.xml"/><Relationship Id="rId17" Type="http://schemas.openxmlformats.org/officeDocument/2006/relationships/slide" Target="slide113.xml"/><Relationship Id="rId2" Type="http://schemas.openxmlformats.org/officeDocument/2006/relationships/notesSlide" Target="../notesSlides/notesSlide45.xml"/><Relationship Id="rId16" Type="http://schemas.openxmlformats.org/officeDocument/2006/relationships/slide" Target="slide10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7.png"/><Relationship Id="rId11" Type="http://schemas.openxmlformats.org/officeDocument/2006/relationships/image" Target="../media/image152.png"/><Relationship Id="rId5" Type="http://schemas.openxmlformats.org/officeDocument/2006/relationships/image" Target="../media/image26.png"/><Relationship Id="rId15" Type="http://schemas.openxmlformats.org/officeDocument/2006/relationships/slide" Target="slide83.xml"/><Relationship Id="rId10" Type="http://schemas.openxmlformats.org/officeDocument/2006/relationships/image" Target="../media/image151.png"/><Relationship Id="rId19" Type="http://schemas.openxmlformats.org/officeDocument/2006/relationships/image" Target="../media/image12.png"/><Relationship Id="rId4" Type="http://schemas.openxmlformats.org/officeDocument/2006/relationships/slide" Target="slide57.xml"/><Relationship Id="rId9" Type="http://schemas.openxmlformats.org/officeDocument/2006/relationships/image" Target="../media/image150.png"/><Relationship Id="rId14" Type="http://schemas.openxmlformats.org/officeDocument/2006/relationships/slide" Target="slide6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3.xml"/><Relationship Id="rId3" Type="http://schemas.openxmlformats.org/officeDocument/2006/relationships/image" Target="../media/image19.png"/><Relationship Id="rId7" Type="http://schemas.openxmlformats.org/officeDocument/2006/relationships/slide" Target="slide6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5.xml"/><Relationship Id="rId11" Type="http://schemas.openxmlformats.org/officeDocument/2006/relationships/image" Target="../media/image12.png"/><Relationship Id="rId5" Type="http://schemas.openxmlformats.org/officeDocument/2006/relationships/slide" Target="slide17.xml"/><Relationship Id="rId10" Type="http://schemas.openxmlformats.org/officeDocument/2006/relationships/slide" Target="slide113.xml"/><Relationship Id="rId4" Type="http://schemas.openxmlformats.org/officeDocument/2006/relationships/slide" Target="slide2.xml"/><Relationship Id="rId9" Type="http://schemas.openxmlformats.org/officeDocument/2006/relationships/slide" Target="slide104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69.xml"/><Relationship Id="rId18" Type="http://schemas.openxmlformats.org/officeDocument/2006/relationships/image" Target="../media/image12.png"/><Relationship Id="rId3" Type="http://schemas.openxmlformats.org/officeDocument/2006/relationships/image" Target="../media/image42.png"/><Relationship Id="rId7" Type="http://schemas.openxmlformats.org/officeDocument/2006/relationships/image" Target="../media/image34.png"/><Relationship Id="rId12" Type="http://schemas.openxmlformats.org/officeDocument/2006/relationships/slide" Target="slide2.xml"/><Relationship Id="rId17" Type="http://schemas.openxmlformats.org/officeDocument/2006/relationships/slide" Target="slide45.xml"/><Relationship Id="rId2" Type="http://schemas.openxmlformats.org/officeDocument/2006/relationships/notesSlide" Target="../notesSlides/notesSlide46.xml"/><Relationship Id="rId16" Type="http://schemas.openxmlformats.org/officeDocument/2006/relationships/slide" Target="slide11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1.xml"/><Relationship Id="rId11" Type="http://schemas.openxmlformats.org/officeDocument/2006/relationships/slide" Target="slide17.xml"/><Relationship Id="rId5" Type="http://schemas.openxmlformats.org/officeDocument/2006/relationships/image" Target="../media/image153.png"/><Relationship Id="rId15" Type="http://schemas.openxmlformats.org/officeDocument/2006/relationships/slide" Target="slide104.xml"/><Relationship Id="rId10" Type="http://schemas.openxmlformats.org/officeDocument/2006/relationships/image" Target="../media/image26.png"/><Relationship Id="rId4" Type="http://schemas.openxmlformats.org/officeDocument/2006/relationships/image" Target="../media/image39.png"/><Relationship Id="rId9" Type="http://schemas.openxmlformats.org/officeDocument/2006/relationships/slide" Target="slide57.xml"/><Relationship Id="rId14" Type="http://schemas.openxmlformats.org/officeDocument/2006/relationships/slide" Target="slide83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eg"/><Relationship Id="rId13" Type="http://schemas.openxmlformats.org/officeDocument/2006/relationships/slide" Target="slide17.xml"/><Relationship Id="rId18" Type="http://schemas.openxmlformats.org/officeDocument/2006/relationships/slide" Target="slide113.xml"/><Relationship Id="rId3" Type="http://schemas.openxmlformats.org/officeDocument/2006/relationships/image" Target="../media/image155.jpeg"/><Relationship Id="rId7" Type="http://schemas.openxmlformats.org/officeDocument/2006/relationships/image" Target="../media/image159.jpeg"/><Relationship Id="rId12" Type="http://schemas.openxmlformats.org/officeDocument/2006/relationships/image" Target="../media/image3.png"/><Relationship Id="rId17" Type="http://schemas.openxmlformats.org/officeDocument/2006/relationships/slide" Target="slide104.xml"/><Relationship Id="rId2" Type="http://schemas.openxmlformats.org/officeDocument/2006/relationships/image" Target="../media/image154.jpeg"/><Relationship Id="rId16" Type="http://schemas.openxmlformats.org/officeDocument/2006/relationships/slide" Target="slide83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jpeg"/><Relationship Id="rId11" Type="http://schemas.openxmlformats.org/officeDocument/2006/relationships/image" Target="../media/image26.png"/><Relationship Id="rId5" Type="http://schemas.openxmlformats.org/officeDocument/2006/relationships/image" Target="../media/image157.jpeg"/><Relationship Id="rId15" Type="http://schemas.openxmlformats.org/officeDocument/2006/relationships/slide" Target="slide69.xml"/><Relationship Id="rId10" Type="http://schemas.openxmlformats.org/officeDocument/2006/relationships/slide" Target="slide60.xml"/><Relationship Id="rId19" Type="http://schemas.openxmlformats.org/officeDocument/2006/relationships/slide" Target="slide45.xml"/><Relationship Id="rId4" Type="http://schemas.openxmlformats.org/officeDocument/2006/relationships/image" Target="../media/image156.jpeg"/><Relationship Id="rId9" Type="http://schemas.openxmlformats.org/officeDocument/2006/relationships/image" Target="../media/image161.jpeg"/><Relationship Id="rId14" Type="http://schemas.openxmlformats.org/officeDocument/2006/relationships/slide" Target="slide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21.png"/><Relationship Id="rId3" Type="http://schemas.openxmlformats.org/officeDocument/2006/relationships/image" Target="../media/image64.png"/><Relationship Id="rId7" Type="http://schemas.openxmlformats.org/officeDocument/2006/relationships/image" Target="../media/image166.png"/><Relationship Id="rId12" Type="http://schemas.openxmlformats.org/officeDocument/2006/relationships/image" Target="../media/image171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5" Type="http://schemas.openxmlformats.org/officeDocument/2006/relationships/image" Target="../media/image164.png"/><Relationship Id="rId10" Type="http://schemas.openxmlformats.org/officeDocument/2006/relationships/image" Target="../media/image169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" Target="slide83.xml"/><Relationship Id="rId13" Type="http://schemas.openxmlformats.org/officeDocument/2006/relationships/image" Target="../media/image172.png"/><Relationship Id="rId3" Type="http://schemas.openxmlformats.org/officeDocument/2006/relationships/slide" Target="slide66.xml"/><Relationship Id="rId7" Type="http://schemas.openxmlformats.org/officeDocument/2006/relationships/slide" Target="slide69.xml"/><Relationship Id="rId12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2.xml"/><Relationship Id="rId11" Type="http://schemas.openxmlformats.org/officeDocument/2006/relationships/slide" Target="slide45.xml"/><Relationship Id="rId5" Type="http://schemas.openxmlformats.org/officeDocument/2006/relationships/slide" Target="slide17.xml"/><Relationship Id="rId10" Type="http://schemas.openxmlformats.org/officeDocument/2006/relationships/slide" Target="slide113.xml"/><Relationship Id="rId4" Type="http://schemas.openxmlformats.org/officeDocument/2006/relationships/image" Target="../media/image26.png"/><Relationship Id="rId9" Type="http://schemas.openxmlformats.org/officeDocument/2006/relationships/slide" Target="slide104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" Target="slide113.xml"/><Relationship Id="rId3" Type="http://schemas.openxmlformats.org/officeDocument/2006/relationships/slide" Target="slide17.xml"/><Relationship Id="rId7" Type="http://schemas.openxmlformats.org/officeDocument/2006/relationships/slide" Target="slide104.xml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83.xml"/><Relationship Id="rId5" Type="http://schemas.openxmlformats.org/officeDocument/2006/relationships/slide" Target="slide69.xml"/><Relationship Id="rId10" Type="http://schemas.openxmlformats.org/officeDocument/2006/relationships/image" Target="../media/image12.png"/><Relationship Id="rId4" Type="http://schemas.openxmlformats.org/officeDocument/2006/relationships/slide" Target="slide2.xml"/><Relationship Id="rId9" Type="http://schemas.openxmlformats.org/officeDocument/2006/relationships/slide" Target="slide45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" Target="slide67.xml"/><Relationship Id="rId13" Type="http://schemas.openxmlformats.org/officeDocument/2006/relationships/slide" Target="slide83.xml"/><Relationship Id="rId3" Type="http://schemas.openxmlformats.org/officeDocument/2006/relationships/image" Target="../media/image175.png"/><Relationship Id="rId7" Type="http://schemas.openxmlformats.org/officeDocument/2006/relationships/image" Target="../media/image179.png"/><Relationship Id="rId12" Type="http://schemas.openxmlformats.org/officeDocument/2006/relationships/slide" Target="slide69.xml"/><Relationship Id="rId17" Type="http://schemas.openxmlformats.org/officeDocument/2006/relationships/image" Target="../media/image12.png"/><Relationship Id="rId2" Type="http://schemas.openxmlformats.org/officeDocument/2006/relationships/image" Target="../media/image174.png"/><Relationship Id="rId16" Type="http://schemas.openxmlformats.org/officeDocument/2006/relationships/slide" Target="slide4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8.png"/><Relationship Id="rId11" Type="http://schemas.openxmlformats.org/officeDocument/2006/relationships/slide" Target="slide2.xml"/><Relationship Id="rId5" Type="http://schemas.openxmlformats.org/officeDocument/2006/relationships/image" Target="../media/image177.png"/><Relationship Id="rId15" Type="http://schemas.openxmlformats.org/officeDocument/2006/relationships/slide" Target="slide113.xml"/><Relationship Id="rId10" Type="http://schemas.openxmlformats.org/officeDocument/2006/relationships/slide" Target="slide17.xml"/><Relationship Id="rId4" Type="http://schemas.openxmlformats.org/officeDocument/2006/relationships/image" Target="../media/image176.png"/><Relationship Id="rId9" Type="http://schemas.openxmlformats.org/officeDocument/2006/relationships/image" Target="../media/image180.png"/><Relationship Id="rId14" Type="http://schemas.openxmlformats.org/officeDocument/2006/relationships/slide" Target="slide104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" Target="slide68.xml"/><Relationship Id="rId13" Type="http://schemas.openxmlformats.org/officeDocument/2006/relationships/slide" Target="slide83.xml"/><Relationship Id="rId3" Type="http://schemas.openxmlformats.org/officeDocument/2006/relationships/slide" Target="slide66.xml"/><Relationship Id="rId7" Type="http://schemas.openxmlformats.org/officeDocument/2006/relationships/image" Target="../media/image181.png"/><Relationship Id="rId12" Type="http://schemas.openxmlformats.org/officeDocument/2006/relationships/slide" Target="slide69.xml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48.xml"/><Relationship Id="rId16" Type="http://schemas.openxmlformats.org/officeDocument/2006/relationships/slide" Target="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slide" Target="slide2.xml"/><Relationship Id="rId5" Type="http://schemas.openxmlformats.org/officeDocument/2006/relationships/slide" Target="slide30.xml"/><Relationship Id="rId15" Type="http://schemas.openxmlformats.org/officeDocument/2006/relationships/slide" Target="slide113.xml"/><Relationship Id="rId10" Type="http://schemas.openxmlformats.org/officeDocument/2006/relationships/slide" Target="slide17.xml"/><Relationship Id="rId4" Type="http://schemas.openxmlformats.org/officeDocument/2006/relationships/image" Target="../media/image26.png"/><Relationship Id="rId9" Type="http://schemas.openxmlformats.org/officeDocument/2006/relationships/image" Target="../media/image9.png"/><Relationship Id="rId14" Type="http://schemas.openxmlformats.org/officeDocument/2006/relationships/slide" Target="slide104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104.xml"/><Relationship Id="rId3" Type="http://schemas.openxmlformats.org/officeDocument/2006/relationships/image" Target="../media/image182.jpeg"/><Relationship Id="rId7" Type="http://schemas.openxmlformats.org/officeDocument/2006/relationships/slide" Target="slide67.xml"/><Relationship Id="rId12" Type="http://schemas.openxmlformats.org/officeDocument/2006/relationships/slide" Target="slide83.xml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11" Type="http://schemas.openxmlformats.org/officeDocument/2006/relationships/slide" Target="slide69.xml"/><Relationship Id="rId5" Type="http://schemas.openxmlformats.org/officeDocument/2006/relationships/image" Target="../media/image26.png"/><Relationship Id="rId15" Type="http://schemas.openxmlformats.org/officeDocument/2006/relationships/slide" Target="slide45.xml"/><Relationship Id="rId10" Type="http://schemas.openxmlformats.org/officeDocument/2006/relationships/slide" Target="slide2.xml"/><Relationship Id="rId4" Type="http://schemas.openxmlformats.org/officeDocument/2006/relationships/slide" Target="slide54.xml"/><Relationship Id="rId9" Type="http://schemas.openxmlformats.org/officeDocument/2006/relationships/slide" Target="slide17.xml"/><Relationship Id="rId14" Type="http://schemas.openxmlformats.org/officeDocument/2006/relationships/slide" Target="slide1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9.xml"/><Relationship Id="rId3" Type="http://schemas.openxmlformats.org/officeDocument/2006/relationships/image" Target="../media/image20.png"/><Relationship Id="rId7" Type="http://schemas.openxmlformats.org/officeDocument/2006/relationships/slide" Target="slide45.xm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11" Type="http://schemas.openxmlformats.org/officeDocument/2006/relationships/slide" Target="slide113.xml"/><Relationship Id="rId5" Type="http://schemas.openxmlformats.org/officeDocument/2006/relationships/slide" Target="slide2.xml"/><Relationship Id="rId10" Type="http://schemas.openxmlformats.org/officeDocument/2006/relationships/slide" Target="slide104.xml"/><Relationship Id="rId4" Type="http://schemas.openxmlformats.org/officeDocument/2006/relationships/image" Target="../media/image21.png"/><Relationship Id="rId9" Type="http://schemas.openxmlformats.org/officeDocument/2006/relationships/slide" Target="slide83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17.xml"/><Relationship Id="rId18" Type="http://schemas.openxmlformats.org/officeDocument/2006/relationships/slide" Target="slide69.xml"/><Relationship Id="rId3" Type="http://schemas.openxmlformats.org/officeDocument/2006/relationships/tags" Target="../tags/tag19.xml"/><Relationship Id="rId7" Type="http://schemas.openxmlformats.org/officeDocument/2006/relationships/image" Target="../media/image10.png"/><Relationship Id="rId12" Type="http://schemas.openxmlformats.org/officeDocument/2006/relationships/slide" Target="slide45.xml"/><Relationship Id="rId17" Type="http://schemas.openxmlformats.org/officeDocument/2006/relationships/slide" Target="slide113.xml"/><Relationship Id="rId2" Type="http://schemas.openxmlformats.org/officeDocument/2006/relationships/tags" Target="../tags/tag18.xml"/><Relationship Id="rId16" Type="http://schemas.openxmlformats.org/officeDocument/2006/relationships/slide" Target="slide104.xml"/><Relationship Id="rId20" Type="http://schemas.openxmlformats.org/officeDocument/2006/relationships/image" Target="../media/image13.png"/><Relationship Id="rId1" Type="http://schemas.openxmlformats.org/officeDocument/2006/relationships/tags" Target="../tags/tag17.xml"/><Relationship Id="rId6" Type="http://schemas.openxmlformats.org/officeDocument/2006/relationships/image" Target="../media/image185.png"/><Relationship Id="rId11" Type="http://schemas.openxmlformats.org/officeDocument/2006/relationships/image" Target="../media/image186.png"/><Relationship Id="rId5" Type="http://schemas.openxmlformats.org/officeDocument/2006/relationships/notesSlide" Target="../notesSlides/notesSlide51.xml"/><Relationship Id="rId15" Type="http://schemas.openxmlformats.org/officeDocument/2006/relationships/slide" Target="slide83.xml"/><Relationship Id="rId10" Type="http://schemas.openxmlformats.org/officeDocument/2006/relationships/slide" Target="slide71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Relationship Id="rId14" Type="http://schemas.openxmlformats.org/officeDocument/2006/relationships/slide" Target="slide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69.xml"/><Relationship Id="rId3" Type="http://schemas.openxmlformats.org/officeDocument/2006/relationships/slide" Target="slide70.xml"/><Relationship Id="rId7" Type="http://schemas.openxmlformats.org/officeDocument/2006/relationships/slide" Target="slide45.xml"/><Relationship Id="rId12" Type="http://schemas.openxmlformats.org/officeDocument/2006/relationships/slide" Target="slide113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88.png"/><Relationship Id="rId11" Type="http://schemas.openxmlformats.org/officeDocument/2006/relationships/slide" Target="slide104.xml"/><Relationship Id="rId5" Type="http://schemas.openxmlformats.org/officeDocument/2006/relationships/image" Target="../media/image187.png"/><Relationship Id="rId10" Type="http://schemas.openxmlformats.org/officeDocument/2006/relationships/slide" Target="slide83.xml"/><Relationship Id="rId4" Type="http://schemas.openxmlformats.org/officeDocument/2006/relationships/image" Target="../media/image26.png"/><Relationship Id="rId9" Type="http://schemas.openxmlformats.org/officeDocument/2006/relationships/slide" Target="slide2.xml"/><Relationship Id="rId14" Type="http://schemas.openxmlformats.org/officeDocument/2006/relationships/image" Target="../media/image12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slide" Target="slide113.xml"/><Relationship Id="rId3" Type="http://schemas.openxmlformats.org/officeDocument/2006/relationships/slide" Target="slide45.xml"/><Relationship Id="rId7" Type="http://schemas.openxmlformats.org/officeDocument/2006/relationships/slide" Target="slide104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83.xml"/><Relationship Id="rId5" Type="http://schemas.openxmlformats.org/officeDocument/2006/relationships/slide" Target="slide2.xml"/><Relationship Id="rId10" Type="http://schemas.openxmlformats.org/officeDocument/2006/relationships/image" Target="../media/image12.png"/><Relationship Id="rId4" Type="http://schemas.openxmlformats.org/officeDocument/2006/relationships/slide" Target="slide17.xml"/><Relationship Id="rId9" Type="http://schemas.openxmlformats.org/officeDocument/2006/relationships/slide" Target="slide69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hyperlink" Target="https://umap.openstreetmap.fr/fr/map/les-services-deconcentres-du-ministere-de-la-trans_121720#7/46.886/4.801" TargetMode="External"/><Relationship Id="rId13" Type="http://schemas.openxmlformats.org/officeDocument/2006/relationships/image" Target="../media/image196.png"/><Relationship Id="rId18" Type="http://schemas.openxmlformats.org/officeDocument/2006/relationships/slide" Target="slide104.xml"/><Relationship Id="rId3" Type="http://schemas.openxmlformats.org/officeDocument/2006/relationships/image" Target="../media/image189.png"/><Relationship Id="rId21" Type="http://schemas.openxmlformats.org/officeDocument/2006/relationships/image" Target="../media/image12.png"/><Relationship Id="rId7" Type="http://schemas.openxmlformats.org/officeDocument/2006/relationships/image" Target="../media/image39.png"/><Relationship Id="rId12" Type="http://schemas.openxmlformats.org/officeDocument/2006/relationships/image" Target="../media/image195.png"/><Relationship Id="rId17" Type="http://schemas.openxmlformats.org/officeDocument/2006/relationships/slide" Target="slide83.xml"/><Relationship Id="rId2" Type="http://schemas.openxmlformats.org/officeDocument/2006/relationships/notesSlide" Target="../notesSlides/notesSlide53.xml"/><Relationship Id="rId16" Type="http://schemas.openxmlformats.org/officeDocument/2006/relationships/slide" Target="slide2.xml"/><Relationship Id="rId20" Type="http://schemas.openxmlformats.org/officeDocument/2006/relationships/slide" Target="slide6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2.png"/><Relationship Id="rId11" Type="http://schemas.openxmlformats.org/officeDocument/2006/relationships/image" Target="../media/image194.png"/><Relationship Id="rId5" Type="http://schemas.openxmlformats.org/officeDocument/2006/relationships/image" Target="../media/image191.png"/><Relationship Id="rId15" Type="http://schemas.openxmlformats.org/officeDocument/2006/relationships/slide" Target="slide17.xml"/><Relationship Id="rId10" Type="http://schemas.openxmlformats.org/officeDocument/2006/relationships/image" Target="../media/image193.png"/><Relationship Id="rId19" Type="http://schemas.openxmlformats.org/officeDocument/2006/relationships/slide" Target="slide113.xml"/><Relationship Id="rId4" Type="http://schemas.openxmlformats.org/officeDocument/2006/relationships/image" Target="../media/image190.emf"/><Relationship Id="rId9" Type="http://schemas.openxmlformats.org/officeDocument/2006/relationships/hyperlink" Target="https://fr.wikipedia.org/wiki/Agence_r&#233;gionale_de_sant&#233;#Structure" TargetMode="External"/><Relationship Id="rId14" Type="http://schemas.openxmlformats.org/officeDocument/2006/relationships/slide" Target="slide45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2.png"/><Relationship Id="rId3" Type="http://schemas.openxmlformats.org/officeDocument/2006/relationships/image" Target="../media/image197.png"/><Relationship Id="rId7" Type="http://schemas.openxmlformats.org/officeDocument/2006/relationships/slide" Target="slide17.xml"/><Relationship Id="rId12" Type="http://schemas.openxmlformats.org/officeDocument/2006/relationships/slide" Target="slide69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5.xml"/><Relationship Id="rId11" Type="http://schemas.openxmlformats.org/officeDocument/2006/relationships/slide" Target="slide113.xml"/><Relationship Id="rId5" Type="http://schemas.openxmlformats.org/officeDocument/2006/relationships/image" Target="../media/image39.png"/><Relationship Id="rId10" Type="http://schemas.openxmlformats.org/officeDocument/2006/relationships/slide" Target="slide104.xml"/><Relationship Id="rId4" Type="http://schemas.openxmlformats.org/officeDocument/2006/relationships/slide" Target="slide75.xml"/><Relationship Id="rId9" Type="http://schemas.openxmlformats.org/officeDocument/2006/relationships/slide" Target="slide83.xml"/></Relationships>
</file>

<file path=ppt/slides/_rels/slide7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8.png"/><Relationship Id="rId18" Type="http://schemas.openxmlformats.org/officeDocument/2006/relationships/image" Target="../media/image213.png"/><Relationship Id="rId26" Type="http://schemas.openxmlformats.org/officeDocument/2006/relationships/slide" Target="slide17.xml"/><Relationship Id="rId3" Type="http://schemas.openxmlformats.org/officeDocument/2006/relationships/image" Target="../media/image198.png"/><Relationship Id="rId21" Type="http://schemas.openxmlformats.org/officeDocument/2006/relationships/slide" Target="slide79.xml"/><Relationship Id="rId34" Type="http://schemas.openxmlformats.org/officeDocument/2006/relationships/image" Target="../media/image5.png"/><Relationship Id="rId7" Type="http://schemas.openxmlformats.org/officeDocument/2006/relationships/image" Target="../media/image202.png"/><Relationship Id="rId12" Type="http://schemas.openxmlformats.org/officeDocument/2006/relationships/image" Target="../media/image207.png"/><Relationship Id="rId17" Type="http://schemas.openxmlformats.org/officeDocument/2006/relationships/image" Target="../media/image212.png"/><Relationship Id="rId25" Type="http://schemas.openxmlformats.org/officeDocument/2006/relationships/slide" Target="slide45.xml"/><Relationship Id="rId33" Type="http://schemas.openxmlformats.org/officeDocument/2006/relationships/image" Target="../media/image216.png"/><Relationship Id="rId2" Type="http://schemas.openxmlformats.org/officeDocument/2006/relationships/notesSlide" Target="../notesSlides/notesSlide55.xml"/><Relationship Id="rId16" Type="http://schemas.openxmlformats.org/officeDocument/2006/relationships/image" Target="../media/image211.png"/><Relationship Id="rId20" Type="http://schemas.openxmlformats.org/officeDocument/2006/relationships/image" Target="../media/image214.png"/><Relationship Id="rId29" Type="http://schemas.openxmlformats.org/officeDocument/2006/relationships/slide" Target="slide10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png"/><Relationship Id="rId11" Type="http://schemas.openxmlformats.org/officeDocument/2006/relationships/image" Target="../media/image206.png"/><Relationship Id="rId24" Type="http://schemas.openxmlformats.org/officeDocument/2006/relationships/image" Target="../media/image26.png"/><Relationship Id="rId32" Type="http://schemas.openxmlformats.org/officeDocument/2006/relationships/image" Target="../media/image12.png"/><Relationship Id="rId5" Type="http://schemas.openxmlformats.org/officeDocument/2006/relationships/image" Target="../media/image200.png"/><Relationship Id="rId15" Type="http://schemas.openxmlformats.org/officeDocument/2006/relationships/image" Target="../media/image210.png"/><Relationship Id="rId23" Type="http://schemas.openxmlformats.org/officeDocument/2006/relationships/slide" Target="slide74.xml"/><Relationship Id="rId28" Type="http://schemas.openxmlformats.org/officeDocument/2006/relationships/slide" Target="slide83.xml"/><Relationship Id="rId10" Type="http://schemas.openxmlformats.org/officeDocument/2006/relationships/image" Target="../media/image205.png"/><Relationship Id="rId19" Type="http://schemas.openxmlformats.org/officeDocument/2006/relationships/slide" Target="slide76.xml"/><Relationship Id="rId31" Type="http://schemas.openxmlformats.org/officeDocument/2006/relationships/slide" Target="slide69.xml"/><Relationship Id="rId4" Type="http://schemas.openxmlformats.org/officeDocument/2006/relationships/image" Target="../media/image199.png"/><Relationship Id="rId9" Type="http://schemas.openxmlformats.org/officeDocument/2006/relationships/image" Target="../media/image204.png"/><Relationship Id="rId14" Type="http://schemas.openxmlformats.org/officeDocument/2006/relationships/image" Target="../media/image209.png"/><Relationship Id="rId22" Type="http://schemas.openxmlformats.org/officeDocument/2006/relationships/image" Target="../media/image215.png"/><Relationship Id="rId27" Type="http://schemas.openxmlformats.org/officeDocument/2006/relationships/slide" Target="slide2.xml"/><Relationship Id="rId30" Type="http://schemas.openxmlformats.org/officeDocument/2006/relationships/slide" Target="slide113.xml"/><Relationship Id="rId8" Type="http://schemas.openxmlformats.org/officeDocument/2006/relationships/image" Target="../media/image203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13" Type="http://schemas.openxmlformats.org/officeDocument/2006/relationships/slide" Target="slide113.xml"/><Relationship Id="rId18" Type="http://schemas.openxmlformats.org/officeDocument/2006/relationships/image" Target="../media/image216.png"/><Relationship Id="rId3" Type="http://schemas.openxmlformats.org/officeDocument/2006/relationships/image" Target="../media/image217.jpeg"/><Relationship Id="rId7" Type="http://schemas.openxmlformats.org/officeDocument/2006/relationships/image" Target="../media/image221.jpeg"/><Relationship Id="rId12" Type="http://schemas.openxmlformats.org/officeDocument/2006/relationships/slide" Target="slide104.xml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56.xml"/><Relationship Id="rId16" Type="http://schemas.openxmlformats.org/officeDocument/2006/relationships/slide" Target="slide7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jpeg"/><Relationship Id="rId11" Type="http://schemas.openxmlformats.org/officeDocument/2006/relationships/slide" Target="slide83.xml"/><Relationship Id="rId5" Type="http://schemas.openxmlformats.org/officeDocument/2006/relationships/image" Target="../media/image219.jpeg"/><Relationship Id="rId15" Type="http://schemas.openxmlformats.org/officeDocument/2006/relationships/image" Target="../media/image12.png"/><Relationship Id="rId10" Type="http://schemas.openxmlformats.org/officeDocument/2006/relationships/slide" Target="slide2.xml"/><Relationship Id="rId4" Type="http://schemas.openxmlformats.org/officeDocument/2006/relationships/image" Target="../media/image218.jpeg"/><Relationship Id="rId9" Type="http://schemas.openxmlformats.org/officeDocument/2006/relationships/slide" Target="slide17.xml"/><Relationship Id="rId14" Type="http://schemas.openxmlformats.org/officeDocument/2006/relationships/slide" Target="slide69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slide" Target="slide113.xml"/><Relationship Id="rId3" Type="http://schemas.openxmlformats.org/officeDocument/2006/relationships/slide" Target="slide45.xml"/><Relationship Id="rId7" Type="http://schemas.openxmlformats.org/officeDocument/2006/relationships/slide" Target="slide104.xml"/><Relationship Id="rId12" Type="http://schemas.openxmlformats.org/officeDocument/2006/relationships/image" Target="../media/image22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3.xml"/><Relationship Id="rId11" Type="http://schemas.openxmlformats.org/officeDocument/2006/relationships/image" Target="../media/image216.png"/><Relationship Id="rId5" Type="http://schemas.openxmlformats.org/officeDocument/2006/relationships/slide" Target="slide2.xml"/><Relationship Id="rId10" Type="http://schemas.openxmlformats.org/officeDocument/2006/relationships/image" Target="../media/image12.png"/><Relationship Id="rId4" Type="http://schemas.openxmlformats.org/officeDocument/2006/relationships/slide" Target="slide17.xml"/><Relationship Id="rId9" Type="http://schemas.openxmlformats.org/officeDocument/2006/relationships/slide" Target="slide69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slide" Target="slide83.xml"/><Relationship Id="rId13" Type="http://schemas.openxmlformats.org/officeDocument/2006/relationships/image" Target="../media/image216.png"/><Relationship Id="rId3" Type="http://schemas.openxmlformats.org/officeDocument/2006/relationships/slide" Target="slide75.xml"/><Relationship Id="rId7" Type="http://schemas.openxmlformats.org/officeDocument/2006/relationships/slide" Target="slide2.xm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11" Type="http://schemas.openxmlformats.org/officeDocument/2006/relationships/slide" Target="slide69.xml"/><Relationship Id="rId5" Type="http://schemas.openxmlformats.org/officeDocument/2006/relationships/slide" Target="slide45.xml"/><Relationship Id="rId10" Type="http://schemas.openxmlformats.org/officeDocument/2006/relationships/slide" Target="slide113.xml"/><Relationship Id="rId4" Type="http://schemas.openxmlformats.org/officeDocument/2006/relationships/image" Target="../media/image26.png"/><Relationship Id="rId9" Type="http://schemas.openxmlformats.org/officeDocument/2006/relationships/slide" Target="slide104.xml"/><Relationship Id="rId14" Type="http://schemas.openxmlformats.org/officeDocument/2006/relationships/image" Target="../media/image223.jp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slide" Target="slide17.xml"/><Relationship Id="rId18" Type="http://schemas.openxmlformats.org/officeDocument/2006/relationships/slide" Target="slide69.xml"/><Relationship Id="rId3" Type="http://schemas.openxmlformats.org/officeDocument/2006/relationships/slide" Target="slide75.xml"/><Relationship Id="rId7" Type="http://schemas.openxmlformats.org/officeDocument/2006/relationships/image" Target="../media/image226.png"/><Relationship Id="rId12" Type="http://schemas.openxmlformats.org/officeDocument/2006/relationships/slide" Target="slide45.xml"/><Relationship Id="rId17" Type="http://schemas.openxmlformats.org/officeDocument/2006/relationships/slide" Target="slide113.xml"/><Relationship Id="rId2" Type="http://schemas.openxmlformats.org/officeDocument/2006/relationships/notesSlide" Target="../notesSlides/notesSlide59.xml"/><Relationship Id="rId16" Type="http://schemas.openxmlformats.org/officeDocument/2006/relationships/slide" Target="slide104.xml"/><Relationship Id="rId20" Type="http://schemas.openxmlformats.org/officeDocument/2006/relationships/image" Target="../media/image2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5.png"/><Relationship Id="rId11" Type="http://schemas.openxmlformats.org/officeDocument/2006/relationships/image" Target="../media/image229.png"/><Relationship Id="rId5" Type="http://schemas.openxmlformats.org/officeDocument/2006/relationships/image" Target="../media/image224.png"/><Relationship Id="rId15" Type="http://schemas.openxmlformats.org/officeDocument/2006/relationships/slide" Target="slide83.xml"/><Relationship Id="rId10" Type="http://schemas.openxmlformats.org/officeDocument/2006/relationships/image" Target="../media/image228.png"/><Relationship Id="rId19" Type="http://schemas.openxmlformats.org/officeDocument/2006/relationships/image" Target="../media/image12.png"/><Relationship Id="rId4" Type="http://schemas.openxmlformats.org/officeDocument/2006/relationships/image" Target="../media/image26.png"/><Relationship Id="rId9" Type="http://schemas.openxmlformats.org/officeDocument/2006/relationships/image" Target="../media/image227.png"/><Relationship Id="rId1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113.xml"/><Relationship Id="rId3" Type="http://schemas.openxmlformats.org/officeDocument/2006/relationships/image" Target="../media/image23.png"/><Relationship Id="rId7" Type="http://schemas.openxmlformats.org/officeDocument/2006/relationships/slide" Target="slide2.xml"/><Relationship Id="rId12" Type="http://schemas.openxmlformats.org/officeDocument/2006/relationships/slide" Target="slide10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83.xml"/><Relationship Id="rId5" Type="http://schemas.openxmlformats.org/officeDocument/2006/relationships/image" Target="../media/image24.png"/><Relationship Id="rId10" Type="http://schemas.openxmlformats.org/officeDocument/2006/relationships/slide" Target="slide69.xml"/><Relationship Id="rId4" Type="http://schemas.openxmlformats.org/officeDocument/2006/relationships/slide" Target="slide9.xml"/><Relationship Id="rId9" Type="http://schemas.openxmlformats.org/officeDocument/2006/relationships/slide" Target="slide45.xml"/><Relationship Id="rId1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slide" Target="slide83.xml"/><Relationship Id="rId3" Type="http://schemas.openxmlformats.org/officeDocument/2006/relationships/image" Target="../media/image230.jpeg"/><Relationship Id="rId7" Type="http://schemas.openxmlformats.org/officeDocument/2006/relationships/slide" Target="slide2.xm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11" Type="http://schemas.openxmlformats.org/officeDocument/2006/relationships/slide" Target="slide69.xml"/><Relationship Id="rId5" Type="http://schemas.openxmlformats.org/officeDocument/2006/relationships/slide" Target="slide45.xml"/><Relationship Id="rId10" Type="http://schemas.openxmlformats.org/officeDocument/2006/relationships/slide" Target="slide113.xml"/><Relationship Id="rId4" Type="http://schemas.openxmlformats.org/officeDocument/2006/relationships/image" Target="../media/image39.png"/><Relationship Id="rId9" Type="http://schemas.openxmlformats.org/officeDocument/2006/relationships/slide" Target="slide104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slide" Target="slide2.xml"/><Relationship Id="rId18" Type="http://schemas.openxmlformats.org/officeDocument/2006/relationships/image" Target="../media/image12.png"/><Relationship Id="rId3" Type="http://schemas.openxmlformats.org/officeDocument/2006/relationships/tags" Target="../tags/tag22.xml"/><Relationship Id="rId7" Type="http://schemas.openxmlformats.org/officeDocument/2006/relationships/image" Target="../media/image10.png"/><Relationship Id="rId12" Type="http://schemas.openxmlformats.org/officeDocument/2006/relationships/slide" Target="slide17.xml"/><Relationship Id="rId17" Type="http://schemas.openxmlformats.org/officeDocument/2006/relationships/slide" Target="slide69.xml"/><Relationship Id="rId2" Type="http://schemas.openxmlformats.org/officeDocument/2006/relationships/tags" Target="../tags/tag21.xml"/><Relationship Id="rId16" Type="http://schemas.openxmlformats.org/officeDocument/2006/relationships/slide" Target="slide113.xml"/><Relationship Id="rId1" Type="http://schemas.openxmlformats.org/officeDocument/2006/relationships/tags" Target="../tags/tag20.xml"/><Relationship Id="rId6" Type="http://schemas.openxmlformats.org/officeDocument/2006/relationships/image" Target="../media/image7.png"/><Relationship Id="rId11" Type="http://schemas.openxmlformats.org/officeDocument/2006/relationships/slide" Target="slide45.xml"/><Relationship Id="rId5" Type="http://schemas.openxmlformats.org/officeDocument/2006/relationships/notesSlide" Target="../notesSlides/notesSlide61.xml"/><Relationship Id="rId15" Type="http://schemas.openxmlformats.org/officeDocument/2006/relationships/slide" Target="slide104.xml"/><Relationship Id="rId10" Type="http://schemas.openxmlformats.org/officeDocument/2006/relationships/image" Target="../media/image214.png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7.xml"/><Relationship Id="rId9" Type="http://schemas.openxmlformats.org/officeDocument/2006/relationships/slide" Target="slide82.xml"/><Relationship Id="rId14" Type="http://schemas.openxmlformats.org/officeDocument/2006/relationships/slide" Target="slide83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2.png"/><Relationship Id="rId3" Type="http://schemas.openxmlformats.org/officeDocument/2006/relationships/slide" Target="slide81.xml"/><Relationship Id="rId7" Type="http://schemas.openxmlformats.org/officeDocument/2006/relationships/slide" Target="slide17.xml"/><Relationship Id="rId12" Type="http://schemas.openxmlformats.org/officeDocument/2006/relationships/slide" Target="slide69.xml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5.xml"/><Relationship Id="rId11" Type="http://schemas.openxmlformats.org/officeDocument/2006/relationships/slide" Target="slide113.xml"/><Relationship Id="rId5" Type="http://schemas.openxmlformats.org/officeDocument/2006/relationships/image" Target="../media/image232.png"/><Relationship Id="rId10" Type="http://schemas.openxmlformats.org/officeDocument/2006/relationships/slide" Target="slide104.xml"/><Relationship Id="rId4" Type="http://schemas.openxmlformats.org/officeDocument/2006/relationships/image" Target="../media/image26.png"/><Relationship Id="rId9" Type="http://schemas.openxmlformats.org/officeDocument/2006/relationships/slide" Target="slide8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jpeg"/><Relationship Id="rId13" Type="http://schemas.openxmlformats.org/officeDocument/2006/relationships/slide" Target="slide69.xml"/><Relationship Id="rId18" Type="http://schemas.openxmlformats.org/officeDocument/2006/relationships/slide" Target="slide113.xml"/><Relationship Id="rId3" Type="http://schemas.openxmlformats.org/officeDocument/2006/relationships/image" Target="../media/image234.png"/><Relationship Id="rId21" Type="http://schemas.openxmlformats.org/officeDocument/2006/relationships/hyperlink" Target="https://www.edf.fr/collectivites/le-mag/le-mag-collectivites/strategie-energetique-territoriale/lutter-contre-la-pollution-quelles-missions-pour-les-collectivites" TargetMode="External"/><Relationship Id="rId7" Type="http://schemas.openxmlformats.org/officeDocument/2006/relationships/image" Target="../media/image235.jpeg"/><Relationship Id="rId12" Type="http://schemas.openxmlformats.org/officeDocument/2006/relationships/image" Target="../media/image240.png"/><Relationship Id="rId17" Type="http://schemas.openxmlformats.org/officeDocument/2006/relationships/slide" Target="slide104.xml"/><Relationship Id="rId2" Type="http://schemas.openxmlformats.org/officeDocument/2006/relationships/notesSlide" Target="../notesSlides/notesSlide63.xml"/><Relationship Id="rId16" Type="http://schemas.openxmlformats.org/officeDocument/2006/relationships/slide" Target="slide2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85.xml"/><Relationship Id="rId11" Type="http://schemas.openxmlformats.org/officeDocument/2006/relationships/image" Target="../media/image239.png"/><Relationship Id="rId5" Type="http://schemas.openxmlformats.org/officeDocument/2006/relationships/image" Target="../media/image24.png"/><Relationship Id="rId15" Type="http://schemas.openxmlformats.org/officeDocument/2006/relationships/slide" Target="slide17.xml"/><Relationship Id="rId10" Type="http://schemas.openxmlformats.org/officeDocument/2006/relationships/image" Target="../media/image238.png"/><Relationship Id="rId19" Type="http://schemas.openxmlformats.org/officeDocument/2006/relationships/slide" Target="slide83.xml"/><Relationship Id="rId4" Type="http://schemas.openxmlformats.org/officeDocument/2006/relationships/slide" Target="slide86.xml"/><Relationship Id="rId9" Type="http://schemas.openxmlformats.org/officeDocument/2006/relationships/image" Target="../media/image237.png"/><Relationship Id="rId14" Type="http://schemas.openxmlformats.org/officeDocument/2006/relationships/slide" Target="slide45.xml"/><Relationship Id="rId22" Type="http://schemas.openxmlformats.org/officeDocument/2006/relationships/hyperlink" Target="https://www.ademe.fr/sites/default/files/assets/documents/urbanisme_et_qualite_de_l_air_8316.pdf" TargetMode="Externa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slide" Target="slide83.xml"/><Relationship Id="rId13" Type="http://schemas.openxmlformats.org/officeDocument/2006/relationships/image" Target="../media/image26.png"/><Relationship Id="rId3" Type="http://schemas.openxmlformats.org/officeDocument/2006/relationships/slide" Target="slide45.xml"/><Relationship Id="rId7" Type="http://schemas.openxmlformats.org/officeDocument/2006/relationships/slide" Target="slide113.xml"/><Relationship Id="rId12" Type="http://schemas.openxmlformats.org/officeDocument/2006/relationships/slide" Target="slide84.xml"/><Relationship Id="rId2" Type="http://schemas.openxmlformats.org/officeDocument/2006/relationships/slide" Target="slide6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4.xml"/><Relationship Id="rId11" Type="http://schemas.openxmlformats.org/officeDocument/2006/relationships/image" Target="../media/image240.png"/><Relationship Id="rId5" Type="http://schemas.openxmlformats.org/officeDocument/2006/relationships/slide" Target="slide2.xml"/><Relationship Id="rId10" Type="http://schemas.openxmlformats.org/officeDocument/2006/relationships/image" Target="../media/image241.png"/><Relationship Id="rId4" Type="http://schemas.openxmlformats.org/officeDocument/2006/relationships/slide" Target="slide17.xml"/><Relationship Id="rId9" Type="http://schemas.openxmlformats.org/officeDocument/2006/relationships/image" Target="../media/image12.png"/><Relationship Id="rId14" Type="http://schemas.openxmlformats.org/officeDocument/2006/relationships/image" Target="../media/image27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slide" Target="slide104.xml"/><Relationship Id="rId13" Type="http://schemas.openxmlformats.org/officeDocument/2006/relationships/image" Target="../media/image26.png"/><Relationship Id="rId3" Type="http://schemas.openxmlformats.org/officeDocument/2006/relationships/image" Target="../media/image238.png"/><Relationship Id="rId7" Type="http://schemas.openxmlformats.org/officeDocument/2006/relationships/slide" Target="slide2.xml"/><Relationship Id="rId12" Type="http://schemas.openxmlformats.org/officeDocument/2006/relationships/slide" Target="slide84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11" Type="http://schemas.openxmlformats.org/officeDocument/2006/relationships/image" Target="../media/image12.png"/><Relationship Id="rId5" Type="http://schemas.openxmlformats.org/officeDocument/2006/relationships/slide" Target="slide45.xml"/><Relationship Id="rId10" Type="http://schemas.openxmlformats.org/officeDocument/2006/relationships/slide" Target="slide83.xml"/><Relationship Id="rId4" Type="http://schemas.openxmlformats.org/officeDocument/2006/relationships/slide" Target="slide69.xml"/><Relationship Id="rId9" Type="http://schemas.openxmlformats.org/officeDocument/2006/relationships/slide" Target="slide113.xml"/><Relationship Id="rId14" Type="http://schemas.openxmlformats.org/officeDocument/2006/relationships/image" Target="../media/image27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slide" Target="slide104.xml"/><Relationship Id="rId13" Type="http://schemas.openxmlformats.org/officeDocument/2006/relationships/image" Target="../media/image39.png"/><Relationship Id="rId3" Type="http://schemas.openxmlformats.org/officeDocument/2006/relationships/image" Target="../media/image242.png"/><Relationship Id="rId7" Type="http://schemas.openxmlformats.org/officeDocument/2006/relationships/slide" Target="slide2.xml"/><Relationship Id="rId12" Type="http://schemas.openxmlformats.org/officeDocument/2006/relationships/image" Target="../media/image24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11" Type="http://schemas.openxmlformats.org/officeDocument/2006/relationships/image" Target="../media/image12.png"/><Relationship Id="rId5" Type="http://schemas.openxmlformats.org/officeDocument/2006/relationships/slide" Target="slide45.xml"/><Relationship Id="rId10" Type="http://schemas.openxmlformats.org/officeDocument/2006/relationships/slide" Target="slide83.xml"/><Relationship Id="rId4" Type="http://schemas.openxmlformats.org/officeDocument/2006/relationships/slide" Target="slide69.xml"/><Relationship Id="rId9" Type="http://schemas.openxmlformats.org/officeDocument/2006/relationships/slide" Target="slide113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44.png"/><Relationship Id="rId3" Type="http://schemas.openxmlformats.org/officeDocument/2006/relationships/slide" Target="slide89.xml"/><Relationship Id="rId7" Type="http://schemas.openxmlformats.org/officeDocument/2006/relationships/slide" Target="slide17.xml"/><Relationship Id="rId12" Type="http://schemas.openxmlformats.org/officeDocument/2006/relationships/image" Target="../media/image12.png"/><Relationship Id="rId17" Type="http://schemas.openxmlformats.org/officeDocument/2006/relationships/image" Target="../media/image247.png"/><Relationship Id="rId2" Type="http://schemas.openxmlformats.org/officeDocument/2006/relationships/notesSlide" Target="../notesSlides/notesSlide66.xml"/><Relationship Id="rId16" Type="http://schemas.openxmlformats.org/officeDocument/2006/relationships/image" Target="../media/image246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45.xml"/><Relationship Id="rId11" Type="http://schemas.openxmlformats.org/officeDocument/2006/relationships/slide" Target="slide83.xml"/><Relationship Id="rId5" Type="http://schemas.openxmlformats.org/officeDocument/2006/relationships/slide" Target="slide69.xml"/><Relationship Id="rId15" Type="http://schemas.openxmlformats.org/officeDocument/2006/relationships/hyperlink" Target="http://www.ecoquartiers.logement.gouv.fr/assets/articles/documents/qualite-de-l-air-exterieur-et-operations-d-amenagement-urbain.pdf" TargetMode="External"/><Relationship Id="rId10" Type="http://schemas.openxmlformats.org/officeDocument/2006/relationships/slide" Target="slide113.xml"/><Relationship Id="rId4" Type="http://schemas.openxmlformats.org/officeDocument/2006/relationships/image" Target="../media/image24.png"/><Relationship Id="rId9" Type="http://schemas.openxmlformats.org/officeDocument/2006/relationships/slide" Target="slide104.xml"/><Relationship Id="rId14" Type="http://schemas.openxmlformats.org/officeDocument/2006/relationships/image" Target="../media/image245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slide" Target="slide104.xml"/><Relationship Id="rId13" Type="http://schemas.openxmlformats.org/officeDocument/2006/relationships/slide" Target="slide88.xml"/><Relationship Id="rId3" Type="http://schemas.openxmlformats.org/officeDocument/2006/relationships/image" Target="../media/image248.png"/><Relationship Id="rId7" Type="http://schemas.openxmlformats.org/officeDocument/2006/relationships/slide" Target="slide2.xml"/><Relationship Id="rId12" Type="http://schemas.openxmlformats.org/officeDocument/2006/relationships/hyperlink" Target="http://www.ecoquartiers.logement.gouv.fr/assets/articles/documents/qualite-de-l-air-exterieur-et-operations-d-amenagement-urbain.pdf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11" Type="http://schemas.openxmlformats.org/officeDocument/2006/relationships/image" Target="../media/image12.png"/><Relationship Id="rId5" Type="http://schemas.openxmlformats.org/officeDocument/2006/relationships/slide" Target="slide45.xml"/><Relationship Id="rId15" Type="http://schemas.openxmlformats.org/officeDocument/2006/relationships/image" Target="../media/image27.png"/><Relationship Id="rId10" Type="http://schemas.openxmlformats.org/officeDocument/2006/relationships/slide" Target="slide83.xml"/><Relationship Id="rId4" Type="http://schemas.openxmlformats.org/officeDocument/2006/relationships/slide" Target="slide69.xml"/><Relationship Id="rId9" Type="http://schemas.openxmlformats.org/officeDocument/2006/relationships/slide" Target="slide113.xml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113.xml"/><Relationship Id="rId3" Type="http://schemas.openxmlformats.org/officeDocument/2006/relationships/slide" Target="slide8.xml"/><Relationship Id="rId7" Type="http://schemas.openxmlformats.org/officeDocument/2006/relationships/slide" Target="slide2.xml"/><Relationship Id="rId12" Type="http://schemas.openxmlformats.org/officeDocument/2006/relationships/slide" Target="slide104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slide" Target="slide83.xml"/><Relationship Id="rId5" Type="http://schemas.openxmlformats.org/officeDocument/2006/relationships/slide" Target="slide30.xml"/><Relationship Id="rId10" Type="http://schemas.openxmlformats.org/officeDocument/2006/relationships/slide" Target="slide69.xml"/><Relationship Id="rId4" Type="http://schemas.openxmlformats.org/officeDocument/2006/relationships/image" Target="../media/image26.png"/><Relationship Id="rId9" Type="http://schemas.openxmlformats.org/officeDocument/2006/relationships/slide" Target="slide45.xml"/><Relationship Id="rId14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slide" Target="slide69.xml"/><Relationship Id="rId13" Type="http://schemas.openxmlformats.org/officeDocument/2006/relationships/slide" Target="slide113.xml"/><Relationship Id="rId3" Type="http://schemas.openxmlformats.org/officeDocument/2006/relationships/image" Target="../media/image250.png"/><Relationship Id="rId7" Type="http://schemas.openxmlformats.org/officeDocument/2006/relationships/image" Target="../media/image39.png"/><Relationship Id="rId12" Type="http://schemas.openxmlformats.org/officeDocument/2006/relationships/slide" Target="slide104.xml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3.png"/><Relationship Id="rId11" Type="http://schemas.openxmlformats.org/officeDocument/2006/relationships/slide" Target="slide2.xml"/><Relationship Id="rId5" Type="http://schemas.openxmlformats.org/officeDocument/2006/relationships/image" Target="../media/image252.jpeg"/><Relationship Id="rId15" Type="http://schemas.openxmlformats.org/officeDocument/2006/relationships/image" Target="../media/image12.png"/><Relationship Id="rId10" Type="http://schemas.openxmlformats.org/officeDocument/2006/relationships/slide" Target="slide17.xml"/><Relationship Id="rId4" Type="http://schemas.openxmlformats.org/officeDocument/2006/relationships/image" Target="../media/image251.png"/><Relationship Id="rId9" Type="http://schemas.openxmlformats.org/officeDocument/2006/relationships/slide" Target="slide45.xml"/><Relationship Id="rId14" Type="http://schemas.openxmlformats.org/officeDocument/2006/relationships/slide" Target="slide83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13" Type="http://schemas.openxmlformats.org/officeDocument/2006/relationships/slide" Target="slide83.xml"/><Relationship Id="rId3" Type="http://schemas.openxmlformats.org/officeDocument/2006/relationships/image" Target="../media/image254.png"/><Relationship Id="rId7" Type="http://schemas.openxmlformats.org/officeDocument/2006/relationships/slide" Target="slide69.xml"/><Relationship Id="rId12" Type="http://schemas.openxmlformats.org/officeDocument/2006/relationships/slide" Target="slide113.xm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slide" Target="slide104.xml"/><Relationship Id="rId5" Type="http://schemas.openxmlformats.org/officeDocument/2006/relationships/image" Target="../media/image26.png"/><Relationship Id="rId10" Type="http://schemas.openxmlformats.org/officeDocument/2006/relationships/slide" Target="slide2.xml"/><Relationship Id="rId4" Type="http://schemas.openxmlformats.org/officeDocument/2006/relationships/slide" Target="slide84.xml"/><Relationship Id="rId9" Type="http://schemas.openxmlformats.org/officeDocument/2006/relationships/slide" Target="slide17.xml"/><Relationship Id="rId14" Type="http://schemas.openxmlformats.org/officeDocument/2006/relationships/image" Target="../media/image12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slide" Target="slide69.xml"/><Relationship Id="rId13" Type="http://schemas.openxmlformats.org/officeDocument/2006/relationships/slide" Target="slide113.xml"/><Relationship Id="rId3" Type="http://schemas.openxmlformats.org/officeDocument/2006/relationships/image" Target="../media/image27.png"/><Relationship Id="rId7" Type="http://schemas.openxmlformats.org/officeDocument/2006/relationships/image" Target="../media/image26.png"/><Relationship Id="rId12" Type="http://schemas.openxmlformats.org/officeDocument/2006/relationships/slide" Target="slide104.xm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4.xml"/><Relationship Id="rId11" Type="http://schemas.openxmlformats.org/officeDocument/2006/relationships/slide" Target="slide2.xml"/><Relationship Id="rId5" Type="http://schemas.openxmlformats.org/officeDocument/2006/relationships/image" Target="../media/image256.png"/><Relationship Id="rId15" Type="http://schemas.openxmlformats.org/officeDocument/2006/relationships/image" Target="../media/image12.png"/><Relationship Id="rId10" Type="http://schemas.openxmlformats.org/officeDocument/2006/relationships/slide" Target="slide17.xml"/><Relationship Id="rId4" Type="http://schemas.openxmlformats.org/officeDocument/2006/relationships/image" Target="../media/image255.png"/><Relationship Id="rId9" Type="http://schemas.openxmlformats.org/officeDocument/2006/relationships/slide" Target="slide45.xml"/><Relationship Id="rId14" Type="http://schemas.openxmlformats.org/officeDocument/2006/relationships/slide" Target="slide83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13" Type="http://schemas.openxmlformats.org/officeDocument/2006/relationships/slide" Target="slide83.xml"/><Relationship Id="rId3" Type="http://schemas.openxmlformats.org/officeDocument/2006/relationships/image" Target="../media/image27.png"/><Relationship Id="rId7" Type="http://schemas.openxmlformats.org/officeDocument/2006/relationships/slide" Target="slide69.xml"/><Relationship Id="rId12" Type="http://schemas.openxmlformats.org/officeDocument/2006/relationships/slide" Target="slide113.xm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slide" Target="slide104.xml"/><Relationship Id="rId5" Type="http://schemas.openxmlformats.org/officeDocument/2006/relationships/slide" Target="slide84.xml"/><Relationship Id="rId15" Type="http://schemas.openxmlformats.org/officeDocument/2006/relationships/image" Target="../media/image258.png"/><Relationship Id="rId10" Type="http://schemas.openxmlformats.org/officeDocument/2006/relationships/slide" Target="slide2.xml"/><Relationship Id="rId4" Type="http://schemas.openxmlformats.org/officeDocument/2006/relationships/image" Target="../media/image257.png"/><Relationship Id="rId9" Type="http://schemas.openxmlformats.org/officeDocument/2006/relationships/slide" Target="slide17.xml"/><Relationship Id="rId14" Type="http://schemas.openxmlformats.org/officeDocument/2006/relationships/image" Target="../media/image12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13" Type="http://schemas.openxmlformats.org/officeDocument/2006/relationships/slide" Target="slide83.xml"/><Relationship Id="rId3" Type="http://schemas.openxmlformats.org/officeDocument/2006/relationships/image" Target="../media/image27.png"/><Relationship Id="rId7" Type="http://schemas.openxmlformats.org/officeDocument/2006/relationships/slide" Target="slide69.xml"/><Relationship Id="rId12" Type="http://schemas.openxmlformats.org/officeDocument/2006/relationships/slide" Target="slide113.xm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slide" Target="slide104.xml"/><Relationship Id="rId5" Type="http://schemas.openxmlformats.org/officeDocument/2006/relationships/slide" Target="slide84.xml"/><Relationship Id="rId10" Type="http://schemas.openxmlformats.org/officeDocument/2006/relationships/slide" Target="slide2.xml"/><Relationship Id="rId4" Type="http://schemas.openxmlformats.org/officeDocument/2006/relationships/image" Target="../media/image249.png"/><Relationship Id="rId9" Type="http://schemas.openxmlformats.org/officeDocument/2006/relationships/slide" Target="slide17.xml"/><Relationship Id="rId14" Type="http://schemas.openxmlformats.org/officeDocument/2006/relationships/image" Target="../media/image12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13" Type="http://schemas.openxmlformats.org/officeDocument/2006/relationships/slide" Target="slide83.xml"/><Relationship Id="rId3" Type="http://schemas.openxmlformats.org/officeDocument/2006/relationships/image" Target="../media/image27.png"/><Relationship Id="rId7" Type="http://schemas.openxmlformats.org/officeDocument/2006/relationships/slide" Target="slide69.xml"/><Relationship Id="rId12" Type="http://schemas.openxmlformats.org/officeDocument/2006/relationships/slide" Target="slide113.xm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slide" Target="slide104.xml"/><Relationship Id="rId5" Type="http://schemas.openxmlformats.org/officeDocument/2006/relationships/slide" Target="slide84.xml"/><Relationship Id="rId10" Type="http://schemas.openxmlformats.org/officeDocument/2006/relationships/slide" Target="slide2.xml"/><Relationship Id="rId4" Type="http://schemas.openxmlformats.org/officeDocument/2006/relationships/image" Target="../media/image250.png"/><Relationship Id="rId9" Type="http://schemas.openxmlformats.org/officeDocument/2006/relationships/slide" Target="slide17.xml"/><Relationship Id="rId14" Type="http://schemas.openxmlformats.org/officeDocument/2006/relationships/image" Target="../media/image12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13" Type="http://schemas.openxmlformats.org/officeDocument/2006/relationships/slide" Target="slide83.xml"/><Relationship Id="rId3" Type="http://schemas.openxmlformats.org/officeDocument/2006/relationships/image" Target="../media/image27.png"/><Relationship Id="rId7" Type="http://schemas.openxmlformats.org/officeDocument/2006/relationships/slide" Target="slide69.xml"/><Relationship Id="rId12" Type="http://schemas.openxmlformats.org/officeDocument/2006/relationships/slide" Target="slide113.xm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slide" Target="slide104.xml"/><Relationship Id="rId5" Type="http://schemas.openxmlformats.org/officeDocument/2006/relationships/slide" Target="slide84.xml"/><Relationship Id="rId10" Type="http://schemas.openxmlformats.org/officeDocument/2006/relationships/slide" Target="slide2.xml"/><Relationship Id="rId4" Type="http://schemas.openxmlformats.org/officeDocument/2006/relationships/image" Target="../media/image253.png"/><Relationship Id="rId9" Type="http://schemas.openxmlformats.org/officeDocument/2006/relationships/slide" Target="slide17.xml"/><Relationship Id="rId14" Type="http://schemas.openxmlformats.org/officeDocument/2006/relationships/image" Target="../media/image12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slide" Target="slide99.xml"/><Relationship Id="rId13" Type="http://schemas.openxmlformats.org/officeDocument/2006/relationships/image" Target="../media/image262.png"/><Relationship Id="rId18" Type="http://schemas.openxmlformats.org/officeDocument/2006/relationships/slide" Target="slide104.xml"/><Relationship Id="rId3" Type="http://schemas.openxmlformats.org/officeDocument/2006/relationships/image" Target="../media/image260.png"/><Relationship Id="rId21" Type="http://schemas.openxmlformats.org/officeDocument/2006/relationships/image" Target="../media/image12.png"/><Relationship Id="rId7" Type="http://schemas.openxmlformats.org/officeDocument/2006/relationships/slide" Target="slide98.xml"/><Relationship Id="rId12" Type="http://schemas.openxmlformats.org/officeDocument/2006/relationships/image" Target="../media/image45.png"/><Relationship Id="rId17" Type="http://schemas.openxmlformats.org/officeDocument/2006/relationships/slide" Target="slide2.xml"/><Relationship Id="rId2" Type="http://schemas.openxmlformats.org/officeDocument/2006/relationships/image" Target="../media/image259.png"/><Relationship Id="rId16" Type="http://schemas.openxmlformats.org/officeDocument/2006/relationships/slide" Target="slide17.xml"/><Relationship Id="rId20" Type="http://schemas.openxmlformats.org/officeDocument/2006/relationships/slide" Target="slide8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0.xml"/><Relationship Id="rId11" Type="http://schemas.openxmlformats.org/officeDocument/2006/relationships/slide" Target="slide101.xml"/><Relationship Id="rId5" Type="http://schemas.openxmlformats.org/officeDocument/2006/relationships/image" Target="../media/image24.png"/><Relationship Id="rId15" Type="http://schemas.openxmlformats.org/officeDocument/2006/relationships/slide" Target="slide45.xml"/><Relationship Id="rId10" Type="http://schemas.openxmlformats.org/officeDocument/2006/relationships/image" Target="../media/image56.png"/><Relationship Id="rId19" Type="http://schemas.openxmlformats.org/officeDocument/2006/relationships/slide" Target="slide113.xml"/><Relationship Id="rId4" Type="http://schemas.openxmlformats.org/officeDocument/2006/relationships/slide" Target="slide102.xml"/><Relationship Id="rId9" Type="http://schemas.openxmlformats.org/officeDocument/2006/relationships/image" Target="../media/image261.png"/><Relationship Id="rId14" Type="http://schemas.openxmlformats.org/officeDocument/2006/relationships/slide" Target="slide69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13" Type="http://schemas.openxmlformats.org/officeDocument/2006/relationships/slide" Target="slide83.xml"/><Relationship Id="rId3" Type="http://schemas.openxmlformats.org/officeDocument/2006/relationships/slide" Target="slide97.xml"/><Relationship Id="rId7" Type="http://schemas.openxmlformats.org/officeDocument/2006/relationships/slide" Target="slide69.xml"/><Relationship Id="rId12" Type="http://schemas.openxmlformats.org/officeDocument/2006/relationships/slide" Target="slide113.xm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3.emf"/><Relationship Id="rId11" Type="http://schemas.openxmlformats.org/officeDocument/2006/relationships/slide" Target="slide104.xml"/><Relationship Id="rId5" Type="http://schemas.openxmlformats.org/officeDocument/2006/relationships/image" Target="../media/image27.png"/><Relationship Id="rId15" Type="http://schemas.openxmlformats.org/officeDocument/2006/relationships/image" Target="../media/image259.png"/><Relationship Id="rId10" Type="http://schemas.openxmlformats.org/officeDocument/2006/relationships/slide" Target="slide2.xml"/><Relationship Id="rId4" Type="http://schemas.openxmlformats.org/officeDocument/2006/relationships/image" Target="../media/image26.png"/><Relationship Id="rId9" Type="http://schemas.openxmlformats.org/officeDocument/2006/relationships/slide" Target="slide17.xml"/><Relationship Id="rId14" Type="http://schemas.openxmlformats.org/officeDocument/2006/relationships/image" Target="../media/image12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12.png"/><Relationship Id="rId3" Type="http://schemas.openxmlformats.org/officeDocument/2006/relationships/image" Target="../media/image27.png"/><Relationship Id="rId7" Type="http://schemas.openxmlformats.org/officeDocument/2006/relationships/slide" Target="slide45.xml"/><Relationship Id="rId12" Type="http://schemas.openxmlformats.org/officeDocument/2006/relationships/slide" Target="slide83.xm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9.xml"/><Relationship Id="rId11" Type="http://schemas.openxmlformats.org/officeDocument/2006/relationships/slide" Target="slide113.xml"/><Relationship Id="rId5" Type="http://schemas.openxmlformats.org/officeDocument/2006/relationships/image" Target="../media/image56.png"/><Relationship Id="rId15" Type="http://schemas.openxmlformats.org/officeDocument/2006/relationships/image" Target="../media/image26.png"/><Relationship Id="rId10" Type="http://schemas.openxmlformats.org/officeDocument/2006/relationships/slide" Target="slide104.xml"/><Relationship Id="rId4" Type="http://schemas.openxmlformats.org/officeDocument/2006/relationships/image" Target="../media/image261.png"/><Relationship Id="rId9" Type="http://schemas.openxmlformats.org/officeDocument/2006/relationships/slide" Target="slide2.xml"/><Relationship Id="rId14" Type="http://schemas.openxmlformats.org/officeDocument/2006/relationships/slide" Target="slide9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 12">
            <a:extLst>
              <a:ext uri="{FF2B5EF4-FFF2-40B4-BE49-F238E27FC236}">
                <a16:creationId xmlns:a16="http://schemas.microsoft.com/office/drawing/2014/main" id="{2DC8603A-49B8-439D-BB45-6158BE835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6" r="26389" b="15091"/>
          <a:stretch>
            <a:fillRect/>
          </a:stretch>
        </p:blipFill>
        <p:spPr bwMode="auto">
          <a:xfrm>
            <a:off x="1484313" y="863600"/>
            <a:ext cx="10801350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ADC7AE2E-E562-4D0B-A1F4-CB43BC5C0F33}"/>
              </a:ext>
            </a:extLst>
          </p:cNvPr>
          <p:cNvSpPr/>
          <p:nvPr/>
        </p:nvSpPr>
        <p:spPr>
          <a:xfrm>
            <a:off x="1104900" y="-28575"/>
            <a:ext cx="11320463" cy="2397125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9220" name="Picture 2">
            <a:extLst>
              <a:ext uri="{FF2B5EF4-FFF2-40B4-BE49-F238E27FC236}">
                <a16:creationId xmlns:a16="http://schemas.microsoft.com/office/drawing/2014/main" id="{28139BFE-B640-45AC-B122-080A09D3E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52388"/>
            <a:ext cx="14097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ABD3F78F-7301-45D3-B6C2-EA9E79A60D18}"/>
              </a:ext>
            </a:extLst>
          </p:cNvPr>
          <p:cNvSpPr/>
          <p:nvPr/>
        </p:nvSpPr>
        <p:spPr>
          <a:xfrm rot="21297377">
            <a:off x="3349625" y="204788"/>
            <a:ext cx="3532188" cy="1465262"/>
          </a:xfrm>
          <a:prstGeom prst="roundRect">
            <a:avLst/>
          </a:prstGeom>
          <a:solidFill>
            <a:srgbClr val="42C4E3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4000" b="1" dirty="0"/>
              <a:t>    Formation Adulte</a:t>
            </a:r>
            <a:endParaRPr lang="fr-FR" sz="4000" dirty="0">
              <a:solidFill>
                <a:schemeClr val="bg1"/>
              </a:solidFill>
            </a:endParaRP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1D612D8F-8452-417F-897E-7EFB202F3170}"/>
              </a:ext>
            </a:extLst>
          </p:cNvPr>
          <p:cNvSpPr/>
          <p:nvPr/>
        </p:nvSpPr>
        <p:spPr>
          <a:xfrm>
            <a:off x="0" y="-12700"/>
            <a:ext cx="3151188" cy="6870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  <a:gd name="connsiteX0" fmla="*/ 1852 w 1325958"/>
              <a:gd name="connsiteY0" fmla="*/ 0 h 6915752"/>
              <a:gd name="connsiteX1" fmla="*/ 1325958 w 1325958"/>
              <a:gd name="connsiteY1" fmla="*/ 10046 h 6915752"/>
              <a:gd name="connsiteX2" fmla="*/ 1096126 w 1325958"/>
              <a:gd name="connsiteY2" fmla="*/ 6915752 h 6915752"/>
              <a:gd name="connsiteX3" fmla="*/ 1852 w 1325958"/>
              <a:gd name="connsiteY3" fmla="*/ 6906127 h 6915752"/>
              <a:gd name="connsiteX4" fmla="*/ 1852 w 1325958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5958" h="6915752">
                <a:moveTo>
                  <a:pt x="1852" y="0"/>
                </a:moveTo>
                <a:lnTo>
                  <a:pt x="1325958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pic>
        <p:nvPicPr>
          <p:cNvPr id="9224" name="Image 1">
            <a:extLst>
              <a:ext uri="{FF2B5EF4-FFF2-40B4-BE49-F238E27FC236}">
                <a16:creationId xmlns:a16="http://schemas.microsoft.com/office/drawing/2014/main" id="{A50FBFE9-6FE1-4AC8-9C19-C21E158FAA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314325"/>
            <a:ext cx="2420937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Logo AtmoSud">
            <a:extLst>
              <a:ext uri="{FF2B5EF4-FFF2-40B4-BE49-F238E27FC236}">
                <a16:creationId xmlns:a16="http://schemas.microsoft.com/office/drawing/2014/main" id="{8C412F10-373B-E5BB-06C8-DC7301794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80" y="2474429"/>
            <a:ext cx="16192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Logo Region Sud">
            <a:extLst>
              <a:ext uri="{FF2B5EF4-FFF2-40B4-BE49-F238E27FC236}">
                <a16:creationId xmlns:a16="http://schemas.microsoft.com/office/drawing/2014/main" id="{DF4C71EF-10A5-1CB0-9523-655371ECB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80" y="4349267"/>
            <a:ext cx="1619250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6">
            <a:extLst>
              <a:ext uri="{FF2B5EF4-FFF2-40B4-BE49-F238E27FC236}">
                <a16:creationId xmlns:a16="http://schemas.microsoft.com/office/drawing/2014/main" id="{908A0306-CFBB-A3CC-9F67-06CE563CD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730" y="3982554"/>
            <a:ext cx="16017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/>
              <a:t>Avec le soutien de :</a:t>
            </a:r>
          </a:p>
        </p:txBody>
      </p:sp>
      <p:sp>
        <p:nvSpPr>
          <p:cNvPr id="6" name="Ensemble">
            <a:extLst>
              <a:ext uri="{FF2B5EF4-FFF2-40B4-BE49-F238E27FC236}">
                <a16:creationId xmlns:a16="http://schemas.microsoft.com/office/drawing/2014/main" id="{6D68CDBE-ED06-CACC-72A8-BDF71AA0D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193" y="5350979"/>
            <a:ext cx="1851025" cy="12001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2400" b="1" dirty="0">
                <a:solidFill>
                  <a:srgbClr val="00B0F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ENSEMBLE</a:t>
            </a:r>
            <a:r>
              <a:rPr lang="fr-FR" altLang="fr-FR" sz="2400" dirty="0">
                <a:solidFill>
                  <a:schemeClr val="accent5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2400" dirty="0">
                <a:solidFill>
                  <a:srgbClr val="00B0F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PRÉSERVONS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2400" dirty="0">
                <a:solidFill>
                  <a:srgbClr val="00B0F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NOTRE AIR</a:t>
            </a:r>
            <a:r>
              <a:rPr lang="fr-FR" altLang="fr-FR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Ztxt-VERSION-PPT">
            <a:extLst>
              <a:ext uri="{FF2B5EF4-FFF2-40B4-BE49-F238E27FC236}">
                <a16:creationId xmlns:a16="http://schemas.microsoft.com/office/drawing/2014/main" id="{095998EC-D13B-A4D6-B0D6-15653078FA0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1230769" y="2335248"/>
            <a:ext cx="1577975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i="1" kern="0" dirty="0">
                <a:solidFill>
                  <a:prstClr val="white">
                    <a:lumMod val="50000"/>
                  </a:prstClr>
                </a:solidFill>
                <a:latin typeface="Corbel" panose="020B0503020204020204" pitchFamily="34" charset="0"/>
              </a:rPr>
              <a:t>Version 30/11/2020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 2">
            <a:extLst>
              <a:ext uri="{FF2B5EF4-FFF2-40B4-BE49-F238E27FC236}">
                <a16:creationId xmlns:a16="http://schemas.microsoft.com/office/drawing/2014/main" id="{29F13252-2D80-4D12-85C2-EAF1AD17F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13" y="1281113"/>
            <a:ext cx="5407025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68309C53-AD19-496E-B700-3F8276BCEF33}"/>
              </a:ext>
            </a:extLst>
          </p:cNvPr>
          <p:cNvSpPr/>
          <p:nvPr/>
        </p:nvSpPr>
        <p:spPr>
          <a:xfrm>
            <a:off x="871538" y="-12700"/>
            <a:ext cx="11320462" cy="132080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E33945B0-8B25-4B99-94B8-00EB0674727E}"/>
              </a:ext>
            </a:extLst>
          </p:cNvPr>
          <p:cNvSpPr/>
          <p:nvPr/>
        </p:nvSpPr>
        <p:spPr>
          <a:xfrm>
            <a:off x="-9525" y="-101600"/>
            <a:ext cx="1541463" cy="6997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 dirty="0"/>
          </a:p>
        </p:txBody>
      </p:sp>
      <p:pic>
        <p:nvPicPr>
          <p:cNvPr id="24581" name="Image 1">
            <a:hlinkClick r:id="rId3" action="ppaction://hlinksldjump"/>
            <a:extLst>
              <a:ext uri="{FF2B5EF4-FFF2-40B4-BE49-F238E27FC236}">
                <a16:creationId xmlns:a16="http://schemas.microsoft.com/office/drawing/2014/main" id="{00543DFC-9DBC-4738-BC9D-E0ECE91B5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6072188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331E6A8A-50ED-4F81-A414-54AE2ED22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1938" y="58738"/>
            <a:ext cx="10253662" cy="9017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6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Quelle est la surface totale des poumons ? </a:t>
            </a:r>
          </a:p>
        </p:txBody>
      </p:sp>
      <p:grpSp>
        <p:nvGrpSpPr>
          <p:cNvPr id="24587" name="Groupe 72">
            <a:extLst>
              <a:ext uri="{FF2B5EF4-FFF2-40B4-BE49-F238E27FC236}">
                <a16:creationId xmlns:a16="http://schemas.microsoft.com/office/drawing/2014/main" id="{E8E06AC5-F85E-4890-B09E-C2387AA44DA7}"/>
              </a:ext>
            </a:extLst>
          </p:cNvPr>
          <p:cNvGrpSpPr>
            <a:grpSpLocks/>
          </p:cNvGrpSpPr>
          <p:nvPr/>
        </p:nvGrpSpPr>
        <p:grpSpPr bwMode="auto">
          <a:xfrm>
            <a:off x="1897063" y="1924050"/>
            <a:ext cx="4476750" cy="2128838"/>
            <a:chOff x="4841423" y="1397189"/>
            <a:chExt cx="3611890" cy="1196790"/>
          </a:xfrm>
        </p:grpSpPr>
        <p:sp>
          <p:nvSpPr>
            <p:cNvPr id="37" name="Ellipse 3">
              <a:extLst>
                <a:ext uri="{FF2B5EF4-FFF2-40B4-BE49-F238E27FC236}">
                  <a16:creationId xmlns:a16="http://schemas.microsoft.com/office/drawing/2014/main" id="{BE08311B-D21D-40EB-8897-7DDFA31600AA}"/>
                </a:ext>
              </a:extLst>
            </p:cNvPr>
            <p:cNvSpPr/>
            <p:nvPr/>
          </p:nvSpPr>
          <p:spPr bwMode="auto">
            <a:xfrm>
              <a:off x="4841423" y="1397189"/>
              <a:ext cx="3611890" cy="1196790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FBD9DC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/>
            </a:p>
          </p:txBody>
        </p:sp>
        <p:sp>
          <p:nvSpPr>
            <p:cNvPr id="24611" name="Rectangle 81">
              <a:extLst>
                <a:ext uri="{FF2B5EF4-FFF2-40B4-BE49-F238E27FC236}">
                  <a16:creationId xmlns:a16="http://schemas.microsoft.com/office/drawing/2014/main" id="{563336EE-2875-484E-9AF8-ACF7FE9FC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7116" y="1592657"/>
              <a:ext cx="3420505" cy="88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400">
                  <a:solidFill>
                    <a:srgbClr val="FF2E50"/>
                  </a:solidFill>
                  <a:cs typeface="Arial" panose="020B0604020202020204" pitchFamily="34" charset="0"/>
                </a:rPr>
                <a:t>Déployée, la surface totale de nos poumons est </a:t>
              </a:r>
              <a:r>
                <a:rPr lang="fr-FR" altLang="fr-FR" sz="2400" b="1">
                  <a:solidFill>
                    <a:srgbClr val="FF2E50"/>
                  </a:solidFill>
                  <a:cs typeface="Arial" panose="020B0604020202020204" pitchFamily="34" charset="0"/>
                </a:rPr>
                <a:t>équivalente à la surface d’un court de tennis (130 m²) ! </a:t>
              </a:r>
            </a:p>
          </p:txBody>
        </p:sp>
      </p:grpSp>
      <p:pic>
        <p:nvPicPr>
          <p:cNvPr id="24585" name="Image 1">
            <a:extLst>
              <a:ext uri="{FF2B5EF4-FFF2-40B4-BE49-F238E27FC236}">
                <a16:creationId xmlns:a16="http://schemas.microsoft.com/office/drawing/2014/main" id="{294DAF3D-CD95-4B75-9A13-6BC399DB4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Espace réservé du numéro de diapositive 1">
            <a:extLst>
              <a:ext uri="{FF2B5EF4-FFF2-40B4-BE49-F238E27FC236}">
                <a16:creationId xmlns:a16="http://schemas.microsoft.com/office/drawing/2014/main" id="{76529E3A-15D8-491C-B793-A22E1C26F730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AA31C0FF-943F-40E5-B76D-DB9BF572C945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10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36" name="Groupe 125">
            <a:extLst>
              <a:ext uri="{FF2B5EF4-FFF2-40B4-BE49-F238E27FC236}">
                <a16:creationId xmlns:a16="http://schemas.microsoft.com/office/drawing/2014/main" id="{EA1C1E29-D008-4F8D-9FA5-AC14E9387300}"/>
              </a:ext>
            </a:extLst>
          </p:cNvPr>
          <p:cNvGrpSpPr>
            <a:grpSpLocks/>
          </p:cNvGrpSpPr>
          <p:nvPr/>
        </p:nvGrpSpPr>
        <p:grpSpPr bwMode="auto">
          <a:xfrm>
            <a:off x="261938" y="1141413"/>
            <a:ext cx="993775" cy="4768850"/>
            <a:chOff x="551361" y="265113"/>
            <a:chExt cx="1136618" cy="5624910"/>
          </a:xfrm>
        </p:grpSpPr>
        <p:grpSp>
          <p:nvGrpSpPr>
            <p:cNvPr id="38" name="Groupe 126">
              <a:extLst>
                <a:ext uri="{FF2B5EF4-FFF2-40B4-BE49-F238E27FC236}">
                  <a16:creationId xmlns:a16="http://schemas.microsoft.com/office/drawing/2014/main" id="{A9D9A681-B642-4493-9C7F-55368F55A8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6921" y="265113"/>
              <a:ext cx="826224" cy="5624910"/>
              <a:chOff x="129951" y="709621"/>
              <a:chExt cx="826224" cy="5624910"/>
            </a:xfrm>
          </p:grpSpPr>
          <p:grpSp>
            <p:nvGrpSpPr>
              <p:cNvPr id="41" name="Groupe 128">
                <a:extLst>
                  <a:ext uri="{FF2B5EF4-FFF2-40B4-BE49-F238E27FC236}">
                    <a16:creationId xmlns:a16="http://schemas.microsoft.com/office/drawing/2014/main" id="{D68684B3-CFD9-4703-BF2F-83ED6CF7B37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456" y="709621"/>
                <a:ext cx="535719" cy="552081"/>
                <a:chOff x="344369" y="1076994"/>
                <a:chExt cx="535719" cy="552081"/>
              </a:xfrm>
            </p:grpSpPr>
            <p:sp>
              <p:nvSpPr>
                <p:cNvPr id="60" name="Ellipse 59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F1408BDF-2E0B-4BDA-BD9A-C9336D01B110}"/>
                    </a:ext>
                  </a:extLst>
                </p:cNvPr>
                <p:cNvSpPr/>
                <p:nvPr/>
              </p:nvSpPr>
              <p:spPr>
                <a:xfrm>
                  <a:off x="345099" y="1076994"/>
                  <a:ext cx="535628" cy="55237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A59CF">
                        <a:tint val="66000"/>
                        <a:satMod val="160000"/>
                      </a:srgbClr>
                    </a:gs>
                    <a:gs pos="50000">
                      <a:srgbClr val="6A59CF">
                        <a:tint val="44500"/>
                        <a:satMod val="160000"/>
                      </a:srgbClr>
                    </a:gs>
                    <a:gs pos="100000">
                      <a:srgbClr val="6A59C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n>
                  <a:solidFill>
                    <a:srgbClr val="9C5BCD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61" name="ZoneTexte 148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40FD7318-ADEF-45BB-80F8-FB47094CF32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1520" y="1127889"/>
                  <a:ext cx="425637" cy="3993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600" b="1" dirty="0">
                      <a:solidFill>
                        <a:srgbClr val="9C5BCD"/>
                      </a:solidFill>
                    </a:rPr>
                    <a:t>S</a:t>
                  </a:r>
                  <a:r>
                    <a:rPr lang="fr-FR" altLang="fr-FR" sz="1600" b="1" baseline="-25000" dirty="0">
                      <a:solidFill>
                        <a:srgbClr val="9C5BCD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42" name="Groupe 129">
                <a:extLst>
                  <a:ext uri="{FF2B5EF4-FFF2-40B4-BE49-F238E27FC236}">
                    <a16:creationId xmlns:a16="http://schemas.microsoft.com/office/drawing/2014/main" id="{6722CA3B-0778-49F2-BC9B-4A358C5BDF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3783" y="1746414"/>
                <a:ext cx="535719" cy="552081"/>
                <a:chOff x="277696" y="1301891"/>
                <a:chExt cx="535719" cy="552081"/>
              </a:xfrm>
            </p:grpSpPr>
            <p:sp>
              <p:nvSpPr>
                <p:cNvPr id="58" name="Ellipse 57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14554CC0-AA5B-460C-B970-AC40964AE756}"/>
                    </a:ext>
                  </a:extLst>
                </p:cNvPr>
                <p:cNvSpPr/>
                <p:nvPr/>
              </p:nvSpPr>
              <p:spPr>
                <a:xfrm>
                  <a:off x="277919" y="1302448"/>
                  <a:ext cx="535626" cy="552379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59" name="ZoneTexte 58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A17C9E03-0EDA-48EF-8524-5C3B2C35A4BB}"/>
                    </a:ext>
                  </a:extLst>
                </p:cNvPr>
                <p:cNvSpPr txBox="1"/>
                <p:nvPr/>
              </p:nvSpPr>
              <p:spPr>
                <a:xfrm>
                  <a:off x="365072" y="1353004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43" name="Groupe 130">
                <a:extLst>
                  <a:ext uri="{FF2B5EF4-FFF2-40B4-BE49-F238E27FC236}">
                    <a16:creationId xmlns:a16="http://schemas.microsoft.com/office/drawing/2014/main" id="{DAED2847-B66E-4548-9EC9-B1FF6E3EF4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0921" y="2556162"/>
                <a:ext cx="535719" cy="552081"/>
                <a:chOff x="239146" y="1301264"/>
                <a:chExt cx="535719" cy="552081"/>
              </a:xfrm>
            </p:grpSpPr>
            <p:sp>
              <p:nvSpPr>
                <p:cNvPr id="56" name="Ellipse 55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E7A0EC2A-FEBC-482E-AF92-1FEEB8380842}"/>
                    </a:ext>
                  </a:extLst>
                </p:cNvPr>
                <p:cNvSpPr/>
                <p:nvPr/>
              </p:nvSpPr>
              <p:spPr>
                <a:xfrm>
                  <a:off x="298571" y="1300982"/>
                  <a:ext cx="535628" cy="552379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57" name="ZoneTexte 56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33E3C016-21AF-4DCA-8302-510C787386CD}"/>
                    </a:ext>
                  </a:extLst>
                </p:cNvPr>
                <p:cNvSpPr txBox="1"/>
                <p:nvPr/>
              </p:nvSpPr>
              <p:spPr>
                <a:xfrm>
                  <a:off x="385724" y="1351538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3</a:t>
                  </a:r>
                </a:p>
              </p:txBody>
            </p:sp>
          </p:grpSp>
          <p:grpSp>
            <p:nvGrpSpPr>
              <p:cNvPr id="44" name="Groupe 131">
                <a:extLst>
                  <a:ext uri="{FF2B5EF4-FFF2-40B4-BE49-F238E27FC236}">
                    <a16:creationId xmlns:a16="http://schemas.microsoft.com/office/drawing/2014/main" id="{9E0E6C63-ABE1-4F04-A6A9-352FA09441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1710" y="3369084"/>
                <a:ext cx="535719" cy="552081"/>
                <a:chOff x="201509" y="1300879"/>
                <a:chExt cx="535719" cy="552081"/>
              </a:xfrm>
            </p:grpSpPr>
            <p:sp>
              <p:nvSpPr>
                <p:cNvPr id="54" name="Ellipse 53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636136B6-2202-4CEC-BB83-536CF5EE8EBB}"/>
                    </a:ext>
                  </a:extLst>
                </p:cNvPr>
                <p:cNvSpPr/>
                <p:nvPr/>
              </p:nvSpPr>
              <p:spPr>
                <a:xfrm>
                  <a:off x="261123" y="1300328"/>
                  <a:ext cx="535626" cy="552379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55" name="ZoneTexte 54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0D815F29-167F-4E2E-A293-DA475E1EF8A0}"/>
                    </a:ext>
                  </a:extLst>
                </p:cNvPr>
                <p:cNvSpPr txBox="1"/>
                <p:nvPr/>
              </p:nvSpPr>
              <p:spPr>
                <a:xfrm>
                  <a:off x="348276" y="1350884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4</a:t>
                  </a:r>
                </a:p>
              </p:txBody>
            </p:sp>
          </p:grpSp>
          <p:grpSp>
            <p:nvGrpSpPr>
              <p:cNvPr id="45" name="Groupe 132">
                <a:extLst>
                  <a:ext uri="{FF2B5EF4-FFF2-40B4-BE49-F238E27FC236}">
                    <a16:creationId xmlns:a16="http://schemas.microsoft.com/office/drawing/2014/main" id="{9C1BCEAB-9E63-48DC-A460-F865D07635E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5198" y="4178832"/>
                <a:ext cx="535719" cy="552081"/>
                <a:chOff x="153423" y="1301663"/>
                <a:chExt cx="535719" cy="552081"/>
              </a:xfrm>
            </p:grpSpPr>
            <p:sp>
              <p:nvSpPr>
                <p:cNvPr id="52" name="Ellipse 51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A6821CDF-F1BC-48E0-B65D-E3C120F9C5E9}"/>
                    </a:ext>
                  </a:extLst>
                </p:cNvPr>
                <p:cNvSpPr/>
                <p:nvPr/>
              </p:nvSpPr>
              <p:spPr>
                <a:xfrm>
                  <a:off x="153317" y="1302144"/>
                  <a:ext cx="535628" cy="552381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53" name="ZoneTexte 52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6D39EFF1-E1ED-421E-8551-A39F359367AE}"/>
                    </a:ext>
                  </a:extLst>
                </p:cNvPr>
                <p:cNvSpPr txBox="1"/>
                <p:nvPr/>
              </p:nvSpPr>
              <p:spPr>
                <a:xfrm>
                  <a:off x="240469" y="1352702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5</a:t>
                  </a:r>
                </a:p>
              </p:txBody>
            </p:sp>
          </p:grpSp>
          <p:grpSp>
            <p:nvGrpSpPr>
              <p:cNvPr id="46" name="Groupe 133">
                <a:extLst>
                  <a:ext uri="{FF2B5EF4-FFF2-40B4-BE49-F238E27FC236}">
                    <a16:creationId xmlns:a16="http://schemas.microsoft.com/office/drawing/2014/main" id="{3DC6503E-8DE3-46D8-97AB-B43F8DEB1F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575" y="4980641"/>
                <a:ext cx="535719" cy="552081"/>
                <a:chOff x="105800" y="1300687"/>
                <a:chExt cx="535719" cy="552081"/>
              </a:xfrm>
            </p:grpSpPr>
            <p:sp>
              <p:nvSpPr>
                <p:cNvPr id="50" name="Ellipse 49">
                  <a:hlinkClick r:id="rId11" action="ppaction://hlinksldjump"/>
                  <a:extLst>
                    <a:ext uri="{FF2B5EF4-FFF2-40B4-BE49-F238E27FC236}">
                      <a16:creationId xmlns:a16="http://schemas.microsoft.com/office/drawing/2014/main" id="{33D24B40-79A2-42BF-8C89-35624A5CFFC7}"/>
                    </a:ext>
                  </a:extLst>
                </p:cNvPr>
                <p:cNvSpPr/>
                <p:nvPr/>
              </p:nvSpPr>
              <p:spPr>
                <a:xfrm>
                  <a:off x="106109" y="1300778"/>
                  <a:ext cx="535628" cy="552381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51" name="ZoneTexte 50">
                  <a:hlinkClick r:id="rId11" action="ppaction://hlinksldjump"/>
                  <a:extLst>
                    <a:ext uri="{FF2B5EF4-FFF2-40B4-BE49-F238E27FC236}">
                      <a16:creationId xmlns:a16="http://schemas.microsoft.com/office/drawing/2014/main" id="{6D027B62-A680-4911-B328-AC6C4B45D80B}"/>
                    </a:ext>
                  </a:extLst>
                </p:cNvPr>
                <p:cNvSpPr txBox="1"/>
                <p:nvPr/>
              </p:nvSpPr>
              <p:spPr>
                <a:xfrm>
                  <a:off x="193262" y="1351335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6</a:t>
                  </a:r>
                </a:p>
              </p:txBody>
            </p:sp>
          </p:grpSp>
          <p:grpSp>
            <p:nvGrpSpPr>
              <p:cNvPr id="47" name="Groupe 134">
                <a:extLst>
                  <a:ext uri="{FF2B5EF4-FFF2-40B4-BE49-F238E27FC236}">
                    <a16:creationId xmlns:a16="http://schemas.microsoft.com/office/drawing/2014/main" id="{02F6DFCC-9EB6-4C40-BE7E-795FA2F659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9951" y="5782450"/>
                <a:ext cx="535719" cy="552081"/>
                <a:chOff x="58176" y="1301606"/>
                <a:chExt cx="535719" cy="552081"/>
              </a:xfrm>
            </p:grpSpPr>
            <p:sp>
              <p:nvSpPr>
                <p:cNvPr id="48" name="Ellipse 47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EDE3A7DA-31BD-48CD-92D6-2C3D604D4636}"/>
                    </a:ext>
                  </a:extLst>
                </p:cNvPr>
                <p:cNvSpPr/>
                <p:nvPr/>
              </p:nvSpPr>
              <p:spPr>
                <a:xfrm>
                  <a:off x="58901" y="1301306"/>
                  <a:ext cx="535628" cy="552381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49" name="ZoneTexte 48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3778C671-3180-41DA-9044-C40E78392DA0}"/>
                    </a:ext>
                  </a:extLst>
                </p:cNvPr>
                <p:cNvSpPr txBox="1"/>
                <p:nvPr/>
              </p:nvSpPr>
              <p:spPr>
                <a:xfrm>
                  <a:off x="146054" y="1351864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7</a:t>
                  </a:r>
                </a:p>
              </p:txBody>
            </p:sp>
          </p:grpSp>
        </p:grpSp>
        <p:sp>
          <p:nvSpPr>
            <p:cNvPr id="39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361" y="823110"/>
              <a:ext cx="1136618" cy="47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L’IMPORTANCE DE L’AIR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2">
            <a:extLst>
              <a:ext uri="{FF2B5EF4-FFF2-40B4-BE49-F238E27FC236}">
                <a16:creationId xmlns:a16="http://schemas.microsoft.com/office/drawing/2014/main" id="{0A1D003D-2A27-4F0B-BDB6-F94A70A0DCC5}"/>
              </a:ext>
            </a:extLst>
          </p:cNvPr>
          <p:cNvSpPr/>
          <p:nvPr/>
        </p:nvSpPr>
        <p:spPr>
          <a:xfrm>
            <a:off x="871538" y="0"/>
            <a:ext cx="11320462" cy="105410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>
              <a:solidFill>
                <a:prstClr val="white"/>
              </a:solidFill>
            </a:endParaRPr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A6F023C5-9166-44EA-8004-9073647F5579}"/>
              </a:ext>
            </a:extLst>
          </p:cNvPr>
          <p:cNvSpPr/>
          <p:nvPr/>
        </p:nvSpPr>
        <p:spPr>
          <a:xfrm>
            <a:off x="-11113" y="-79375"/>
            <a:ext cx="1497013" cy="6997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59749" name="Rectangle 90"/>
          <p:cNvSpPr>
            <a:spLocks noChangeArrowheads="1"/>
          </p:cNvSpPr>
          <p:nvPr/>
        </p:nvSpPr>
        <p:spPr bwMode="auto">
          <a:xfrm>
            <a:off x="1485900" y="73025"/>
            <a:ext cx="106346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3600" b="1" dirty="0">
                <a:solidFill>
                  <a:schemeClr val="accent5">
                    <a:lumMod val="75000"/>
                  </a:schemeClr>
                </a:solidFill>
              </a:rPr>
              <a:t>Choisir ses vêtements</a:t>
            </a:r>
          </a:p>
        </p:txBody>
      </p:sp>
      <p:sp>
        <p:nvSpPr>
          <p:cNvPr id="185351" name="texte ca chauffe"/>
          <p:cNvSpPr>
            <a:spLocks noChangeArrowheads="1"/>
          </p:cNvSpPr>
          <p:nvPr/>
        </p:nvSpPr>
        <p:spPr bwMode="auto">
          <a:xfrm>
            <a:off x="7385050" y="3322638"/>
            <a:ext cx="4422775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fr-FR" altLang="fr-FR" sz="2400" b="1">
              <a:solidFill>
                <a:srgbClr val="2F5597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 b="1">
                <a:solidFill>
                  <a:srgbClr val="2F5597"/>
                </a:solidFill>
              </a:rPr>
              <a:t>Réduire ses achats :</a:t>
            </a:r>
            <a:r>
              <a:rPr lang="fr-FR" altLang="fr-FR" sz="2400">
                <a:solidFill>
                  <a:srgbClr val="2F5597"/>
                </a:solidFill>
              </a:rPr>
              <a:t> même si cela fait plaisir, il n’est souvent pas nécessaire de se racheter des vêtements. Recousez, réutilisez, ou vendez au maximum les vieux habits.</a:t>
            </a:r>
          </a:p>
        </p:txBody>
      </p:sp>
      <p:pic>
        <p:nvPicPr>
          <p:cNvPr id="185350" name="Imag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184">
            <a:off x="11090275" y="165100"/>
            <a:ext cx="88265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5354" name="Groupe 1"/>
          <p:cNvGrpSpPr>
            <a:grpSpLocks/>
          </p:cNvGrpSpPr>
          <p:nvPr/>
        </p:nvGrpSpPr>
        <p:grpSpPr bwMode="auto">
          <a:xfrm rot="820950">
            <a:off x="1808163" y="1309688"/>
            <a:ext cx="3624262" cy="1116012"/>
            <a:chOff x="1550330" y="1796676"/>
            <a:chExt cx="2340059" cy="743995"/>
          </a:xfrm>
        </p:grpSpPr>
        <p:sp>
          <p:nvSpPr>
            <p:cNvPr id="15" name="Ellipse 3">
              <a:extLst>
                <a:ext uri="{FF2B5EF4-FFF2-40B4-BE49-F238E27FC236}">
                  <a16:creationId xmlns:a16="http://schemas.microsoft.com/office/drawing/2014/main" id="{86BFF218-BD79-49E1-B301-62AA1CF6241C}"/>
                </a:ext>
              </a:extLst>
            </p:cNvPr>
            <p:cNvSpPr/>
            <p:nvPr/>
          </p:nvSpPr>
          <p:spPr bwMode="auto">
            <a:xfrm rot="20776908">
              <a:off x="1550330" y="1796676"/>
              <a:ext cx="2340059" cy="743995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FBD9DC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>
                <a:solidFill>
                  <a:prstClr val="white"/>
                </a:solidFill>
              </a:endParaRPr>
            </a:p>
          </p:txBody>
        </p:sp>
        <p:sp>
          <p:nvSpPr>
            <p:cNvPr id="185374" name="ZoneTexte 45"/>
            <p:cNvSpPr txBox="1">
              <a:spLocks noChangeArrowheads="1"/>
            </p:cNvSpPr>
            <p:nvPr/>
          </p:nvSpPr>
          <p:spPr bwMode="auto">
            <a:xfrm rot="-893944">
              <a:off x="1574983" y="1833967"/>
              <a:ext cx="2290754" cy="676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fr-FR" altLang="fr-FR" sz="2000">
                  <a:solidFill>
                    <a:srgbClr val="FF2E50"/>
                  </a:solidFill>
                  <a:cs typeface="Arial" panose="020B0604020202020204" pitchFamily="34" charset="0"/>
                </a:rPr>
                <a:t>L’industrie du textile est la </a:t>
              </a:r>
              <a:r>
                <a:rPr lang="fr-FR" altLang="fr-FR" sz="2000" b="1">
                  <a:solidFill>
                    <a:srgbClr val="C00000"/>
                  </a:solidFill>
                  <a:cs typeface="Arial" panose="020B0604020202020204" pitchFamily="34" charset="0"/>
                </a:rPr>
                <a:t>deuxième </a:t>
              </a:r>
              <a:r>
                <a:rPr lang="fr-FR" altLang="fr-FR" sz="2000">
                  <a:solidFill>
                    <a:srgbClr val="FF2E50"/>
                  </a:solidFill>
                  <a:cs typeface="Arial" panose="020B0604020202020204" pitchFamily="34" charset="0"/>
                </a:rPr>
                <a:t>la plus polluante au monde.</a:t>
              </a:r>
            </a:p>
          </p:txBody>
        </p:sp>
      </p:grpSp>
      <p:pic>
        <p:nvPicPr>
          <p:cNvPr id="185355" name="Image 21"/>
          <p:cNvPicPr>
            <a:picLocks noChangeAspect="1"/>
          </p:cNvPicPr>
          <p:nvPr/>
        </p:nvPicPr>
        <p:blipFill>
          <a:blip r:embed="rId4"/>
          <a:srcRect t="24893"/>
          <a:stretch>
            <a:fillRect/>
          </a:stretch>
        </p:blipFill>
        <p:spPr bwMode="auto">
          <a:xfrm>
            <a:off x="1365250" y="2905125"/>
            <a:ext cx="5699125" cy="3952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385050" y="1652588"/>
            <a:ext cx="453072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b="1" dirty="0">
                <a:solidFill>
                  <a:srgbClr val="2F5597"/>
                </a:solidFill>
              </a:rPr>
              <a:t>Éviter d’acheter dans les grandes enseignes : </a:t>
            </a:r>
            <a:r>
              <a:rPr lang="fr-FR" altLang="fr-FR" sz="2400" dirty="0">
                <a:solidFill>
                  <a:srgbClr val="2F5597"/>
                </a:solidFill>
              </a:rPr>
              <a:t>elles vendent des vêtements à bas coûts fabriqués en Asie dans des usines très polluantes.</a:t>
            </a:r>
          </a:p>
        </p:txBody>
      </p:sp>
      <p:grpSp>
        <p:nvGrpSpPr>
          <p:cNvPr id="4" name="Groupe 17"/>
          <p:cNvGrpSpPr>
            <a:grpSpLocks noChangeAspect="1"/>
          </p:cNvGrpSpPr>
          <p:nvPr/>
        </p:nvGrpSpPr>
        <p:grpSpPr bwMode="auto">
          <a:xfrm>
            <a:off x="31750" y="1162050"/>
            <a:ext cx="1128713" cy="4965700"/>
            <a:chOff x="7261093" y="457736"/>
            <a:chExt cx="1354300" cy="5956477"/>
          </a:xfrm>
        </p:grpSpPr>
        <p:sp>
          <p:nvSpPr>
            <p:cNvPr id="34" name="Ellipse 33">
              <a:hlinkClick r:id="rId5" action="ppaction://hlinksldjump"/>
            </p:cNvPr>
            <p:cNvSpPr/>
            <p:nvPr/>
          </p:nvSpPr>
          <p:spPr>
            <a:xfrm>
              <a:off x="7716336" y="2807574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5" name="ZoneTexte 34">
              <a:hlinkClick r:id="rId5" action="ppaction://hlinksldjump"/>
            </p:cNvPr>
            <p:cNvSpPr txBox="1"/>
            <p:nvPr/>
          </p:nvSpPr>
          <p:spPr>
            <a:xfrm>
              <a:off x="7803956" y="2858989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sp>
          <p:nvSpPr>
            <p:cNvPr id="36" name="Ellipse 35">
              <a:hlinkClick r:id="rId6" action="ppaction://hlinksldjump"/>
            </p:cNvPr>
            <p:cNvSpPr/>
            <p:nvPr/>
          </p:nvSpPr>
          <p:spPr>
            <a:xfrm>
              <a:off x="7750622" y="2034451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7" name="ZoneTexte 36">
              <a:hlinkClick r:id="rId6" action="ppaction://hlinksldjump"/>
            </p:cNvPr>
            <p:cNvSpPr txBox="1"/>
            <p:nvPr/>
          </p:nvSpPr>
          <p:spPr>
            <a:xfrm>
              <a:off x="7838242" y="2085866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3</a:t>
              </a:r>
            </a:p>
          </p:txBody>
        </p:sp>
        <p:sp>
          <p:nvSpPr>
            <p:cNvPr id="38" name="Ellipse 37">
              <a:hlinkClick r:id="rId7" action="ppaction://hlinksldjump"/>
            </p:cNvPr>
            <p:cNvSpPr/>
            <p:nvPr/>
          </p:nvSpPr>
          <p:spPr>
            <a:xfrm>
              <a:off x="7803956" y="1257519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9" name="ZoneTexte 38">
              <a:hlinkClick r:id="rId7" action="ppaction://hlinksldjump"/>
            </p:cNvPr>
            <p:cNvSpPr txBox="1"/>
            <p:nvPr/>
          </p:nvSpPr>
          <p:spPr>
            <a:xfrm>
              <a:off x="7891576" y="1310838"/>
              <a:ext cx="424766" cy="3370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sp>
          <p:nvSpPr>
            <p:cNvPr id="40" name="Ellipse 39">
              <a:hlinkClick r:id="rId8" action="ppaction://hlinksldjump"/>
            </p:cNvPr>
            <p:cNvSpPr/>
            <p:nvPr/>
          </p:nvSpPr>
          <p:spPr>
            <a:xfrm>
              <a:off x="7849671" y="457736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1" name="ZoneTexte 40">
              <a:hlinkClick r:id="rId8" action="ppaction://hlinksldjump"/>
            </p:cNvPr>
            <p:cNvSpPr txBox="1"/>
            <p:nvPr/>
          </p:nvSpPr>
          <p:spPr>
            <a:xfrm>
              <a:off x="7937291" y="509151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  <p:sp>
          <p:nvSpPr>
            <p:cNvPr id="42" name="Ellipse 41">
              <a:hlinkClick r:id="rId9" action="ppaction://hlinksldjump"/>
            </p:cNvPr>
            <p:cNvSpPr/>
            <p:nvPr/>
          </p:nvSpPr>
          <p:spPr>
            <a:xfrm>
              <a:off x="7581096" y="5050774"/>
              <a:ext cx="561911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3" name="ZoneTexte 42">
              <a:hlinkClick r:id="rId9" action="ppaction://hlinksldjump"/>
            </p:cNvPr>
            <p:cNvSpPr txBox="1"/>
            <p:nvPr/>
          </p:nvSpPr>
          <p:spPr>
            <a:xfrm>
              <a:off x="7666812" y="5102189"/>
              <a:ext cx="426671" cy="3389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6</a:t>
              </a:r>
            </a:p>
          </p:txBody>
        </p:sp>
        <p:sp>
          <p:nvSpPr>
            <p:cNvPr id="44" name="Ellipse 43">
              <a:hlinkClick r:id="rId10" action="ppaction://hlinksldjump"/>
            </p:cNvPr>
            <p:cNvSpPr/>
            <p:nvPr/>
          </p:nvSpPr>
          <p:spPr>
            <a:xfrm>
              <a:off x="7531572" y="5852461"/>
              <a:ext cx="563815" cy="56175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5" name="ZoneTexte 44">
              <a:hlinkClick r:id="rId10" action="ppaction://hlinksldjump"/>
            </p:cNvPr>
            <p:cNvSpPr txBox="1"/>
            <p:nvPr/>
          </p:nvSpPr>
          <p:spPr>
            <a:xfrm>
              <a:off x="7619192" y="5903875"/>
              <a:ext cx="426671" cy="3389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7</a:t>
              </a:r>
            </a:p>
          </p:txBody>
        </p:sp>
        <p:sp>
          <p:nvSpPr>
            <p:cNvPr id="46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1093" y="4148162"/>
              <a:ext cx="1354300" cy="849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SOLUTIONS CONTRE LA POLLUTION ATMOSPHÉRIQUE</a:t>
              </a:r>
            </a:p>
          </p:txBody>
        </p:sp>
        <p:sp>
          <p:nvSpPr>
            <p:cNvPr id="47" name="Ellipse 46">
              <a:hlinkClick r:id="rId11" action="ppaction://hlinksldjump"/>
            </p:cNvPr>
            <p:cNvSpPr/>
            <p:nvPr/>
          </p:nvSpPr>
          <p:spPr>
            <a:xfrm>
              <a:off x="7661097" y="3607357"/>
              <a:ext cx="561911" cy="561753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85372" name="ZoneTexte 33">
              <a:hlinkClick r:id="rId11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7748298" y="3659047"/>
              <a:ext cx="425637" cy="33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5</a:t>
              </a:r>
            </a:p>
          </p:txBody>
        </p:sp>
      </p:grpSp>
      <p:pic>
        <p:nvPicPr>
          <p:cNvPr id="185356" name="Imag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Espace réservé du numéro de diapositive 1"/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D1A0A38E-BD4B-437D-AC85-3462BCB71974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100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1" name="Image 1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6178550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3214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5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85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5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5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5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51" grpId="0"/>
      <p:bldP spid="2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2">
            <a:extLst>
              <a:ext uri="{FF2B5EF4-FFF2-40B4-BE49-F238E27FC236}">
                <a16:creationId xmlns:a16="http://schemas.microsoft.com/office/drawing/2014/main" id="{0A1D003D-2A27-4F0B-BDB6-F94A70A0DCC5}"/>
              </a:ext>
            </a:extLst>
          </p:cNvPr>
          <p:cNvSpPr/>
          <p:nvPr/>
        </p:nvSpPr>
        <p:spPr>
          <a:xfrm>
            <a:off x="936625" y="-11113"/>
            <a:ext cx="11320463" cy="1106488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>
              <a:solidFill>
                <a:prstClr val="white"/>
              </a:solidFill>
            </a:endParaRPr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A6F023C5-9166-44EA-8004-9073647F5579}"/>
              </a:ext>
            </a:extLst>
          </p:cNvPr>
          <p:cNvSpPr/>
          <p:nvPr/>
        </p:nvSpPr>
        <p:spPr>
          <a:xfrm>
            <a:off x="-11113" y="-79375"/>
            <a:ext cx="1497013" cy="6997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59749" name="Rectangle 90"/>
          <p:cNvSpPr>
            <a:spLocks noChangeArrowheads="1"/>
          </p:cNvSpPr>
          <p:nvPr/>
        </p:nvSpPr>
        <p:spPr bwMode="auto">
          <a:xfrm>
            <a:off x="3176588" y="68263"/>
            <a:ext cx="73326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3600" b="1" dirty="0">
                <a:solidFill>
                  <a:schemeClr val="accent5">
                    <a:lumMod val="75000"/>
                  </a:schemeClr>
                </a:solidFill>
              </a:rPr>
              <a:t>Limiter ma consommation de viande</a:t>
            </a:r>
          </a:p>
        </p:txBody>
      </p:sp>
      <p:pic>
        <p:nvPicPr>
          <p:cNvPr id="187397" name="Imag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184">
            <a:off x="11090275" y="165100"/>
            <a:ext cx="88265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7401" name="Groupe 1"/>
          <p:cNvGrpSpPr>
            <a:grpSpLocks/>
          </p:cNvGrpSpPr>
          <p:nvPr/>
        </p:nvGrpSpPr>
        <p:grpSpPr bwMode="auto">
          <a:xfrm rot="819802">
            <a:off x="1590675" y="1258888"/>
            <a:ext cx="4110038" cy="1381125"/>
            <a:chOff x="1354379" y="1873174"/>
            <a:chExt cx="2340059" cy="807622"/>
          </a:xfrm>
        </p:grpSpPr>
        <p:sp>
          <p:nvSpPr>
            <p:cNvPr id="15" name="Ellipse 3">
              <a:extLst>
                <a:ext uri="{FF2B5EF4-FFF2-40B4-BE49-F238E27FC236}">
                  <a16:creationId xmlns:a16="http://schemas.microsoft.com/office/drawing/2014/main" id="{86BFF218-BD79-49E1-B301-62AA1CF6241C}"/>
                </a:ext>
              </a:extLst>
            </p:cNvPr>
            <p:cNvSpPr/>
            <p:nvPr/>
          </p:nvSpPr>
          <p:spPr bwMode="auto">
            <a:xfrm rot="20776908">
              <a:off x="1353932" y="1871411"/>
              <a:ext cx="2340059" cy="744498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FBD9DC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>
                <a:solidFill>
                  <a:prstClr val="white"/>
                </a:solidFill>
              </a:endParaRPr>
            </a:p>
          </p:txBody>
        </p:sp>
        <p:sp>
          <p:nvSpPr>
            <p:cNvPr id="187422" name="ZoneTexte 45"/>
            <p:cNvSpPr txBox="1">
              <a:spLocks noChangeArrowheads="1"/>
            </p:cNvSpPr>
            <p:nvPr/>
          </p:nvSpPr>
          <p:spPr bwMode="auto">
            <a:xfrm rot="-893944">
              <a:off x="1489136" y="1908197"/>
              <a:ext cx="2093816" cy="772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fr-FR" altLang="fr-FR" sz="2000">
                  <a:solidFill>
                    <a:srgbClr val="FF2E50"/>
                  </a:solidFill>
                  <a:cs typeface="Arial" panose="020B0604020202020204" pitchFamily="34" charset="0"/>
                </a:rPr>
                <a:t>Les vaches produisent du méthane, un gaz à effet de serre </a:t>
              </a:r>
              <a:r>
                <a:rPr lang="fr-FR" altLang="fr-FR" sz="2000" b="1">
                  <a:solidFill>
                    <a:srgbClr val="C00000"/>
                  </a:solidFill>
                  <a:cs typeface="Arial" panose="020B0604020202020204" pitchFamily="34" charset="0"/>
                </a:rPr>
                <a:t>25 fois plus puissant que le CO₂</a:t>
              </a:r>
              <a:r>
                <a:rPr lang="fr-FR" altLang="fr-FR" sz="2000">
                  <a:solidFill>
                    <a:srgbClr val="FF2E50"/>
                  </a:solidFill>
                  <a:cs typeface="Arial" panose="020B0604020202020204" pitchFamily="34" charset="0"/>
                </a:rPr>
                <a:t>.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fr-FR" altLang="fr-FR" sz="2000">
                <a:solidFill>
                  <a:srgbClr val="FF2E5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87402" name="Picture 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8" y="2314575"/>
            <a:ext cx="4841875" cy="468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511925" y="3419475"/>
            <a:ext cx="5019675" cy="2308225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defRPr/>
            </a:pPr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Aussi, le rendement énergétique d'un élevage est-il médiocre comparé à celui d'une culture, car 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toute l'énergie consommée par les animaux n'est pas restituée</a:t>
            </a:r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6551613" y="1982788"/>
            <a:ext cx="5162550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Les agrosystèmes qui produisent de la viande dépendent de la production d'un agrosystème végétal : </a:t>
            </a:r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maïs, tournesol, soja...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grpSp>
        <p:nvGrpSpPr>
          <p:cNvPr id="187403" name="Groupe 17"/>
          <p:cNvGrpSpPr>
            <a:grpSpLocks noChangeAspect="1"/>
          </p:cNvGrpSpPr>
          <p:nvPr/>
        </p:nvGrpSpPr>
        <p:grpSpPr bwMode="auto">
          <a:xfrm>
            <a:off x="31750" y="1162050"/>
            <a:ext cx="1128713" cy="4965700"/>
            <a:chOff x="7261093" y="457736"/>
            <a:chExt cx="1354300" cy="5956477"/>
          </a:xfrm>
        </p:grpSpPr>
        <p:sp>
          <p:nvSpPr>
            <p:cNvPr id="35" name="Ellipse 34">
              <a:hlinkClick r:id="rId5" action="ppaction://hlinksldjump"/>
            </p:cNvPr>
            <p:cNvSpPr/>
            <p:nvPr/>
          </p:nvSpPr>
          <p:spPr>
            <a:xfrm>
              <a:off x="7716336" y="2807574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6" name="ZoneTexte 35">
              <a:hlinkClick r:id="rId5" action="ppaction://hlinksldjump"/>
            </p:cNvPr>
            <p:cNvSpPr txBox="1"/>
            <p:nvPr/>
          </p:nvSpPr>
          <p:spPr>
            <a:xfrm>
              <a:off x="7803956" y="2858989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sp>
          <p:nvSpPr>
            <p:cNvPr id="37" name="Ellipse 36">
              <a:hlinkClick r:id="rId6" action="ppaction://hlinksldjump"/>
            </p:cNvPr>
            <p:cNvSpPr/>
            <p:nvPr/>
          </p:nvSpPr>
          <p:spPr>
            <a:xfrm>
              <a:off x="7750622" y="2034451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8" name="ZoneTexte 37">
              <a:hlinkClick r:id="rId6" action="ppaction://hlinksldjump"/>
            </p:cNvPr>
            <p:cNvSpPr txBox="1"/>
            <p:nvPr/>
          </p:nvSpPr>
          <p:spPr>
            <a:xfrm>
              <a:off x="7838242" y="2085866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3</a:t>
              </a:r>
            </a:p>
          </p:txBody>
        </p:sp>
        <p:sp>
          <p:nvSpPr>
            <p:cNvPr id="39" name="Ellipse 38">
              <a:hlinkClick r:id="rId7" action="ppaction://hlinksldjump"/>
            </p:cNvPr>
            <p:cNvSpPr/>
            <p:nvPr/>
          </p:nvSpPr>
          <p:spPr>
            <a:xfrm>
              <a:off x="7803956" y="1257519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0" name="ZoneTexte 39">
              <a:hlinkClick r:id="rId7" action="ppaction://hlinksldjump"/>
            </p:cNvPr>
            <p:cNvSpPr txBox="1"/>
            <p:nvPr/>
          </p:nvSpPr>
          <p:spPr>
            <a:xfrm>
              <a:off x="7891576" y="1310838"/>
              <a:ext cx="424766" cy="3370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sp>
          <p:nvSpPr>
            <p:cNvPr id="41" name="Ellipse 40">
              <a:hlinkClick r:id="rId8" action="ppaction://hlinksldjump"/>
            </p:cNvPr>
            <p:cNvSpPr/>
            <p:nvPr/>
          </p:nvSpPr>
          <p:spPr>
            <a:xfrm>
              <a:off x="7849671" y="457736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2" name="ZoneTexte 41">
              <a:hlinkClick r:id="rId8" action="ppaction://hlinksldjump"/>
            </p:cNvPr>
            <p:cNvSpPr txBox="1"/>
            <p:nvPr/>
          </p:nvSpPr>
          <p:spPr>
            <a:xfrm>
              <a:off x="7937291" y="509151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  <p:sp>
          <p:nvSpPr>
            <p:cNvPr id="43" name="Ellipse 42">
              <a:hlinkClick r:id="rId9" action="ppaction://hlinksldjump"/>
            </p:cNvPr>
            <p:cNvSpPr/>
            <p:nvPr/>
          </p:nvSpPr>
          <p:spPr>
            <a:xfrm>
              <a:off x="7581096" y="5050774"/>
              <a:ext cx="561911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4" name="ZoneTexte 43">
              <a:hlinkClick r:id="rId9" action="ppaction://hlinksldjump"/>
            </p:cNvPr>
            <p:cNvSpPr txBox="1"/>
            <p:nvPr/>
          </p:nvSpPr>
          <p:spPr>
            <a:xfrm>
              <a:off x="7666812" y="5102189"/>
              <a:ext cx="426671" cy="3389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6</a:t>
              </a:r>
            </a:p>
          </p:txBody>
        </p:sp>
        <p:sp>
          <p:nvSpPr>
            <p:cNvPr id="45" name="Ellipse 44">
              <a:hlinkClick r:id="rId10" action="ppaction://hlinksldjump"/>
            </p:cNvPr>
            <p:cNvSpPr/>
            <p:nvPr/>
          </p:nvSpPr>
          <p:spPr>
            <a:xfrm>
              <a:off x="7531572" y="5852461"/>
              <a:ext cx="563815" cy="56175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6" name="ZoneTexte 45">
              <a:hlinkClick r:id="rId10" action="ppaction://hlinksldjump"/>
            </p:cNvPr>
            <p:cNvSpPr txBox="1"/>
            <p:nvPr/>
          </p:nvSpPr>
          <p:spPr>
            <a:xfrm>
              <a:off x="7619192" y="5903875"/>
              <a:ext cx="426671" cy="3389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7</a:t>
              </a:r>
            </a:p>
          </p:txBody>
        </p:sp>
        <p:sp>
          <p:nvSpPr>
            <p:cNvPr id="47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1093" y="4148162"/>
              <a:ext cx="1354300" cy="849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SOLUTIONS CONTRE LA POLLUTION ATMOSPHÉRIQUE</a:t>
              </a:r>
            </a:p>
          </p:txBody>
        </p:sp>
        <p:sp>
          <p:nvSpPr>
            <p:cNvPr id="48" name="Ellipse 47">
              <a:hlinkClick r:id="rId11" action="ppaction://hlinksldjump"/>
            </p:cNvPr>
            <p:cNvSpPr/>
            <p:nvPr/>
          </p:nvSpPr>
          <p:spPr>
            <a:xfrm>
              <a:off x="7661097" y="3607357"/>
              <a:ext cx="561911" cy="561753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87420" name="ZoneTexte 33">
              <a:hlinkClick r:id="rId11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7748298" y="3659047"/>
              <a:ext cx="425637" cy="33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5</a:t>
              </a:r>
            </a:p>
          </p:txBody>
        </p:sp>
      </p:grpSp>
      <p:pic>
        <p:nvPicPr>
          <p:cNvPr id="187404" name="Imag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Espace réservé du numéro de diapositive 1"/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9A10996A-81D1-4823-9145-3D99B3C2197F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101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1" name="Image 1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6178550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75698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7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2">
            <a:extLst>
              <a:ext uri="{FF2B5EF4-FFF2-40B4-BE49-F238E27FC236}">
                <a16:creationId xmlns:a16="http://schemas.microsoft.com/office/drawing/2014/main" id="{0A1D003D-2A27-4F0B-BDB6-F94A70A0DCC5}"/>
              </a:ext>
            </a:extLst>
          </p:cNvPr>
          <p:cNvSpPr/>
          <p:nvPr/>
        </p:nvSpPr>
        <p:spPr>
          <a:xfrm>
            <a:off x="936625" y="-11113"/>
            <a:ext cx="11320463" cy="1106488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>
              <a:solidFill>
                <a:prstClr val="white"/>
              </a:solidFill>
            </a:endParaRPr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A6F023C5-9166-44EA-8004-9073647F5579}"/>
              </a:ext>
            </a:extLst>
          </p:cNvPr>
          <p:cNvSpPr/>
          <p:nvPr/>
        </p:nvSpPr>
        <p:spPr>
          <a:xfrm>
            <a:off x="-11113" y="-79375"/>
            <a:ext cx="1497013" cy="6997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59749" name="Rectangle 90"/>
          <p:cNvSpPr>
            <a:spLocks noChangeArrowheads="1"/>
          </p:cNvSpPr>
          <p:nvPr/>
        </p:nvSpPr>
        <p:spPr bwMode="auto">
          <a:xfrm>
            <a:off x="3176588" y="68263"/>
            <a:ext cx="73326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3600" b="1" dirty="0">
                <a:solidFill>
                  <a:schemeClr val="accent5">
                    <a:lumMod val="75000"/>
                  </a:schemeClr>
                </a:solidFill>
              </a:rPr>
              <a:t>Choisir des produits naturels</a:t>
            </a:r>
          </a:p>
        </p:txBody>
      </p:sp>
      <p:pic>
        <p:nvPicPr>
          <p:cNvPr id="189445" name="Imag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184">
            <a:off x="11090275" y="165100"/>
            <a:ext cx="88265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9449" name="Groupe 1"/>
          <p:cNvGrpSpPr>
            <a:grpSpLocks/>
          </p:cNvGrpSpPr>
          <p:nvPr/>
        </p:nvGrpSpPr>
        <p:grpSpPr bwMode="auto">
          <a:xfrm rot="895322">
            <a:off x="2052638" y="1476375"/>
            <a:ext cx="3506787" cy="1238250"/>
            <a:chOff x="1410048" y="1810268"/>
            <a:chExt cx="2340060" cy="824879"/>
          </a:xfrm>
        </p:grpSpPr>
        <p:sp>
          <p:nvSpPr>
            <p:cNvPr id="15" name="Ellipse 3">
              <a:extLst>
                <a:ext uri="{FF2B5EF4-FFF2-40B4-BE49-F238E27FC236}">
                  <a16:creationId xmlns:a16="http://schemas.microsoft.com/office/drawing/2014/main" id="{86BFF218-BD79-49E1-B301-62AA1CF6241C}"/>
                </a:ext>
              </a:extLst>
            </p:cNvPr>
            <p:cNvSpPr/>
            <p:nvPr/>
          </p:nvSpPr>
          <p:spPr bwMode="auto">
            <a:xfrm rot="20776908">
              <a:off x="1404254" y="1808218"/>
              <a:ext cx="2340061" cy="744506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FBD9DC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>
                <a:solidFill>
                  <a:prstClr val="white"/>
                </a:solidFill>
              </a:endParaRPr>
            </a:p>
          </p:txBody>
        </p:sp>
        <p:sp>
          <p:nvSpPr>
            <p:cNvPr id="189471" name="ZoneTexte 45"/>
            <p:cNvSpPr txBox="1">
              <a:spLocks noChangeArrowheads="1"/>
            </p:cNvSpPr>
            <p:nvPr/>
          </p:nvSpPr>
          <p:spPr bwMode="auto">
            <a:xfrm rot="-893944">
              <a:off x="1484311" y="1958825"/>
              <a:ext cx="2093816" cy="676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fr-FR" altLang="fr-FR" sz="2000">
                  <a:solidFill>
                    <a:srgbClr val="FF2E50"/>
                  </a:solidFill>
                  <a:cs typeface="Arial" panose="020B0604020202020204" pitchFamily="34" charset="0"/>
                </a:rPr>
                <a:t>Préférer les cosmétiques </a:t>
              </a:r>
              <a:r>
                <a:rPr lang="fr-FR" altLang="fr-FR" sz="2000" b="1">
                  <a:solidFill>
                    <a:srgbClr val="C00000"/>
                  </a:solidFill>
                  <a:cs typeface="Arial" panose="020B0604020202020204" pitchFamily="34" charset="0"/>
                </a:rPr>
                <a:t>non testés </a:t>
              </a:r>
              <a:r>
                <a:rPr lang="fr-FR" altLang="fr-FR" sz="2000">
                  <a:solidFill>
                    <a:srgbClr val="FF2E50"/>
                  </a:solidFill>
                  <a:cs typeface="Arial" panose="020B0604020202020204" pitchFamily="34" charset="0"/>
                </a:rPr>
                <a:t>sur les animaux.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fr-FR" altLang="fr-FR" sz="2000">
                <a:solidFill>
                  <a:srgbClr val="FF2E5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6340475" y="3787775"/>
            <a:ext cx="5159375" cy="2309813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>
              <a:defRPr/>
            </a:pPr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just">
              <a:defRPr/>
            </a:pP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Privilégier les produits en sticks,</a:t>
            </a:r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 plutôt que les bombes aérosols (déodorants), pour éviter la dispersion de particules polluantes.</a:t>
            </a:r>
          </a:p>
          <a:p>
            <a:pPr algn="just">
              <a:defRPr/>
            </a:pPr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9451" name="Img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65288" y="2887663"/>
            <a:ext cx="3546475" cy="3552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40475" y="1643063"/>
            <a:ext cx="5589588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Choisir des produits biodégradables et sans phosphate : </a:t>
            </a:r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lessive, tablette lave-vaisselle, produits d’entretien…</a:t>
            </a:r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40475" y="2751138"/>
            <a:ext cx="57404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defRPr/>
            </a:pP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Privilégier les produits de jardinage écologiques et les insecticides naturels.</a:t>
            </a:r>
          </a:p>
        </p:txBody>
      </p:sp>
      <p:grpSp>
        <p:nvGrpSpPr>
          <p:cNvPr id="189452" name="Groupe 17"/>
          <p:cNvGrpSpPr>
            <a:grpSpLocks noChangeAspect="1"/>
          </p:cNvGrpSpPr>
          <p:nvPr/>
        </p:nvGrpSpPr>
        <p:grpSpPr bwMode="auto">
          <a:xfrm>
            <a:off x="31750" y="1162050"/>
            <a:ext cx="1128713" cy="4965700"/>
            <a:chOff x="7261093" y="457736"/>
            <a:chExt cx="1354300" cy="5956477"/>
          </a:xfrm>
        </p:grpSpPr>
        <p:sp>
          <p:nvSpPr>
            <p:cNvPr id="35" name="Ellipse 34">
              <a:hlinkClick r:id="rId5" action="ppaction://hlinksldjump"/>
            </p:cNvPr>
            <p:cNvSpPr/>
            <p:nvPr/>
          </p:nvSpPr>
          <p:spPr>
            <a:xfrm>
              <a:off x="7716336" y="2807574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6" name="ZoneTexte 35">
              <a:hlinkClick r:id="rId5" action="ppaction://hlinksldjump"/>
            </p:cNvPr>
            <p:cNvSpPr txBox="1"/>
            <p:nvPr/>
          </p:nvSpPr>
          <p:spPr>
            <a:xfrm>
              <a:off x="7803956" y="2858989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sp>
          <p:nvSpPr>
            <p:cNvPr id="37" name="Ellipse 36">
              <a:hlinkClick r:id="rId6" action="ppaction://hlinksldjump"/>
            </p:cNvPr>
            <p:cNvSpPr/>
            <p:nvPr/>
          </p:nvSpPr>
          <p:spPr>
            <a:xfrm>
              <a:off x="7750622" y="2034451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8" name="ZoneTexte 37">
              <a:hlinkClick r:id="rId6" action="ppaction://hlinksldjump"/>
            </p:cNvPr>
            <p:cNvSpPr txBox="1"/>
            <p:nvPr/>
          </p:nvSpPr>
          <p:spPr>
            <a:xfrm>
              <a:off x="7838242" y="2085866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3</a:t>
              </a:r>
            </a:p>
          </p:txBody>
        </p:sp>
        <p:sp>
          <p:nvSpPr>
            <p:cNvPr id="39" name="Ellipse 38">
              <a:hlinkClick r:id="rId7" action="ppaction://hlinksldjump"/>
            </p:cNvPr>
            <p:cNvSpPr/>
            <p:nvPr/>
          </p:nvSpPr>
          <p:spPr>
            <a:xfrm>
              <a:off x="7803956" y="1257519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0" name="ZoneTexte 39">
              <a:hlinkClick r:id="rId7" action="ppaction://hlinksldjump"/>
            </p:cNvPr>
            <p:cNvSpPr txBox="1"/>
            <p:nvPr/>
          </p:nvSpPr>
          <p:spPr>
            <a:xfrm>
              <a:off x="7891576" y="1310838"/>
              <a:ext cx="424766" cy="3370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sp>
          <p:nvSpPr>
            <p:cNvPr id="41" name="Ellipse 40">
              <a:hlinkClick r:id="rId8" action="ppaction://hlinksldjump"/>
            </p:cNvPr>
            <p:cNvSpPr/>
            <p:nvPr/>
          </p:nvSpPr>
          <p:spPr>
            <a:xfrm>
              <a:off x="7849671" y="457736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2" name="ZoneTexte 41">
              <a:hlinkClick r:id="rId8" action="ppaction://hlinksldjump"/>
            </p:cNvPr>
            <p:cNvSpPr txBox="1"/>
            <p:nvPr/>
          </p:nvSpPr>
          <p:spPr>
            <a:xfrm>
              <a:off x="7937291" y="509151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  <p:sp>
          <p:nvSpPr>
            <p:cNvPr id="43" name="Ellipse 42">
              <a:hlinkClick r:id="rId9" action="ppaction://hlinksldjump"/>
            </p:cNvPr>
            <p:cNvSpPr/>
            <p:nvPr/>
          </p:nvSpPr>
          <p:spPr>
            <a:xfrm>
              <a:off x="7581096" y="5050774"/>
              <a:ext cx="561911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4" name="ZoneTexte 43">
              <a:hlinkClick r:id="rId9" action="ppaction://hlinksldjump"/>
            </p:cNvPr>
            <p:cNvSpPr txBox="1"/>
            <p:nvPr/>
          </p:nvSpPr>
          <p:spPr>
            <a:xfrm>
              <a:off x="7666812" y="5102189"/>
              <a:ext cx="426671" cy="3389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6</a:t>
              </a:r>
            </a:p>
          </p:txBody>
        </p:sp>
        <p:sp>
          <p:nvSpPr>
            <p:cNvPr id="45" name="Ellipse 44">
              <a:hlinkClick r:id="rId10" action="ppaction://hlinksldjump"/>
            </p:cNvPr>
            <p:cNvSpPr/>
            <p:nvPr/>
          </p:nvSpPr>
          <p:spPr>
            <a:xfrm>
              <a:off x="7531572" y="5852461"/>
              <a:ext cx="563815" cy="56175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6" name="ZoneTexte 45">
              <a:hlinkClick r:id="rId10" action="ppaction://hlinksldjump"/>
            </p:cNvPr>
            <p:cNvSpPr txBox="1"/>
            <p:nvPr/>
          </p:nvSpPr>
          <p:spPr>
            <a:xfrm>
              <a:off x="7619192" y="5903875"/>
              <a:ext cx="426671" cy="3389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7</a:t>
              </a:r>
            </a:p>
          </p:txBody>
        </p:sp>
        <p:sp>
          <p:nvSpPr>
            <p:cNvPr id="47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1093" y="4148162"/>
              <a:ext cx="1354300" cy="849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SOLUTIONS CONTRE LA POLLUTION ATMOSPHÉRIQUE</a:t>
              </a:r>
            </a:p>
          </p:txBody>
        </p:sp>
        <p:sp>
          <p:nvSpPr>
            <p:cNvPr id="48" name="Ellipse 47">
              <a:hlinkClick r:id="rId11" action="ppaction://hlinksldjump"/>
            </p:cNvPr>
            <p:cNvSpPr/>
            <p:nvPr/>
          </p:nvSpPr>
          <p:spPr>
            <a:xfrm>
              <a:off x="7661097" y="3607357"/>
              <a:ext cx="561911" cy="561753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89469" name="ZoneTexte 33">
              <a:hlinkClick r:id="rId11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7748298" y="3659047"/>
              <a:ext cx="425637" cy="33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5</a:t>
              </a:r>
            </a:p>
          </p:txBody>
        </p:sp>
      </p:grpSp>
      <p:pic>
        <p:nvPicPr>
          <p:cNvPr id="189453" name="Imag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Espace réservé du numéro de diapositive 1"/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911E83F3-6EEF-4388-9B99-A36009086920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102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2" name="Image 1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6178550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04337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9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89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3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402844-BB0B-4624-BF03-C37F15A458D8}" type="slidenum">
              <a:rPr lang="fr-FR" altLang="fr-FR" smtClean="0"/>
              <a:pPr>
                <a:defRPr/>
              </a:pPr>
              <a:t>103</a:t>
            </a:fld>
            <a:endParaRPr lang="fr-FR" alt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9F8F68-DF85-42FF-B5B7-EFCB9F2CCB95}"/>
              </a:ext>
            </a:extLst>
          </p:cNvPr>
          <p:cNvSpPr/>
          <p:nvPr/>
        </p:nvSpPr>
        <p:spPr>
          <a:xfrm>
            <a:off x="1370013" y="-90488"/>
            <a:ext cx="10821987" cy="1012826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963C3B7-BC83-4AB3-95A7-ECB9CEDB5A6B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CC6954C-E805-4104-A019-D93C37907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7475" y="-26988"/>
            <a:ext cx="5926138" cy="64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defTabSz="7620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620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620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620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620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620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620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620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620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4000" b="1" dirty="0">
                <a:solidFill>
                  <a:srgbClr val="2F5597"/>
                </a:solidFill>
                <a:latin typeface="+mn-lt"/>
              </a:rPr>
              <a:t>Les moyens de sensibilisation : les médias</a:t>
            </a:r>
          </a:p>
        </p:txBody>
      </p:sp>
      <p:pic>
        <p:nvPicPr>
          <p:cNvPr id="6" name="Image 6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7" b="494"/>
          <a:stretch>
            <a:fillRect/>
          </a:stretch>
        </p:blipFill>
        <p:spPr bwMode="auto">
          <a:xfrm>
            <a:off x="8793163" y="1487488"/>
            <a:ext cx="3265487" cy="17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911225"/>
            <a:ext cx="5076825" cy="394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4"/>
          <a:stretch>
            <a:fillRect/>
          </a:stretch>
        </p:blipFill>
        <p:spPr bwMode="auto">
          <a:xfrm>
            <a:off x="7959725" y="904875"/>
            <a:ext cx="1939925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6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0"/>
          <a:stretch>
            <a:fillRect/>
          </a:stretch>
        </p:blipFill>
        <p:spPr bwMode="auto">
          <a:xfrm>
            <a:off x="3268663" y="3025775"/>
            <a:ext cx="3995737" cy="379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asso.ecoforum.fr/articles/EC100205-Stopponslautopollution-MetroNationa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7"/>
          <a:stretch>
            <a:fillRect/>
          </a:stretch>
        </p:blipFill>
        <p:spPr bwMode="auto">
          <a:xfrm>
            <a:off x="9804400" y="2162175"/>
            <a:ext cx="2136775" cy="465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6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963" y="4089400"/>
            <a:ext cx="5103812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" b="1349"/>
          <a:stretch>
            <a:fillRect/>
          </a:stretch>
        </p:blipFill>
        <p:spPr bwMode="auto">
          <a:xfrm>
            <a:off x="9410700" y="790575"/>
            <a:ext cx="1646238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13" y="1520825"/>
            <a:ext cx="25654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3646488"/>
            <a:ext cx="4864100" cy="29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e 17"/>
          <p:cNvGrpSpPr>
            <a:grpSpLocks noChangeAspect="1"/>
          </p:cNvGrpSpPr>
          <p:nvPr/>
        </p:nvGrpSpPr>
        <p:grpSpPr bwMode="auto">
          <a:xfrm>
            <a:off x="31750" y="1162050"/>
            <a:ext cx="1128713" cy="4965700"/>
            <a:chOff x="7261093" y="457736"/>
            <a:chExt cx="1354300" cy="5956477"/>
          </a:xfrm>
        </p:grpSpPr>
        <p:sp>
          <p:nvSpPr>
            <p:cNvPr id="16" name="Ellipse 15">
              <a:hlinkClick r:id="rId11" action="ppaction://hlinksldjump"/>
            </p:cNvPr>
            <p:cNvSpPr/>
            <p:nvPr/>
          </p:nvSpPr>
          <p:spPr>
            <a:xfrm>
              <a:off x="7716336" y="2807574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7" name="ZoneTexte 16">
              <a:hlinkClick r:id="rId11" action="ppaction://hlinksldjump"/>
            </p:cNvPr>
            <p:cNvSpPr txBox="1"/>
            <p:nvPr/>
          </p:nvSpPr>
          <p:spPr>
            <a:xfrm>
              <a:off x="7803956" y="2858989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sp>
          <p:nvSpPr>
            <p:cNvPr id="18" name="Ellipse 17">
              <a:hlinkClick r:id="rId12" action="ppaction://hlinksldjump"/>
            </p:cNvPr>
            <p:cNvSpPr/>
            <p:nvPr/>
          </p:nvSpPr>
          <p:spPr>
            <a:xfrm>
              <a:off x="7750622" y="2034451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9" name="ZoneTexte 18">
              <a:hlinkClick r:id="rId12" action="ppaction://hlinksldjump"/>
            </p:cNvPr>
            <p:cNvSpPr txBox="1"/>
            <p:nvPr/>
          </p:nvSpPr>
          <p:spPr>
            <a:xfrm>
              <a:off x="7838242" y="2085866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3</a:t>
              </a:r>
            </a:p>
          </p:txBody>
        </p:sp>
        <p:sp>
          <p:nvSpPr>
            <p:cNvPr id="20" name="Ellipse 19">
              <a:hlinkClick r:id="rId13" action="ppaction://hlinksldjump"/>
            </p:cNvPr>
            <p:cNvSpPr/>
            <p:nvPr/>
          </p:nvSpPr>
          <p:spPr>
            <a:xfrm>
              <a:off x="7803956" y="1257519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1" name="ZoneTexte 20">
              <a:hlinkClick r:id="rId13" action="ppaction://hlinksldjump"/>
            </p:cNvPr>
            <p:cNvSpPr txBox="1"/>
            <p:nvPr/>
          </p:nvSpPr>
          <p:spPr>
            <a:xfrm>
              <a:off x="7891576" y="1310838"/>
              <a:ext cx="424766" cy="3370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sp>
          <p:nvSpPr>
            <p:cNvPr id="22" name="Ellipse 21">
              <a:hlinkClick r:id="rId14" action="ppaction://hlinksldjump"/>
            </p:cNvPr>
            <p:cNvSpPr/>
            <p:nvPr/>
          </p:nvSpPr>
          <p:spPr>
            <a:xfrm>
              <a:off x="7849671" y="457736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3" name="ZoneTexte 22">
              <a:hlinkClick r:id="rId14" action="ppaction://hlinksldjump"/>
            </p:cNvPr>
            <p:cNvSpPr txBox="1"/>
            <p:nvPr/>
          </p:nvSpPr>
          <p:spPr>
            <a:xfrm>
              <a:off x="7937291" y="509151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  <p:sp>
          <p:nvSpPr>
            <p:cNvPr id="24" name="Ellipse 23">
              <a:hlinkClick r:id="rId15" action="ppaction://hlinksldjump"/>
            </p:cNvPr>
            <p:cNvSpPr/>
            <p:nvPr/>
          </p:nvSpPr>
          <p:spPr>
            <a:xfrm>
              <a:off x="7581096" y="5050774"/>
              <a:ext cx="561911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5" name="ZoneTexte 24">
              <a:hlinkClick r:id="rId15" action="ppaction://hlinksldjump"/>
            </p:cNvPr>
            <p:cNvSpPr txBox="1"/>
            <p:nvPr/>
          </p:nvSpPr>
          <p:spPr>
            <a:xfrm>
              <a:off x="7666812" y="5102189"/>
              <a:ext cx="426671" cy="3389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6</a:t>
              </a:r>
            </a:p>
          </p:txBody>
        </p:sp>
        <p:sp>
          <p:nvSpPr>
            <p:cNvPr id="26" name="Ellipse 25">
              <a:hlinkClick r:id="rId16" action="ppaction://hlinksldjump"/>
            </p:cNvPr>
            <p:cNvSpPr/>
            <p:nvPr/>
          </p:nvSpPr>
          <p:spPr>
            <a:xfrm>
              <a:off x="7531572" y="5852461"/>
              <a:ext cx="563815" cy="56175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7" name="ZoneTexte 26">
              <a:hlinkClick r:id="rId16" action="ppaction://hlinksldjump"/>
            </p:cNvPr>
            <p:cNvSpPr txBox="1"/>
            <p:nvPr/>
          </p:nvSpPr>
          <p:spPr>
            <a:xfrm>
              <a:off x="7619192" y="5903875"/>
              <a:ext cx="426671" cy="3389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7</a:t>
              </a:r>
            </a:p>
          </p:txBody>
        </p:sp>
        <p:sp>
          <p:nvSpPr>
            <p:cNvPr id="28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1093" y="4148162"/>
              <a:ext cx="1354300" cy="849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SOLUTIONS CONTRE LA POLLUTION ATMOSPHÉRIQUE</a:t>
              </a:r>
            </a:p>
          </p:txBody>
        </p:sp>
        <p:sp>
          <p:nvSpPr>
            <p:cNvPr id="29" name="Ellipse 28">
              <a:hlinkClick r:id="rId17" action="ppaction://hlinksldjump"/>
            </p:cNvPr>
            <p:cNvSpPr/>
            <p:nvPr/>
          </p:nvSpPr>
          <p:spPr>
            <a:xfrm>
              <a:off x="7661097" y="3607357"/>
              <a:ext cx="561911" cy="561753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0" name="ZoneTexte 33">
              <a:hlinkClick r:id="rId17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7748298" y="3659047"/>
              <a:ext cx="425637" cy="33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5</a:t>
              </a:r>
            </a:p>
          </p:txBody>
        </p:sp>
      </p:grpSp>
      <p:pic>
        <p:nvPicPr>
          <p:cNvPr id="31" name="Image 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Espace réservé du numéro de diapositive 1"/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102</a:t>
            </a:r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879073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41" y="103697"/>
            <a:ext cx="9698082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6A01D4C-C877-4E82-A1AD-7BCF0C5B8379}"/>
              </a:ext>
            </a:extLst>
          </p:cNvPr>
          <p:cNvSpPr txBox="1"/>
          <p:nvPr/>
        </p:nvSpPr>
        <p:spPr>
          <a:xfrm rot="21154394">
            <a:off x="244475" y="425450"/>
            <a:ext cx="1420813" cy="6477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Données à jour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2B50FB8-81D0-449E-A35D-73BA1D3D1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7476" y="274334"/>
            <a:ext cx="7874524" cy="1054845"/>
          </a:xfrm>
          <a:prstGeom prst="rect">
            <a:avLst/>
          </a:prstGeom>
          <a:solidFill>
            <a:schemeClr val="accent4">
              <a:lumMod val="75000"/>
              <a:alpha val="49804"/>
            </a:schemeClr>
          </a:solidFill>
          <a:ln>
            <a:noFill/>
          </a:ln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defRPr/>
            </a:pPr>
            <a:r>
              <a:rPr lang="fr-FR" altLang="fr-FR" sz="3600" b="1" dirty="0">
                <a:solidFill>
                  <a:schemeClr val="bg1"/>
                </a:solidFill>
                <a:latin typeface="+mn-lt"/>
                <a:cs typeface="Arial" charset="0"/>
              </a:rPr>
              <a:t>Séquence 6 : La qualité de l’air intérieur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175A399-83C4-4FD9-B4F5-60F6513E04B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2577763" y="1787525"/>
            <a:ext cx="282575" cy="28098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6FFB36-629A-4214-AC73-26412E2C551D}"/>
              </a:ext>
            </a:extLst>
          </p:cNvPr>
          <p:cNvSpPr/>
          <p:nvPr/>
        </p:nvSpPr>
        <p:spPr>
          <a:xfrm>
            <a:off x="1414463" y="-57150"/>
            <a:ext cx="10821987" cy="142875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6D4140F3-8250-405B-A80D-8D6CDFF8B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688" y="-44450"/>
            <a:ext cx="9921875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defTabSz="8429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429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429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429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429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429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429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429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429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Comparé à l’air extérieur, l’air intérieur                      est généralement…</a:t>
            </a:r>
            <a:endParaRPr lang="fr-FR" sz="35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E1DC3E97-B5E6-4DCB-8E4B-5BD6EDA1AA19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/>
          </a:p>
        </p:txBody>
      </p:sp>
      <p:sp>
        <p:nvSpPr>
          <p:cNvPr id="6" name="rond rouge">
            <a:extLst>
              <a:ext uri="{FF2B5EF4-FFF2-40B4-BE49-F238E27FC236}">
                <a16:creationId xmlns:a16="http://schemas.microsoft.com/office/drawing/2014/main" id="{FBB40645-E2D1-46F5-AE9F-245469D87675}"/>
              </a:ext>
            </a:extLst>
          </p:cNvPr>
          <p:cNvSpPr/>
          <p:nvPr/>
        </p:nvSpPr>
        <p:spPr bwMode="auto">
          <a:xfrm>
            <a:off x="1800225" y="2163763"/>
            <a:ext cx="741363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1</a:t>
            </a:r>
          </a:p>
        </p:txBody>
      </p:sp>
      <p:sp>
        <p:nvSpPr>
          <p:cNvPr id="7" name="rond rouge">
            <a:extLst>
              <a:ext uri="{FF2B5EF4-FFF2-40B4-BE49-F238E27FC236}">
                <a16:creationId xmlns:a16="http://schemas.microsoft.com/office/drawing/2014/main" id="{89900B7F-A595-41BB-837F-94A893F83A47}"/>
              </a:ext>
            </a:extLst>
          </p:cNvPr>
          <p:cNvSpPr/>
          <p:nvPr/>
        </p:nvSpPr>
        <p:spPr bwMode="auto">
          <a:xfrm>
            <a:off x="1800225" y="3178175"/>
            <a:ext cx="741363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2</a:t>
            </a:r>
          </a:p>
        </p:txBody>
      </p:sp>
      <p:sp>
        <p:nvSpPr>
          <p:cNvPr id="8" name="rond rouge">
            <a:extLst>
              <a:ext uri="{FF2B5EF4-FFF2-40B4-BE49-F238E27FC236}">
                <a16:creationId xmlns:a16="http://schemas.microsoft.com/office/drawing/2014/main" id="{DBA8297F-CCF4-4814-BA8F-55AE478C9BEE}"/>
              </a:ext>
            </a:extLst>
          </p:cNvPr>
          <p:cNvSpPr/>
          <p:nvPr/>
        </p:nvSpPr>
        <p:spPr bwMode="auto">
          <a:xfrm>
            <a:off x="1827213" y="4235450"/>
            <a:ext cx="741362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3</a:t>
            </a:r>
          </a:p>
        </p:txBody>
      </p:sp>
      <p:sp>
        <p:nvSpPr>
          <p:cNvPr id="11" name="17% DE DIOXYG7NE">
            <a:extLst>
              <a:ext uri="{FF2B5EF4-FFF2-40B4-BE49-F238E27FC236}">
                <a16:creationId xmlns:a16="http://schemas.microsoft.com/office/drawing/2014/main" id="{6570DC8A-71D8-4974-AE8B-0871957F6E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775" y="3289300"/>
            <a:ext cx="439578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fr-FR" altLang="fr-FR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Moins pollué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F3EDDB97-868A-4CA3-AF22-EDA05F219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688" y="4203700"/>
            <a:ext cx="36337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4000" b="1" dirty="0">
                <a:solidFill>
                  <a:schemeClr val="bg1"/>
                </a:solidFill>
              </a:rPr>
              <a:t>   </a:t>
            </a:r>
            <a:r>
              <a:rPr lang="fr-FR" altLang="fr-FR" sz="28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Plus pollué</a:t>
            </a: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51B4A2B7-BE29-4023-A888-5E18940C1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225" y="2244725"/>
            <a:ext cx="3897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Aussi pollué</a:t>
            </a:r>
          </a:p>
        </p:txBody>
      </p:sp>
      <p:pic>
        <p:nvPicPr>
          <p:cNvPr id="195597" name="Image 39">
            <a:extLst>
              <a:ext uri="{FF2B5EF4-FFF2-40B4-BE49-F238E27FC236}">
                <a16:creationId xmlns:a16="http://schemas.microsoft.com/office/drawing/2014/main" id="{EDF4BCC8-80A7-48C6-A87B-45E76EC9DC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1972">
            <a:off x="10848975" y="36513"/>
            <a:ext cx="1008063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5CDD9A-C699-4226-99B9-686B9AC940D9}"/>
              </a:ext>
            </a:extLst>
          </p:cNvPr>
          <p:cNvSpPr/>
          <p:nvPr/>
        </p:nvSpPr>
        <p:spPr bwMode="auto">
          <a:xfrm>
            <a:off x="6577013" y="1550988"/>
            <a:ext cx="4275137" cy="14478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altLang="fr-FR" sz="2200" dirty="0">
                <a:solidFill>
                  <a:schemeClr val="accent1">
                    <a:lumMod val="50000"/>
                  </a:schemeClr>
                </a:solidFill>
              </a:rPr>
              <a:t>L’air intérieur, c’est de l’air extérieur auquel s’ajoute les </a:t>
            </a:r>
            <a:r>
              <a:rPr lang="fr-FR" altLang="fr-FR" sz="2200" b="1" dirty="0">
                <a:solidFill>
                  <a:schemeClr val="accent1">
                    <a:lumMod val="50000"/>
                  </a:schemeClr>
                </a:solidFill>
              </a:rPr>
              <a:t>pollutions de l’intérieur </a:t>
            </a:r>
            <a:r>
              <a:rPr lang="fr-FR" altLang="fr-FR" sz="2200" dirty="0">
                <a:solidFill>
                  <a:schemeClr val="accent1">
                    <a:lumMod val="50000"/>
                  </a:schemeClr>
                </a:solidFill>
              </a:rPr>
              <a:t>: il peut être jusqu’à </a:t>
            </a:r>
            <a:r>
              <a:rPr lang="fr-FR" altLang="fr-FR" sz="2200" b="1" dirty="0">
                <a:solidFill>
                  <a:schemeClr val="accent1">
                    <a:lumMod val="50000"/>
                  </a:schemeClr>
                </a:solidFill>
              </a:rPr>
              <a:t>10 fois plus pollué</a:t>
            </a:r>
            <a:r>
              <a:rPr lang="fr-FR" altLang="fr-FR" sz="2200" dirty="0">
                <a:solidFill>
                  <a:schemeClr val="accent1">
                    <a:lumMod val="50000"/>
                  </a:schemeClr>
                </a:solidFill>
              </a:rPr>
              <a:t> que l’air extérieur !</a:t>
            </a:r>
          </a:p>
        </p:txBody>
      </p:sp>
      <p:grpSp>
        <p:nvGrpSpPr>
          <p:cNvPr id="195599" name="Groupe 9">
            <a:extLst>
              <a:ext uri="{FF2B5EF4-FFF2-40B4-BE49-F238E27FC236}">
                <a16:creationId xmlns:a16="http://schemas.microsoft.com/office/drawing/2014/main" id="{BC3DA993-7703-426C-8708-8C6C25A1F27B}"/>
              </a:ext>
            </a:extLst>
          </p:cNvPr>
          <p:cNvGrpSpPr>
            <a:grpSpLocks/>
          </p:cNvGrpSpPr>
          <p:nvPr/>
        </p:nvGrpSpPr>
        <p:grpSpPr bwMode="auto">
          <a:xfrm>
            <a:off x="8255000" y="3233738"/>
            <a:ext cx="3482975" cy="1824037"/>
            <a:chOff x="6499225" y="4050746"/>
            <a:chExt cx="3482975" cy="1824037"/>
          </a:xfrm>
        </p:grpSpPr>
        <p:sp>
          <p:nvSpPr>
            <p:cNvPr id="23" name="polluants ménage">
              <a:extLst>
                <a:ext uri="{FF2B5EF4-FFF2-40B4-BE49-F238E27FC236}">
                  <a16:creationId xmlns:a16="http://schemas.microsoft.com/office/drawing/2014/main" id="{13128A56-8449-4D26-8F29-174F2DF845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9225" y="4050746"/>
              <a:ext cx="3482975" cy="1824037"/>
            </a:xfrm>
            <a:custGeom>
              <a:avLst/>
              <a:gdLst>
                <a:gd name="T0" fmla="*/ 373547 w 1617102"/>
                <a:gd name="T1" fmla="*/ 0 h 688777"/>
                <a:gd name="T2" fmla="*/ 2314491 w 1617102"/>
                <a:gd name="T3" fmla="*/ 140884 h 688777"/>
                <a:gd name="T4" fmla="*/ 2510538 w 1617102"/>
                <a:gd name="T5" fmla="*/ 1996630 h 688777"/>
                <a:gd name="T6" fmla="*/ 54967 w 1617102"/>
                <a:gd name="T7" fmla="*/ 1996630 h 688777"/>
                <a:gd name="T8" fmla="*/ 373547 w 1617102"/>
                <a:gd name="T9" fmla="*/ 0 h 6887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7102"/>
                <a:gd name="T16" fmla="*/ 0 h 688777"/>
                <a:gd name="T17" fmla="*/ 1617102 w 1617102"/>
                <a:gd name="T18" fmla="*/ 688777 h 6887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7102" h="688777">
                  <a:moveTo>
                    <a:pt x="221243" y="0"/>
                  </a:moveTo>
                  <a:lnTo>
                    <a:pt x="1370819" y="43542"/>
                  </a:lnTo>
                  <a:cubicBezTo>
                    <a:pt x="1630148" y="139132"/>
                    <a:pt x="1709976" y="521495"/>
                    <a:pt x="1486932" y="617085"/>
                  </a:cubicBezTo>
                  <a:cubicBezTo>
                    <a:pt x="1263888" y="712676"/>
                    <a:pt x="291885" y="712675"/>
                    <a:pt x="32556" y="617085"/>
                  </a:cubicBezTo>
                  <a:cubicBezTo>
                    <a:pt x="95451" y="387200"/>
                    <a:pt x="-175481" y="113771"/>
                    <a:pt x="221243" y="0"/>
                  </a:cubicBezTo>
                  <a:close/>
                </a:path>
              </a:pathLst>
            </a:custGeom>
            <a:solidFill>
              <a:srgbClr val="F8CCD9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fr-FR" altLang="fr-FR" sz="18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71046" name="Rectangle 8">
              <a:extLst>
                <a:ext uri="{FF2B5EF4-FFF2-40B4-BE49-F238E27FC236}">
                  <a16:creationId xmlns:a16="http://schemas.microsoft.com/office/drawing/2014/main" id="{B1C31CC6-7358-4255-9044-367A2162F6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1625" y="4339671"/>
              <a:ext cx="3238500" cy="1139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200">
                  <a:solidFill>
                    <a:srgbClr val="621414"/>
                  </a:solidFill>
                </a:rPr>
                <a:t>Or nous passons près de </a:t>
              </a:r>
              <a:r>
                <a:rPr lang="fr-FR" altLang="fr-FR" sz="2400" b="1">
                  <a:solidFill>
                    <a:srgbClr val="C00000"/>
                  </a:solidFill>
                </a:rPr>
                <a:t>70 à 90 % </a:t>
              </a:r>
              <a:r>
                <a:rPr lang="fr-FR" altLang="fr-FR" sz="2200">
                  <a:solidFill>
                    <a:srgbClr val="621414"/>
                  </a:solidFill>
                </a:rPr>
                <a:t>de notre temps dans des lieux fermés !</a:t>
              </a:r>
            </a:p>
          </p:txBody>
        </p:sp>
      </p:grpSp>
      <p:sp>
        <p:nvSpPr>
          <p:cNvPr id="171023" name="ZoneTexte 11">
            <a:extLst>
              <a:ext uri="{FF2B5EF4-FFF2-40B4-BE49-F238E27FC236}">
                <a16:creationId xmlns:a16="http://schemas.microsoft.com/office/drawing/2014/main" id="{79515CE8-70BF-4B9F-B60D-3B66E68D1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9050" y="2022475"/>
            <a:ext cx="18669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fr-FR" altLang="fr-FR" sz="1800"/>
              <a:t>Aussi pollué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fr-FR" altLang="fr-FR" sz="1800"/>
              <a:t>Moins pollué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fr-FR" altLang="fr-FR" sz="1800"/>
              <a:t>Plus pollué</a:t>
            </a:r>
          </a:p>
        </p:txBody>
      </p:sp>
      <p:pic>
        <p:nvPicPr>
          <p:cNvPr id="171024" name="Image 14" descr="3">
            <a:extLst>
              <a:ext uri="{FF2B5EF4-FFF2-40B4-BE49-F238E27FC236}">
                <a16:creationId xmlns:a16="http://schemas.microsoft.com/office/drawing/2014/main" id="{78B2E963-AC48-49D9-AA3B-C0C6ACEF8D41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5350" y="2614613"/>
            <a:ext cx="3937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603" name="Image 26">
            <a:extLst>
              <a:ext uri="{FF2B5EF4-FFF2-40B4-BE49-F238E27FC236}">
                <a16:creationId xmlns:a16="http://schemas.microsoft.com/office/drawing/2014/main" id="{B7A3D3B0-1B58-47D7-96BF-4287FD1F68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3" y="3224213"/>
            <a:ext cx="2390775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1026" name="Groupe 45">
            <a:extLst>
              <a:ext uri="{FF2B5EF4-FFF2-40B4-BE49-F238E27FC236}">
                <a16:creationId xmlns:a16="http://schemas.microsoft.com/office/drawing/2014/main" id="{0C99424F-A93C-4A58-9C39-1E71B9E8A2A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038" y="1138238"/>
            <a:ext cx="1049337" cy="4857750"/>
            <a:chOff x="8586010" y="459539"/>
            <a:chExt cx="1197610" cy="5549645"/>
          </a:xfrm>
        </p:grpSpPr>
        <p:sp>
          <p:nvSpPr>
            <p:cNvPr id="40" name="Ellipse 39">
              <a:hlinkClick r:id="rId9" action="ppaction://hlinksldjump"/>
              <a:extLst>
                <a:ext uri="{FF2B5EF4-FFF2-40B4-BE49-F238E27FC236}">
                  <a16:creationId xmlns:a16="http://schemas.microsoft.com/office/drawing/2014/main" id="{24F117BC-7470-438C-A594-95AE16E7DB89}"/>
                </a:ext>
              </a:extLst>
            </p:cNvPr>
            <p:cNvSpPr/>
            <p:nvPr/>
          </p:nvSpPr>
          <p:spPr>
            <a:xfrm>
              <a:off x="9057082" y="2809977"/>
              <a:ext cx="534485" cy="533201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1" name="ZoneTexte 40">
              <a:hlinkClick r:id="rId9" action="ppaction://hlinksldjump"/>
              <a:extLst>
                <a:ext uri="{FF2B5EF4-FFF2-40B4-BE49-F238E27FC236}">
                  <a16:creationId xmlns:a16="http://schemas.microsoft.com/office/drawing/2014/main" id="{8DD4C193-0734-4A87-AA4B-E260D91CCC18}"/>
                </a:ext>
              </a:extLst>
            </p:cNvPr>
            <p:cNvSpPr txBox="1"/>
            <p:nvPr/>
          </p:nvSpPr>
          <p:spPr>
            <a:xfrm>
              <a:off x="9144049" y="2860758"/>
              <a:ext cx="425776" cy="337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sp>
          <p:nvSpPr>
            <p:cNvPr id="42" name="Ellipse 41">
              <a:hlinkClick r:id="rId10" action="ppaction://hlinksldjump"/>
              <a:extLst>
                <a:ext uri="{FF2B5EF4-FFF2-40B4-BE49-F238E27FC236}">
                  <a16:creationId xmlns:a16="http://schemas.microsoft.com/office/drawing/2014/main" id="{46C8667B-53A6-40D3-BE31-EAF358EF8D1F}"/>
                </a:ext>
              </a:extLst>
            </p:cNvPr>
            <p:cNvSpPr/>
            <p:nvPr/>
          </p:nvSpPr>
          <p:spPr>
            <a:xfrm>
              <a:off x="9093319" y="2035565"/>
              <a:ext cx="532674" cy="53501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3" name="ZoneTexte 42">
              <a:hlinkClick r:id="rId10" action="ppaction://hlinksldjump"/>
              <a:extLst>
                <a:ext uri="{FF2B5EF4-FFF2-40B4-BE49-F238E27FC236}">
                  <a16:creationId xmlns:a16="http://schemas.microsoft.com/office/drawing/2014/main" id="{2BF63112-CC67-45B5-A80C-81469B7D9CB5}"/>
                </a:ext>
              </a:extLst>
            </p:cNvPr>
            <p:cNvSpPr txBox="1"/>
            <p:nvPr/>
          </p:nvSpPr>
          <p:spPr>
            <a:xfrm>
              <a:off x="9180286" y="2086346"/>
              <a:ext cx="425776" cy="33914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3</a:t>
              </a:r>
            </a:p>
          </p:txBody>
        </p:sp>
        <p:sp>
          <p:nvSpPr>
            <p:cNvPr id="44" name="Ellipse 43">
              <a:hlinkClick r:id="rId11" action="ppaction://hlinksldjump"/>
              <a:extLst>
                <a:ext uri="{FF2B5EF4-FFF2-40B4-BE49-F238E27FC236}">
                  <a16:creationId xmlns:a16="http://schemas.microsoft.com/office/drawing/2014/main" id="{0548E946-0B19-4BC8-926C-ACC7A9466834}"/>
                </a:ext>
              </a:extLst>
            </p:cNvPr>
            <p:cNvSpPr/>
            <p:nvPr/>
          </p:nvSpPr>
          <p:spPr>
            <a:xfrm>
              <a:off x="9144049" y="1259340"/>
              <a:ext cx="534485" cy="53501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5" name="ZoneTexte 44">
              <a:hlinkClick r:id="rId11" action="ppaction://hlinksldjump"/>
              <a:extLst>
                <a:ext uri="{FF2B5EF4-FFF2-40B4-BE49-F238E27FC236}">
                  <a16:creationId xmlns:a16="http://schemas.microsoft.com/office/drawing/2014/main" id="{B6507106-40EB-4B62-80D2-665038BFF45A}"/>
                </a:ext>
              </a:extLst>
            </p:cNvPr>
            <p:cNvSpPr txBox="1"/>
            <p:nvPr/>
          </p:nvSpPr>
          <p:spPr>
            <a:xfrm>
              <a:off x="9232828" y="1311935"/>
              <a:ext cx="423965" cy="3391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sp>
          <p:nvSpPr>
            <p:cNvPr id="46" name="Ellipse 45">
              <a:hlinkClick r:id="rId12" action="ppaction://hlinksldjump"/>
              <a:extLst>
                <a:ext uri="{FF2B5EF4-FFF2-40B4-BE49-F238E27FC236}">
                  <a16:creationId xmlns:a16="http://schemas.microsoft.com/office/drawing/2014/main" id="{E296C1FE-1B09-4A3E-ADEB-B069B66447B1}"/>
                </a:ext>
              </a:extLst>
            </p:cNvPr>
            <p:cNvSpPr/>
            <p:nvPr/>
          </p:nvSpPr>
          <p:spPr>
            <a:xfrm>
              <a:off x="9191157" y="459539"/>
              <a:ext cx="534485" cy="53501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7" name="ZoneTexte 46">
              <a:hlinkClick r:id="rId12" action="ppaction://hlinksldjump"/>
              <a:extLst>
                <a:ext uri="{FF2B5EF4-FFF2-40B4-BE49-F238E27FC236}">
                  <a16:creationId xmlns:a16="http://schemas.microsoft.com/office/drawing/2014/main" id="{C09F5498-14FA-4067-98DE-C980BF2932B8}"/>
                </a:ext>
              </a:extLst>
            </p:cNvPr>
            <p:cNvSpPr txBox="1"/>
            <p:nvPr/>
          </p:nvSpPr>
          <p:spPr>
            <a:xfrm>
              <a:off x="9278124" y="510320"/>
              <a:ext cx="427589" cy="3391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  <p:sp>
          <p:nvSpPr>
            <p:cNvPr id="48" name="Ellipse 47">
              <a:hlinkClick r:id="rId13" action="ppaction://hlinksldjump"/>
              <a:extLst>
                <a:ext uri="{FF2B5EF4-FFF2-40B4-BE49-F238E27FC236}">
                  <a16:creationId xmlns:a16="http://schemas.microsoft.com/office/drawing/2014/main" id="{3E818AEB-8371-4F53-82A8-78CCF312ADBE}"/>
                </a:ext>
              </a:extLst>
            </p:cNvPr>
            <p:cNvSpPr/>
            <p:nvPr/>
          </p:nvSpPr>
          <p:spPr>
            <a:xfrm>
              <a:off x="9013599" y="3615219"/>
              <a:ext cx="534485" cy="53501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9" name="ZoneTexte 48">
              <a:hlinkClick r:id="rId13" action="ppaction://hlinksldjump"/>
              <a:extLst>
                <a:ext uri="{FF2B5EF4-FFF2-40B4-BE49-F238E27FC236}">
                  <a16:creationId xmlns:a16="http://schemas.microsoft.com/office/drawing/2014/main" id="{A684C70E-F690-4656-AA34-A466E6E966F3}"/>
                </a:ext>
              </a:extLst>
            </p:cNvPr>
            <p:cNvSpPr txBox="1"/>
            <p:nvPr/>
          </p:nvSpPr>
          <p:spPr>
            <a:xfrm>
              <a:off x="9100566" y="3667814"/>
              <a:ext cx="425776" cy="33914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5</a:t>
              </a:r>
            </a:p>
          </p:txBody>
        </p:sp>
        <p:sp>
          <p:nvSpPr>
            <p:cNvPr id="50" name="Ellipse 49">
              <a:hlinkClick r:id="rId14" action="ppaction://hlinksldjump"/>
              <a:extLst>
                <a:ext uri="{FF2B5EF4-FFF2-40B4-BE49-F238E27FC236}">
                  <a16:creationId xmlns:a16="http://schemas.microsoft.com/office/drawing/2014/main" id="{0EE194C3-A21F-47CD-AAE0-F8B52F9EDD99}"/>
                </a:ext>
              </a:extLst>
            </p:cNvPr>
            <p:cNvSpPr/>
            <p:nvPr/>
          </p:nvSpPr>
          <p:spPr>
            <a:xfrm>
              <a:off x="8875901" y="5474169"/>
              <a:ext cx="534485" cy="53501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1" name="ZoneTexte 50">
              <a:hlinkClick r:id="rId14" action="ppaction://hlinksldjump"/>
              <a:extLst>
                <a:ext uri="{FF2B5EF4-FFF2-40B4-BE49-F238E27FC236}">
                  <a16:creationId xmlns:a16="http://schemas.microsoft.com/office/drawing/2014/main" id="{E33DCC3E-C0C1-4ABA-9AB7-34A96AA921A6}"/>
                </a:ext>
              </a:extLst>
            </p:cNvPr>
            <p:cNvSpPr txBox="1"/>
            <p:nvPr/>
          </p:nvSpPr>
          <p:spPr>
            <a:xfrm>
              <a:off x="8964679" y="5524950"/>
              <a:ext cx="423965" cy="33914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7</a:t>
              </a:r>
            </a:p>
          </p:txBody>
        </p:sp>
        <p:sp>
          <p:nvSpPr>
            <p:cNvPr id="52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86010" y="4988121"/>
              <a:ext cx="1197610" cy="4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LA QUALITÉ DE L’AIR INTÉRIEUR</a:t>
              </a:r>
            </a:p>
          </p:txBody>
        </p:sp>
        <p:sp>
          <p:nvSpPr>
            <p:cNvPr id="53" name="Ellipse 52">
              <a:hlinkClick r:id="rId15" action="ppaction://hlinksldjump"/>
              <a:extLst>
                <a:ext uri="{FF2B5EF4-FFF2-40B4-BE49-F238E27FC236}">
                  <a16:creationId xmlns:a16="http://schemas.microsoft.com/office/drawing/2014/main" id="{3C00D2FD-0650-4D4F-99B0-4524681935AA}"/>
                </a:ext>
              </a:extLst>
            </p:cNvPr>
            <p:cNvSpPr/>
            <p:nvPr/>
          </p:nvSpPr>
          <p:spPr>
            <a:xfrm>
              <a:off x="8964679" y="4418648"/>
              <a:ext cx="532674" cy="535015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71044" name="ZoneTexte 67">
              <a:hlinkClick r:id="rId15" action="ppaction://hlinksldjump"/>
              <a:extLst>
                <a:ext uri="{FF2B5EF4-FFF2-40B4-BE49-F238E27FC236}">
                  <a16:creationId xmlns:a16="http://schemas.microsoft.com/office/drawing/2014/main" id="{866F5B51-E299-472E-BEBF-D6FF1D168D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51680" y="4470325"/>
              <a:ext cx="425637" cy="338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6</a:t>
              </a:r>
            </a:p>
          </p:txBody>
        </p:sp>
      </p:grpSp>
      <p:pic>
        <p:nvPicPr>
          <p:cNvPr id="171027" name="Image 1">
            <a:extLst>
              <a:ext uri="{FF2B5EF4-FFF2-40B4-BE49-F238E27FC236}">
                <a16:creationId xmlns:a16="http://schemas.microsoft.com/office/drawing/2014/main" id="{19D0024C-0FC9-4853-88A4-BA2AD198D75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CC022234-2E89-4965-8F3E-6F34A26827D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724025"/>
            <a:ext cx="261620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Espace réservé du numéro de diapositive 1">
            <a:extLst>
              <a:ext uri="{FF2B5EF4-FFF2-40B4-BE49-F238E27FC236}">
                <a16:creationId xmlns:a16="http://schemas.microsoft.com/office/drawing/2014/main" id="{62B18FC1-D3F0-4BFF-92C6-55CF8440CCBA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0B2DB4CD-7DFF-4352-91F7-D4111E2738CB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105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55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55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55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55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9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95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/>
      <p:bldP spid="14" grpId="0"/>
      <p:bldP spid="14" grpId="1"/>
      <p:bldP spid="17" grpId="0"/>
      <p:bldP spid="2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Image 56">
            <a:extLst>
              <a:ext uri="{FF2B5EF4-FFF2-40B4-BE49-F238E27FC236}">
                <a16:creationId xmlns:a16="http://schemas.microsoft.com/office/drawing/2014/main" id="{AB516B7B-3A1D-4220-AF91-A165E40F2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4189413"/>
            <a:ext cx="2557463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Txt1">
            <a:extLst>
              <a:ext uri="{FF2B5EF4-FFF2-40B4-BE49-F238E27FC236}">
                <a16:creationId xmlns:a16="http://schemas.microsoft.com/office/drawing/2014/main" id="{BDEA2404-B276-4340-ADEB-6DC5855AE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7925" y="5910263"/>
            <a:ext cx="2967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000" b="1" dirty="0">
                <a:solidFill>
                  <a:schemeClr val="accent5">
                    <a:lumMod val="75000"/>
                  </a:schemeClr>
                </a:solidFill>
              </a:rPr>
              <a:t>La pollution due aux sols</a:t>
            </a:r>
          </a:p>
        </p:txBody>
      </p: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294E6DCD-B8E1-49FF-82E8-8D894B2CF0C1}"/>
              </a:ext>
            </a:extLst>
          </p:cNvPr>
          <p:cNvGrpSpPr>
            <a:grpSpLocks/>
          </p:cNvGrpSpPr>
          <p:nvPr/>
        </p:nvGrpSpPr>
        <p:grpSpPr bwMode="auto">
          <a:xfrm>
            <a:off x="7394575" y="1511300"/>
            <a:ext cx="2854325" cy="2433638"/>
            <a:chOff x="7460661" y="1398587"/>
            <a:chExt cx="2854742" cy="2434564"/>
          </a:xfrm>
        </p:grpSpPr>
        <p:sp>
          <p:nvSpPr>
            <p:cNvPr id="71" name="Txt1">
              <a:extLst>
                <a:ext uri="{FF2B5EF4-FFF2-40B4-BE49-F238E27FC236}">
                  <a16:creationId xmlns:a16="http://schemas.microsoft.com/office/drawing/2014/main" id="{88F52709-108C-452D-932F-82565D7E32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62276" y="3124857"/>
              <a:ext cx="2753127" cy="708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000" b="1" dirty="0">
                  <a:solidFill>
                    <a:schemeClr val="accent5">
                      <a:lumMod val="75000"/>
                    </a:schemeClr>
                  </a:solidFill>
                </a:rPr>
                <a:t>La pollution due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000" b="1" dirty="0">
                  <a:solidFill>
                    <a:schemeClr val="accent5">
                      <a:lumMod val="75000"/>
                    </a:schemeClr>
                  </a:solidFill>
                </a:rPr>
                <a:t>aux occupants</a:t>
              </a:r>
            </a:p>
          </p:txBody>
        </p:sp>
        <p:pic>
          <p:nvPicPr>
            <p:cNvPr id="172069" name="Img1">
              <a:extLst>
                <a:ext uri="{FF2B5EF4-FFF2-40B4-BE49-F238E27FC236}">
                  <a16:creationId xmlns:a16="http://schemas.microsoft.com/office/drawing/2014/main" id="{295B55E7-6CAA-40D7-AE44-CE2FD5593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0661" y="1398587"/>
              <a:ext cx="1839750" cy="1300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2070" name="Img1">
              <a:extLst>
                <a:ext uri="{FF2B5EF4-FFF2-40B4-BE49-F238E27FC236}">
                  <a16:creationId xmlns:a16="http://schemas.microsoft.com/office/drawing/2014/main" id="{875AF2BA-4D3F-487D-A3F2-85346C81C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1812" y="2157412"/>
              <a:ext cx="1043406" cy="1045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" name="Rectangle 2">
            <a:extLst>
              <a:ext uri="{FF2B5EF4-FFF2-40B4-BE49-F238E27FC236}">
                <a16:creationId xmlns:a16="http://schemas.microsoft.com/office/drawing/2014/main" id="{726FFB36-629A-4214-AC73-26412E2C551D}"/>
              </a:ext>
            </a:extLst>
          </p:cNvPr>
          <p:cNvSpPr/>
          <p:nvPr/>
        </p:nvSpPr>
        <p:spPr>
          <a:xfrm>
            <a:off x="1370013" y="-74613"/>
            <a:ext cx="10821987" cy="1577976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9D541471-9EA8-437C-B973-44A08E3B22D8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88463" name="Rectangle 11">
            <a:extLst>
              <a:ext uri="{FF2B5EF4-FFF2-40B4-BE49-F238E27FC236}">
                <a16:creationId xmlns:a16="http://schemas.microsoft.com/office/drawing/2014/main" id="{6D4140F3-8250-405B-A80D-8D6CDFF8B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4538" y="-34925"/>
            <a:ext cx="8902700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defTabSz="8429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429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429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429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429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429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429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429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429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500" b="1" dirty="0">
                <a:solidFill>
                  <a:srgbClr val="2F5597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Quelles sont les principales causes de la pollution de l’air intérieur ?</a:t>
            </a:r>
          </a:p>
        </p:txBody>
      </p:sp>
      <p:sp>
        <p:nvSpPr>
          <p:cNvPr id="50" name="Rectangle 1">
            <a:extLst>
              <a:ext uri="{FF2B5EF4-FFF2-40B4-BE49-F238E27FC236}">
                <a16:creationId xmlns:a16="http://schemas.microsoft.com/office/drawing/2014/main" id="{0DF8A2AB-6F88-4F00-9F34-19D49186AF94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/>
          </a:p>
        </p:txBody>
      </p:sp>
      <p:sp>
        <p:nvSpPr>
          <p:cNvPr id="116" name="rond rouge">
            <a:extLst>
              <a:ext uri="{FF2B5EF4-FFF2-40B4-BE49-F238E27FC236}">
                <a16:creationId xmlns:a16="http://schemas.microsoft.com/office/drawing/2014/main" id="{89900B7F-A595-41BB-837F-94A893F83A47}"/>
              </a:ext>
            </a:extLst>
          </p:cNvPr>
          <p:cNvSpPr/>
          <p:nvPr/>
        </p:nvSpPr>
        <p:spPr bwMode="auto">
          <a:xfrm>
            <a:off x="8451850" y="2519363"/>
            <a:ext cx="741363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2</a:t>
            </a:r>
          </a:p>
        </p:txBody>
      </p:sp>
      <p:sp>
        <p:nvSpPr>
          <p:cNvPr id="118" name="rond rouge">
            <a:extLst>
              <a:ext uri="{FF2B5EF4-FFF2-40B4-BE49-F238E27FC236}">
                <a16:creationId xmlns:a16="http://schemas.microsoft.com/office/drawing/2014/main" id="{53832303-1A5C-4622-9E8C-7DE56C28F673}"/>
              </a:ext>
            </a:extLst>
          </p:cNvPr>
          <p:cNvSpPr/>
          <p:nvPr/>
        </p:nvSpPr>
        <p:spPr bwMode="auto">
          <a:xfrm>
            <a:off x="8489950" y="4818063"/>
            <a:ext cx="741363" cy="747712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4</a:t>
            </a:r>
          </a:p>
        </p:txBody>
      </p:sp>
      <p:pic>
        <p:nvPicPr>
          <p:cNvPr id="78" name="Img1">
            <a:extLst>
              <a:ext uri="{FF2B5EF4-FFF2-40B4-BE49-F238E27FC236}">
                <a16:creationId xmlns:a16="http://schemas.microsoft.com/office/drawing/2014/main" id="{248E99E4-DD75-4643-B5E9-23A6081FFCC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02776" y="4192588"/>
            <a:ext cx="174621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Txt1">
            <a:extLst>
              <a:ext uri="{FF2B5EF4-FFF2-40B4-BE49-F238E27FC236}">
                <a16:creationId xmlns:a16="http://schemas.microsoft.com/office/drawing/2014/main" id="{ED7A27B8-54CE-49F0-84E2-6E02CE306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9875" y="5888038"/>
            <a:ext cx="2330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000" b="1" dirty="0">
                <a:solidFill>
                  <a:schemeClr val="accent5">
                    <a:lumMod val="75000"/>
                  </a:schemeClr>
                </a:solidFill>
              </a:rPr>
              <a:t>La pollution due aux bâtiments</a:t>
            </a:r>
          </a:p>
        </p:txBody>
      </p:sp>
      <p:sp>
        <p:nvSpPr>
          <p:cNvPr id="80" name="rond rouge">
            <a:extLst>
              <a:ext uri="{FF2B5EF4-FFF2-40B4-BE49-F238E27FC236}">
                <a16:creationId xmlns:a16="http://schemas.microsoft.com/office/drawing/2014/main" id="{53832303-1A5C-4622-9E8C-7DE56C28F673}"/>
              </a:ext>
            </a:extLst>
          </p:cNvPr>
          <p:cNvSpPr/>
          <p:nvPr/>
        </p:nvSpPr>
        <p:spPr bwMode="auto">
          <a:xfrm>
            <a:off x="3625850" y="4878388"/>
            <a:ext cx="741363" cy="747712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3</a:t>
            </a:r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8A737EB3-038C-424C-A7C1-C6BE137CBC69}"/>
              </a:ext>
            </a:extLst>
          </p:cNvPr>
          <p:cNvGrpSpPr>
            <a:grpSpLocks/>
          </p:cNvGrpSpPr>
          <p:nvPr/>
        </p:nvGrpSpPr>
        <p:grpSpPr bwMode="auto">
          <a:xfrm>
            <a:off x="2655888" y="1841500"/>
            <a:ext cx="3365500" cy="2430463"/>
            <a:chOff x="2540889" y="1527523"/>
            <a:chExt cx="3365857" cy="2429469"/>
          </a:xfrm>
        </p:grpSpPr>
        <p:pic>
          <p:nvPicPr>
            <p:cNvPr id="172066" name="Image 53">
              <a:extLst>
                <a:ext uri="{FF2B5EF4-FFF2-40B4-BE49-F238E27FC236}">
                  <a16:creationId xmlns:a16="http://schemas.microsoft.com/office/drawing/2014/main" id="{E3453A4C-E653-48E3-A447-430299D6F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889" y="1527523"/>
              <a:ext cx="3365857" cy="1788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Txt1">
              <a:extLst>
                <a:ext uri="{FF2B5EF4-FFF2-40B4-BE49-F238E27FC236}">
                  <a16:creationId xmlns:a16="http://schemas.microsoft.com/office/drawing/2014/main" id="{03D6AC3B-089F-4D11-B4EE-A276A42610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1100" y="3249257"/>
              <a:ext cx="2330697" cy="707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000" b="1" dirty="0">
                  <a:solidFill>
                    <a:schemeClr val="accent5">
                      <a:lumMod val="75000"/>
                    </a:schemeClr>
                  </a:solidFill>
                </a:rPr>
                <a:t>La pollution de l’air extérieur</a:t>
              </a:r>
            </a:p>
          </p:txBody>
        </p:sp>
      </p:grpSp>
      <p:sp>
        <p:nvSpPr>
          <p:cNvPr id="49" name="rond rouge">
            <a:extLst>
              <a:ext uri="{FF2B5EF4-FFF2-40B4-BE49-F238E27FC236}">
                <a16:creationId xmlns:a16="http://schemas.microsoft.com/office/drawing/2014/main" id="{FBB40645-E2D1-46F5-AE9F-245469D87675}"/>
              </a:ext>
            </a:extLst>
          </p:cNvPr>
          <p:cNvSpPr/>
          <p:nvPr/>
        </p:nvSpPr>
        <p:spPr bwMode="auto">
          <a:xfrm>
            <a:off x="3625850" y="2352675"/>
            <a:ext cx="741363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1</a:t>
            </a:r>
          </a:p>
        </p:txBody>
      </p:sp>
      <p:grpSp>
        <p:nvGrpSpPr>
          <p:cNvPr id="172048" name="Groupe 45">
            <a:extLst>
              <a:ext uri="{FF2B5EF4-FFF2-40B4-BE49-F238E27FC236}">
                <a16:creationId xmlns:a16="http://schemas.microsoft.com/office/drawing/2014/main" id="{6FC3946A-3E8F-4244-94CB-02C875772F2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038" y="1138238"/>
            <a:ext cx="1049337" cy="4857750"/>
            <a:chOff x="8586010" y="459539"/>
            <a:chExt cx="1197610" cy="5549645"/>
          </a:xfrm>
        </p:grpSpPr>
        <p:sp>
          <p:nvSpPr>
            <p:cNvPr id="47" name="Ellipse 46">
              <a:hlinkClick r:id="rId8" action="ppaction://hlinksldjump"/>
              <a:extLst>
                <a:ext uri="{FF2B5EF4-FFF2-40B4-BE49-F238E27FC236}">
                  <a16:creationId xmlns:a16="http://schemas.microsoft.com/office/drawing/2014/main" id="{779706F8-AC3B-4F0E-8C7B-439AC4C8CB49}"/>
                </a:ext>
              </a:extLst>
            </p:cNvPr>
            <p:cNvSpPr/>
            <p:nvPr/>
          </p:nvSpPr>
          <p:spPr>
            <a:xfrm>
              <a:off x="9057082" y="2809977"/>
              <a:ext cx="534485" cy="533201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8" name="ZoneTexte 47">
              <a:hlinkClick r:id="rId8" action="ppaction://hlinksldjump"/>
              <a:extLst>
                <a:ext uri="{FF2B5EF4-FFF2-40B4-BE49-F238E27FC236}">
                  <a16:creationId xmlns:a16="http://schemas.microsoft.com/office/drawing/2014/main" id="{D58BD419-F6E0-4F12-9D45-9DC8C4BA3DD0}"/>
                </a:ext>
              </a:extLst>
            </p:cNvPr>
            <p:cNvSpPr txBox="1"/>
            <p:nvPr/>
          </p:nvSpPr>
          <p:spPr>
            <a:xfrm>
              <a:off x="9144049" y="2860758"/>
              <a:ext cx="425776" cy="337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sp>
          <p:nvSpPr>
            <p:cNvPr id="54" name="Ellipse 53">
              <a:hlinkClick r:id="rId9" action="ppaction://hlinksldjump"/>
              <a:extLst>
                <a:ext uri="{FF2B5EF4-FFF2-40B4-BE49-F238E27FC236}">
                  <a16:creationId xmlns:a16="http://schemas.microsoft.com/office/drawing/2014/main" id="{19F99737-6C22-452A-8BD9-DFBA853CBD9B}"/>
                </a:ext>
              </a:extLst>
            </p:cNvPr>
            <p:cNvSpPr/>
            <p:nvPr/>
          </p:nvSpPr>
          <p:spPr>
            <a:xfrm>
              <a:off x="9093319" y="2035565"/>
              <a:ext cx="532674" cy="53501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6" name="ZoneTexte 55">
              <a:hlinkClick r:id="rId9" action="ppaction://hlinksldjump"/>
              <a:extLst>
                <a:ext uri="{FF2B5EF4-FFF2-40B4-BE49-F238E27FC236}">
                  <a16:creationId xmlns:a16="http://schemas.microsoft.com/office/drawing/2014/main" id="{D9A4B6F1-0010-43CC-8EB4-C703388B321B}"/>
                </a:ext>
              </a:extLst>
            </p:cNvPr>
            <p:cNvSpPr txBox="1"/>
            <p:nvPr/>
          </p:nvSpPr>
          <p:spPr>
            <a:xfrm>
              <a:off x="9180286" y="2086346"/>
              <a:ext cx="425776" cy="33914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3</a:t>
              </a:r>
            </a:p>
          </p:txBody>
        </p:sp>
        <p:sp>
          <p:nvSpPr>
            <p:cNvPr id="57" name="Ellipse 56">
              <a:hlinkClick r:id="rId10" action="ppaction://hlinksldjump"/>
              <a:extLst>
                <a:ext uri="{FF2B5EF4-FFF2-40B4-BE49-F238E27FC236}">
                  <a16:creationId xmlns:a16="http://schemas.microsoft.com/office/drawing/2014/main" id="{7E5544C1-F52C-48A3-9614-548E9FD6F53B}"/>
                </a:ext>
              </a:extLst>
            </p:cNvPr>
            <p:cNvSpPr/>
            <p:nvPr/>
          </p:nvSpPr>
          <p:spPr>
            <a:xfrm>
              <a:off x="9144049" y="1259340"/>
              <a:ext cx="534485" cy="53501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8" name="ZoneTexte 57">
              <a:hlinkClick r:id="rId10" action="ppaction://hlinksldjump"/>
              <a:extLst>
                <a:ext uri="{FF2B5EF4-FFF2-40B4-BE49-F238E27FC236}">
                  <a16:creationId xmlns:a16="http://schemas.microsoft.com/office/drawing/2014/main" id="{2C15E0E8-1EA1-4979-AB9C-ED7280B6F5C1}"/>
                </a:ext>
              </a:extLst>
            </p:cNvPr>
            <p:cNvSpPr txBox="1"/>
            <p:nvPr/>
          </p:nvSpPr>
          <p:spPr>
            <a:xfrm>
              <a:off x="9232828" y="1311935"/>
              <a:ext cx="423965" cy="3391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sp>
          <p:nvSpPr>
            <p:cNvPr id="60" name="Ellipse 59">
              <a:hlinkClick r:id="rId11" action="ppaction://hlinksldjump"/>
              <a:extLst>
                <a:ext uri="{FF2B5EF4-FFF2-40B4-BE49-F238E27FC236}">
                  <a16:creationId xmlns:a16="http://schemas.microsoft.com/office/drawing/2014/main" id="{60B250A9-6710-403F-AF94-C32F5AAB9AB5}"/>
                </a:ext>
              </a:extLst>
            </p:cNvPr>
            <p:cNvSpPr/>
            <p:nvPr/>
          </p:nvSpPr>
          <p:spPr>
            <a:xfrm>
              <a:off x="9191157" y="459539"/>
              <a:ext cx="534485" cy="53501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1" name="ZoneTexte 60">
              <a:hlinkClick r:id="rId11" action="ppaction://hlinksldjump"/>
              <a:extLst>
                <a:ext uri="{FF2B5EF4-FFF2-40B4-BE49-F238E27FC236}">
                  <a16:creationId xmlns:a16="http://schemas.microsoft.com/office/drawing/2014/main" id="{EFBB685B-12AF-4FCB-B3C1-5D77CBFDD051}"/>
                </a:ext>
              </a:extLst>
            </p:cNvPr>
            <p:cNvSpPr txBox="1"/>
            <p:nvPr/>
          </p:nvSpPr>
          <p:spPr>
            <a:xfrm>
              <a:off x="9278124" y="510320"/>
              <a:ext cx="427589" cy="3391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  <p:sp>
          <p:nvSpPr>
            <p:cNvPr id="62" name="Ellipse 61">
              <a:hlinkClick r:id="rId12" action="ppaction://hlinksldjump"/>
              <a:extLst>
                <a:ext uri="{FF2B5EF4-FFF2-40B4-BE49-F238E27FC236}">
                  <a16:creationId xmlns:a16="http://schemas.microsoft.com/office/drawing/2014/main" id="{E6AB26FE-0EDD-495F-9F3F-D08CF3ED21D1}"/>
                </a:ext>
              </a:extLst>
            </p:cNvPr>
            <p:cNvSpPr/>
            <p:nvPr/>
          </p:nvSpPr>
          <p:spPr>
            <a:xfrm>
              <a:off x="9013599" y="3615219"/>
              <a:ext cx="534485" cy="53501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3" name="ZoneTexte 62">
              <a:hlinkClick r:id="rId12" action="ppaction://hlinksldjump"/>
              <a:extLst>
                <a:ext uri="{FF2B5EF4-FFF2-40B4-BE49-F238E27FC236}">
                  <a16:creationId xmlns:a16="http://schemas.microsoft.com/office/drawing/2014/main" id="{D2635C59-F50C-452C-BEBE-D8CC38FAD436}"/>
                </a:ext>
              </a:extLst>
            </p:cNvPr>
            <p:cNvSpPr txBox="1"/>
            <p:nvPr/>
          </p:nvSpPr>
          <p:spPr>
            <a:xfrm>
              <a:off x="9100566" y="3667814"/>
              <a:ext cx="425776" cy="33914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5</a:t>
              </a:r>
            </a:p>
          </p:txBody>
        </p:sp>
        <p:sp>
          <p:nvSpPr>
            <p:cNvPr id="64" name="Ellipse 63">
              <a:hlinkClick r:id="rId13" action="ppaction://hlinksldjump"/>
              <a:extLst>
                <a:ext uri="{FF2B5EF4-FFF2-40B4-BE49-F238E27FC236}">
                  <a16:creationId xmlns:a16="http://schemas.microsoft.com/office/drawing/2014/main" id="{0CA1BCFA-4165-4679-A28C-8620731B03D8}"/>
                </a:ext>
              </a:extLst>
            </p:cNvPr>
            <p:cNvSpPr/>
            <p:nvPr/>
          </p:nvSpPr>
          <p:spPr>
            <a:xfrm>
              <a:off x="8875901" y="5474169"/>
              <a:ext cx="534485" cy="53501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5" name="ZoneTexte 64">
              <a:hlinkClick r:id="rId13" action="ppaction://hlinksldjump"/>
              <a:extLst>
                <a:ext uri="{FF2B5EF4-FFF2-40B4-BE49-F238E27FC236}">
                  <a16:creationId xmlns:a16="http://schemas.microsoft.com/office/drawing/2014/main" id="{3B6FE1F7-4B5B-4498-9ECB-18539938B825}"/>
                </a:ext>
              </a:extLst>
            </p:cNvPr>
            <p:cNvSpPr txBox="1"/>
            <p:nvPr/>
          </p:nvSpPr>
          <p:spPr>
            <a:xfrm>
              <a:off x="8964679" y="5524950"/>
              <a:ext cx="423965" cy="33914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7</a:t>
              </a:r>
            </a:p>
          </p:txBody>
        </p:sp>
        <p:sp>
          <p:nvSpPr>
            <p:cNvPr id="66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86010" y="4988121"/>
              <a:ext cx="1197610" cy="4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LA QUALITÉ DE L’AIR INTÉRIEUR</a:t>
              </a:r>
            </a:p>
          </p:txBody>
        </p:sp>
        <p:sp>
          <p:nvSpPr>
            <p:cNvPr id="67" name="Ellipse 66">
              <a:hlinkClick r:id="rId14" action="ppaction://hlinksldjump"/>
              <a:extLst>
                <a:ext uri="{FF2B5EF4-FFF2-40B4-BE49-F238E27FC236}">
                  <a16:creationId xmlns:a16="http://schemas.microsoft.com/office/drawing/2014/main" id="{7C5086B7-16B1-46BB-B239-39D68CCBD8C0}"/>
                </a:ext>
              </a:extLst>
            </p:cNvPr>
            <p:cNvSpPr/>
            <p:nvPr/>
          </p:nvSpPr>
          <p:spPr>
            <a:xfrm>
              <a:off x="8964679" y="4418648"/>
              <a:ext cx="532674" cy="535015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72065" name="ZoneTexte 67">
              <a:hlinkClick r:id="rId14" action="ppaction://hlinksldjump"/>
              <a:extLst>
                <a:ext uri="{FF2B5EF4-FFF2-40B4-BE49-F238E27FC236}">
                  <a16:creationId xmlns:a16="http://schemas.microsoft.com/office/drawing/2014/main" id="{0E830889-747B-4F07-A5F9-00874EC55D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51680" y="4470325"/>
              <a:ext cx="425637" cy="338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6</a:t>
              </a:r>
            </a:p>
          </p:txBody>
        </p:sp>
      </p:grpSp>
      <p:pic>
        <p:nvPicPr>
          <p:cNvPr id="172049" name="Image 1">
            <a:extLst>
              <a:ext uri="{FF2B5EF4-FFF2-40B4-BE49-F238E27FC236}">
                <a16:creationId xmlns:a16="http://schemas.microsoft.com/office/drawing/2014/main" id="{88D61453-2585-417B-B97B-54E2579C70C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Espace réservé du numéro de diapositive 1">
            <a:extLst>
              <a:ext uri="{FF2B5EF4-FFF2-40B4-BE49-F238E27FC236}">
                <a16:creationId xmlns:a16="http://schemas.microsoft.com/office/drawing/2014/main" id="{830CBE5A-B63E-4AD7-818A-C24040317B5D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E816D494-1095-4D13-A3EB-D09877E5B975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106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81" grpId="0"/>
      <p:bldP spid="116" grpId="0" animBg="1"/>
      <p:bldP spid="118" grpId="0" animBg="1"/>
      <p:bldP spid="79" grpId="0"/>
      <p:bldP spid="80" grpId="0" animBg="1"/>
      <p:bldP spid="49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2">
            <a:extLst>
              <a:ext uri="{FF2B5EF4-FFF2-40B4-BE49-F238E27FC236}">
                <a16:creationId xmlns:a16="http://schemas.microsoft.com/office/drawing/2014/main" id="{726FFB36-629A-4214-AC73-26412E2C551D}"/>
              </a:ext>
            </a:extLst>
          </p:cNvPr>
          <p:cNvSpPr/>
          <p:nvPr/>
        </p:nvSpPr>
        <p:spPr>
          <a:xfrm>
            <a:off x="1370013" y="-74613"/>
            <a:ext cx="10821987" cy="1566863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981E0AE-90DF-43AB-B4DB-F5FC8548AE15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D76DED-4BF1-4316-AB69-2731C85E7E8B}"/>
              </a:ext>
            </a:extLst>
          </p:cNvPr>
          <p:cNvSpPr/>
          <p:nvPr/>
        </p:nvSpPr>
        <p:spPr>
          <a:xfrm>
            <a:off x="1392238" y="-55171"/>
            <a:ext cx="10706100" cy="1169988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Quelles sont les principales causes de la pollution </a:t>
            </a:r>
          </a:p>
          <a:p>
            <a:pPr algn="ctr"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de l’air intérieur due aux occupants ? </a:t>
            </a:r>
          </a:p>
        </p:txBody>
      </p:sp>
      <p:grpSp>
        <p:nvGrpSpPr>
          <p:cNvPr id="198715" name="Groupe 8">
            <a:extLst>
              <a:ext uri="{FF2B5EF4-FFF2-40B4-BE49-F238E27FC236}">
                <a16:creationId xmlns:a16="http://schemas.microsoft.com/office/drawing/2014/main" id="{6D090551-80ED-479F-8C32-53F755851D16}"/>
              </a:ext>
            </a:extLst>
          </p:cNvPr>
          <p:cNvGrpSpPr>
            <a:grpSpLocks/>
          </p:cNvGrpSpPr>
          <p:nvPr/>
        </p:nvGrpSpPr>
        <p:grpSpPr bwMode="auto">
          <a:xfrm>
            <a:off x="2390775" y="1643063"/>
            <a:ext cx="2228850" cy="1843087"/>
            <a:chOff x="2253032" y="1643063"/>
            <a:chExt cx="2228850" cy="1842358"/>
          </a:xfrm>
        </p:grpSpPr>
        <p:pic>
          <p:nvPicPr>
            <p:cNvPr id="174136" name="Img1">
              <a:extLst>
                <a:ext uri="{FF2B5EF4-FFF2-40B4-BE49-F238E27FC236}">
                  <a16:creationId xmlns:a16="http://schemas.microsoft.com/office/drawing/2014/main" id="{881F80AE-2C8A-4933-92CF-74AB11F7B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8425" y="1643063"/>
              <a:ext cx="1841500" cy="1301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xt1">
              <a:extLst>
                <a:ext uri="{FF2B5EF4-FFF2-40B4-BE49-F238E27FC236}">
                  <a16:creationId xmlns:a16="http://schemas.microsoft.com/office/drawing/2014/main" id="{33F28CD6-47B7-4DC5-BCBD-BFEA3474C6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3032" y="3085529"/>
              <a:ext cx="2228850" cy="399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000" b="1" dirty="0">
                  <a:solidFill>
                    <a:schemeClr val="accent5">
                      <a:lumMod val="75000"/>
                    </a:schemeClr>
                  </a:solidFill>
                </a:rPr>
                <a:t>Fumer</a:t>
              </a:r>
            </a:p>
          </p:txBody>
        </p:sp>
      </p:grpSp>
      <p:pic>
        <p:nvPicPr>
          <p:cNvPr id="198716" name="Btn_Plus-1">
            <a:extLst>
              <a:ext uri="{FF2B5EF4-FFF2-40B4-BE49-F238E27FC236}">
                <a16:creationId xmlns:a16="http://schemas.microsoft.com/office/drawing/2014/main" id="{C4BCE56F-1363-445E-B229-B3BDDE2EC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3074988"/>
            <a:ext cx="404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712" name="Img1">
            <a:extLst>
              <a:ext uri="{FF2B5EF4-FFF2-40B4-BE49-F238E27FC236}">
                <a16:creationId xmlns:a16="http://schemas.microsoft.com/office/drawing/2014/main" id="{EA9AA972-9C0E-4FA2-A043-4D2EA5DB14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1209675"/>
            <a:ext cx="1450975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xt1">
            <a:extLst>
              <a:ext uri="{FF2B5EF4-FFF2-40B4-BE49-F238E27FC236}">
                <a16:creationId xmlns:a16="http://schemas.microsoft.com/office/drawing/2014/main" id="{B2453E7C-3027-4447-9F92-4E4843935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1150" y="3194050"/>
            <a:ext cx="2752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000" b="1" dirty="0">
                <a:solidFill>
                  <a:schemeClr val="accent5">
                    <a:lumMod val="75000"/>
                  </a:schemeClr>
                </a:solidFill>
              </a:rPr>
              <a:t>Cuisiner</a:t>
            </a:r>
          </a:p>
        </p:txBody>
      </p:sp>
      <p:pic>
        <p:nvPicPr>
          <p:cNvPr id="198714" name="Btn_Plus-2">
            <a:extLst>
              <a:ext uri="{FF2B5EF4-FFF2-40B4-BE49-F238E27FC236}">
                <a16:creationId xmlns:a16="http://schemas.microsoft.com/office/drawing/2014/main" id="{2513FDB6-6D62-4676-AA40-2F2F83785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600" y="3159125"/>
            <a:ext cx="40481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709" name="Img1">
            <a:extLst>
              <a:ext uri="{FF2B5EF4-FFF2-40B4-BE49-F238E27FC236}">
                <a16:creationId xmlns:a16="http://schemas.microsoft.com/office/drawing/2014/main" id="{7C490CB6-DC7B-49D3-98AF-650ACBBDAF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388" y="1509713"/>
            <a:ext cx="1782762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xt1">
            <a:extLst>
              <a:ext uri="{FF2B5EF4-FFF2-40B4-BE49-F238E27FC236}">
                <a16:creationId xmlns:a16="http://schemas.microsoft.com/office/drawing/2014/main" id="{CF7BC581-1DEF-4D5C-87B5-781F02AE7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1088" y="3221038"/>
            <a:ext cx="2330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000" b="1" dirty="0">
                <a:solidFill>
                  <a:schemeClr val="accent5">
                    <a:lumMod val="75000"/>
                  </a:schemeClr>
                </a:solidFill>
              </a:rPr>
              <a:t>Se chauffer</a:t>
            </a:r>
          </a:p>
        </p:txBody>
      </p:sp>
      <p:pic>
        <p:nvPicPr>
          <p:cNvPr id="198711" name="Btn_Plus-3">
            <a:extLst>
              <a:ext uri="{FF2B5EF4-FFF2-40B4-BE49-F238E27FC236}">
                <a16:creationId xmlns:a16="http://schemas.microsoft.com/office/drawing/2014/main" id="{C1109DFC-BEA5-46B1-B43D-E8CEE16DEC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363" y="3194050"/>
            <a:ext cx="404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706" name="Img1">
            <a:extLst>
              <a:ext uri="{FF2B5EF4-FFF2-40B4-BE49-F238E27FC236}">
                <a16:creationId xmlns:a16="http://schemas.microsoft.com/office/drawing/2014/main" id="{BE6C0FB2-C5A8-45B6-80E4-60BC242F26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0" y="3937000"/>
            <a:ext cx="1687513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xt1">
            <a:extLst>
              <a:ext uri="{FF2B5EF4-FFF2-40B4-BE49-F238E27FC236}">
                <a16:creationId xmlns:a16="http://schemas.microsoft.com/office/drawing/2014/main" id="{BB25795B-F0A7-4DD9-AF61-EEE3F3F77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1525" y="5918200"/>
            <a:ext cx="3198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000" b="1" dirty="0">
                <a:solidFill>
                  <a:schemeClr val="accent5">
                    <a:lumMod val="75000"/>
                  </a:schemeClr>
                </a:solidFill>
              </a:rPr>
              <a:t>Faire le ménage</a:t>
            </a:r>
          </a:p>
        </p:txBody>
      </p:sp>
      <p:pic>
        <p:nvPicPr>
          <p:cNvPr id="198708" name="Btn_Plus-4">
            <a:extLst>
              <a:ext uri="{FF2B5EF4-FFF2-40B4-BE49-F238E27FC236}">
                <a16:creationId xmlns:a16="http://schemas.microsoft.com/office/drawing/2014/main" id="{C62DE13C-2EA6-4846-820A-CE40BC05B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5929313"/>
            <a:ext cx="404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703" name="Img1">
            <a:extLst>
              <a:ext uri="{FF2B5EF4-FFF2-40B4-BE49-F238E27FC236}">
                <a16:creationId xmlns:a16="http://schemas.microsoft.com/office/drawing/2014/main" id="{7C704F8B-85A2-4D20-969F-62D6FF3157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25" y="3917950"/>
            <a:ext cx="1751013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xt1">
            <a:extLst>
              <a:ext uri="{FF2B5EF4-FFF2-40B4-BE49-F238E27FC236}">
                <a16:creationId xmlns:a16="http://schemas.microsoft.com/office/drawing/2014/main" id="{8BAE3A5C-9CA8-4B3D-B375-CD2C713EB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0338" y="5956300"/>
            <a:ext cx="2751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000" b="1" dirty="0">
                <a:solidFill>
                  <a:schemeClr val="accent5">
                    <a:lumMod val="75000"/>
                  </a:schemeClr>
                </a:solidFill>
              </a:rPr>
              <a:t>Bricoler, peindre</a:t>
            </a:r>
          </a:p>
        </p:txBody>
      </p:sp>
      <p:pic>
        <p:nvPicPr>
          <p:cNvPr id="198705" name="Btn_Plus-5">
            <a:extLst>
              <a:ext uri="{FF2B5EF4-FFF2-40B4-BE49-F238E27FC236}">
                <a16:creationId xmlns:a16="http://schemas.microsoft.com/office/drawing/2014/main" id="{3C948149-CF90-403E-8ED0-7C4865572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946775"/>
            <a:ext cx="404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fille ac le chat">
            <a:extLst>
              <a:ext uri="{FF2B5EF4-FFF2-40B4-BE49-F238E27FC236}">
                <a16:creationId xmlns:a16="http://schemas.microsoft.com/office/drawing/2014/main" id="{0531E9A9-B71F-437D-9CD9-9E6FD8FBC39E}"/>
              </a:ext>
            </a:extLst>
          </p:cNvPr>
          <p:cNvGrpSpPr>
            <a:grpSpLocks/>
          </p:cNvGrpSpPr>
          <p:nvPr/>
        </p:nvGrpSpPr>
        <p:grpSpPr bwMode="auto">
          <a:xfrm>
            <a:off x="8478836" y="4332438"/>
            <a:ext cx="3479007" cy="2150913"/>
            <a:chOff x="9162378" y="3551750"/>
            <a:chExt cx="3479292" cy="2151337"/>
          </a:xfrm>
        </p:grpSpPr>
        <p:pic>
          <p:nvPicPr>
            <p:cNvPr id="174134" name="image sphere">
              <a:extLst>
                <a:ext uri="{FF2B5EF4-FFF2-40B4-BE49-F238E27FC236}">
                  <a16:creationId xmlns:a16="http://schemas.microsoft.com/office/drawing/2014/main" id="{00E3C31D-9F7D-4BBE-8EAA-E3B3CA1E0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2378" y="3551750"/>
              <a:ext cx="1600539" cy="2151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e dans le carré">
              <a:extLst>
                <a:ext uri="{FF2B5EF4-FFF2-40B4-BE49-F238E27FC236}">
                  <a16:creationId xmlns:a16="http://schemas.microsoft.com/office/drawing/2014/main" id="{95F77E9E-5C99-4B08-92C5-807B0FA7FEF6}"/>
                </a:ext>
              </a:extLst>
            </p:cNvPr>
            <p:cNvSpPr/>
            <p:nvPr/>
          </p:nvSpPr>
          <p:spPr bwMode="auto">
            <a:xfrm>
              <a:off x="10747835" y="3661460"/>
              <a:ext cx="1893835" cy="1789315"/>
            </a:xfrm>
            <a:prstGeom prst="wedgeRoundRectCallout">
              <a:avLst>
                <a:gd name="adj1" fmla="val -67799"/>
                <a:gd name="adj2" fmla="val -218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fr-FR" altLang="fr-FR" sz="1600" dirty="0">
                  <a:solidFill>
                    <a:srgbClr val="002060"/>
                  </a:solidFill>
                  <a:cs typeface="Arial" charset="0"/>
                </a:rPr>
                <a:t>Et </a:t>
              </a:r>
              <a:r>
                <a:rPr lang="fr-FR" altLang="fr-FR" sz="1600" dirty="0">
                  <a:solidFill>
                    <a:srgbClr val="002060"/>
                  </a:solidFill>
                </a:rPr>
                <a:t>d’autres encore (les animaux domestiques, le maquillage, les diffuseurs de parfums, bougies, encens etc</a:t>
              </a:r>
              <a:r>
                <a:rPr lang="fr-FR" altLang="fr-FR" dirty="0">
                  <a:solidFill>
                    <a:schemeClr val="accent4">
                      <a:lumMod val="75000"/>
                    </a:schemeClr>
                  </a:solidFill>
                </a:rPr>
                <a:t>.</a:t>
              </a:r>
              <a:endParaRPr lang="fr-FR" sz="200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174100" name="Groupe 45">
            <a:extLst>
              <a:ext uri="{FF2B5EF4-FFF2-40B4-BE49-F238E27FC236}">
                <a16:creationId xmlns:a16="http://schemas.microsoft.com/office/drawing/2014/main" id="{A23845B3-04B8-49DB-91CB-B627BD4193B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038" y="1138238"/>
            <a:ext cx="1049337" cy="4857750"/>
            <a:chOff x="8586010" y="459539"/>
            <a:chExt cx="1197610" cy="5549645"/>
          </a:xfrm>
        </p:grpSpPr>
        <p:sp>
          <p:nvSpPr>
            <p:cNvPr id="72" name="Ellipse 71">
              <a:hlinkClick r:id="rId10" action="ppaction://hlinksldjump"/>
              <a:extLst>
                <a:ext uri="{FF2B5EF4-FFF2-40B4-BE49-F238E27FC236}">
                  <a16:creationId xmlns:a16="http://schemas.microsoft.com/office/drawing/2014/main" id="{A270973A-CB22-425F-B3B2-6CBB73C25866}"/>
                </a:ext>
              </a:extLst>
            </p:cNvPr>
            <p:cNvSpPr/>
            <p:nvPr/>
          </p:nvSpPr>
          <p:spPr>
            <a:xfrm>
              <a:off x="9057082" y="2809977"/>
              <a:ext cx="534485" cy="533201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3" name="ZoneTexte 72">
              <a:hlinkClick r:id="rId10" action="ppaction://hlinksldjump"/>
              <a:extLst>
                <a:ext uri="{FF2B5EF4-FFF2-40B4-BE49-F238E27FC236}">
                  <a16:creationId xmlns:a16="http://schemas.microsoft.com/office/drawing/2014/main" id="{12D9D9BC-1466-415B-9128-EC2BB5B145A7}"/>
                </a:ext>
              </a:extLst>
            </p:cNvPr>
            <p:cNvSpPr txBox="1"/>
            <p:nvPr/>
          </p:nvSpPr>
          <p:spPr>
            <a:xfrm>
              <a:off x="9144049" y="2860758"/>
              <a:ext cx="425776" cy="337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sp>
          <p:nvSpPr>
            <p:cNvPr id="74" name="Ellipse 73">
              <a:hlinkClick r:id="rId11" action="ppaction://hlinksldjump"/>
              <a:extLst>
                <a:ext uri="{FF2B5EF4-FFF2-40B4-BE49-F238E27FC236}">
                  <a16:creationId xmlns:a16="http://schemas.microsoft.com/office/drawing/2014/main" id="{21B6DB34-7DD7-415A-A7E7-0662E49F905F}"/>
                </a:ext>
              </a:extLst>
            </p:cNvPr>
            <p:cNvSpPr/>
            <p:nvPr/>
          </p:nvSpPr>
          <p:spPr>
            <a:xfrm>
              <a:off x="9093319" y="2035565"/>
              <a:ext cx="532674" cy="53501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5" name="ZoneTexte 74">
              <a:hlinkClick r:id="rId11" action="ppaction://hlinksldjump"/>
              <a:extLst>
                <a:ext uri="{FF2B5EF4-FFF2-40B4-BE49-F238E27FC236}">
                  <a16:creationId xmlns:a16="http://schemas.microsoft.com/office/drawing/2014/main" id="{E13D5D31-B389-45D0-9276-9C3ADB9BAFB1}"/>
                </a:ext>
              </a:extLst>
            </p:cNvPr>
            <p:cNvSpPr txBox="1"/>
            <p:nvPr/>
          </p:nvSpPr>
          <p:spPr>
            <a:xfrm>
              <a:off x="9180286" y="2086346"/>
              <a:ext cx="425776" cy="33914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3</a:t>
              </a:r>
            </a:p>
          </p:txBody>
        </p:sp>
        <p:sp>
          <p:nvSpPr>
            <p:cNvPr id="76" name="Ellipse 75">
              <a:hlinkClick r:id="rId12" action="ppaction://hlinksldjump"/>
              <a:extLst>
                <a:ext uri="{FF2B5EF4-FFF2-40B4-BE49-F238E27FC236}">
                  <a16:creationId xmlns:a16="http://schemas.microsoft.com/office/drawing/2014/main" id="{F0F29E05-1199-40F5-BD81-CFAAF118EE35}"/>
                </a:ext>
              </a:extLst>
            </p:cNvPr>
            <p:cNvSpPr/>
            <p:nvPr/>
          </p:nvSpPr>
          <p:spPr>
            <a:xfrm>
              <a:off x="9144049" y="1259340"/>
              <a:ext cx="534485" cy="53501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7" name="ZoneTexte 76">
              <a:hlinkClick r:id="rId12" action="ppaction://hlinksldjump"/>
              <a:extLst>
                <a:ext uri="{FF2B5EF4-FFF2-40B4-BE49-F238E27FC236}">
                  <a16:creationId xmlns:a16="http://schemas.microsoft.com/office/drawing/2014/main" id="{5D3620C8-C041-4906-B413-34DD8E5CC844}"/>
                </a:ext>
              </a:extLst>
            </p:cNvPr>
            <p:cNvSpPr txBox="1"/>
            <p:nvPr/>
          </p:nvSpPr>
          <p:spPr>
            <a:xfrm>
              <a:off x="9232828" y="1311935"/>
              <a:ext cx="423965" cy="3391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sp>
          <p:nvSpPr>
            <p:cNvPr id="78" name="Ellipse 77">
              <a:hlinkClick r:id="rId13" action="ppaction://hlinksldjump"/>
              <a:extLst>
                <a:ext uri="{FF2B5EF4-FFF2-40B4-BE49-F238E27FC236}">
                  <a16:creationId xmlns:a16="http://schemas.microsoft.com/office/drawing/2014/main" id="{EA414C51-8A47-401A-96FA-A7DDE850410D}"/>
                </a:ext>
              </a:extLst>
            </p:cNvPr>
            <p:cNvSpPr/>
            <p:nvPr/>
          </p:nvSpPr>
          <p:spPr>
            <a:xfrm>
              <a:off x="9191157" y="459539"/>
              <a:ext cx="534485" cy="53501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9" name="ZoneTexte 78">
              <a:hlinkClick r:id="rId13" action="ppaction://hlinksldjump"/>
              <a:extLst>
                <a:ext uri="{FF2B5EF4-FFF2-40B4-BE49-F238E27FC236}">
                  <a16:creationId xmlns:a16="http://schemas.microsoft.com/office/drawing/2014/main" id="{46B61ABE-93C5-4F1C-B825-2900C8031B09}"/>
                </a:ext>
              </a:extLst>
            </p:cNvPr>
            <p:cNvSpPr txBox="1"/>
            <p:nvPr/>
          </p:nvSpPr>
          <p:spPr>
            <a:xfrm>
              <a:off x="9278124" y="510320"/>
              <a:ext cx="427589" cy="3391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  <p:sp>
          <p:nvSpPr>
            <p:cNvPr id="80" name="Ellipse 79">
              <a:hlinkClick r:id="rId14" action="ppaction://hlinksldjump"/>
              <a:extLst>
                <a:ext uri="{FF2B5EF4-FFF2-40B4-BE49-F238E27FC236}">
                  <a16:creationId xmlns:a16="http://schemas.microsoft.com/office/drawing/2014/main" id="{F5CCAB30-2479-4429-8C81-6B8D15B06925}"/>
                </a:ext>
              </a:extLst>
            </p:cNvPr>
            <p:cNvSpPr/>
            <p:nvPr/>
          </p:nvSpPr>
          <p:spPr>
            <a:xfrm>
              <a:off x="9013599" y="3615219"/>
              <a:ext cx="534485" cy="53501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81" name="ZoneTexte 80">
              <a:hlinkClick r:id="rId14" action="ppaction://hlinksldjump"/>
              <a:extLst>
                <a:ext uri="{FF2B5EF4-FFF2-40B4-BE49-F238E27FC236}">
                  <a16:creationId xmlns:a16="http://schemas.microsoft.com/office/drawing/2014/main" id="{7CBA5196-6F2E-49E7-9D45-080A715BF4AB}"/>
                </a:ext>
              </a:extLst>
            </p:cNvPr>
            <p:cNvSpPr txBox="1"/>
            <p:nvPr/>
          </p:nvSpPr>
          <p:spPr>
            <a:xfrm>
              <a:off x="9100566" y="3667814"/>
              <a:ext cx="425776" cy="33914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5</a:t>
              </a:r>
            </a:p>
          </p:txBody>
        </p:sp>
        <p:sp>
          <p:nvSpPr>
            <p:cNvPr id="82" name="Ellipse 81">
              <a:hlinkClick r:id="rId15" action="ppaction://hlinksldjump"/>
              <a:extLst>
                <a:ext uri="{FF2B5EF4-FFF2-40B4-BE49-F238E27FC236}">
                  <a16:creationId xmlns:a16="http://schemas.microsoft.com/office/drawing/2014/main" id="{AB43F496-FB77-41C9-A28D-D795AC544A24}"/>
                </a:ext>
              </a:extLst>
            </p:cNvPr>
            <p:cNvSpPr/>
            <p:nvPr/>
          </p:nvSpPr>
          <p:spPr>
            <a:xfrm>
              <a:off x="8875901" y="5474169"/>
              <a:ext cx="534485" cy="53501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83" name="ZoneTexte 82">
              <a:hlinkClick r:id="rId15" action="ppaction://hlinksldjump"/>
              <a:extLst>
                <a:ext uri="{FF2B5EF4-FFF2-40B4-BE49-F238E27FC236}">
                  <a16:creationId xmlns:a16="http://schemas.microsoft.com/office/drawing/2014/main" id="{D2EBC739-824C-445F-BB56-E3AF3A9F1295}"/>
                </a:ext>
              </a:extLst>
            </p:cNvPr>
            <p:cNvSpPr txBox="1"/>
            <p:nvPr/>
          </p:nvSpPr>
          <p:spPr>
            <a:xfrm>
              <a:off x="8964679" y="5524950"/>
              <a:ext cx="423965" cy="33914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7</a:t>
              </a:r>
            </a:p>
          </p:txBody>
        </p:sp>
        <p:sp>
          <p:nvSpPr>
            <p:cNvPr id="84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86010" y="4988121"/>
              <a:ext cx="1197610" cy="4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LA QUALITÉ DE L’AIR INTÉRIEUR</a:t>
              </a:r>
            </a:p>
          </p:txBody>
        </p:sp>
        <p:sp>
          <p:nvSpPr>
            <p:cNvPr id="85" name="Ellipse 84">
              <a:hlinkClick r:id="rId16" action="ppaction://hlinksldjump"/>
              <a:extLst>
                <a:ext uri="{FF2B5EF4-FFF2-40B4-BE49-F238E27FC236}">
                  <a16:creationId xmlns:a16="http://schemas.microsoft.com/office/drawing/2014/main" id="{29FFE3DC-0336-45EF-9319-D40992BE6E0C}"/>
                </a:ext>
              </a:extLst>
            </p:cNvPr>
            <p:cNvSpPr/>
            <p:nvPr/>
          </p:nvSpPr>
          <p:spPr>
            <a:xfrm>
              <a:off x="8964679" y="4418648"/>
              <a:ext cx="532674" cy="535015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74133" name="ZoneTexte 67">
              <a:hlinkClick r:id="rId16" action="ppaction://hlinksldjump"/>
              <a:extLst>
                <a:ext uri="{FF2B5EF4-FFF2-40B4-BE49-F238E27FC236}">
                  <a16:creationId xmlns:a16="http://schemas.microsoft.com/office/drawing/2014/main" id="{CA4D15AF-44B0-4CDC-A1F0-044E33E4DD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51680" y="4470325"/>
              <a:ext cx="425637" cy="338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6</a:t>
              </a:r>
            </a:p>
          </p:txBody>
        </p:sp>
      </p:grpSp>
      <p:pic>
        <p:nvPicPr>
          <p:cNvPr id="174101" name="Image 1">
            <a:extLst>
              <a:ext uri="{FF2B5EF4-FFF2-40B4-BE49-F238E27FC236}">
                <a16:creationId xmlns:a16="http://schemas.microsoft.com/office/drawing/2014/main" id="{54108462-CA88-4EF1-922C-A9AD3D547F4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0D1460EF-8E55-42CF-B9CA-495530FF534B}"/>
              </a:ext>
            </a:extLst>
          </p:cNvPr>
          <p:cNvGrpSpPr>
            <a:grpSpLocks/>
          </p:cNvGrpSpPr>
          <p:nvPr/>
        </p:nvGrpSpPr>
        <p:grpSpPr bwMode="auto">
          <a:xfrm>
            <a:off x="-15875" y="2347913"/>
            <a:ext cx="2332038" cy="2971800"/>
            <a:chOff x="2107407" y="2979714"/>
            <a:chExt cx="2052416" cy="2778125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20B4571-7949-4CDD-B96D-537FA25605C7}"/>
                </a:ext>
              </a:extLst>
            </p:cNvPr>
            <p:cNvSpPr/>
            <p:nvPr/>
          </p:nvSpPr>
          <p:spPr bwMode="auto">
            <a:xfrm>
              <a:off x="2107407" y="2979714"/>
              <a:ext cx="2004913" cy="27781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fr-FR" sz="15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D4B1E92-2DB0-469E-9188-4C01E8DEB910}"/>
                </a:ext>
              </a:extLst>
            </p:cNvPr>
            <p:cNvSpPr/>
            <p:nvPr/>
          </p:nvSpPr>
          <p:spPr bwMode="auto">
            <a:xfrm>
              <a:off x="2121379" y="2991586"/>
              <a:ext cx="2038444" cy="269650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200" b="1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Les Composés Organiques Volatils (COV) :</a:t>
              </a:r>
            </a:p>
            <a:p>
              <a:pPr>
                <a:defRPr/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Ils sont très utilisés dans la fabrication de produits et matériaux et ils s’évaporent plus ou moins rapidement à la température ambiante. Les COV</a:t>
              </a:r>
            </a:p>
            <a:p>
              <a:pPr>
                <a:defRPr/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sont plus nombreux et plus concentrés dans les espaces  intérieurs. De 50 a 300 types différents peuvent être</a:t>
              </a:r>
            </a:p>
            <a:p>
              <a:pPr>
                <a:defRPr/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présents dans l’air intérieur (benzène, formaldéhyde, acétaldéhyde, toluène, xylène, les MCOV issus des moisissures).</a:t>
              </a:r>
            </a:p>
          </p:txBody>
        </p:sp>
      </p:grpSp>
      <p:sp>
        <p:nvSpPr>
          <p:cNvPr id="64" name="2">
            <a:extLst>
              <a:ext uri="{FF2B5EF4-FFF2-40B4-BE49-F238E27FC236}">
                <a16:creationId xmlns:a16="http://schemas.microsoft.com/office/drawing/2014/main" id="{89900B7F-A595-41BB-837F-94A893F83A47}"/>
              </a:ext>
            </a:extLst>
          </p:cNvPr>
          <p:cNvSpPr/>
          <p:nvPr/>
        </p:nvSpPr>
        <p:spPr bwMode="auto">
          <a:xfrm>
            <a:off x="6396038" y="2114550"/>
            <a:ext cx="742950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2</a:t>
            </a:r>
          </a:p>
        </p:txBody>
      </p:sp>
      <p:sp>
        <p:nvSpPr>
          <p:cNvPr id="66" name="3">
            <a:extLst>
              <a:ext uri="{FF2B5EF4-FFF2-40B4-BE49-F238E27FC236}">
                <a16:creationId xmlns:a16="http://schemas.microsoft.com/office/drawing/2014/main" id="{53832303-1A5C-4622-9E8C-7DE56C28F673}"/>
              </a:ext>
            </a:extLst>
          </p:cNvPr>
          <p:cNvSpPr/>
          <p:nvPr/>
        </p:nvSpPr>
        <p:spPr bwMode="auto">
          <a:xfrm>
            <a:off x="9494838" y="2098675"/>
            <a:ext cx="742950" cy="747713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3</a:t>
            </a:r>
          </a:p>
        </p:txBody>
      </p:sp>
      <p:sp>
        <p:nvSpPr>
          <p:cNvPr id="68" name="4">
            <a:extLst>
              <a:ext uri="{FF2B5EF4-FFF2-40B4-BE49-F238E27FC236}">
                <a16:creationId xmlns:a16="http://schemas.microsoft.com/office/drawing/2014/main" id="{FBB40645-E2D1-46F5-AE9F-245469D87675}"/>
              </a:ext>
            </a:extLst>
          </p:cNvPr>
          <p:cNvSpPr/>
          <p:nvPr/>
        </p:nvSpPr>
        <p:spPr bwMode="auto">
          <a:xfrm>
            <a:off x="3297238" y="4548188"/>
            <a:ext cx="741362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4</a:t>
            </a:r>
          </a:p>
        </p:txBody>
      </p:sp>
      <p:sp>
        <p:nvSpPr>
          <p:cNvPr id="69" name="6">
            <a:extLst>
              <a:ext uri="{FF2B5EF4-FFF2-40B4-BE49-F238E27FC236}">
                <a16:creationId xmlns:a16="http://schemas.microsoft.com/office/drawing/2014/main" id="{FBB40645-E2D1-46F5-AE9F-245469D87675}"/>
              </a:ext>
            </a:extLst>
          </p:cNvPr>
          <p:cNvSpPr/>
          <p:nvPr/>
        </p:nvSpPr>
        <p:spPr bwMode="auto">
          <a:xfrm>
            <a:off x="9496425" y="4518025"/>
            <a:ext cx="741363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6</a:t>
            </a:r>
          </a:p>
        </p:txBody>
      </p:sp>
      <p:sp>
        <p:nvSpPr>
          <p:cNvPr id="70" name="5">
            <a:extLst>
              <a:ext uri="{FF2B5EF4-FFF2-40B4-BE49-F238E27FC236}">
                <a16:creationId xmlns:a16="http://schemas.microsoft.com/office/drawing/2014/main" id="{FBB40645-E2D1-46F5-AE9F-245469D87675}"/>
              </a:ext>
            </a:extLst>
          </p:cNvPr>
          <p:cNvSpPr/>
          <p:nvPr/>
        </p:nvSpPr>
        <p:spPr bwMode="auto">
          <a:xfrm>
            <a:off x="6413500" y="4548188"/>
            <a:ext cx="741363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5</a:t>
            </a:r>
          </a:p>
        </p:txBody>
      </p:sp>
      <p:sp>
        <p:nvSpPr>
          <p:cNvPr id="67" name="1">
            <a:extLst>
              <a:ext uri="{FF2B5EF4-FFF2-40B4-BE49-F238E27FC236}">
                <a16:creationId xmlns:a16="http://schemas.microsoft.com/office/drawing/2014/main" id="{FBB40645-E2D1-46F5-AE9F-245469D87675}"/>
              </a:ext>
            </a:extLst>
          </p:cNvPr>
          <p:cNvSpPr/>
          <p:nvPr/>
        </p:nvSpPr>
        <p:spPr bwMode="auto">
          <a:xfrm>
            <a:off x="3302000" y="2138363"/>
            <a:ext cx="741363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1</a:t>
            </a:r>
          </a:p>
        </p:txBody>
      </p:sp>
      <p:sp>
        <p:nvSpPr>
          <p:cNvPr id="43" name="polluants ménage">
            <a:extLst>
              <a:ext uri="{FF2B5EF4-FFF2-40B4-BE49-F238E27FC236}">
                <a16:creationId xmlns:a16="http://schemas.microsoft.com/office/drawing/2014/main" id="{A5C670E3-60A6-4AF1-BB74-D66197404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1025" y="4603750"/>
            <a:ext cx="1166813" cy="646113"/>
          </a:xfrm>
          <a:custGeom>
            <a:avLst/>
            <a:gdLst>
              <a:gd name="T0" fmla="*/ 373547 w 1617102"/>
              <a:gd name="T1" fmla="*/ 0 h 688777"/>
              <a:gd name="T2" fmla="*/ 2314491 w 1617102"/>
              <a:gd name="T3" fmla="*/ 140884 h 688777"/>
              <a:gd name="T4" fmla="*/ 2510538 w 1617102"/>
              <a:gd name="T5" fmla="*/ 1996630 h 688777"/>
              <a:gd name="T6" fmla="*/ 54967 w 1617102"/>
              <a:gd name="T7" fmla="*/ 1996630 h 688777"/>
              <a:gd name="T8" fmla="*/ 373547 w 1617102"/>
              <a:gd name="T9" fmla="*/ 0 h 68877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17102"/>
              <a:gd name="T16" fmla="*/ 0 h 688777"/>
              <a:gd name="T17" fmla="*/ 1617102 w 1617102"/>
              <a:gd name="T18" fmla="*/ 688777 h 68877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17102" h="688777">
                <a:moveTo>
                  <a:pt x="221243" y="0"/>
                </a:moveTo>
                <a:lnTo>
                  <a:pt x="1370819" y="43542"/>
                </a:lnTo>
                <a:cubicBezTo>
                  <a:pt x="1630148" y="139132"/>
                  <a:pt x="1709976" y="521495"/>
                  <a:pt x="1486932" y="617085"/>
                </a:cubicBezTo>
                <a:cubicBezTo>
                  <a:pt x="1263888" y="712676"/>
                  <a:pt x="291885" y="712675"/>
                  <a:pt x="32556" y="617085"/>
                </a:cubicBezTo>
                <a:cubicBezTo>
                  <a:pt x="95451" y="387200"/>
                  <a:pt x="-175481" y="113771"/>
                  <a:pt x="221243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800" dirty="0">
                <a:solidFill>
                  <a:srgbClr val="002060"/>
                </a:solidFill>
              </a:rPr>
              <a:t>COV*,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800" dirty="0">
                <a:solidFill>
                  <a:srgbClr val="002060"/>
                </a:solidFill>
              </a:rPr>
              <a:t>biocides…</a:t>
            </a:r>
          </a:p>
        </p:txBody>
      </p:sp>
      <p:sp>
        <p:nvSpPr>
          <p:cNvPr id="44" name="polluants bricolage">
            <a:extLst>
              <a:ext uri="{FF2B5EF4-FFF2-40B4-BE49-F238E27FC236}">
                <a16:creationId xmlns:a16="http://schemas.microsoft.com/office/drawing/2014/main" id="{DC78DCDC-F0DF-401A-8965-9037CCFD0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3738" y="4603750"/>
            <a:ext cx="2198687" cy="646113"/>
          </a:xfrm>
          <a:custGeom>
            <a:avLst/>
            <a:gdLst>
              <a:gd name="T0" fmla="*/ 13958 w 2332638"/>
              <a:gd name="T1" fmla="*/ 36375 h 1106758"/>
              <a:gd name="T2" fmla="*/ 1624221 w 2332638"/>
              <a:gd name="T3" fmla="*/ 57399 h 1106758"/>
              <a:gd name="T4" fmla="*/ 1431970 w 2332638"/>
              <a:gd name="T5" fmla="*/ 503519 h 1106758"/>
              <a:gd name="T6" fmla="*/ 88723 w 2332638"/>
              <a:gd name="T7" fmla="*/ 454462 h 1106758"/>
              <a:gd name="T8" fmla="*/ 13958 w 2332638"/>
              <a:gd name="T9" fmla="*/ 36375 h 11067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32638"/>
              <a:gd name="T16" fmla="*/ 0 h 1106758"/>
              <a:gd name="T17" fmla="*/ 2332638 w 2332638"/>
              <a:gd name="T18" fmla="*/ 1106758 h 11067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32638" h="1106758">
                <a:moveTo>
                  <a:pt x="18969" y="75333"/>
                </a:moveTo>
                <a:cubicBezTo>
                  <a:pt x="999969" y="-108515"/>
                  <a:pt x="1560055" y="99523"/>
                  <a:pt x="2207226" y="118875"/>
                </a:cubicBezTo>
                <a:cubicBezTo>
                  <a:pt x="2467916" y="251091"/>
                  <a:pt x="2293744" y="905746"/>
                  <a:pt x="1945968" y="1042800"/>
                </a:cubicBezTo>
                <a:cubicBezTo>
                  <a:pt x="1598192" y="1179854"/>
                  <a:pt x="381260" y="1073417"/>
                  <a:pt x="120570" y="941201"/>
                </a:cubicBezTo>
                <a:cubicBezTo>
                  <a:pt x="47998" y="425187"/>
                  <a:pt x="-39088" y="373632"/>
                  <a:pt x="18969" y="75333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800" dirty="0">
                <a:solidFill>
                  <a:srgbClr val="002060"/>
                </a:solidFill>
              </a:rPr>
              <a:t>COV*,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800" dirty="0">
                <a:solidFill>
                  <a:srgbClr val="002060"/>
                </a:solidFill>
              </a:rPr>
              <a:t>particules toxiques</a:t>
            </a:r>
          </a:p>
        </p:txBody>
      </p:sp>
      <p:sp>
        <p:nvSpPr>
          <p:cNvPr id="46" name="polluants cigarette">
            <a:extLst>
              <a:ext uri="{FF2B5EF4-FFF2-40B4-BE49-F238E27FC236}">
                <a16:creationId xmlns:a16="http://schemas.microsoft.com/office/drawing/2014/main" id="{F321C2BD-FE76-45F9-B75C-BCB73D62A4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3800" y="1492250"/>
            <a:ext cx="2789238" cy="1477963"/>
          </a:xfrm>
          <a:custGeom>
            <a:avLst/>
            <a:gdLst>
              <a:gd name="T0" fmla="*/ 64136 w 2510837"/>
              <a:gd name="T1" fmla="*/ 78278 h 2184565"/>
              <a:gd name="T2" fmla="*/ 2343088 w 2510837"/>
              <a:gd name="T3" fmla="*/ 88696 h 2184565"/>
              <a:gd name="T4" fmla="*/ 2299369 w 2510837"/>
              <a:gd name="T5" fmla="*/ 672118 h 2184565"/>
              <a:gd name="T6" fmla="*/ 1618121 w 2510837"/>
              <a:gd name="T7" fmla="*/ 784034 h 2184565"/>
              <a:gd name="T8" fmla="*/ 297290 w 2510837"/>
              <a:gd name="T9" fmla="*/ 672118 h 2184565"/>
              <a:gd name="T10" fmla="*/ 64136 w 2510837"/>
              <a:gd name="T11" fmla="*/ 78278 h 218456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10837"/>
              <a:gd name="T19" fmla="*/ 0 h 2184565"/>
              <a:gd name="T20" fmla="*/ 2510837 w 2510837"/>
              <a:gd name="T21" fmla="*/ 2184565 h 218456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10837" h="2184565">
                <a:moveTo>
                  <a:pt x="63881" y="218104"/>
                </a:moveTo>
                <a:cubicBezTo>
                  <a:pt x="461550" y="-120563"/>
                  <a:pt x="1962720" y="-28638"/>
                  <a:pt x="2333779" y="247133"/>
                </a:cubicBezTo>
                <a:cubicBezTo>
                  <a:pt x="2704838" y="522904"/>
                  <a:pt x="2393649" y="1557084"/>
                  <a:pt x="2290235" y="1872732"/>
                </a:cubicBezTo>
                <a:cubicBezTo>
                  <a:pt x="2186821" y="2188380"/>
                  <a:pt x="2028712" y="2107156"/>
                  <a:pt x="1611692" y="2184565"/>
                </a:cubicBezTo>
                <a:cubicBezTo>
                  <a:pt x="1281757" y="2131346"/>
                  <a:pt x="571012" y="2193218"/>
                  <a:pt x="296110" y="1872732"/>
                </a:cubicBezTo>
                <a:cubicBezTo>
                  <a:pt x="-153833" y="1301838"/>
                  <a:pt x="34852" y="818027"/>
                  <a:pt x="63881" y="21810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800" dirty="0">
                <a:solidFill>
                  <a:srgbClr val="002060"/>
                </a:solidFill>
              </a:rPr>
              <a:t>Poussières,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800" dirty="0">
                <a:solidFill>
                  <a:srgbClr val="002060"/>
                </a:solidFill>
              </a:rPr>
              <a:t>monoxyde de carbone, COV*, oxydes d’azote,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800" dirty="0">
                <a:solidFill>
                  <a:srgbClr val="002060"/>
                </a:solidFill>
              </a:rPr>
              <a:t>goudrons, formaldéhyde,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800" dirty="0">
                <a:solidFill>
                  <a:srgbClr val="002060"/>
                </a:solidFill>
              </a:rPr>
              <a:t>nicotine</a:t>
            </a:r>
          </a:p>
        </p:txBody>
      </p:sp>
      <p:sp>
        <p:nvSpPr>
          <p:cNvPr id="48" name="polluants cuisson">
            <a:extLst>
              <a:ext uri="{FF2B5EF4-FFF2-40B4-BE49-F238E27FC236}">
                <a16:creationId xmlns:a16="http://schemas.microsoft.com/office/drawing/2014/main" id="{AAF03D6F-972A-4D0A-B35C-47204E7E5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00" y="2020888"/>
            <a:ext cx="2479675" cy="923925"/>
          </a:xfrm>
          <a:custGeom>
            <a:avLst/>
            <a:gdLst>
              <a:gd name="T0" fmla="*/ 66342 w 2440926"/>
              <a:gd name="T1" fmla="*/ 268 h 1301502"/>
              <a:gd name="T2" fmla="*/ 1937951 w 2440926"/>
              <a:gd name="T3" fmla="*/ 268 h 1301502"/>
              <a:gd name="T4" fmla="*/ 1963840 w 2440926"/>
              <a:gd name="T5" fmla="*/ 2542 h 1301502"/>
              <a:gd name="T6" fmla="*/ 118121 w 2440926"/>
              <a:gd name="T7" fmla="*/ 2572 h 1301502"/>
              <a:gd name="T8" fmla="*/ 66342 w 2440926"/>
              <a:gd name="T9" fmla="*/ 268 h 13015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40926"/>
              <a:gd name="T16" fmla="*/ 0 h 1301502"/>
              <a:gd name="T17" fmla="*/ 2440926 w 2440926"/>
              <a:gd name="T18" fmla="*/ 1301502 h 13015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40926" h="1301502">
                <a:moveTo>
                  <a:pt x="74392" y="127669"/>
                </a:moveTo>
                <a:cubicBezTo>
                  <a:pt x="395143" y="-31497"/>
                  <a:pt x="1818451" y="-53268"/>
                  <a:pt x="2173068" y="127669"/>
                </a:cubicBezTo>
                <a:cubicBezTo>
                  <a:pt x="2527685" y="308606"/>
                  <a:pt x="2522847" y="1054126"/>
                  <a:pt x="2202096" y="1213292"/>
                </a:cubicBezTo>
                <a:cubicBezTo>
                  <a:pt x="1531566" y="1276188"/>
                  <a:pt x="1049724" y="1368112"/>
                  <a:pt x="132451" y="1227808"/>
                </a:cubicBezTo>
                <a:cubicBezTo>
                  <a:pt x="-61074" y="648219"/>
                  <a:pt x="-7855" y="533087"/>
                  <a:pt x="74392" y="12766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800" dirty="0">
                <a:solidFill>
                  <a:srgbClr val="002060"/>
                </a:solidFill>
              </a:rPr>
              <a:t>Monoxyde de carbone,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800" dirty="0">
                <a:solidFill>
                  <a:srgbClr val="002060"/>
                </a:solidFill>
              </a:rPr>
              <a:t>oxydes d’azote, particules fines, COV*…</a:t>
            </a:r>
          </a:p>
        </p:txBody>
      </p:sp>
      <p:sp>
        <p:nvSpPr>
          <p:cNvPr id="50" name="polluants chauffage">
            <a:extLst>
              <a:ext uri="{FF2B5EF4-FFF2-40B4-BE49-F238E27FC236}">
                <a16:creationId xmlns:a16="http://schemas.microsoft.com/office/drawing/2014/main" id="{B29A8AF0-C435-4F3E-8D89-D462655D4C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0288" y="1792288"/>
            <a:ext cx="2635250" cy="1200150"/>
          </a:xfrm>
          <a:custGeom>
            <a:avLst/>
            <a:gdLst>
              <a:gd name="T0" fmla="*/ 261058 w 2635921"/>
              <a:gd name="T1" fmla="*/ 13225 h 1686479"/>
              <a:gd name="T2" fmla="*/ 2435633 w 2635921"/>
              <a:gd name="T3" fmla="*/ 143725 h 1686479"/>
              <a:gd name="T4" fmla="*/ 2464638 w 2635921"/>
              <a:gd name="T5" fmla="*/ 1548184 h 1686479"/>
              <a:gd name="T6" fmla="*/ 2071464 w 2635921"/>
              <a:gd name="T7" fmla="*/ 1671207 h 1686479"/>
              <a:gd name="T8" fmla="*/ 0 w 2635921"/>
              <a:gd name="T9" fmla="*/ 1504684 h 1686479"/>
              <a:gd name="T10" fmla="*/ 261058 w 2635921"/>
              <a:gd name="T11" fmla="*/ 13225 h 168647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635921"/>
              <a:gd name="T19" fmla="*/ 0 h 1686479"/>
              <a:gd name="T20" fmla="*/ 2635921 w 2635921"/>
              <a:gd name="T21" fmla="*/ 1686479 h 168647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635921" h="1686479">
                <a:moveTo>
                  <a:pt x="261257" y="13237"/>
                </a:moveTo>
                <a:cubicBezTo>
                  <a:pt x="1020536" y="8399"/>
                  <a:pt x="1721756" y="-54496"/>
                  <a:pt x="2437493" y="143866"/>
                </a:cubicBezTo>
                <a:cubicBezTo>
                  <a:pt x="2831646" y="416878"/>
                  <a:pt x="2527263" y="1440022"/>
                  <a:pt x="2466522" y="1549711"/>
                </a:cubicBezTo>
                <a:cubicBezTo>
                  <a:pt x="2405781" y="1659400"/>
                  <a:pt x="2481715" y="1682531"/>
                  <a:pt x="2073047" y="1672855"/>
                </a:cubicBezTo>
                <a:cubicBezTo>
                  <a:pt x="1664379" y="1663179"/>
                  <a:pt x="316479" y="1770676"/>
                  <a:pt x="0" y="1506168"/>
                </a:cubicBezTo>
                <a:cubicBezTo>
                  <a:pt x="72571" y="1042391"/>
                  <a:pt x="-101600" y="375414"/>
                  <a:pt x="261257" y="1323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800" dirty="0">
                <a:solidFill>
                  <a:srgbClr val="002060"/>
                </a:solidFill>
              </a:rPr>
              <a:t>Monoxyde de carbone,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800" dirty="0">
                <a:solidFill>
                  <a:srgbClr val="002060"/>
                </a:solidFill>
              </a:rPr>
              <a:t>HAP,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800" dirty="0">
                <a:solidFill>
                  <a:srgbClr val="002060"/>
                </a:solidFill>
              </a:rPr>
              <a:t>particules,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800" dirty="0">
                <a:solidFill>
                  <a:srgbClr val="002060"/>
                </a:solidFill>
              </a:rPr>
              <a:t>oxydes d’azote, dioxines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2D4B1E92-2DB0-469E-9188-4C01E8DEB910}"/>
              </a:ext>
            </a:extLst>
          </p:cNvPr>
          <p:cNvSpPr/>
          <p:nvPr/>
        </p:nvSpPr>
        <p:spPr bwMode="auto">
          <a:xfrm>
            <a:off x="1366838" y="3576638"/>
            <a:ext cx="1323975" cy="523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fr-FR" sz="14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* </a:t>
            </a:r>
            <a:r>
              <a:rPr lang="fr-FR" sz="1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Qu’est-ce que les COV ?</a:t>
            </a:r>
            <a:endParaRPr lang="fr-FR" sz="14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89" name="Plus_COV">
            <a:extLst>
              <a:ext uri="{FF2B5EF4-FFF2-40B4-BE49-F238E27FC236}">
                <a16:creationId xmlns:a16="http://schemas.microsoft.com/office/drawing/2014/main" id="{BB848A36-65D4-4ED9-AB2F-5A779E70F06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5" t="7528" r="4651" b="3931"/>
          <a:stretch/>
        </p:blipFill>
        <p:spPr bwMode="auto">
          <a:xfrm>
            <a:off x="2377614" y="3811348"/>
            <a:ext cx="274703" cy="26392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</p:pic>
      <p:sp>
        <p:nvSpPr>
          <p:cNvPr id="58" name="Espace réservé du numéro de diapositive 1">
            <a:extLst>
              <a:ext uri="{FF2B5EF4-FFF2-40B4-BE49-F238E27FC236}">
                <a16:creationId xmlns:a16="http://schemas.microsoft.com/office/drawing/2014/main" id="{B77122D3-8D19-4408-80C8-856F9F980235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B5FC942D-EC5F-4E4D-8533-25F5992DCB44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107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87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7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87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7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87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71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987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70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87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70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3" grpId="0"/>
      <p:bldP spid="28" grpId="0"/>
      <p:bldP spid="64" grpId="0" animBg="1"/>
      <p:bldP spid="66" grpId="0" animBg="1"/>
      <p:bldP spid="68" grpId="0" animBg="1"/>
      <p:bldP spid="69" grpId="0" animBg="1"/>
      <p:bldP spid="70" grpId="0" animBg="1"/>
      <p:bldP spid="67" grpId="0" animBg="1"/>
      <p:bldP spid="43" grpId="0" animBg="1"/>
      <p:bldP spid="44" grpId="0" animBg="1"/>
      <p:bldP spid="46" grpId="0" animBg="1"/>
      <p:bldP spid="48" grpId="0" animBg="1"/>
      <p:bldP spid="50" grpId="0" animBg="1"/>
      <p:bldP spid="88" grpId="0" animBg="1"/>
      <p:bldP spid="88" grpId="1" animBg="1"/>
      <p:bldP spid="88" grpId="2" animBg="1"/>
      <p:bldP spid="88" grpId="3" animBg="1"/>
      <p:bldP spid="88" grpId="4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">
            <a:extLst>
              <a:ext uri="{FF2B5EF4-FFF2-40B4-BE49-F238E27FC236}">
                <a16:creationId xmlns:a16="http://schemas.microsoft.com/office/drawing/2014/main" id="{726FFB36-629A-4214-AC73-26412E2C551D}"/>
              </a:ext>
            </a:extLst>
          </p:cNvPr>
          <p:cNvSpPr/>
          <p:nvPr/>
        </p:nvSpPr>
        <p:spPr>
          <a:xfrm>
            <a:off x="1370013" y="-31706"/>
            <a:ext cx="10821987" cy="1566863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58" y="1283966"/>
            <a:ext cx="2399463" cy="2395156"/>
          </a:xfrm>
          <a:prstGeom prst="rect">
            <a:avLst/>
          </a:prstGeom>
        </p:spPr>
      </p:pic>
      <p:sp>
        <p:nvSpPr>
          <p:cNvPr id="5" name="Rectangle 1"/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oVide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txtP-Info"/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8" name="ZtxtP-Video"/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9" name="PictoGuid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txtP-Guide"/>
          <p:cNvSpPr txBox="1">
            <a:spLocks noChangeArrowheads="1"/>
          </p:cNvSpPr>
          <p:nvPr/>
        </p:nvSpPr>
        <p:spPr bwMode="auto">
          <a:xfrm>
            <a:off x="128588" y="3341688"/>
            <a:ext cx="10842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GUIDE</a:t>
            </a:r>
          </a:p>
        </p:txBody>
      </p:sp>
      <p:sp>
        <p:nvSpPr>
          <p:cNvPr id="11" name="ZtxtP-Video"/>
          <p:cNvSpPr txBox="1">
            <a:spLocks noChangeArrowheads="1"/>
          </p:cNvSpPr>
          <p:nvPr/>
        </p:nvSpPr>
        <p:spPr bwMode="auto">
          <a:xfrm>
            <a:off x="104441" y="5419140"/>
            <a:ext cx="1084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TP</a:t>
            </a:r>
          </a:p>
        </p:txBody>
      </p:sp>
      <p:pic>
        <p:nvPicPr>
          <p:cNvPr id="12" name="Imag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5413375" y="2111375"/>
            <a:ext cx="609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6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32"/>
          <p:cNvSpPr>
            <a:spLocks noChangeArrowheads="1"/>
          </p:cNvSpPr>
          <p:nvPr/>
        </p:nvSpPr>
        <p:spPr bwMode="auto">
          <a:xfrm>
            <a:off x="1590406" y="3440216"/>
            <a:ext cx="399377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Matériaux de construction 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(amiante…) </a:t>
            </a: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endParaRPr lang="fr-FR" altLang="fr-FR" sz="2200" dirty="0">
              <a:solidFill>
                <a:schemeClr val="accent4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Rectangle 32"/>
          <p:cNvSpPr>
            <a:spLocks noChangeArrowheads="1"/>
          </p:cNvSpPr>
          <p:nvPr/>
        </p:nvSpPr>
        <p:spPr bwMode="auto">
          <a:xfrm>
            <a:off x="5413375" y="3448098"/>
            <a:ext cx="33480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Ameublement</a:t>
            </a:r>
          </a:p>
        </p:txBody>
      </p:sp>
      <p:sp>
        <p:nvSpPr>
          <p:cNvPr id="20" name="Rectangle 32"/>
          <p:cNvSpPr>
            <a:spLocks noChangeArrowheads="1"/>
          </p:cNvSpPr>
          <p:nvPr/>
        </p:nvSpPr>
        <p:spPr bwMode="auto">
          <a:xfrm>
            <a:off x="7087393" y="5983373"/>
            <a:ext cx="343335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Systèmes de chauffage et d’eau chaude</a:t>
            </a:r>
          </a:p>
        </p:txBody>
      </p:sp>
      <p:sp>
        <p:nvSpPr>
          <p:cNvPr id="21" name="Rectangle 32"/>
          <p:cNvSpPr>
            <a:spLocks noChangeArrowheads="1"/>
          </p:cNvSpPr>
          <p:nvPr/>
        </p:nvSpPr>
        <p:spPr bwMode="auto">
          <a:xfrm>
            <a:off x="3309521" y="6015111"/>
            <a:ext cx="2618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Manque d’aération et de ventilation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557611" y="3464304"/>
            <a:ext cx="34914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Revêtements intérieurs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(sol, mur, plafond …)</a:t>
            </a:r>
          </a:p>
        </p:txBody>
      </p:sp>
      <p:pic>
        <p:nvPicPr>
          <p:cNvPr id="23" name="Img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026" y="3899231"/>
            <a:ext cx="1411399" cy="211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352" y="1054209"/>
            <a:ext cx="2485858" cy="2481396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467" y="1061091"/>
            <a:ext cx="2487339" cy="2482874"/>
          </a:xfrm>
          <a:prstGeom prst="rect">
            <a:avLst/>
          </a:prstGeom>
        </p:spPr>
      </p:pic>
      <p:pic>
        <p:nvPicPr>
          <p:cNvPr id="26" name="Pict-Ventil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96688" y="3744363"/>
            <a:ext cx="2355551" cy="2351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ZtxtP-Video">
            <a:extLst>
              <a:ext uri="{FF2B5EF4-FFF2-40B4-BE49-F238E27FC236}">
                <a16:creationId xmlns:a16="http://schemas.microsoft.com/office/drawing/2014/main" id="{A732E6FB-8166-4E41-B153-B4560EC861CF}"/>
              </a:ext>
            </a:extLst>
          </p:cNvPr>
          <p:cNvSpPr txBox="1">
            <a:spLocks noChangeArrowheads="1"/>
          </p:cNvSpPr>
          <p:nvPr/>
        </p:nvSpPr>
        <p:spPr bwMode="auto">
          <a:xfrm rot="21010010">
            <a:off x="332121" y="4788565"/>
            <a:ext cx="566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b="1" kern="0" dirty="0">
                <a:solidFill>
                  <a:schemeClr val="bg1"/>
                </a:solidFill>
                <a:latin typeface="+mn-lt"/>
                <a:ea typeface="Chelsea Market" panose="02000000000000000000" pitchFamily="2" charset="0"/>
                <a:cs typeface="Ebrima" panose="02000000000000000000" pitchFamily="2" charset="0"/>
              </a:rPr>
              <a:t>TP</a:t>
            </a:r>
          </a:p>
        </p:txBody>
      </p:sp>
      <p:pic>
        <p:nvPicPr>
          <p:cNvPr id="28" name="PictoVide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53988"/>
            <a:ext cx="104775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Espace réservé du numéro de diapositive 1">
            <a:extLst>
              <a:ext uri="{FF2B5EF4-FFF2-40B4-BE49-F238E27FC236}">
                <a16:creationId xmlns:a16="http://schemas.microsoft.com/office/drawing/2014/main" id="{B77122D3-8D19-4408-80C8-856F9F980235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108</a:t>
            </a:r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468439" y="-25963"/>
            <a:ext cx="1046339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Quelles sont les principales causes de la pollution </a:t>
            </a:r>
            <a:b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</a:b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de l’air intérieur due au bâtiment ?</a:t>
            </a:r>
            <a:endParaRPr lang="fr-FR" sz="3500" b="1" dirty="0">
              <a:solidFill>
                <a:schemeClr val="accent5">
                  <a:lumMod val="75000"/>
                </a:schemeClr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4433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2">
            <a:extLst>
              <a:ext uri="{FF2B5EF4-FFF2-40B4-BE49-F238E27FC236}">
                <a16:creationId xmlns:a16="http://schemas.microsoft.com/office/drawing/2014/main" id="{726FFB36-629A-4214-AC73-26412E2C551D}"/>
              </a:ext>
            </a:extLst>
          </p:cNvPr>
          <p:cNvSpPr/>
          <p:nvPr/>
        </p:nvSpPr>
        <p:spPr>
          <a:xfrm>
            <a:off x="1370013" y="-74613"/>
            <a:ext cx="10821987" cy="1428751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3" name="Text 8">
            <a:extLst>
              <a:ext uri="{FF2B5EF4-FFF2-40B4-BE49-F238E27FC236}">
                <a16:creationId xmlns:a16="http://schemas.microsoft.com/office/drawing/2014/main" id="{9BB86C3D-434E-4127-B7E6-76AF6E4A5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4713" y="3535363"/>
            <a:ext cx="2427287" cy="103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797" b="1" dirty="0">
                <a:solidFill>
                  <a:schemeClr val="accent5">
                    <a:lumMod val="50000"/>
                  </a:schemeClr>
                </a:solidFill>
              </a:rPr>
              <a:t>Véhicule </a:t>
            </a:r>
          </a:p>
          <a:p>
            <a:pPr marL="0" lvl="1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797" dirty="0">
                <a:solidFill>
                  <a:schemeClr val="accent5">
                    <a:lumMod val="75000"/>
                  </a:schemeClr>
                </a:solidFill>
              </a:rPr>
              <a:t>Oxydes d’azote, COV, particules fines, monoxyde de carbone…</a:t>
            </a:r>
          </a:p>
        </p:txBody>
      </p:sp>
      <p:pic>
        <p:nvPicPr>
          <p:cNvPr id="176132" name="Image 29">
            <a:extLst>
              <a:ext uri="{FF2B5EF4-FFF2-40B4-BE49-F238E27FC236}">
                <a16:creationId xmlns:a16="http://schemas.microsoft.com/office/drawing/2014/main" id="{92D4D1FC-EFED-4651-A15E-8FBAE77E0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463" y="1282700"/>
            <a:ext cx="7654925" cy="48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9">
            <a:extLst>
              <a:ext uri="{FF2B5EF4-FFF2-40B4-BE49-F238E27FC236}">
                <a16:creationId xmlns:a16="http://schemas.microsoft.com/office/drawing/2014/main" id="{852741CB-E8F0-49E6-B23D-DE35B67B2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3638" y="4741863"/>
            <a:ext cx="25717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accent5">
                    <a:lumMod val="50000"/>
                  </a:schemeClr>
                </a:solidFill>
                <a:ea typeface="+mj-ea"/>
                <a:cs typeface="Arial" charset="0"/>
              </a:rPr>
              <a:t>Feux de cheminée</a:t>
            </a:r>
          </a:p>
          <a:p>
            <a:pPr marL="0" lvl="1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Monoxyde de carbone, HAP, particules, oxydes d’azote, dioxines</a:t>
            </a:r>
            <a:endParaRPr lang="fr-FR" dirty="0">
              <a:solidFill>
                <a:schemeClr val="accent5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16" name="Text 1">
            <a:extLst>
              <a:ext uri="{FF2B5EF4-FFF2-40B4-BE49-F238E27FC236}">
                <a16:creationId xmlns:a16="http://schemas.microsoft.com/office/drawing/2014/main" id="{DE0CF6C1-7441-43D0-A23C-C61EB6621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6038" y="2814638"/>
            <a:ext cx="192563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accent5">
                    <a:lumMod val="50000"/>
                  </a:schemeClr>
                </a:solidFill>
                <a:ea typeface="+mj-ea"/>
                <a:cs typeface="Arial" charset="0"/>
              </a:rPr>
              <a:t>Mobilier</a:t>
            </a:r>
            <a:r>
              <a:rPr lang="fr-FR" dirty="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 </a:t>
            </a:r>
            <a:r>
              <a:rPr lang="fr-FR" sz="1600" dirty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Formaldéhyde, COV</a:t>
            </a:r>
            <a:endParaRPr lang="fr-FR" dirty="0">
              <a:solidFill>
                <a:schemeClr val="accent5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17" name="Text 12">
            <a:extLst>
              <a:ext uri="{FF2B5EF4-FFF2-40B4-BE49-F238E27FC236}">
                <a16:creationId xmlns:a16="http://schemas.microsoft.com/office/drawing/2014/main" id="{200C0F5E-540E-4BEB-9993-36F80CFB2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0" y="5707063"/>
            <a:ext cx="2339975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accent5">
                    <a:lumMod val="50000"/>
                  </a:schemeClr>
                </a:solidFill>
                <a:ea typeface="+mj-ea"/>
                <a:cs typeface="Arial" charset="0"/>
              </a:rPr>
              <a:t>Chauffe-eau</a:t>
            </a:r>
            <a:r>
              <a:rPr lang="fr-FR" b="1" dirty="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 </a:t>
            </a:r>
            <a:endParaRPr lang="fr-FR" dirty="0">
              <a:solidFill>
                <a:schemeClr val="accent5">
                  <a:lumMod val="50000"/>
                </a:schemeClr>
              </a:solidFill>
              <a:cs typeface="Arial" charset="0"/>
            </a:endParaRPr>
          </a:p>
          <a:p>
            <a:pPr marL="0" lvl="1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Oxydes d’azote, particules, monoxyde de carbone, gaz carbonique, humidité</a:t>
            </a:r>
          </a:p>
        </p:txBody>
      </p:sp>
      <p:sp>
        <p:nvSpPr>
          <p:cNvPr id="18" name="text 11">
            <a:extLst>
              <a:ext uri="{FF2B5EF4-FFF2-40B4-BE49-F238E27FC236}">
                <a16:creationId xmlns:a16="http://schemas.microsoft.com/office/drawing/2014/main" id="{E1AAE8DE-092F-4BC1-9947-B8F009F59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2238" y="5883275"/>
            <a:ext cx="300355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accent5">
                    <a:lumMod val="50000"/>
                  </a:schemeClr>
                </a:solidFill>
                <a:ea typeface="+mj-ea"/>
                <a:cs typeface="Arial" charset="0"/>
              </a:rPr>
              <a:t>Tabac</a:t>
            </a:r>
            <a:r>
              <a:rPr lang="fr-FR" b="1" dirty="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 </a:t>
            </a:r>
            <a:endParaRPr lang="fr-FR" dirty="0">
              <a:solidFill>
                <a:schemeClr val="accent5">
                  <a:lumMod val="50000"/>
                </a:schemeClr>
              </a:solidFill>
              <a:cs typeface="Arial" charset="0"/>
            </a:endParaRPr>
          </a:p>
          <a:p>
            <a:pPr marL="0" lvl="1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Poussières, monoxyde de carbone, COV, oxydes d’azote, goudrons, formaldéhyde, nicotine</a:t>
            </a:r>
          </a:p>
        </p:txBody>
      </p:sp>
      <p:sp>
        <p:nvSpPr>
          <p:cNvPr id="19" name="Text 7">
            <a:extLst>
              <a:ext uri="{FF2B5EF4-FFF2-40B4-BE49-F238E27FC236}">
                <a16:creationId xmlns:a16="http://schemas.microsoft.com/office/drawing/2014/main" id="{0217557D-0838-4961-8EF2-72E7CC51F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8063" y="2347913"/>
            <a:ext cx="1995487" cy="97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accent5">
                    <a:lumMod val="50000"/>
                  </a:schemeClr>
                </a:solidFill>
                <a:ea typeface="+mj-ea"/>
                <a:cs typeface="Arial" charset="0"/>
              </a:rPr>
              <a:t>Stockage des déchets</a:t>
            </a:r>
          </a:p>
          <a:p>
            <a:pPr marL="0" lvl="1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Micro-organismes, COV, allergènes</a:t>
            </a:r>
            <a:endParaRPr lang="fr-FR" dirty="0">
              <a:solidFill>
                <a:schemeClr val="accent5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20" name="txt 4">
            <a:extLst>
              <a:ext uri="{FF2B5EF4-FFF2-40B4-BE49-F238E27FC236}">
                <a16:creationId xmlns:a16="http://schemas.microsoft.com/office/drawing/2014/main" id="{4EBC46C2-048C-45FC-BAC7-457D84F61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0838" y="1395413"/>
            <a:ext cx="2659062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accent5">
                    <a:lumMod val="50000"/>
                  </a:schemeClr>
                </a:solidFill>
                <a:ea typeface="+mj-ea"/>
                <a:cs typeface="Arial" charset="0"/>
              </a:rPr>
              <a:t>Insecticide</a:t>
            </a:r>
            <a:r>
              <a:rPr lang="fr-FR" b="1" dirty="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 </a:t>
            </a:r>
          </a:p>
          <a:p>
            <a:pPr marL="0" lvl="1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POP…</a:t>
            </a:r>
          </a:p>
        </p:txBody>
      </p:sp>
      <p:sp>
        <p:nvSpPr>
          <p:cNvPr id="21" name="txt 6">
            <a:extLst>
              <a:ext uri="{FF2B5EF4-FFF2-40B4-BE49-F238E27FC236}">
                <a16:creationId xmlns:a16="http://schemas.microsoft.com/office/drawing/2014/main" id="{EE3C7ED6-79FE-4C8E-ACD2-57D6589E3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2350" y="1416050"/>
            <a:ext cx="1817688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accent5">
                    <a:lumMod val="50000"/>
                  </a:schemeClr>
                </a:solidFill>
                <a:ea typeface="+mj-ea"/>
                <a:cs typeface="Arial" charset="0"/>
              </a:rPr>
              <a:t>Peinture</a:t>
            </a:r>
            <a:endParaRPr lang="fr-FR" b="1" dirty="0">
              <a:solidFill>
                <a:schemeClr val="accent5">
                  <a:lumMod val="50000"/>
                </a:schemeClr>
              </a:solidFill>
              <a:cs typeface="Arial" charset="0"/>
            </a:endParaRPr>
          </a:p>
          <a:p>
            <a:pPr marL="0" lvl="1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COV, particules, toxiques</a:t>
            </a:r>
            <a:endParaRPr lang="fr-FR" dirty="0">
              <a:solidFill>
                <a:schemeClr val="accent5">
                  <a:lumMod val="75000"/>
                </a:schemeClr>
              </a:solidFill>
              <a:cs typeface="Arial" charset="0"/>
            </a:endParaRPr>
          </a:p>
        </p:txBody>
      </p:sp>
      <p:cxnSp>
        <p:nvCxnSpPr>
          <p:cNvPr id="22" name="flèche 8">
            <a:extLst>
              <a:ext uri="{FF2B5EF4-FFF2-40B4-BE49-F238E27FC236}">
                <a16:creationId xmlns:a16="http://schemas.microsoft.com/office/drawing/2014/main" id="{E33B2934-7E24-4DB1-8A87-DFD515F4260B}"/>
              </a:ext>
            </a:extLst>
          </p:cNvPr>
          <p:cNvCxnSpPr>
            <a:cxnSpLocks/>
          </p:cNvCxnSpPr>
          <p:nvPr/>
        </p:nvCxnSpPr>
        <p:spPr>
          <a:xfrm flipH="1">
            <a:off x="8832850" y="3900488"/>
            <a:ext cx="903288" cy="496887"/>
          </a:xfrm>
          <a:prstGeom prst="straightConnector1">
            <a:avLst/>
          </a:prstGeom>
          <a:ln w="41275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flèche 7">
            <a:extLst>
              <a:ext uri="{FF2B5EF4-FFF2-40B4-BE49-F238E27FC236}">
                <a16:creationId xmlns:a16="http://schemas.microsoft.com/office/drawing/2014/main" id="{1D6C2028-BF1D-4788-8787-E23530085A65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9123363" y="2836863"/>
            <a:ext cx="774700" cy="1268412"/>
          </a:xfrm>
          <a:prstGeom prst="straightConnector1">
            <a:avLst/>
          </a:prstGeom>
          <a:ln w="41275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flèche 12">
            <a:extLst>
              <a:ext uri="{FF2B5EF4-FFF2-40B4-BE49-F238E27FC236}">
                <a16:creationId xmlns:a16="http://schemas.microsoft.com/office/drawing/2014/main" id="{2FE00A5F-B57D-47CF-A506-7CC9B5440AFF}"/>
              </a:ext>
            </a:extLst>
          </p:cNvPr>
          <p:cNvCxnSpPr>
            <a:cxnSpLocks/>
          </p:cNvCxnSpPr>
          <p:nvPr/>
        </p:nvCxnSpPr>
        <p:spPr>
          <a:xfrm flipV="1">
            <a:off x="2755900" y="4216400"/>
            <a:ext cx="1222375" cy="1652588"/>
          </a:xfrm>
          <a:prstGeom prst="straightConnector1">
            <a:avLst/>
          </a:prstGeom>
          <a:ln w="41275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flèche 4">
            <a:extLst>
              <a:ext uri="{FF2B5EF4-FFF2-40B4-BE49-F238E27FC236}">
                <a16:creationId xmlns:a16="http://schemas.microsoft.com/office/drawing/2014/main" id="{D58E7719-D98F-40E2-9AA6-310FAB7A0A24}"/>
              </a:ext>
            </a:extLst>
          </p:cNvPr>
          <p:cNvCxnSpPr>
            <a:cxnSpLocks/>
          </p:cNvCxnSpPr>
          <p:nvPr/>
        </p:nvCxnSpPr>
        <p:spPr>
          <a:xfrm>
            <a:off x="6080125" y="2008188"/>
            <a:ext cx="447675" cy="639762"/>
          </a:xfrm>
          <a:prstGeom prst="straightConnector1">
            <a:avLst/>
          </a:prstGeom>
          <a:ln w="41275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flèche 10">
            <a:extLst>
              <a:ext uri="{FF2B5EF4-FFF2-40B4-BE49-F238E27FC236}">
                <a16:creationId xmlns:a16="http://schemas.microsoft.com/office/drawing/2014/main" id="{7C973C48-564A-4C0A-9386-A1DDF9364558}"/>
              </a:ext>
            </a:extLst>
          </p:cNvPr>
          <p:cNvCxnSpPr>
            <a:cxnSpLocks/>
          </p:cNvCxnSpPr>
          <p:nvPr/>
        </p:nvCxnSpPr>
        <p:spPr>
          <a:xfrm flipH="1" flipV="1">
            <a:off x="6235700" y="5602288"/>
            <a:ext cx="1233488" cy="52387"/>
          </a:xfrm>
          <a:prstGeom prst="straightConnector1">
            <a:avLst/>
          </a:prstGeom>
          <a:ln w="41275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flèche 6">
            <a:extLst>
              <a:ext uri="{FF2B5EF4-FFF2-40B4-BE49-F238E27FC236}">
                <a16:creationId xmlns:a16="http://schemas.microsoft.com/office/drawing/2014/main" id="{24F70A08-62EF-4AAA-B77D-D964E2DDB004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9256713" y="1795463"/>
            <a:ext cx="655637" cy="792162"/>
          </a:xfrm>
          <a:prstGeom prst="straightConnector1">
            <a:avLst/>
          </a:prstGeom>
          <a:ln w="41275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flèche 9">
            <a:extLst>
              <a:ext uri="{FF2B5EF4-FFF2-40B4-BE49-F238E27FC236}">
                <a16:creationId xmlns:a16="http://schemas.microsoft.com/office/drawing/2014/main" id="{7AD2C7FA-2B28-4E7C-A81A-EDCD91734913}"/>
              </a:ext>
            </a:extLst>
          </p:cNvPr>
          <p:cNvCxnSpPr>
            <a:cxnSpLocks/>
          </p:cNvCxnSpPr>
          <p:nvPr/>
        </p:nvCxnSpPr>
        <p:spPr>
          <a:xfrm flipH="1">
            <a:off x="7061200" y="4876800"/>
            <a:ext cx="1722438" cy="53975"/>
          </a:xfrm>
          <a:prstGeom prst="straightConnector1">
            <a:avLst/>
          </a:prstGeom>
          <a:ln w="41275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4F45BFCF-C057-4EDB-AAFF-3194AAEBB29F}"/>
              </a:ext>
            </a:extLst>
          </p:cNvPr>
          <p:cNvSpPr/>
          <p:nvPr/>
        </p:nvSpPr>
        <p:spPr>
          <a:xfrm>
            <a:off x="2174875" y="-36513"/>
            <a:ext cx="8832850" cy="1169988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Qu’est-ce qui pollue l’air intérieur </a:t>
            </a:r>
          </a:p>
          <a:p>
            <a:pPr algn="ctr"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de cette maison ? </a:t>
            </a:r>
            <a:endParaRPr lang="fr-FR" sz="35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5" name="Text 2">
            <a:extLst>
              <a:ext uri="{FF2B5EF4-FFF2-40B4-BE49-F238E27FC236}">
                <a16:creationId xmlns:a16="http://schemas.microsoft.com/office/drawing/2014/main" id="{57739BF7-4967-4F7D-A5B3-23886337F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888" y="1589088"/>
            <a:ext cx="203835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accent5">
                    <a:lumMod val="50000"/>
                  </a:schemeClr>
                </a:solidFill>
                <a:ea typeface="+mj-ea"/>
                <a:cs typeface="Arial" charset="0"/>
              </a:rPr>
              <a:t>Produits ménagers</a:t>
            </a:r>
            <a:r>
              <a:rPr lang="fr-FR" dirty="0">
                <a:solidFill>
                  <a:schemeClr val="accent5">
                    <a:lumMod val="50000"/>
                  </a:schemeClr>
                </a:solidFill>
                <a:cs typeface="Arial" charset="0"/>
              </a:rPr>
              <a:t> </a:t>
            </a:r>
            <a:r>
              <a:rPr lang="fr-FR" sz="1600" dirty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COV</a:t>
            </a:r>
          </a:p>
          <a:p>
            <a:pPr marL="0" lvl="1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Biocides…</a:t>
            </a:r>
          </a:p>
        </p:txBody>
      </p:sp>
      <p:cxnSp>
        <p:nvCxnSpPr>
          <p:cNvPr id="36" name="flèche 2">
            <a:extLst>
              <a:ext uri="{FF2B5EF4-FFF2-40B4-BE49-F238E27FC236}">
                <a16:creationId xmlns:a16="http://schemas.microsoft.com/office/drawing/2014/main" id="{5756E56E-9975-40F4-977B-BCED4A724843}"/>
              </a:ext>
            </a:extLst>
          </p:cNvPr>
          <p:cNvCxnSpPr>
            <a:cxnSpLocks/>
          </p:cNvCxnSpPr>
          <p:nvPr/>
        </p:nvCxnSpPr>
        <p:spPr>
          <a:xfrm>
            <a:off x="2905125" y="2063750"/>
            <a:ext cx="465138" cy="319088"/>
          </a:xfrm>
          <a:prstGeom prst="straightConnector1">
            <a:avLst/>
          </a:prstGeom>
          <a:ln w="41275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5">
            <a:extLst>
              <a:ext uri="{FF2B5EF4-FFF2-40B4-BE49-F238E27FC236}">
                <a16:creationId xmlns:a16="http://schemas.microsoft.com/office/drawing/2014/main" id="{E85582C8-4130-47CF-9D53-E32341BBF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763" y="1422400"/>
            <a:ext cx="203835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accent5">
                    <a:lumMod val="50000"/>
                  </a:schemeClr>
                </a:solidFill>
                <a:ea typeface="+mj-ea"/>
                <a:cs typeface="Arial" charset="0"/>
              </a:rPr>
              <a:t>Humidité</a:t>
            </a:r>
          </a:p>
          <a:p>
            <a:pPr marL="0" lvl="1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accent5">
                    <a:lumMod val="75000"/>
                  </a:schemeClr>
                </a:solidFill>
                <a:ea typeface="+mj-ea"/>
                <a:cs typeface="Arial" charset="0"/>
              </a:rPr>
              <a:t>Moisissures</a:t>
            </a:r>
            <a:endParaRPr lang="fr-FR" sz="1600" dirty="0">
              <a:solidFill>
                <a:schemeClr val="accent5">
                  <a:lumMod val="75000"/>
                </a:schemeClr>
              </a:solidFill>
              <a:cs typeface="Arial" charset="0"/>
            </a:endParaRPr>
          </a:p>
        </p:txBody>
      </p:sp>
      <p:cxnSp>
        <p:nvCxnSpPr>
          <p:cNvPr id="38" name="flèche 5">
            <a:extLst>
              <a:ext uri="{FF2B5EF4-FFF2-40B4-BE49-F238E27FC236}">
                <a16:creationId xmlns:a16="http://schemas.microsoft.com/office/drawing/2014/main" id="{09D79C06-40C6-4682-869E-77ADC54AAF8C}"/>
              </a:ext>
            </a:extLst>
          </p:cNvPr>
          <p:cNvCxnSpPr>
            <a:cxnSpLocks/>
          </p:cNvCxnSpPr>
          <p:nvPr/>
        </p:nvCxnSpPr>
        <p:spPr>
          <a:xfrm>
            <a:off x="7604125" y="1595438"/>
            <a:ext cx="325438" cy="487362"/>
          </a:xfrm>
          <a:prstGeom prst="straightConnector1">
            <a:avLst/>
          </a:prstGeom>
          <a:ln w="41275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xt 10">
            <a:extLst>
              <a:ext uri="{FF2B5EF4-FFF2-40B4-BE49-F238E27FC236}">
                <a16:creationId xmlns:a16="http://schemas.microsoft.com/office/drawing/2014/main" id="{1CDABF20-AF3C-4267-816B-345B0CAAB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6800" y="5535613"/>
            <a:ext cx="2157413" cy="120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797" b="1" dirty="0">
                <a:solidFill>
                  <a:schemeClr val="accent5">
                    <a:lumMod val="50000"/>
                  </a:schemeClr>
                </a:solidFill>
              </a:rPr>
              <a:t>Plantes</a:t>
            </a:r>
          </a:p>
          <a:p>
            <a:pPr marL="0" lvl="1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accent5">
                    <a:lumMod val="75000"/>
                  </a:schemeClr>
                </a:solidFill>
              </a:rPr>
              <a:t>Micro-organismes, pesticides, pollens…</a:t>
            </a:r>
          </a:p>
          <a:p>
            <a:pPr marL="0" lvl="1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accent5">
                    <a:lumMod val="75000"/>
                  </a:schemeClr>
                </a:solidFill>
              </a:rPr>
              <a:t>Les plantes ne dépolluent pas.</a:t>
            </a:r>
          </a:p>
        </p:txBody>
      </p:sp>
      <p:sp>
        <p:nvSpPr>
          <p:cNvPr id="41" name="Txt 15">
            <a:extLst>
              <a:ext uri="{FF2B5EF4-FFF2-40B4-BE49-F238E27FC236}">
                <a16:creationId xmlns:a16="http://schemas.microsoft.com/office/drawing/2014/main" id="{9CC4C178-F7C1-468A-8800-172E7B87C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9213" y="3805238"/>
            <a:ext cx="1062037" cy="5953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797" b="1" dirty="0">
                <a:solidFill>
                  <a:schemeClr val="accent5">
                    <a:lumMod val="50000"/>
                  </a:schemeClr>
                </a:solidFill>
              </a:rPr>
              <a:t>Animaux </a:t>
            </a:r>
          </a:p>
          <a:p>
            <a:pPr marL="0" lvl="1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accent5">
                    <a:lumMod val="75000"/>
                  </a:schemeClr>
                </a:solidFill>
              </a:rPr>
              <a:t>Allergènes</a:t>
            </a:r>
            <a:r>
              <a:rPr lang="fr-FR" sz="1797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42" name="texte 14">
            <a:extLst>
              <a:ext uri="{FF2B5EF4-FFF2-40B4-BE49-F238E27FC236}">
                <a16:creationId xmlns:a16="http://schemas.microsoft.com/office/drawing/2014/main" id="{2A253DD6-BB63-4469-8F94-74B2BFA4C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8263" y="3444875"/>
            <a:ext cx="141605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797" b="1" dirty="0">
                <a:solidFill>
                  <a:schemeClr val="accent5">
                    <a:lumMod val="50000"/>
                  </a:schemeClr>
                </a:solidFill>
              </a:rPr>
              <a:t>Points d’eau</a:t>
            </a:r>
          </a:p>
          <a:p>
            <a:pPr marL="0" lvl="1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accent5">
                    <a:lumMod val="75000"/>
                  </a:schemeClr>
                </a:solidFill>
              </a:rPr>
              <a:t>Humidité</a:t>
            </a:r>
          </a:p>
        </p:txBody>
      </p:sp>
      <p:sp>
        <p:nvSpPr>
          <p:cNvPr id="43" name="txt 13">
            <a:extLst>
              <a:ext uri="{FF2B5EF4-FFF2-40B4-BE49-F238E27FC236}">
                <a16:creationId xmlns:a16="http://schemas.microsoft.com/office/drawing/2014/main" id="{6CE70C47-1840-439A-B0D5-A9FC9D01A160}"/>
              </a:ext>
            </a:extLst>
          </p:cNvPr>
          <p:cNvSpPr/>
          <p:nvPr/>
        </p:nvSpPr>
        <p:spPr>
          <a:xfrm>
            <a:off x="1247775" y="4178300"/>
            <a:ext cx="2112963" cy="9588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sz="1797" b="1" dirty="0">
                <a:solidFill>
                  <a:schemeClr val="accent5">
                    <a:lumMod val="50000"/>
                  </a:schemeClr>
                </a:solidFill>
              </a:rPr>
              <a:t>Cuisson </a:t>
            </a:r>
          </a:p>
          <a:p>
            <a:pPr marL="0" lvl="1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sz="1600" dirty="0">
                <a:solidFill>
                  <a:schemeClr val="accent5">
                    <a:lumMod val="75000"/>
                  </a:schemeClr>
                </a:solidFill>
              </a:rPr>
              <a:t>Monoxyde de carbone, oxydes d’azote, particules fines, COV…</a:t>
            </a:r>
          </a:p>
        </p:txBody>
      </p:sp>
      <p:sp>
        <p:nvSpPr>
          <p:cNvPr id="45" name="txt 3">
            <a:extLst>
              <a:ext uri="{FF2B5EF4-FFF2-40B4-BE49-F238E27FC236}">
                <a16:creationId xmlns:a16="http://schemas.microsoft.com/office/drawing/2014/main" id="{7792C376-8E90-4386-BD72-E68B4A4EB272}"/>
              </a:ext>
            </a:extLst>
          </p:cNvPr>
          <p:cNvSpPr/>
          <p:nvPr/>
        </p:nvSpPr>
        <p:spPr>
          <a:xfrm>
            <a:off x="3749675" y="1517650"/>
            <a:ext cx="1511300" cy="5651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sz="1797" b="1" dirty="0">
                <a:solidFill>
                  <a:schemeClr val="accent5">
                    <a:lumMod val="50000"/>
                  </a:schemeClr>
                </a:solidFill>
              </a:rPr>
              <a:t>Lit (matelas)  </a:t>
            </a:r>
          </a:p>
          <a:p>
            <a:pPr marL="0" lvl="1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sz="1600" dirty="0">
                <a:solidFill>
                  <a:schemeClr val="accent5">
                    <a:lumMod val="75000"/>
                  </a:schemeClr>
                </a:solidFill>
              </a:rPr>
              <a:t>Acariens</a:t>
            </a:r>
          </a:p>
        </p:txBody>
      </p:sp>
      <p:cxnSp>
        <p:nvCxnSpPr>
          <p:cNvPr id="61" name="flèche 14">
            <a:extLst>
              <a:ext uri="{FF2B5EF4-FFF2-40B4-BE49-F238E27FC236}">
                <a16:creationId xmlns:a16="http://schemas.microsoft.com/office/drawing/2014/main" id="{6BEB0B40-1239-404C-845C-C937317EBB1B}"/>
              </a:ext>
            </a:extLst>
          </p:cNvPr>
          <p:cNvCxnSpPr>
            <a:cxnSpLocks/>
          </p:cNvCxnSpPr>
          <p:nvPr/>
        </p:nvCxnSpPr>
        <p:spPr>
          <a:xfrm flipV="1">
            <a:off x="2586038" y="3159125"/>
            <a:ext cx="1485900" cy="422275"/>
          </a:xfrm>
          <a:prstGeom prst="straightConnector1">
            <a:avLst/>
          </a:prstGeom>
          <a:ln w="41275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flèche 1">
            <a:extLst>
              <a:ext uri="{FF2B5EF4-FFF2-40B4-BE49-F238E27FC236}">
                <a16:creationId xmlns:a16="http://schemas.microsoft.com/office/drawing/2014/main" id="{89A81D1D-FF13-44DC-AF9B-702EE61140EF}"/>
              </a:ext>
            </a:extLst>
          </p:cNvPr>
          <p:cNvCxnSpPr>
            <a:cxnSpLocks/>
          </p:cNvCxnSpPr>
          <p:nvPr/>
        </p:nvCxnSpPr>
        <p:spPr>
          <a:xfrm flipV="1">
            <a:off x="2327275" y="2863850"/>
            <a:ext cx="1033463" cy="34925"/>
          </a:xfrm>
          <a:prstGeom prst="straightConnector1">
            <a:avLst/>
          </a:prstGeom>
          <a:ln w="41275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flèche 3">
            <a:extLst>
              <a:ext uri="{FF2B5EF4-FFF2-40B4-BE49-F238E27FC236}">
                <a16:creationId xmlns:a16="http://schemas.microsoft.com/office/drawing/2014/main" id="{C32643FE-9D62-4040-9350-E3D844E4D55E}"/>
              </a:ext>
            </a:extLst>
          </p:cNvPr>
          <p:cNvCxnSpPr>
            <a:cxnSpLocks/>
          </p:cNvCxnSpPr>
          <p:nvPr/>
        </p:nvCxnSpPr>
        <p:spPr>
          <a:xfrm>
            <a:off x="4646613" y="1979613"/>
            <a:ext cx="1281112" cy="1479550"/>
          </a:xfrm>
          <a:prstGeom prst="straightConnector1">
            <a:avLst/>
          </a:prstGeom>
          <a:ln w="41275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flèche 11">
            <a:extLst>
              <a:ext uri="{FF2B5EF4-FFF2-40B4-BE49-F238E27FC236}">
                <a16:creationId xmlns:a16="http://schemas.microsoft.com/office/drawing/2014/main" id="{CC133B01-6B21-4B4F-9419-2E3A5FD64FA7}"/>
              </a:ext>
            </a:extLst>
          </p:cNvPr>
          <p:cNvCxnSpPr>
            <a:cxnSpLocks/>
          </p:cNvCxnSpPr>
          <p:nvPr/>
        </p:nvCxnSpPr>
        <p:spPr>
          <a:xfrm flipV="1">
            <a:off x="4646613" y="4706938"/>
            <a:ext cx="484187" cy="1323975"/>
          </a:xfrm>
          <a:prstGeom prst="straightConnector1">
            <a:avLst/>
          </a:prstGeom>
          <a:ln w="41275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flèche 13">
            <a:extLst>
              <a:ext uri="{FF2B5EF4-FFF2-40B4-BE49-F238E27FC236}">
                <a16:creationId xmlns:a16="http://schemas.microsoft.com/office/drawing/2014/main" id="{A2A0472F-1EE3-45F5-A71D-BE4B9D53C7F4}"/>
              </a:ext>
            </a:extLst>
          </p:cNvPr>
          <p:cNvCxnSpPr>
            <a:cxnSpLocks/>
          </p:cNvCxnSpPr>
          <p:nvPr/>
        </p:nvCxnSpPr>
        <p:spPr>
          <a:xfrm>
            <a:off x="2132013" y="4254500"/>
            <a:ext cx="1341437" cy="290513"/>
          </a:xfrm>
          <a:prstGeom prst="straightConnector1">
            <a:avLst/>
          </a:prstGeom>
          <a:ln w="41275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flèche 1">
            <a:extLst>
              <a:ext uri="{FF2B5EF4-FFF2-40B4-BE49-F238E27FC236}">
                <a16:creationId xmlns:a16="http://schemas.microsoft.com/office/drawing/2014/main" id="{8CF3F7E1-2ADF-46FC-AF4C-16C203B31580}"/>
              </a:ext>
            </a:extLst>
          </p:cNvPr>
          <p:cNvCxnSpPr>
            <a:cxnSpLocks/>
          </p:cNvCxnSpPr>
          <p:nvPr/>
        </p:nvCxnSpPr>
        <p:spPr>
          <a:xfrm flipH="1">
            <a:off x="6321425" y="4360863"/>
            <a:ext cx="334963" cy="422275"/>
          </a:xfrm>
          <a:prstGeom prst="straightConnector1">
            <a:avLst/>
          </a:prstGeom>
          <a:ln w="41275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1">
            <a:extLst>
              <a:ext uri="{FF2B5EF4-FFF2-40B4-BE49-F238E27FC236}">
                <a16:creationId xmlns:a16="http://schemas.microsoft.com/office/drawing/2014/main" id="{5560DA92-BDB3-4524-95C4-FD545DC0CADE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/>
          </a:p>
        </p:txBody>
      </p:sp>
      <p:grpSp>
        <p:nvGrpSpPr>
          <p:cNvPr id="176164" name="Groupe 45">
            <a:extLst>
              <a:ext uri="{FF2B5EF4-FFF2-40B4-BE49-F238E27FC236}">
                <a16:creationId xmlns:a16="http://schemas.microsoft.com/office/drawing/2014/main" id="{5E034869-34AB-4CF6-A4C3-A70E5A5D117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038" y="1138238"/>
            <a:ext cx="1049337" cy="4857750"/>
            <a:chOff x="8586010" y="459539"/>
            <a:chExt cx="1197610" cy="5549645"/>
          </a:xfrm>
        </p:grpSpPr>
        <p:sp>
          <p:nvSpPr>
            <p:cNvPr id="91" name="Ellipse 90">
              <a:hlinkClick r:id="rId4" action="ppaction://hlinksldjump"/>
              <a:extLst>
                <a:ext uri="{FF2B5EF4-FFF2-40B4-BE49-F238E27FC236}">
                  <a16:creationId xmlns:a16="http://schemas.microsoft.com/office/drawing/2014/main" id="{99F0041F-FCB0-4AC4-8548-B52F12D607E5}"/>
                </a:ext>
              </a:extLst>
            </p:cNvPr>
            <p:cNvSpPr/>
            <p:nvPr/>
          </p:nvSpPr>
          <p:spPr>
            <a:xfrm>
              <a:off x="9057082" y="2809977"/>
              <a:ext cx="534485" cy="533201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2" name="ZoneTexte 91">
              <a:hlinkClick r:id="rId4" action="ppaction://hlinksldjump"/>
              <a:extLst>
                <a:ext uri="{FF2B5EF4-FFF2-40B4-BE49-F238E27FC236}">
                  <a16:creationId xmlns:a16="http://schemas.microsoft.com/office/drawing/2014/main" id="{F2D9D79F-A776-41A5-A6FE-A7B4845BFD33}"/>
                </a:ext>
              </a:extLst>
            </p:cNvPr>
            <p:cNvSpPr txBox="1"/>
            <p:nvPr/>
          </p:nvSpPr>
          <p:spPr>
            <a:xfrm>
              <a:off x="9144049" y="2860758"/>
              <a:ext cx="425776" cy="337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sp>
          <p:nvSpPr>
            <p:cNvPr id="93" name="Ellipse 92">
              <a:hlinkClick r:id="rId5" action="ppaction://hlinksldjump"/>
              <a:extLst>
                <a:ext uri="{FF2B5EF4-FFF2-40B4-BE49-F238E27FC236}">
                  <a16:creationId xmlns:a16="http://schemas.microsoft.com/office/drawing/2014/main" id="{B01C7215-727C-4542-B0D7-68CE838295A6}"/>
                </a:ext>
              </a:extLst>
            </p:cNvPr>
            <p:cNvSpPr/>
            <p:nvPr/>
          </p:nvSpPr>
          <p:spPr>
            <a:xfrm>
              <a:off x="9093319" y="2035565"/>
              <a:ext cx="532674" cy="53501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4" name="ZoneTexte 93">
              <a:hlinkClick r:id="rId5" action="ppaction://hlinksldjump"/>
              <a:extLst>
                <a:ext uri="{FF2B5EF4-FFF2-40B4-BE49-F238E27FC236}">
                  <a16:creationId xmlns:a16="http://schemas.microsoft.com/office/drawing/2014/main" id="{50D5A9EB-5D69-4487-8F89-6C7DD75B03A0}"/>
                </a:ext>
              </a:extLst>
            </p:cNvPr>
            <p:cNvSpPr txBox="1"/>
            <p:nvPr/>
          </p:nvSpPr>
          <p:spPr>
            <a:xfrm>
              <a:off x="9180286" y="2086346"/>
              <a:ext cx="425776" cy="33914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3</a:t>
              </a:r>
            </a:p>
          </p:txBody>
        </p:sp>
        <p:sp>
          <p:nvSpPr>
            <p:cNvPr id="95" name="Ellipse 94">
              <a:hlinkClick r:id="rId6" action="ppaction://hlinksldjump"/>
              <a:extLst>
                <a:ext uri="{FF2B5EF4-FFF2-40B4-BE49-F238E27FC236}">
                  <a16:creationId xmlns:a16="http://schemas.microsoft.com/office/drawing/2014/main" id="{9FC2E136-BD53-487D-AE7B-73B378E570FB}"/>
                </a:ext>
              </a:extLst>
            </p:cNvPr>
            <p:cNvSpPr/>
            <p:nvPr/>
          </p:nvSpPr>
          <p:spPr>
            <a:xfrm>
              <a:off x="9144049" y="1259340"/>
              <a:ext cx="534485" cy="53501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6" name="ZoneTexte 95">
              <a:hlinkClick r:id="rId6" action="ppaction://hlinksldjump"/>
              <a:extLst>
                <a:ext uri="{FF2B5EF4-FFF2-40B4-BE49-F238E27FC236}">
                  <a16:creationId xmlns:a16="http://schemas.microsoft.com/office/drawing/2014/main" id="{4F4D5384-C653-4C6B-91DD-4C4B0D3B0A7B}"/>
                </a:ext>
              </a:extLst>
            </p:cNvPr>
            <p:cNvSpPr txBox="1"/>
            <p:nvPr/>
          </p:nvSpPr>
          <p:spPr>
            <a:xfrm>
              <a:off x="9232828" y="1311935"/>
              <a:ext cx="423965" cy="3391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sp>
          <p:nvSpPr>
            <p:cNvPr id="97" name="Ellipse 96">
              <a:hlinkClick r:id="rId7" action="ppaction://hlinksldjump"/>
              <a:extLst>
                <a:ext uri="{FF2B5EF4-FFF2-40B4-BE49-F238E27FC236}">
                  <a16:creationId xmlns:a16="http://schemas.microsoft.com/office/drawing/2014/main" id="{97C1DA22-692C-4FD7-908D-6DB3EE7CB6FB}"/>
                </a:ext>
              </a:extLst>
            </p:cNvPr>
            <p:cNvSpPr/>
            <p:nvPr/>
          </p:nvSpPr>
          <p:spPr>
            <a:xfrm>
              <a:off x="9191157" y="459539"/>
              <a:ext cx="534485" cy="53501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8" name="ZoneTexte 97">
              <a:hlinkClick r:id="rId7" action="ppaction://hlinksldjump"/>
              <a:extLst>
                <a:ext uri="{FF2B5EF4-FFF2-40B4-BE49-F238E27FC236}">
                  <a16:creationId xmlns:a16="http://schemas.microsoft.com/office/drawing/2014/main" id="{A4659AD4-13BC-42F0-A007-5397C222F468}"/>
                </a:ext>
              </a:extLst>
            </p:cNvPr>
            <p:cNvSpPr txBox="1"/>
            <p:nvPr/>
          </p:nvSpPr>
          <p:spPr>
            <a:xfrm>
              <a:off x="9278124" y="510320"/>
              <a:ext cx="427589" cy="3391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  <p:sp>
          <p:nvSpPr>
            <p:cNvPr id="99" name="Ellipse 98">
              <a:hlinkClick r:id="rId8" action="ppaction://hlinksldjump"/>
              <a:extLst>
                <a:ext uri="{FF2B5EF4-FFF2-40B4-BE49-F238E27FC236}">
                  <a16:creationId xmlns:a16="http://schemas.microsoft.com/office/drawing/2014/main" id="{D3535F61-CE3B-446C-BF4D-A918E49544C4}"/>
                </a:ext>
              </a:extLst>
            </p:cNvPr>
            <p:cNvSpPr/>
            <p:nvPr/>
          </p:nvSpPr>
          <p:spPr>
            <a:xfrm>
              <a:off x="9013599" y="3615219"/>
              <a:ext cx="534485" cy="53501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00" name="ZoneTexte 99">
              <a:hlinkClick r:id="rId8" action="ppaction://hlinksldjump"/>
              <a:extLst>
                <a:ext uri="{FF2B5EF4-FFF2-40B4-BE49-F238E27FC236}">
                  <a16:creationId xmlns:a16="http://schemas.microsoft.com/office/drawing/2014/main" id="{B7CB924C-1DC4-49B3-85CA-8AB0A53F08BD}"/>
                </a:ext>
              </a:extLst>
            </p:cNvPr>
            <p:cNvSpPr txBox="1"/>
            <p:nvPr/>
          </p:nvSpPr>
          <p:spPr>
            <a:xfrm>
              <a:off x="9100566" y="3667814"/>
              <a:ext cx="425776" cy="33914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5</a:t>
              </a:r>
            </a:p>
          </p:txBody>
        </p:sp>
        <p:sp>
          <p:nvSpPr>
            <p:cNvPr id="101" name="Ellipse 100">
              <a:hlinkClick r:id="rId9" action="ppaction://hlinksldjump"/>
              <a:extLst>
                <a:ext uri="{FF2B5EF4-FFF2-40B4-BE49-F238E27FC236}">
                  <a16:creationId xmlns:a16="http://schemas.microsoft.com/office/drawing/2014/main" id="{6A491FF2-F84D-4534-918D-70F2E5DA8803}"/>
                </a:ext>
              </a:extLst>
            </p:cNvPr>
            <p:cNvSpPr/>
            <p:nvPr/>
          </p:nvSpPr>
          <p:spPr>
            <a:xfrm>
              <a:off x="8875901" y="5474169"/>
              <a:ext cx="534485" cy="53501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02" name="ZoneTexte 101">
              <a:hlinkClick r:id="rId9" action="ppaction://hlinksldjump"/>
              <a:extLst>
                <a:ext uri="{FF2B5EF4-FFF2-40B4-BE49-F238E27FC236}">
                  <a16:creationId xmlns:a16="http://schemas.microsoft.com/office/drawing/2014/main" id="{8B3A7F8C-1396-4E4F-BC34-C0588FB0B688}"/>
                </a:ext>
              </a:extLst>
            </p:cNvPr>
            <p:cNvSpPr txBox="1"/>
            <p:nvPr/>
          </p:nvSpPr>
          <p:spPr>
            <a:xfrm>
              <a:off x="8964679" y="5524950"/>
              <a:ext cx="423965" cy="33914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7</a:t>
              </a:r>
            </a:p>
          </p:txBody>
        </p:sp>
        <p:sp>
          <p:nvSpPr>
            <p:cNvPr id="103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86010" y="4988121"/>
              <a:ext cx="1197610" cy="4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LA QUALITÉ DE L’AIR INTÉRIEUR</a:t>
              </a:r>
            </a:p>
          </p:txBody>
        </p:sp>
        <p:sp>
          <p:nvSpPr>
            <p:cNvPr id="104" name="Ellipse 103">
              <a:hlinkClick r:id="rId10" action="ppaction://hlinksldjump"/>
              <a:extLst>
                <a:ext uri="{FF2B5EF4-FFF2-40B4-BE49-F238E27FC236}">
                  <a16:creationId xmlns:a16="http://schemas.microsoft.com/office/drawing/2014/main" id="{EE8EEBD2-F75C-4261-A442-0E7DE7D3E8E1}"/>
                </a:ext>
              </a:extLst>
            </p:cNvPr>
            <p:cNvSpPr/>
            <p:nvPr/>
          </p:nvSpPr>
          <p:spPr>
            <a:xfrm>
              <a:off x="8964679" y="4418648"/>
              <a:ext cx="532674" cy="535015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76196" name="ZoneTexte 67">
              <a:hlinkClick r:id="rId10" action="ppaction://hlinksldjump"/>
              <a:extLst>
                <a:ext uri="{FF2B5EF4-FFF2-40B4-BE49-F238E27FC236}">
                  <a16:creationId xmlns:a16="http://schemas.microsoft.com/office/drawing/2014/main" id="{E5B11AE5-987C-4F87-A000-834C355AA7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51680" y="4470325"/>
              <a:ext cx="425637" cy="338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6</a:t>
              </a:r>
            </a:p>
          </p:txBody>
        </p:sp>
      </p:grpSp>
      <p:pic>
        <p:nvPicPr>
          <p:cNvPr id="176165" name="Image 1">
            <a:extLst>
              <a:ext uri="{FF2B5EF4-FFF2-40B4-BE49-F238E27FC236}">
                <a16:creationId xmlns:a16="http://schemas.microsoft.com/office/drawing/2014/main" id="{E2299765-DC2B-43B7-BBE0-85E3DA2399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1">
            <a:extLst>
              <a:ext uri="{FF2B5EF4-FFF2-40B4-BE49-F238E27FC236}">
                <a16:creationId xmlns:a16="http://schemas.microsoft.com/office/drawing/2014/main" id="{FBB40645-E2D1-46F5-AE9F-245469D87675}"/>
              </a:ext>
            </a:extLst>
          </p:cNvPr>
          <p:cNvSpPr/>
          <p:nvPr/>
        </p:nvSpPr>
        <p:spPr bwMode="auto">
          <a:xfrm>
            <a:off x="1676400" y="2646363"/>
            <a:ext cx="601663" cy="547687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b="1" dirty="0"/>
              <a:t>1</a:t>
            </a:r>
          </a:p>
        </p:txBody>
      </p:sp>
      <p:sp>
        <p:nvSpPr>
          <p:cNvPr id="80" name="15">
            <a:extLst>
              <a:ext uri="{FF2B5EF4-FFF2-40B4-BE49-F238E27FC236}">
                <a16:creationId xmlns:a16="http://schemas.microsoft.com/office/drawing/2014/main" id="{FBB40645-E2D1-46F5-AE9F-245469D87675}"/>
              </a:ext>
            </a:extLst>
          </p:cNvPr>
          <p:cNvSpPr/>
          <p:nvPr/>
        </p:nvSpPr>
        <p:spPr bwMode="auto">
          <a:xfrm>
            <a:off x="6642100" y="3814763"/>
            <a:ext cx="603250" cy="547687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b="1" dirty="0"/>
              <a:t>15</a:t>
            </a:r>
          </a:p>
        </p:txBody>
      </p:sp>
      <p:sp>
        <p:nvSpPr>
          <p:cNvPr id="81" name="14">
            <a:extLst>
              <a:ext uri="{FF2B5EF4-FFF2-40B4-BE49-F238E27FC236}">
                <a16:creationId xmlns:a16="http://schemas.microsoft.com/office/drawing/2014/main" id="{FBB40645-E2D1-46F5-AE9F-245469D87675}"/>
              </a:ext>
            </a:extLst>
          </p:cNvPr>
          <p:cNvSpPr/>
          <p:nvPr/>
        </p:nvSpPr>
        <p:spPr bwMode="auto">
          <a:xfrm>
            <a:off x="1803400" y="3370263"/>
            <a:ext cx="601663" cy="547687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b="1" dirty="0"/>
              <a:t>14</a:t>
            </a:r>
          </a:p>
        </p:txBody>
      </p:sp>
      <p:sp>
        <p:nvSpPr>
          <p:cNvPr id="82" name="13">
            <a:extLst>
              <a:ext uri="{FF2B5EF4-FFF2-40B4-BE49-F238E27FC236}">
                <a16:creationId xmlns:a16="http://schemas.microsoft.com/office/drawing/2014/main" id="{FBB40645-E2D1-46F5-AE9F-245469D87675}"/>
              </a:ext>
            </a:extLst>
          </p:cNvPr>
          <p:cNvSpPr/>
          <p:nvPr/>
        </p:nvSpPr>
        <p:spPr bwMode="auto">
          <a:xfrm>
            <a:off x="1460500" y="4029075"/>
            <a:ext cx="603250" cy="549275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b="1" dirty="0"/>
              <a:t>13</a:t>
            </a:r>
          </a:p>
        </p:txBody>
      </p:sp>
      <p:sp>
        <p:nvSpPr>
          <p:cNvPr id="83" name="12">
            <a:extLst>
              <a:ext uri="{FF2B5EF4-FFF2-40B4-BE49-F238E27FC236}">
                <a16:creationId xmlns:a16="http://schemas.microsoft.com/office/drawing/2014/main" id="{FBB40645-E2D1-46F5-AE9F-245469D87675}"/>
              </a:ext>
            </a:extLst>
          </p:cNvPr>
          <p:cNvSpPr/>
          <p:nvPr/>
        </p:nvSpPr>
        <p:spPr bwMode="auto">
          <a:xfrm>
            <a:off x="2054225" y="5810250"/>
            <a:ext cx="603250" cy="547688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b="1" dirty="0"/>
              <a:t>12</a:t>
            </a:r>
          </a:p>
        </p:txBody>
      </p:sp>
      <p:sp>
        <p:nvSpPr>
          <p:cNvPr id="84" name="11">
            <a:extLst>
              <a:ext uri="{FF2B5EF4-FFF2-40B4-BE49-F238E27FC236}">
                <a16:creationId xmlns:a16="http://schemas.microsoft.com/office/drawing/2014/main" id="{FBB40645-E2D1-46F5-AE9F-245469D87675}"/>
              </a:ext>
            </a:extLst>
          </p:cNvPr>
          <p:cNvSpPr/>
          <p:nvPr/>
        </p:nvSpPr>
        <p:spPr bwMode="auto">
          <a:xfrm>
            <a:off x="4191000" y="6048375"/>
            <a:ext cx="603250" cy="547688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b="1" dirty="0"/>
              <a:t>11</a:t>
            </a:r>
          </a:p>
        </p:txBody>
      </p:sp>
      <p:sp>
        <p:nvSpPr>
          <p:cNvPr id="85" name="10">
            <a:extLst>
              <a:ext uri="{FF2B5EF4-FFF2-40B4-BE49-F238E27FC236}">
                <a16:creationId xmlns:a16="http://schemas.microsoft.com/office/drawing/2014/main" id="{FBB40645-E2D1-46F5-AE9F-245469D87675}"/>
              </a:ext>
            </a:extLst>
          </p:cNvPr>
          <p:cNvSpPr/>
          <p:nvPr/>
        </p:nvSpPr>
        <p:spPr bwMode="auto">
          <a:xfrm>
            <a:off x="7567613" y="5443538"/>
            <a:ext cx="603250" cy="547687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b="1" dirty="0"/>
              <a:t>10</a:t>
            </a:r>
          </a:p>
        </p:txBody>
      </p:sp>
      <p:sp>
        <p:nvSpPr>
          <p:cNvPr id="86" name="9">
            <a:extLst>
              <a:ext uri="{FF2B5EF4-FFF2-40B4-BE49-F238E27FC236}">
                <a16:creationId xmlns:a16="http://schemas.microsoft.com/office/drawing/2014/main" id="{FBB40645-E2D1-46F5-AE9F-245469D87675}"/>
              </a:ext>
            </a:extLst>
          </p:cNvPr>
          <p:cNvSpPr/>
          <p:nvPr/>
        </p:nvSpPr>
        <p:spPr bwMode="auto">
          <a:xfrm>
            <a:off x="9209088" y="4829175"/>
            <a:ext cx="603250" cy="547688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b="1" dirty="0"/>
              <a:t>9</a:t>
            </a:r>
          </a:p>
        </p:txBody>
      </p:sp>
      <p:sp>
        <p:nvSpPr>
          <p:cNvPr id="87" name="8">
            <a:extLst>
              <a:ext uri="{FF2B5EF4-FFF2-40B4-BE49-F238E27FC236}">
                <a16:creationId xmlns:a16="http://schemas.microsoft.com/office/drawing/2014/main" id="{FBB40645-E2D1-46F5-AE9F-245469D87675}"/>
              </a:ext>
            </a:extLst>
          </p:cNvPr>
          <p:cNvSpPr/>
          <p:nvPr/>
        </p:nvSpPr>
        <p:spPr bwMode="auto">
          <a:xfrm>
            <a:off x="10025063" y="3524250"/>
            <a:ext cx="601662" cy="547688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b="1" dirty="0"/>
              <a:t>8</a:t>
            </a:r>
          </a:p>
        </p:txBody>
      </p:sp>
      <p:sp>
        <p:nvSpPr>
          <p:cNvPr id="88" name="7">
            <a:extLst>
              <a:ext uri="{FF2B5EF4-FFF2-40B4-BE49-F238E27FC236}">
                <a16:creationId xmlns:a16="http://schemas.microsoft.com/office/drawing/2014/main" id="{FBB40645-E2D1-46F5-AE9F-245469D87675}"/>
              </a:ext>
            </a:extLst>
          </p:cNvPr>
          <p:cNvSpPr/>
          <p:nvPr/>
        </p:nvSpPr>
        <p:spPr bwMode="auto">
          <a:xfrm>
            <a:off x="10260013" y="2413000"/>
            <a:ext cx="603250" cy="547688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b="1" dirty="0"/>
              <a:t>7</a:t>
            </a:r>
          </a:p>
        </p:txBody>
      </p:sp>
      <p:sp>
        <p:nvSpPr>
          <p:cNvPr id="89" name="6">
            <a:extLst>
              <a:ext uri="{FF2B5EF4-FFF2-40B4-BE49-F238E27FC236}">
                <a16:creationId xmlns:a16="http://schemas.microsoft.com/office/drawing/2014/main" id="{FBB40645-E2D1-46F5-AE9F-245469D87675}"/>
              </a:ext>
            </a:extLst>
          </p:cNvPr>
          <p:cNvSpPr/>
          <p:nvPr/>
        </p:nvSpPr>
        <p:spPr bwMode="auto">
          <a:xfrm>
            <a:off x="10156825" y="1387475"/>
            <a:ext cx="603250" cy="549275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b="1" dirty="0"/>
              <a:t>6</a:t>
            </a:r>
          </a:p>
        </p:txBody>
      </p:sp>
      <p:sp>
        <p:nvSpPr>
          <p:cNvPr id="90" name="5">
            <a:extLst>
              <a:ext uri="{FF2B5EF4-FFF2-40B4-BE49-F238E27FC236}">
                <a16:creationId xmlns:a16="http://schemas.microsoft.com/office/drawing/2014/main" id="{FBB40645-E2D1-46F5-AE9F-245469D87675}"/>
              </a:ext>
            </a:extLst>
          </p:cNvPr>
          <p:cNvSpPr/>
          <p:nvPr/>
        </p:nvSpPr>
        <p:spPr bwMode="auto">
          <a:xfrm>
            <a:off x="6905625" y="1300163"/>
            <a:ext cx="603250" cy="547687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b="1" dirty="0"/>
              <a:t>5</a:t>
            </a:r>
          </a:p>
        </p:txBody>
      </p:sp>
      <p:sp>
        <p:nvSpPr>
          <p:cNvPr id="105" name="4">
            <a:extLst>
              <a:ext uri="{FF2B5EF4-FFF2-40B4-BE49-F238E27FC236}">
                <a16:creationId xmlns:a16="http://schemas.microsoft.com/office/drawing/2014/main" id="{FBB40645-E2D1-46F5-AE9F-245469D87675}"/>
              </a:ext>
            </a:extLst>
          </p:cNvPr>
          <p:cNvSpPr/>
          <p:nvPr/>
        </p:nvSpPr>
        <p:spPr bwMode="auto">
          <a:xfrm>
            <a:off x="5603875" y="1447800"/>
            <a:ext cx="603250" cy="549275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b="1" dirty="0"/>
              <a:t>4</a:t>
            </a:r>
          </a:p>
        </p:txBody>
      </p:sp>
      <p:sp>
        <p:nvSpPr>
          <p:cNvPr id="106" name="3">
            <a:extLst>
              <a:ext uri="{FF2B5EF4-FFF2-40B4-BE49-F238E27FC236}">
                <a16:creationId xmlns:a16="http://schemas.microsoft.com/office/drawing/2014/main" id="{FBB40645-E2D1-46F5-AE9F-245469D87675}"/>
              </a:ext>
            </a:extLst>
          </p:cNvPr>
          <p:cNvSpPr/>
          <p:nvPr/>
        </p:nvSpPr>
        <p:spPr bwMode="auto">
          <a:xfrm>
            <a:off x="4008438" y="1425575"/>
            <a:ext cx="603250" cy="547688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b="1" dirty="0"/>
              <a:t>3</a:t>
            </a:r>
          </a:p>
        </p:txBody>
      </p:sp>
      <p:sp>
        <p:nvSpPr>
          <p:cNvPr id="79" name="2">
            <a:extLst>
              <a:ext uri="{FF2B5EF4-FFF2-40B4-BE49-F238E27FC236}">
                <a16:creationId xmlns:a16="http://schemas.microsoft.com/office/drawing/2014/main" id="{FBB40645-E2D1-46F5-AE9F-245469D87675}"/>
              </a:ext>
            </a:extLst>
          </p:cNvPr>
          <p:cNvSpPr/>
          <p:nvPr/>
        </p:nvSpPr>
        <p:spPr bwMode="auto">
          <a:xfrm>
            <a:off x="2333625" y="1516063"/>
            <a:ext cx="601663" cy="547687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b="1" dirty="0"/>
              <a:t>2</a:t>
            </a:r>
          </a:p>
        </p:txBody>
      </p:sp>
      <p:sp>
        <p:nvSpPr>
          <p:cNvPr id="69" name="Espace réservé du numéro de diapositive 1">
            <a:extLst>
              <a:ext uri="{FF2B5EF4-FFF2-40B4-BE49-F238E27FC236}">
                <a16:creationId xmlns:a16="http://schemas.microsoft.com/office/drawing/2014/main" id="{67BDB020-4101-44CC-B01B-449081EEE8EE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F89DF4F7-CFF6-4831-8C3C-9C51F0509DE0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109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35" grpId="0"/>
      <p:bldP spid="37" grpId="0"/>
      <p:bldP spid="40" grpId="0"/>
      <p:bldP spid="41" grpId="0" animBg="1"/>
      <p:bldP spid="42" grpId="0"/>
      <p:bldP spid="43" grpId="0"/>
      <p:bldP spid="45" grpId="0"/>
      <p:bldP spid="78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105" grpId="0" animBg="1"/>
      <p:bldP spid="106" grpId="0" animBg="1"/>
      <p:bldP spid="7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A762F0AC-4374-4779-9376-86AFEDBF4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866775"/>
            <a:ext cx="4373562" cy="606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88D42DC1-7F49-486E-9896-0FF6BAC35A6D}"/>
              </a:ext>
            </a:extLst>
          </p:cNvPr>
          <p:cNvSpPr/>
          <p:nvPr/>
        </p:nvSpPr>
        <p:spPr>
          <a:xfrm>
            <a:off x="896938" y="-9525"/>
            <a:ext cx="11420475" cy="1438275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1A5D4CD4-B2E8-42DB-AD15-C912AE4629CF}"/>
              </a:ext>
            </a:extLst>
          </p:cNvPr>
          <p:cNvSpPr>
            <a:spLocks/>
          </p:cNvSpPr>
          <p:nvPr/>
        </p:nvSpPr>
        <p:spPr>
          <a:xfrm>
            <a:off x="0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A981FA-F74D-4F58-9B22-84BC96794045}"/>
              </a:ext>
            </a:extLst>
          </p:cNvPr>
          <p:cNvSpPr/>
          <p:nvPr/>
        </p:nvSpPr>
        <p:spPr>
          <a:xfrm>
            <a:off x="5651500" y="4022725"/>
            <a:ext cx="6197600" cy="213904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588">
              <a:spcBef>
                <a:spcPts val="600"/>
              </a:spcBef>
              <a:defRPr/>
            </a:pPr>
            <a:endParaRPr lang="fr-FR" sz="8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indent="1588">
              <a:spcBef>
                <a:spcPts val="600"/>
              </a:spcBef>
              <a:defRPr/>
            </a:pP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En revanche, les particules inférieures </a:t>
            </a:r>
            <a:r>
              <a:rPr lang="fr-FR" sz="2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à cette taille ne sont pas filtrées et 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arrivent jusqu’aux poumons</a:t>
            </a:r>
            <a:r>
              <a:rPr lang="fr-FR" sz="2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. Parmi elles, 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les 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PM</a:t>
            </a:r>
            <a:r>
              <a:rPr lang="fr-FR" sz="2400" b="1" baseline="-25000" dirty="0">
                <a:solidFill>
                  <a:schemeClr val="accent5">
                    <a:lumMod val="75000"/>
                  </a:schemeClr>
                </a:solidFill>
              </a:rPr>
              <a:t>1.0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(&lt; 1 µm)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 et les PM</a:t>
            </a:r>
            <a:r>
              <a:rPr lang="fr-FR" sz="2400" b="1" baseline="-25000" dirty="0">
                <a:solidFill>
                  <a:schemeClr val="accent5">
                    <a:lumMod val="75000"/>
                  </a:schemeClr>
                </a:solidFill>
              </a:rPr>
              <a:t>0.1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(&lt;0.1 µm), 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particules très fines et ultrafines, peuvent passer dans le sang</a:t>
            </a:r>
            <a:r>
              <a:rPr lang="fr-FR" sz="2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.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99895D8B-1F9C-4842-A097-F0E2B01EA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325" y="85725"/>
            <a:ext cx="9786938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Pourquoi recommande-t-on de respirer par le nez ?</a:t>
            </a:r>
          </a:p>
        </p:txBody>
      </p:sp>
      <p:grpSp>
        <p:nvGrpSpPr>
          <p:cNvPr id="85006" name="Groupe 72">
            <a:extLst>
              <a:ext uri="{FF2B5EF4-FFF2-40B4-BE49-F238E27FC236}">
                <a16:creationId xmlns:a16="http://schemas.microsoft.com/office/drawing/2014/main" id="{A8DF51AC-DB18-485E-9BFF-155053E04ABB}"/>
              </a:ext>
            </a:extLst>
          </p:cNvPr>
          <p:cNvGrpSpPr>
            <a:grpSpLocks/>
          </p:cNvGrpSpPr>
          <p:nvPr/>
        </p:nvGrpSpPr>
        <p:grpSpPr bwMode="auto">
          <a:xfrm>
            <a:off x="8855075" y="1185863"/>
            <a:ext cx="3222625" cy="1436687"/>
            <a:chOff x="6289724" y="1822053"/>
            <a:chExt cx="5853881" cy="3606664"/>
          </a:xfrm>
        </p:grpSpPr>
        <p:sp>
          <p:nvSpPr>
            <p:cNvPr id="19" name="Ellipse 3">
              <a:extLst>
                <a:ext uri="{FF2B5EF4-FFF2-40B4-BE49-F238E27FC236}">
                  <a16:creationId xmlns:a16="http://schemas.microsoft.com/office/drawing/2014/main" id="{64EBB916-3BD1-4BE7-B333-4CCF431DE401}"/>
                </a:ext>
              </a:extLst>
            </p:cNvPr>
            <p:cNvSpPr/>
            <p:nvPr/>
          </p:nvSpPr>
          <p:spPr bwMode="auto">
            <a:xfrm>
              <a:off x="6269539" y="1774230"/>
              <a:ext cx="5853881" cy="2861421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FBD9DC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/>
            </a:p>
          </p:txBody>
        </p:sp>
        <p:sp>
          <p:nvSpPr>
            <p:cNvPr id="25628" name="Rectangle 81">
              <a:extLst>
                <a:ext uri="{FF2B5EF4-FFF2-40B4-BE49-F238E27FC236}">
                  <a16:creationId xmlns:a16="http://schemas.microsoft.com/office/drawing/2014/main" id="{A549A992-7810-4431-8BF5-DE7B8EE866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5782" y="2370754"/>
              <a:ext cx="5237563" cy="3057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fr-FR" altLang="fr-FR" sz="2400">
                  <a:solidFill>
                    <a:srgbClr val="FF2E50"/>
                  </a:solidFill>
                  <a:cs typeface="Arial" panose="020B0604020202020204" pitchFamily="34" charset="0"/>
                </a:rPr>
                <a:t>Il est très </a:t>
              </a:r>
              <a:r>
                <a:rPr lang="fr-FR" altLang="fr-FR" sz="2400" b="1">
                  <a:solidFill>
                    <a:srgbClr val="FF2E50"/>
                  </a:solidFill>
                  <a:cs typeface="Arial" panose="020B0604020202020204" pitchFamily="34" charset="0"/>
                </a:rPr>
                <a:t>important</a:t>
              </a:r>
              <a:r>
                <a:rPr lang="fr-FR" altLang="fr-FR" sz="2400">
                  <a:solidFill>
                    <a:srgbClr val="FF2E50"/>
                  </a:solidFill>
                  <a:cs typeface="Arial" panose="020B0604020202020204" pitchFamily="34" charset="0"/>
                </a:rPr>
                <a:t> de </a:t>
              </a:r>
              <a:r>
                <a:rPr lang="fr-FR" altLang="fr-FR" sz="2400" b="1">
                  <a:solidFill>
                    <a:srgbClr val="FF2E50"/>
                  </a:solidFill>
                  <a:cs typeface="Arial" panose="020B0604020202020204" pitchFamily="34" charset="0"/>
                </a:rPr>
                <a:t>respirer par le nez</a:t>
              </a:r>
            </a:p>
            <a:p>
              <a:pPr algn="ctr">
                <a:buFont typeface="Arial" panose="020B0604020202020204" pitchFamily="34" charset="0"/>
                <a:buNone/>
              </a:pPr>
              <a:r>
                <a:rPr lang="fr-FR" altLang="fr-FR" sz="2400" b="1">
                  <a:solidFill>
                    <a:srgbClr val="FF2E50"/>
                  </a:solidFill>
                  <a:cs typeface="Arial" panose="020B0604020202020204" pitchFamily="34" charset="0"/>
                </a:rPr>
                <a:t> </a:t>
              </a:r>
              <a:endParaRPr lang="fr-FR" altLang="fr-FR" sz="2400">
                <a:solidFill>
                  <a:srgbClr val="FF2E5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272ED5C-68AD-4547-A9B0-5B65ECAE495C}"/>
              </a:ext>
            </a:extLst>
          </p:cNvPr>
          <p:cNvSpPr/>
          <p:nvPr/>
        </p:nvSpPr>
        <p:spPr>
          <a:xfrm>
            <a:off x="5656263" y="2520950"/>
            <a:ext cx="6096000" cy="170815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588">
              <a:spcBef>
                <a:spcPts val="600"/>
              </a:spcBef>
              <a:defRPr/>
            </a:pPr>
            <a:r>
              <a:rPr lang="fr-FR" sz="2800" b="1" dirty="0">
                <a:solidFill>
                  <a:schemeClr val="accent5"/>
                </a:solidFill>
                <a:latin typeface="+mn-lt"/>
              </a:rPr>
              <a:t>Le nez joue un rôle de filtre</a:t>
            </a:r>
          </a:p>
          <a:p>
            <a:pPr indent="1588">
              <a:spcBef>
                <a:spcPts val="600"/>
              </a:spcBef>
              <a:defRPr/>
            </a:pP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Les poils du nez retiennent les particules de l’air supérieures à 2,5 µm, </a:t>
            </a:r>
            <a:r>
              <a:rPr lang="fr-FR" sz="2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c</a:t>
            </a:r>
            <a:r>
              <a:rPr lang="fr-FR" sz="2400" dirty="0">
                <a:solidFill>
                  <a:schemeClr val="accent5">
                    <a:lumMod val="75000"/>
                  </a:schemeClr>
                </a:solidFill>
                <a:cs typeface="Arial"/>
              </a:rPr>
              <a:t>’est pourquoi il vaut mieux inspirer par le nez que par la bouche.</a:t>
            </a:r>
          </a:p>
        </p:txBody>
      </p:sp>
      <p:pic>
        <p:nvPicPr>
          <p:cNvPr id="25610" name="Image 1">
            <a:extLst>
              <a:ext uri="{FF2B5EF4-FFF2-40B4-BE49-F238E27FC236}">
                <a16:creationId xmlns:a16="http://schemas.microsoft.com/office/drawing/2014/main" id="{DB4F1F87-19CE-4CBB-90D4-6F40C3331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Espace réservé du numéro de diapositive 1">
            <a:extLst>
              <a:ext uri="{FF2B5EF4-FFF2-40B4-BE49-F238E27FC236}">
                <a16:creationId xmlns:a16="http://schemas.microsoft.com/office/drawing/2014/main" id="{D6A400ED-CB76-46AB-90A3-033DED2886C1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2577793C-402C-4D56-98EB-23121D8B71E1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11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35" name="Groupe 125">
            <a:extLst>
              <a:ext uri="{FF2B5EF4-FFF2-40B4-BE49-F238E27FC236}">
                <a16:creationId xmlns:a16="http://schemas.microsoft.com/office/drawing/2014/main" id="{EA1C1E29-D008-4F8D-9FA5-AC14E9387300}"/>
              </a:ext>
            </a:extLst>
          </p:cNvPr>
          <p:cNvGrpSpPr>
            <a:grpSpLocks/>
          </p:cNvGrpSpPr>
          <p:nvPr/>
        </p:nvGrpSpPr>
        <p:grpSpPr bwMode="auto">
          <a:xfrm>
            <a:off x="261938" y="1141413"/>
            <a:ext cx="993775" cy="4768850"/>
            <a:chOff x="551361" y="265113"/>
            <a:chExt cx="1136618" cy="5624910"/>
          </a:xfrm>
        </p:grpSpPr>
        <p:grpSp>
          <p:nvGrpSpPr>
            <p:cNvPr id="36" name="Groupe 126">
              <a:extLst>
                <a:ext uri="{FF2B5EF4-FFF2-40B4-BE49-F238E27FC236}">
                  <a16:creationId xmlns:a16="http://schemas.microsoft.com/office/drawing/2014/main" id="{A9D9A681-B642-4493-9C7F-55368F55A8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6921" y="265113"/>
              <a:ext cx="826224" cy="5624910"/>
              <a:chOff x="129951" y="709621"/>
              <a:chExt cx="826224" cy="5624910"/>
            </a:xfrm>
          </p:grpSpPr>
          <p:grpSp>
            <p:nvGrpSpPr>
              <p:cNvPr id="38" name="Groupe 128">
                <a:extLst>
                  <a:ext uri="{FF2B5EF4-FFF2-40B4-BE49-F238E27FC236}">
                    <a16:creationId xmlns:a16="http://schemas.microsoft.com/office/drawing/2014/main" id="{D68684B3-CFD9-4703-BF2F-83ED6CF7B37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456" y="709621"/>
                <a:ext cx="535719" cy="552081"/>
                <a:chOff x="344369" y="1076994"/>
                <a:chExt cx="535719" cy="552081"/>
              </a:xfrm>
            </p:grpSpPr>
            <p:sp>
              <p:nvSpPr>
                <p:cNvPr id="58" name="Ellipse 57">
                  <a:hlinkClick r:id="rId5" action="ppaction://hlinksldjump"/>
                  <a:extLst>
                    <a:ext uri="{FF2B5EF4-FFF2-40B4-BE49-F238E27FC236}">
                      <a16:creationId xmlns:a16="http://schemas.microsoft.com/office/drawing/2014/main" id="{F1408BDF-2E0B-4BDA-BD9A-C9336D01B110}"/>
                    </a:ext>
                  </a:extLst>
                </p:cNvPr>
                <p:cNvSpPr/>
                <p:nvPr/>
              </p:nvSpPr>
              <p:spPr>
                <a:xfrm>
                  <a:off x="345099" y="1076994"/>
                  <a:ext cx="535628" cy="55237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A59CF">
                        <a:tint val="66000"/>
                        <a:satMod val="160000"/>
                      </a:srgbClr>
                    </a:gs>
                    <a:gs pos="50000">
                      <a:srgbClr val="6A59CF">
                        <a:tint val="44500"/>
                        <a:satMod val="160000"/>
                      </a:srgbClr>
                    </a:gs>
                    <a:gs pos="100000">
                      <a:srgbClr val="6A59C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n>
                  <a:solidFill>
                    <a:srgbClr val="9C5BCD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59" name="ZoneTexte 148">
                  <a:hlinkClick r:id="rId5" action="ppaction://hlinksldjump"/>
                  <a:extLst>
                    <a:ext uri="{FF2B5EF4-FFF2-40B4-BE49-F238E27FC236}">
                      <a16:creationId xmlns:a16="http://schemas.microsoft.com/office/drawing/2014/main" id="{40FD7318-ADEF-45BB-80F8-FB47094CF32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1520" y="1127889"/>
                  <a:ext cx="425637" cy="3993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600" b="1" dirty="0">
                      <a:solidFill>
                        <a:srgbClr val="9C5BCD"/>
                      </a:solidFill>
                    </a:rPr>
                    <a:t>S</a:t>
                  </a:r>
                  <a:r>
                    <a:rPr lang="fr-FR" altLang="fr-FR" sz="1600" b="1" baseline="-25000" dirty="0">
                      <a:solidFill>
                        <a:srgbClr val="9C5BCD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39" name="Groupe 129">
                <a:extLst>
                  <a:ext uri="{FF2B5EF4-FFF2-40B4-BE49-F238E27FC236}">
                    <a16:creationId xmlns:a16="http://schemas.microsoft.com/office/drawing/2014/main" id="{6722CA3B-0778-49F2-BC9B-4A358C5BDF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3783" y="1746414"/>
                <a:ext cx="535719" cy="552081"/>
                <a:chOff x="277696" y="1301891"/>
                <a:chExt cx="535719" cy="552081"/>
              </a:xfrm>
            </p:grpSpPr>
            <p:sp>
              <p:nvSpPr>
                <p:cNvPr id="56" name="Ellipse 55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14554CC0-AA5B-460C-B970-AC40964AE756}"/>
                    </a:ext>
                  </a:extLst>
                </p:cNvPr>
                <p:cNvSpPr/>
                <p:nvPr/>
              </p:nvSpPr>
              <p:spPr>
                <a:xfrm>
                  <a:off x="277919" y="1302448"/>
                  <a:ext cx="535626" cy="552379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57" name="ZoneTexte 56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A17C9E03-0EDA-48EF-8524-5C3B2C35A4BB}"/>
                    </a:ext>
                  </a:extLst>
                </p:cNvPr>
                <p:cNvSpPr txBox="1"/>
                <p:nvPr/>
              </p:nvSpPr>
              <p:spPr>
                <a:xfrm>
                  <a:off x="365072" y="1353004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40" name="Groupe 130">
                <a:extLst>
                  <a:ext uri="{FF2B5EF4-FFF2-40B4-BE49-F238E27FC236}">
                    <a16:creationId xmlns:a16="http://schemas.microsoft.com/office/drawing/2014/main" id="{DAED2847-B66E-4548-9EC9-B1FF6E3EF4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0921" y="2556162"/>
                <a:ext cx="535719" cy="552081"/>
                <a:chOff x="239146" y="1301264"/>
                <a:chExt cx="535719" cy="552081"/>
              </a:xfrm>
            </p:grpSpPr>
            <p:sp>
              <p:nvSpPr>
                <p:cNvPr id="54" name="Ellipse 53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E7A0EC2A-FEBC-482E-AF92-1FEEB8380842}"/>
                    </a:ext>
                  </a:extLst>
                </p:cNvPr>
                <p:cNvSpPr/>
                <p:nvPr/>
              </p:nvSpPr>
              <p:spPr>
                <a:xfrm>
                  <a:off x="298571" y="1300982"/>
                  <a:ext cx="535628" cy="552379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55" name="ZoneTexte 54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33E3C016-21AF-4DCA-8302-510C787386CD}"/>
                    </a:ext>
                  </a:extLst>
                </p:cNvPr>
                <p:cNvSpPr txBox="1"/>
                <p:nvPr/>
              </p:nvSpPr>
              <p:spPr>
                <a:xfrm>
                  <a:off x="385724" y="1351538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3</a:t>
                  </a:r>
                </a:p>
              </p:txBody>
            </p:sp>
          </p:grpSp>
          <p:grpSp>
            <p:nvGrpSpPr>
              <p:cNvPr id="41" name="Groupe 131">
                <a:extLst>
                  <a:ext uri="{FF2B5EF4-FFF2-40B4-BE49-F238E27FC236}">
                    <a16:creationId xmlns:a16="http://schemas.microsoft.com/office/drawing/2014/main" id="{9E0E6C63-ABE1-4F04-A6A9-352FA09441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1710" y="3369084"/>
                <a:ext cx="535719" cy="552081"/>
                <a:chOff x="201509" y="1300879"/>
                <a:chExt cx="535719" cy="552081"/>
              </a:xfrm>
            </p:grpSpPr>
            <p:sp>
              <p:nvSpPr>
                <p:cNvPr id="51" name="Ellipse 50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636136B6-2202-4CEC-BB83-536CF5EE8EBB}"/>
                    </a:ext>
                  </a:extLst>
                </p:cNvPr>
                <p:cNvSpPr/>
                <p:nvPr/>
              </p:nvSpPr>
              <p:spPr>
                <a:xfrm>
                  <a:off x="261123" y="1300328"/>
                  <a:ext cx="535626" cy="552379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52" name="ZoneTexte 51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0D815F29-167F-4E2E-A293-DA475E1EF8A0}"/>
                    </a:ext>
                  </a:extLst>
                </p:cNvPr>
                <p:cNvSpPr txBox="1"/>
                <p:nvPr/>
              </p:nvSpPr>
              <p:spPr>
                <a:xfrm>
                  <a:off x="348276" y="1350884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4</a:t>
                  </a:r>
                </a:p>
              </p:txBody>
            </p:sp>
          </p:grpSp>
          <p:grpSp>
            <p:nvGrpSpPr>
              <p:cNvPr id="42" name="Groupe 132">
                <a:extLst>
                  <a:ext uri="{FF2B5EF4-FFF2-40B4-BE49-F238E27FC236}">
                    <a16:creationId xmlns:a16="http://schemas.microsoft.com/office/drawing/2014/main" id="{9C1BCEAB-9E63-48DC-A460-F865D07635E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5198" y="4178832"/>
                <a:ext cx="535719" cy="552081"/>
                <a:chOff x="153423" y="1301663"/>
                <a:chExt cx="535719" cy="552081"/>
              </a:xfrm>
            </p:grpSpPr>
            <p:sp>
              <p:nvSpPr>
                <p:cNvPr id="49" name="Ellipse 48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A6821CDF-F1BC-48E0-B65D-E3C120F9C5E9}"/>
                    </a:ext>
                  </a:extLst>
                </p:cNvPr>
                <p:cNvSpPr/>
                <p:nvPr/>
              </p:nvSpPr>
              <p:spPr>
                <a:xfrm>
                  <a:off x="153317" y="1302144"/>
                  <a:ext cx="535628" cy="552381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50" name="ZoneTexte 49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6D39EFF1-E1ED-421E-8551-A39F359367AE}"/>
                    </a:ext>
                  </a:extLst>
                </p:cNvPr>
                <p:cNvSpPr txBox="1"/>
                <p:nvPr/>
              </p:nvSpPr>
              <p:spPr>
                <a:xfrm>
                  <a:off x="240469" y="1352702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5</a:t>
                  </a:r>
                </a:p>
              </p:txBody>
            </p:sp>
          </p:grpSp>
          <p:grpSp>
            <p:nvGrpSpPr>
              <p:cNvPr id="43" name="Groupe 133">
                <a:extLst>
                  <a:ext uri="{FF2B5EF4-FFF2-40B4-BE49-F238E27FC236}">
                    <a16:creationId xmlns:a16="http://schemas.microsoft.com/office/drawing/2014/main" id="{3DC6503E-8DE3-46D8-97AB-B43F8DEB1F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575" y="4980641"/>
                <a:ext cx="535719" cy="552081"/>
                <a:chOff x="105800" y="1300687"/>
                <a:chExt cx="535719" cy="552081"/>
              </a:xfrm>
            </p:grpSpPr>
            <p:sp>
              <p:nvSpPr>
                <p:cNvPr id="47" name="Ellipse 46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33D24B40-79A2-42BF-8C89-35624A5CFFC7}"/>
                    </a:ext>
                  </a:extLst>
                </p:cNvPr>
                <p:cNvSpPr/>
                <p:nvPr/>
              </p:nvSpPr>
              <p:spPr>
                <a:xfrm>
                  <a:off x="106109" y="1300778"/>
                  <a:ext cx="535628" cy="552381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48" name="ZoneTexte 47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6D027B62-A680-4911-B328-AC6C4B45D80B}"/>
                    </a:ext>
                  </a:extLst>
                </p:cNvPr>
                <p:cNvSpPr txBox="1"/>
                <p:nvPr/>
              </p:nvSpPr>
              <p:spPr>
                <a:xfrm>
                  <a:off x="193262" y="1351335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6</a:t>
                  </a:r>
                </a:p>
              </p:txBody>
            </p:sp>
          </p:grpSp>
          <p:grpSp>
            <p:nvGrpSpPr>
              <p:cNvPr id="44" name="Groupe 134">
                <a:extLst>
                  <a:ext uri="{FF2B5EF4-FFF2-40B4-BE49-F238E27FC236}">
                    <a16:creationId xmlns:a16="http://schemas.microsoft.com/office/drawing/2014/main" id="{02F6DFCC-9EB6-4C40-BE7E-795FA2F659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9951" y="5782450"/>
                <a:ext cx="535719" cy="552081"/>
                <a:chOff x="58176" y="1301606"/>
                <a:chExt cx="535719" cy="552081"/>
              </a:xfrm>
            </p:grpSpPr>
            <p:sp>
              <p:nvSpPr>
                <p:cNvPr id="45" name="Ellipse 44">
                  <a:hlinkClick r:id="rId11" action="ppaction://hlinksldjump"/>
                  <a:extLst>
                    <a:ext uri="{FF2B5EF4-FFF2-40B4-BE49-F238E27FC236}">
                      <a16:creationId xmlns:a16="http://schemas.microsoft.com/office/drawing/2014/main" id="{EDE3A7DA-31BD-48CD-92D6-2C3D604D4636}"/>
                    </a:ext>
                  </a:extLst>
                </p:cNvPr>
                <p:cNvSpPr/>
                <p:nvPr/>
              </p:nvSpPr>
              <p:spPr>
                <a:xfrm>
                  <a:off x="58901" y="1301306"/>
                  <a:ext cx="535628" cy="552381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46" name="ZoneTexte 45">
                  <a:hlinkClick r:id="rId11" action="ppaction://hlinksldjump"/>
                  <a:extLst>
                    <a:ext uri="{FF2B5EF4-FFF2-40B4-BE49-F238E27FC236}">
                      <a16:creationId xmlns:a16="http://schemas.microsoft.com/office/drawing/2014/main" id="{3778C671-3180-41DA-9044-C40E78392DA0}"/>
                    </a:ext>
                  </a:extLst>
                </p:cNvPr>
                <p:cNvSpPr txBox="1"/>
                <p:nvPr/>
              </p:nvSpPr>
              <p:spPr>
                <a:xfrm>
                  <a:off x="146054" y="1351864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7</a:t>
                  </a:r>
                </a:p>
              </p:txBody>
            </p:sp>
          </p:grpSp>
        </p:grpSp>
        <p:sp>
          <p:nvSpPr>
            <p:cNvPr id="37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361" y="823110"/>
              <a:ext cx="1136618" cy="47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L’IMPORTANCE DE L’AIR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5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2">
            <a:extLst>
              <a:ext uri="{FF2B5EF4-FFF2-40B4-BE49-F238E27FC236}">
                <a16:creationId xmlns:a16="http://schemas.microsoft.com/office/drawing/2014/main" id="{C200BFF6-8ED8-4BA5-AFF2-5FCC64FFE716}"/>
              </a:ext>
            </a:extLst>
          </p:cNvPr>
          <p:cNvSpPr/>
          <p:nvPr/>
        </p:nvSpPr>
        <p:spPr>
          <a:xfrm>
            <a:off x="1374775" y="4763"/>
            <a:ext cx="10817225" cy="1338262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4000" b="1" dirty="0">
              <a:solidFill>
                <a:srgbClr val="2F5597"/>
              </a:solidFill>
            </a:endParaRPr>
          </a:p>
        </p:txBody>
      </p:sp>
      <p:sp>
        <p:nvSpPr>
          <p:cNvPr id="54" name="Rectangle 1">
            <a:extLst>
              <a:ext uri="{FF2B5EF4-FFF2-40B4-BE49-F238E27FC236}">
                <a16:creationId xmlns:a16="http://schemas.microsoft.com/office/drawing/2014/main" id="{B83B5ACC-CB16-4D07-BF6E-E8A596172533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F5AFD2B1-AD01-4A37-9152-2F864CB3C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1313" y="2763838"/>
            <a:ext cx="5327650" cy="1341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70926" tIns="35463" rIns="70926" bIns="35463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167BB3"/>
              </a:buClr>
              <a:buFont typeface="Wingdings" pitchFamily="2" charset="2"/>
              <a:buChar char="§"/>
              <a:defRPr sz="24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39B4E1"/>
              </a:buClr>
              <a:buFont typeface="Wingdings" pitchFamily="2" charset="2"/>
              <a:buChar char="§"/>
              <a:defRPr sz="2200">
                <a:solidFill>
                  <a:srgbClr val="666666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E26D1B"/>
              </a:buClr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EDB932"/>
              </a:buClr>
              <a:buFont typeface="Wingdings" pitchFamily="2" charset="2"/>
              <a:buChar char="§"/>
              <a:defRPr>
                <a:solidFill>
                  <a:srgbClr val="167BB3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66"/>
              </a:buClr>
              <a:buFont typeface="Wingdings" pitchFamily="2" charset="2"/>
              <a:buChar char="§"/>
              <a:defRPr sz="1600">
                <a:solidFill>
                  <a:srgbClr val="39B4E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66"/>
              </a:buClr>
              <a:buFont typeface="Wingdings" pitchFamily="2" charset="2"/>
              <a:buChar char="§"/>
              <a:defRPr sz="1600">
                <a:solidFill>
                  <a:srgbClr val="39B4E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66"/>
              </a:buClr>
              <a:buFont typeface="Wingdings" pitchFamily="2" charset="2"/>
              <a:buChar char="§"/>
              <a:defRPr sz="1600">
                <a:solidFill>
                  <a:srgbClr val="39B4E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66"/>
              </a:buClr>
              <a:buFont typeface="Wingdings" pitchFamily="2" charset="2"/>
              <a:buChar char="§"/>
              <a:defRPr sz="1600">
                <a:solidFill>
                  <a:srgbClr val="39B4E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66"/>
              </a:buClr>
              <a:buFont typeface="Wingdings" pitchFamily="2" charset="2"/>
              <a:buChar char="§"/>
              <a:defRPr sz="1600">
                <a:solidFill>
                  <a:srgbClr val="39B4E1"/>
                </a:solidFill>
                <a:latin typeface="+mn-lt"/>
              </a:defRPr>
            </a:lvl9pPr>
          </a:lstStyle>
          <a:p>
            <a:pPr marL="0" lvl="1" indent="0" algn="ctr" fontAlgn="auto">
              <a:spcAft>
                <a:spcPts val="0"/>
              </a:spcAft>
              <a:buClr>
                <a:srgbClr val="167BB3"/>
              </a:buClr>
              <a:buFont typeface="Wingdings" pitchFamily="2" charset="2"/>
              <a:buNone/>
              <a:defRPr/>
            </a:pPr>
            <a:endParaRPr lang="fr-FR" sz="544" kern="0" dirty="0">
              <a:solidFill>
                <a:schemeClr val="tx1"/>
              </a:solidFill>
              <a:latin typeface="Calibri Bold" pitchFamily="34" charset="0"/>
              <a:cs typeface="Calibri Bold" pitchFamily="34" charset="0"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fr-FR" sz="2200" dirty="0">
                <a:solidFill>
                  <a:schemeClr val="accent5">
                    <a:lumMod val="75000"/>
                  </a:schemeClr>
                </a:solidFill>
              </a:rPr>
              <a:t>Depuis 2012, les produits de construction et de décoration sont </a:t>
            </a:r>
            <a:r>
              <a:rPr lang="fr-FR" sz="2200" b="1" dirty="0">
                <a:solidFill>
                  <a:schemeClr val="accent5">
                    <a:lumMod val="75000"/>
                  </a:schemeClr>
                </a:solidFill>
              </a:rPr>
              <a:t>munis d’une étiquette indiquant leur niveau d’émission en polluants volatils.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fr-FR" sz="1904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613A12E-A675-414E-9880-F8483A8CAA2B}"/>
              </a:ext>
            </a:extLst>
          </p:cNvPr>
          <p:cNvSpPr/>
          <p:nvPr/>
        </p:nvSpPr>
        <p:spPr>
          <a:xfrm>
            <a:off x="1641475" y="3771900"/>
            <a:ext cx="5408613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fr-FR" sz="22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defRPr/>
            </a:pPr>
            <a:endParaRPr lang="fr-FR" sz="22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defRPr/>
            </a:pPr>
            <a:r>
              <a:rPr lang="fr-FR" sz="2000" dirty="0">
                <a:solidFill>
                  <a:schemeClr val="accent5">
                    <a:lumMod val="75000"/>
                  </a:schemeClr>
                </a:solidFill>
              </a:rPr>
              <a:t>Il est recommandé de :</a:t>
            </a:r>
          </a:p>
          <a:p>
            <a:pPr marL="342900" indent="-342900">
              <a:buFontTx/>
              <a:buChar char="-"/>
              <a:defRPr/>
            </a:pP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</a:rPr>
              <a:t>privilégier les meubles en bois massif</a:t>
            </a:r>
            <a:r>
              <a:rPr lang="fr-FR" sz="2000" dirty="0">
                <a:solidFill>
                  <a:schemeClr val="accent5">
                    <a:lumMod val="75000"/>
                  </a:schemeClr>
                </a:solidFill>
              </a:rPr>
              <a:t>,</a:t>
            </a: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marL="342900" indent="-342900">
              <a:buFontTx/>
              <a:buChar char="-"/>
              <a:defRPr/>
            </a:pPr>
            <a:r>
              <a:rPr lang="fr-FR" sz="2000" dirty="0">
                <a:solidFill>
                  <a:schemeClr val="accent5">
                    <a:lumMod val="75000"/>
                  </a:schemeClr>
                </a:solidFill>
              </a:rPr>
              <a:t>laisser 5 cm d’écart entre un meuble et un mur, </a:t>
            </a:r>
          </a:p>
          <a:p>
            <a:pPr marL="342900" indent="-342900">
              <a:buFontTx/>
              <a:buChar char="-"/>
              <a:defRPr/>
            </a:pP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</a:rPr>
              <a:t>éviter les moquettes </a:t>
            </a:r>
            <a:r>
              <a:rPr lang="fr-FR" sz="2000" dirty="0">
                <a:solidFill>
                  <a:schemeClr val="accent5">
                    <a:lumMod val="75000"/>
                  </a:schemeClr>
                </a:solidFill>
              </a:rPr>
              <a:t>et les </a:t>
            </a: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</a:rPr>
              <a:t>linos</a:t>
            </a:r>
            <a:r>
              <a:rPr lang="fr-FR" sz="2000" dirty="0">
                <a:solidFill>
                  <a:schemeClr val="accent5">
                    <a:lumMod val="75000"/>
                  </a:schemeClr>
                </a:solidFill>
              </a:rPr>
              <a:t> ainsi que les </a:t>
            </a: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</a:rPr>
              <a:t>vernis</a:t>
            </a:r>
            <a:r>
              <a:rPr lang="fr-FR" sz="2000" dirty="0">
                <a:solidFill>
                  <a:schemeClr val="accent5">
                    <a:lumMod val="75000"/>
                  </a:schemeClr>
                </a:solidFill>
              </a:rPr>
              <a:t> et les </a:t>
            </a: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</a:rPr>
              <a:t>colles</a:t>
            </a:r>
            <a:endParaRPr lang="fr-FR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5837" name="Picture 4">
            <a:extLst>
              <a:ext uri="{FF2B5EF4-FFF2-40B4-BE49-F238E27FC236}">
                <a16:creationId xmlns:a16="http://schemas.microsoft.com/office/drawing/2014/main" id="{00068DFC-3CC1-4536-A101-71D47A509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700" y="1549400"/>
            <a:ext cx="413067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1">
            <a:extLst>
              <a:ext uri="{FF2B5EF4-FFF2-40B4-BE49-F238E27FC236}">
                <a16:creationId xmlns:a16="http://schemas.microsoft.com/office/drawing/2014/main" id="{01535BB9-5925-4F59-BDB5-8878D48A4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8700" y="3797300"/>
            <a:ext cx="4164013" cy="2106613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pPr>
              <a:defRPr/>
            </a:pP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Cette étiquette indique le niveau de pollution intérieur d’un produit:</a:t>
            </a:r>
            <a:endParaRPr lang="fr-FR" dirty="0">
              <a:solidFill>
                <a:schemeClr val="accent1">
                  <a:lumMod val="50000"/>
                </a:schemeClr>
              </a:solidFill>
              <a:cs typeface="Arial" charset="0"/>
            </a:endParaRPr>
          </a:p>
          <a:p>
            <a:pPr indent="-173038">
              <a:buFont typeface="Arial" pitchFamily="34" charset="0"/>
              <a:buChar char="•"/>
              <a:defRPr/>
            </a:pPr>
            <a:r>
              <a:rPr lang="fr-FR" sz="2400" b="1" dirty="0">
                <a:solidFill>
                  <a:srgbClr val="289044"/>
                </a:solidFill>
                <a:cs typeface="Arial" charset="0"/>
              </a:rPr>
              <a:t>A+ </a:t>
            </a:r>
            <a:r>
              <a:rPr lang="fr-FR" sz="1600" dirty="0">
                <a:solidFill>
                  <a:schemeClr val="accent3">
                    <a:lumMod val="75000"/>
                  </a:schemeClr>
                </a:solidFill>
              </a:rPr>
              <a:t>indique un très faible taux de pollution</a:t>
            </a:r>
          </a:p>
          <a:p>
            <a:pPr indent="-173038">
              <a:buFont typeface="Arial" pitchFamily="34" charset="0"/>
              <a:buChar char="•"/>
              <a:defRPr/>
            </a:pPr>
            <a:r>
              <a:rPr lang="fr-FR" sz="2400" b="1" dirty="0">
                <a:solidFill>
                  <a:srgbClr val="9FBE34"/>
                </a:solidFill>
                <a:cs typeface="Arial" charset="0"/>
              </a:rPr>
              <a:t>A</a:t>
            </a:r>
            <a:r>
              <a:rPr lang="fr-FR" sz="2400" dirty="0">
                <a:solidFill>
                  <a:srgbClr val="167BB3"/>
                </a:solidFill>
                <a:cs typeface="Arial" charset="0"/>
              </a:rPr>
              <a:t> </a:t>
            </a:r>
            <a:r>
              <a:rPr lang="fr-FR" sz="1600" dirty="0">
                <a:solidFill>
                  <a:schemeClr val="accent3">
                    <a:lumMod val="75000"/>
                  </a:schemeClr>
                </a:solidFill>
              </a:rPr>
              <a:t>indique un faible taux de pollution </a:t>
            </a:r>
          </a:p>
          <a:p>
            <a:pPr indent="-173038">
              <a:buFont typeface="Arial" pitchFamily="34" charset="0"/>
              <a:buChar char="•"/>
              <a:defRPr/>
            </a:pPr>
            <a:r>
              <a:rPr lang="fr-FR" sz="2400" b="1" dirty="0">
                <a:solidFill>
                  <a:srgbClr val="D89022"/>
                </a:solidFill>
                <a:cs typeface="Arial" charset="0"/>
              </a:rPr>
              <a:t>B</a:t>
            </a:r>
            <a:r>
              <a:rPr lang="fr-FR" sz="2400" dirty="0">
                <a:solidFill>
                  <a:srgbClr val="167BB3"/>
                </a:solidFill>
                <a:cs typeface="Arial" charset="0"/>
              </a:rPr>
              <a:t> </a:t>
            </a:r>
            <a:r>
              <a:rPr lang="fr-FR" sz="1600" dirty="0">
                <a:solidFill>
                  <a:schemeClr val="accent3">
                    <a:lumMod val="75000"/>
                  </a:schemeClr>
                </a:solidFill>
              </a:rPr>
              <a:t>indique un taux moyen de pollution</a:t>
            </a:r>
          </a:p>
          <a:p>
            <a:pPr indent="-173038">
              <a:buFont typeface="Arial" pitchFamily="34" charset="0"/>
              <a:buChar char="•"/>
              <a:defRPr/>
            </a:pPr>
            <a:r>
              <a:rPr lang="fr-FR" sz="2400" b="1" dirty="0">
                <a:solidFill>
                  <a:srgbClr val="C10011"/>
                </a:solidFill>
                <a:cs typeface="Arial" charset="0"/>
              </a:rPr>
              <a:t>C</a:t>
            </a:r>
            <a:r>
              <a:rPr lang="fr-FR" sz="2400" dirty="0">
                <a:solidFill>
                  <a:srgbClr val="167BB3"/>
                </a:solidFill>
                <a:cs typeface="Arial" charset="0"/>
              </a:rPr>
              <a:t> </a:t>
            </a:r>
            <a:r>
              <a:rPr lang="fr-FR" sz="1600" dirty="0">
                <a:solidFill>
                  <a:schemeClr val="accent3">
                    <a:lumMod val="75000"/>
                  </a:schemeClr>
                </a:solidFill>
              </a:rPr>
              <a:t>indique un fort taux de pollution</a:t>
            </a:r>
          </a:p>
        </p:txBody>
      </p:sp>
      <p:sp>
        <p:nvSpPr>
          <p:cNvPr id="34" name="Text Box 5">
            <a:extLst>
              <a:ext uri="{FF2B5EF4-FFF2-40B4-BE49-F238E27FC236}">
                <a16:creationId xmlns:a16="http://schemas.microsoft.com/office/drawing/2014/main" id="{56C43CCD-B165-4B8E-A3D9-A72D93390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100" y="225425"/>
            <a:ext cx="7308850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</a:defRPr>
            </a:lvl9pPr>
          </a:lstStyle>
          <a:p>
            <a:pPr defTabSz="782269">
              <a:defRPr/>
            </a:pPr>
            <a:r>
              <a:rPr lang="fr-FR" sz="3500" b="1" baseline="0" dirty="0">
                <a:solidFill>
                  <a:srgbClr val="0050A3"/>
                </a:solidFill>
                <a:latin typeface="+mn-lt"/>
              </a:rPr>
              <a:t>Choix des matériaux et mise en œuvre</a:t>
            </a:r>
          </a:p>
        </p:txBody>
      </p:sp>
      <p:pic>
        <p:nvPicPr>
          <p:cNvPr id="205840" name="Image 24">
            <a:hlinkClick r:id="rId4" action="ppaction://hlinksldjump"/>
            <a:extLst>
              <a:ext uri="{FF2B5EF4-FFF2-40B4-BE49-F238E27FC236}">
                <a16:creationId xmlns:a16="http://schemas.microsoft.com/office/drawing/2014/main" id="{9E38A286-BD8E-4A88-A6B3-FA4CBCA702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184">
            <a:off x="10837863" y="5414963"/>
            <a:ext cx="598487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F2E33A-F7FE-4F3B-8CD1-4DAA3A21F5D2}"/>
              </a:ext>
            </a:extLst>
          </p:cNvPr>
          <p:cNvSpPr/>
          <p:nvPr/>
        </p:nvSpPr>
        <p:spPr>
          <a:xfrm>
            <a:off x="1646238" y="1735138"/>
            <a:ext cx="4803775" cy="11080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sz="2200" dirty="0">
                <a:solidFill>
                  <a:schemeClr val="accent5">
                    <a:lumMod val="75000"/>
                  </a:schemeClr>
                </a:solidFill>
              </a:rPr>
              <a:t>De nombreuses sources d’émissions proviennent </a:t>
            </a:r>
            <a:r>
              <a:rPr lang="fr-FR" sz="2200" b="1" dirty="0">
                <a:solidFill>
                  <a:schemeClr val="accent5">
                    <a:lumMod val="75000"/>
                  </a:schemeClr>
                </a:solidFill>
              </a:rPr>
              <a:t>des meubles et des revêtements</a:t>
            </a:r>
            <a:r>
              <a:rPr lang="fr-FR" sz="2200" dirty="0">
                <a:solidFill>
                  <a:schemeClr val="accent5">
                    <a:lumMod val="75000"/>
                  </a:schemeClr>
                </a:solidFill>
              </a:rPr>
              <a:t> du domicile. </a:t>
            </a:r>
          </a:p>
        </p:txBody>
      </p:sp>
      <p:grpSp>
        <p:nvGrpSpPr>
          <p:cNvPr id="178187" name="Groupe 45">
            <a:extLst>
              <a:ext uri="{FF2B5EF4-FFF2-40B4-BE49-F238E27FC236}">
                <a16:creationId xmlns:a16="http://schemas.microsoft.com/office/drawing/2014/main" id="{BB52DE4B-1B08-4552-AE89-7AB8444FD92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038" y="1138238"/>
            <a:ext cx="1049337" cy="4857750"/>
            <a:chOff x="8586010" y="459539"/>
            <a:chExt cx="1197610" cy="5549645"/>
          </a:xfrm>
        </p:grpSpPr>
        <p:sp>
          <p:nvSpPr>
            <p:cNvPr id="37" name="Ellipse 36">
              <a:hlinkClick r:id="rId6" action="ppaction://hlinksldjump"/>
              <a:extLst>
                <a:ext uri="{FF2B5EF4-FFF2-40B4-BE49-F238E27FC236}">
                  <a16:creationId xmlns:a16="http://schemas.microsoft.com/office/drawing/2014/main" id="{F5A53DDF-C9C5-4C74-8DE0-105CE5A67B64}"/>
                </a:ext>
              </a:extLst>
            </p:cNvPr>
            <p:cNvSpPr/>
            <p:nvPr/>
          </p:nvSpPr>
          <p:spPr>
            <a:xfrm>
              <a:off x="9057082" y="2809977"/>
              <a:ext cx="534485" cy="533201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8" name="ZoneTexte 37">
              <a:hlinkClick r:id="rId6" action="ppaction://hlinksldjump"/>
              <a:extLst>
                <a:ext uri="{FF2B5EF4-FFF2-40B4-BE49-F238E27FC236}">
                  <a16:creationId xmlns:a16="http://schemas.microsoft.com/office/drawing/2014/main" id="{9B9135D5-AA93-454C-BE66-72B72795CF01}"/>
                </a:ext>
              </a:extLst>
            </p:cNvPr>
            <p:cNvSpPr txBox="1"/>
            <p:nvPr/>
          </p:nvSpPr>
          <p:spPr>
            <a:xfrm>
              <a:off x="9144049" y="2860758"/>
              <a:ext cx="425776" cy="337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sp>
          <p:nvSpPr>
            <p:cNvPr id="39" name="Ellipse 38">
              <a:hlinkClick r:id="rId7" action="ppaction://hlinksldjump"/>
              <a:extLst>
                <a:ext uri="{FF2B5EF4-FFF2-40B4-BE49-F238E27FC236}">
                  <a16:creationId xmlns:a16="http://schemas.microsoft.com/office/drawing/2014/main" id="{77DE1BC7-F13E-4C60-8A80-E1DFDB7A4471}"/>
                </a:ext>
              </a:extLst>
            </p:cNvPr>
            <p:cNvSpPr/>
            <p:nvPr/>
          </p:nvSpPr>
          <p:spPr>
            <a:xfrm>
              <a:off x="9093319" y="2035565"/>
              <a:ext cx="532674" cy="53501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0" name="ZoneTexte 39">
              <a:hlinkClick r:id="rId7" action="ppaction://hlinksldjump"/>
              <a:extLst>
                <a:ext uri="{FF2B5EF4-FFF2-40B4-BE49-F238E27FC236}">
                  <a16:creationId xmlns:a16="http://schemas.microsoft.com/office/drawing/2014/main" id="{B7ED9A9F-4052-45A0-9D5D-061854608649}"/>
                </a:ext>
              </a:extLst>
            </p:cNvPr>
            <p:cNvSpPr txBox="1"/>
            <p:nvPr/>
          </p:nvSpPr>
          <p:spPr>
            <a:xfrm>
              <a:off x="9180286" y="2086346"/>
              <a:ext cx="425776" cy="33914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3</a:t>
              </a:r>
            </a:p>
          </p:txBody>
        </p:sp>
        <p:sp>
          <p:nvSpPr>
            <p:cNvPr id="41" name="Ellipse 40">
              <a:hlinkClick r:id="rId8" action="ppaction://hlinksldjump"/>
              <a:extLst>
                <a:ext uri="{FF2B5EF4-FFF2-40B4-BE49-F238E27FC236}">
                  <a16:creationId xmlns:a16="http://schemas.microsoft.com/office/drawing/2014/main" id="{A4223947-11D8-4E07-AB75-485F3B76015E}"/>
                </a:ext>
              </a:extLst>
            </p:cNvPr>
            <p:cNvSpPr/>
            <p:nvPr/>
          </p:nvSpPr>
          <p:spPr>
            <a:xfrm>
              <a:off x="9144049" y="1259340"/>
              <a:ext cx="534485" cy="53501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2" name="ZoneTexte 41">
              <a:hlinkClick r:id="rId8" action="ppaction://hlinksldjump"/>
              <a:extLst>
                <a:ext uri="{FF2B5EF4-FFF2-40B4-BE49-F238E27FC236}">
                  <a16:creationId xmlns:a16="http://schemas.microsoft.com/office/drawing/2014/main" id="{5354C28A-708D-4BA9-B276-DF28CE5030E1}"/>
                </a:ext>
              </a:extLst>
            </p:cNvPr>
            <p:cNvSpPr txBox="1"/>
            <p:nvPr/>
          </p:nvSpPr>
          <p:spPr>
            <a:xfrm>
              <a:off x="9232828" y="1311935"/>
              <a:ext cx="423965" cy="3391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sp>
          <p:nvSpPr>
            <p:cNvPr id="43" name="Ellipse 42">
              <a:hlinkClick r:id="rId9" action="ppaction://hlinksldjump"/>
              <a:extLst>
                <a:ext uri="{FF2B5EF4-FFF2-40B4-BE49-F238E27FC236}">
                  <a16:creationId xmlns:a16="http://schemas.microsoft.com/office/drawing/2014/main" id="{C9214887-2E29-4E81-99F0-047BA106FC41}"/>
                </a:ext>
              </a:extLst>
            </p:cNvPr>
            <p:cNvSpPr/>
            <p:nvPr/>
          </p:nvSpPr>
          <p:spPr>
            <a:xfrm>
              <a:off x="9191157" y="459539"/>
              <a:ext cx="534485" cy="53501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4" name="ZoneTexte 43">
              <a:hlinkClick r:id="rId9" action="ppaction://hlinksldjump"/>
              <a:extLst>
                <a:ext uri="{FF2B5EF4-FFF2-40B4-BE49-F238E27FC236}">
                  <a16:creationId xmlns:a16="http://schemas.microsoft.com/office/drawing/2014/main" id="{64C400A1-24D6-49C5-B464-28C2A1DA3724}"/>
                </a:ext>
              </a:extLst>
            </p:cNvPr>
            <p:cNvSpPr txBox="1"/>
            <p:nvPr/>
          </p:nvSpPr>
          <p:spPr>
            <a:xfrm>
              <a:off x="9278124" y="510320"/>
              <a:ext cx="427589" cy="3391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  <p:sp>
          <p:nvSpPr>
            <p:cNvPr id="45" name="Ellipse 44">
              <a:hlinkClick r:id="rId10" action="ppaction://hlinksldjump"/>
              <a:extLst>
                <a:ext uri="{FF2B5EF4-FFF2-40B4-BE49-F238E27FC236}">
                  <a16:creationId xmlns:a16="http://schemas.microsoft.com/office/drawing/2014/main" id="{96C35962-F159-4739-B0BF-8DBE110999DE}"/>
                </a:ext>
              </a:extLst>
            </p:cNvPr>
            <p:cNvSpPr/>
            <p:nvPr/>
          </p:nvSpPr>
          <p:spPr>
            <a:xfrm>
              <a:off x="9013599" y="3615219"/>
              <a:ext cx="534485" cy="53501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6" name="ZoneTexte 45">
              <a:hlinkClick r:id="rId10" action="ppaction://hlinksldjump"/>
              <a:extLst>
                <a:ext uri="{FF2B5EF4-FFF2-40B4-BE49-F238E27FC236}">
                  <a16:creationId xmlns:a16="http://schemas.microsoft.com/office/drawing/2014/main" id="{1D61AFF9-1938-4BBF-AEBA-715B16DAF3D9}"/>
                </a:ext>
              </a:extLst>
            </p:cNvPr>
            <p:cNvSpPr txBox="1"/>
            <p:nvPr/>
          </p:nvSpPr>
          <p:spPr>
            <a:xfrm>
              <a:off x="9100566" y="3667814"/>
              <a:ext cx="425776" cy="33914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5</a:t>
              </a:r>
            </a:p>
          </p:txBody>
        </p:sp>
        <p:sp>
          <p:nvSpPr>
            <p:cNvPr id="47" name="Ellipse 46">
              <a:hlinkClick r:id="rId11" action="ppaction://hlinksldjump"/>
              <a:extLst>
                <a:ext uri="{FF2B5EF4-FFF2-40B4-BE49-F238E27FC236}">
                  <a16:creationId xmlns:a16="http://schemas.microsoft.com/office/drawing/2014/main" id="{E80119F0-DA92-4759-9090-6B0B7DA12DC5}"/>
                </a:ext>
              </a:extLst>
            </p:cNvPr>
            <p:cNvSpPr/>
            <p:nvPr/>
          </p:nvSpPr>
          <p:spPr>
            <a:xfrm>
              <a:off x="8875901" y="5474169"/>
              <a:ext cx="534485" cy="53501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8" name="ZoneTexte 47">
              <a:hlinkClick r:id="rId11" action="ppaction://hlinksldjump"/>
              <a:extLst>
                <a:ext uri="{FF2B5EF4-FFF2-40B4-BE49-F238E27FC236}">
                  <a16:creationId xmlns:a16="http://schemas.microsoft.com/office/drawing/2014/main" id="{238BCF1D-9475-4152-9E2E-1EAA994D91F9}"/>
                </a:ext>
              </a:extLst>
            </p:cNvPr>
            <p:cNvSpPr txBox="1"/>
            <p:nvPr/>
          </p:nvSpPr>
          <p:spPr>
            <a:xfrm>
              <a:off x="8964679" y="5524950"/>
              <a:ext cx="423965" cy="33914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7</a:t>
              </a:r>
            </a:p>
          </p:txBody>
        </p:sp>
        <p:sp>
          <p:nvSpPr>
            <p:cNvPr id="49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86010" y="4988121"/>
              <a:ext cx="1197610" cy="4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LA QUALITÉ DE L’AIR INTÉRIEUR</a:t>
              </a:r>
            </a:p>
          </p:txBody>
        </p:sp>
        <p:sp>
          <p:nvSpPr>
            <p:cNvPr id="50" name="Ellipse 49">
              <a:hlinkClick r:id="rId12" action="ppaction://hlinksldjump"/>
              <a:extLst>
                <a:ext uri="{FF2B5EF4-FFF2-40B4-BE49-F238E27FC236}">
                  <a16:creationId xmlns:a16="http://schemas.microsoft.com/office/drawing/2014/main" id="{0F935B9E-8919-41BC-A66C-F5F96806E25A}"/>
                </a:ext>
              </a:extLst>
            </p:cNvPr>
            <p:cNvSpPr/>
            <p:nvPr/>
          </p:nvSpPr>
          <p:spPr>
            <a:xfrm>
              <a:off x="8964679" y="4418648"/>
              <a:ext cx="532674" cy="535015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78204" name="ZoneTexte 67">
              <a:hlinkClick r:id="rId12" action="ppaction://hlinksldjump"/>
              <a:extLst>
                <a:ext uri="{FF2B5EF4-FFF2-40B4-BE49-F238E27FC236}">
                  <a16:creationId xmlns:a16="http://schemas.microsoft.com/office/drawing/2014/main" id="{51344DF9-0F05-4DCA-897E-353546A288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51680" y="4470325"/>
              <a:ext cx="425637" cy="338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6</a:t>
              </a:r>
            </a:p>
          </p:txBody>
        </p:sp>
      </p:grpSp>
      <p:pic>
        <p:nvPicPr>
          <p:cNvPr id="178188" name="Image 1">
            <a:extLst>
              <a:ext uri="{FF2B5EF4-FFF2-40B4-BE49-F238E27FC236}">
                <a16:creationId xmlns:a16="http://schemas.microsoft.com/office/drawing/2014/main" id="{5F568B1B-5B34-41BC-8EFA-A258FF1E74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Espace réservé du numéro de diapositive 1">
            <a:extLst>
              <a:ext uri="{FF2B5EF4-FFF2-40B4-BE49-F238E27FC236}">
                <a16:creationId xmlns:a16="http://schemas.microsoft.com/office/drawing/2014/main" id="{AFB28E0C-7984-43A7-AE4A-3B7D7EC03B38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8538954E-4D93-4295-877B-6F5C6FED56A2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110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05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05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3" grpId="0" animBg="1"/>
      <p:bldP spid="2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2">
            <a:extLst>
              <a:ext uri="{FF2B5EF4-FFF2-40B4-BE49-F238E27FC236}">
                <a16:creationId xmlns:a16="http://schemas.microsoft.com/office/drawing/2014/main" id="{C200BFF6-8ED8-4BA5-AFF2-5FCC64FFE716}"/>
              </a:ext>
            </a:extLst>
          </p:cNvPr>
          <p:cNvSpPr/>
          <p:nvPr/>
        </p:nvSpPr>
        <p:spPr>
          <a:xfrm>
            <a:off x="1374775" y="-90488"/>
            <a:ext cx="10817225" cy="1411288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4000" b="1" dirty="0">
              <a:solidFill>
                <a:srgbClr val="2F5597"/>
              </a:solidFill>
            </a:endParaRPr>
          </a:p>
        </p:txBody>
      </p:sp>
      <p:sp>
        <p:nvSpPr>
          <p:cNvPr id="54" name="Rectangle 1">
            <a:extLst>
              <a:ext uri="{FF2B5EF4-FFF2-40B4-BE49-F238E27FC236}">
                <a16:creationId xmlns:a16="http://schemas.microsoft.com/office/drawing/2014/main" id="{B83B5ACC-CB16-4D07-BF6E-E8A596172533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graphicFrame>
        <p:nvGraphicFramePr>
          <p:cNvPr id="26" name="Table 1">
            <a:extLst>
              <a:ext uri="{FF2B5EF4-FFF2-40B4-BE49-F238E27FC236}">
                <a16:creationId xmlns:a16="http://schemas.microsoft.com/office/drawing/2014/main" id="{75ADD7EE-5FDE-42DF-8832-D76D50521481}"/>
              </a:ext>
            </a:extLst>
          </p:cNvPr>
          <p:cNvGraphicFramePr>
            <a:graphicFrameLocks noGrp="1"/>
          </p:cNvGraphicFramePr>
          <p:nvPr/>
        </p:nvGraphicFramePr>
        <p:xfrm>
          <a:off x="6611938" y="1387475"/>
          <a:ext cx="5206999" cy="5005387"/>
        </p:xfrm>
        <a:graphic>
          <a:graphicData uri="http://schemas.openxmlformats.org/drawingml/2006/table">
            <a:tbl>
              <a:tblPr/>
              <a:tblGrid>
                <a:gridCol w="1939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6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67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67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67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3164">
                <a:tc>
                  <a:txBody>
                    <a:bodyPr/>
                    <a:lstStyle/>
                    <a:p>
                      <a:pPr algn="l"/>
                      <a:r>
                        <a:rPr lang="fr-FR" sz="900" b="1" baseline="0" noProof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Classes (</a:t>
                      </a:r>
                      <a:r>
                        <a:rPr lang="el-GR" sz="900" b="1" baseline="0" noProof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μ</a:t>
                      </a:r>
                      <a:r>
                        <a:rPr lang="fr-FR" sz="900" b="1" baseline="0" noProof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g/m</a:t>
                      </a:r>
                      <a:r>
                        <a:rPr lang="fr-FR" sz="900" b="1" baseline="30000" noProof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3</a:t>
                      </a:r>
                      <a:r>
                        <a:rPr lang="fr-FR" sz="900" b="1" baseline="0" noProof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)</a:t>
                      </a:r>
                    </a:p>
                  </a:txBody>
                  <a:tcPr marL="69814" marR="69814" marT="32965" marB="329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rgbClr val="621414"/>
                          </a:solidFill>
                          <a:latin typeface="Arial" pitchFamily="34" charset="0"/>
                        </a:rPr>
                        <a:t>C</a:t>
                      </a:r>
                    </a:p>
                  </a:txBody>
                  <a:tcPr marL="69814" marR="69814" marT="32965" marB="329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C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itchFamily="34" charset="0"/>
                        </a:rPr>
                        <a:t>B</a:t>
                      </a:r>
                    </a:p>
                  </a:txBody>
                  <a:tcPr marL="69814" marR="69814" marT="32965" marB="329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</a:rPr>
                        <a:t>A</a:t>
                      </a:r>
                    </a:p>
                  </a:txBody>
                  <a:tcPr marL="69814" marR="69814" marT="32965" marB="329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rgbClr val="0F8B41"/>
                          </a:solidFill>
                          <a:latin typeface="Arial" pitchFamily="34" charset="0"/>
                        </a:rPr>
                        <a:t>A+</a:t>
                      </a:r>
                    </a:p>
                  </a:txBody>
                  <a:tcPr marL="69814" marR="69814" marT="32965" marB="329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F3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588">
                <a:tc>
                  <a:txBody>
                    <a:bodyPr/>
                    <a:lstStyle/>
                    <a:p>
                      <a:r>
                        <a:rPr lang="fr-FR" sz="900" b="1" baseline="0" noProof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TVOC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rgbClr val="621414"/>
                          </a:solidFill>
                          <a:effectLst/>
                          <a:latin typeface="Arial" pitchFamily="34" charset="0"/>
                        </a:rPr>
                        <a:t>&gt; 2000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C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</a:rPr>
                        <a:t>&lt; 2000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</a:rPr>
                        <a:t>&lt; 1500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rgbClr val="0F8B41"/>
                          </a:solidFill>
                          <a:effectLst/>
                          <a:latin typeface="Arial" pitchFamily="34" charset="0"/>
                        </a:rPr>
                        <a:t>&lt; 1000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F3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588">
                <a:tc>
                  <a:txBody>
                    <a:bodyPr/>
                    <a:lstStyle/>
                    <a:p>
                      <a:r>
                        <a:rPr lang="fr-FR" sz="900" b="1" baseline="0" noProof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Formaldéhyde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rgbClr val="621414"/>
                          </a:solidFill>
                          <a:latin typeface="Arial" pitchFamily="34" charset="0"/>
                        </a:rPr>
                        <a:t>&gt; 120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C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itchFamily="34" charset="0"/>
                        </a:rPr>
                        <a:t>&lt; 120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</a:rPr>
                        <a:t>&lt; 60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rgbClr val="0F8B41"/>
                          </a:solidFill>
                          <a:latin typeface="Arial" pitchFamily="34" charset="0"/>
                        </a:rPr>
                        <a:t>&lt; 10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F3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588">
                <a:tc>
                  <a:txBody>
                    <a:bodyPr/>
                    <a:lstStyle/>
                    <a:p>
                      <a:r>
                        <a:rPr lang="fr-FR" sz="900" b="1" baseline="0" noProof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Acétaldéhyde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rgbClr val="621414"/>
                          </a:solidFill>
                          <a:latin typeface="Arial" pitchFamily="34" charset="0"/>
                        </a:rPr>
                        <a:t>&gt; 400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C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itchFamily="34" charset="0"/>
                        </a:rPr>
                        <a:t>&lt; 400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</a:rPr>
                        <a:t>&lt; 300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rgbClr val="0F8B41"/>
                          </a:solidFill>
                          <a:latin typeface="Arial" pitchFamily="34" charset="0"/>
                        </a:rPr>
                        <a:t>&lt; 200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F3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7794">
                <a:tc>
                  <a:txBody>
                    <a:bodyPr/>
                    <a:lstStyle/>
                    <a:p>
                      <a:r>
                        <a:rPr lang="fr-FR" sz="900" b="1" baseline="0" noProof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Toluène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rgbClr val="621414"/>
                          </a:solidFill>
                          <a:latin typeface="Arial" pitchFamily="34" charset="0"/>
                        </a:rPr>
                        <a:t>&gt; 600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C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itchFamily="34" charset="0"/>
                        </a:rPr>
                        <a:t>&lt; 600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</a:rPr>
                        <a:t>&lt; 450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rgbClr val="0F8B41"/>
                          </a:solidFill>
                          <a:latin typeface="Arial" pitchFamily="34" charset="0"/>
                        </a:rPr>
                        <a:t>&lt; 300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F3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588">
                <a:tc>
                  <a:txBody>
                    <a:bodyPr/>
                    <a:lstStyle/>
                    <a:p>
                      <a:r>
                        <a:rPr lang="fr-FR" sz="900" b="1" baseline="0" noProof="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Tétrachloroéthylène</a:t>
                      </a:r>
                      <a:endParaRPr lang="fr-FR" sz="900" b="1" baseline="0" noProof="0" dirty="0">
                        <a:solidFill>
                          <a:schemeClr val="tx1"/>
                        </a:solidFill>
                        <a:latin typeface="Arial" pitchFamily="34" charset="0"/>
                      </a:endParaRP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rgbClr val="621414"/>
                          </a:solidFill>
                          <a:latin typeface="Arial" pitchFamily="34" charset="0"/>
                        </a:rPr>
                        <a:t>&gt; 500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C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itchFamily="34" charset="0"/>
                        </a:rPr>
                        <a:t>&lt; 500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</a:rPr>
                        <a:t>&lt; 350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rgbClr val="0F8B41"/>
                          </a:solidFill>
                          <a:latin typeface="Arial" pitchFamily="34" charset="0"/>
                        </a:rPr>
                        <a:t>&lt; 250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F3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588">
                <a:tc>
                  <a:txBody>
                    <a:bodyPr/>
                    <a:lstStyle/>
                    <a:p>
                      <a:r>
                        <a:rPr lang="fr-FR" sz="900" b="1" baseline="0" noProof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Xylène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rgbClr val="621414"/>
                          </a:solidFill>
                          <a:latin typeface="Arial" pitchFamily="34" charset="0"/>
                        </a:rPr>
                        <a:t>&gt; 400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C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itchFamily="34" charset="0"/>
                        </a:rPr>
                        <a:t>&lt; 400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</a:rPr>
                        <a:t>&lt; 300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rgbClr val="0F8B41"/>
                          </a:solidFill>
                          <a:latin typeface="Arial" pitchFamily="34" charset="0"/>
                        </a:rPr>
                        <a:t>&lt; 200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F3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7137">
                <a:tc>
                  <a:txBody>
                    <a:bodyPr/>
                    <a:lstStyle/>
                    <a:p>
                      <a:r>
                        <a:rPr lang="fr-FR" sz="900" b="1" baseline="0" noProof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1,2,4-Triméthylbenzène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rgbClr val="621414"/>
                          </a:solidFill>
                          <a:latin typeface="Arial" pitchFamily="34" charset="0"/>
                        </a:rPr>
                        <a:t>&gt; 2000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C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itchFamily="34" charset="0"/>
                        </a:rPr>
                        <a:t>&lt; 2000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</a:rPr>
                        <a:t>&lt; 1500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rgbClr val="0F8B41"/>
                          </a:solidFill>
                          <a:latin typeface="Arial" pitchFamily="34" charset="0"/>
                        </a:rPr>
                        <a:t>&lt; 1000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F3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8588">
                <a:tc>
                  <a:txBody>
                    <a:bodyPr/>
                    <a:lstStyle/>
                    <a:p>
                      <a:r>
                        <a:rPr lang="fr-FR" sz="900" b="1" baseline="0" noProof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1,4-Dichlorobenzène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rgbClr val="621414"/>
                          </a:solidFill>
                          <a:latin typeface="Arial" pitchFamily="34" charset="0"/>
                        </a:rPr>
                        <a:t>&gt; 120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C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itchFamily="34" charset="0"/>
                        </a:rPr>
                        <a:t>&lt; 120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</a:rPr>
                        <a:t>&lt; 90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rgbClr val="0F8B41"/>
                          </a:solidFill>
                          <a:latin typeface="Arial" pitchFamily="34" charset="0"/>
                        </a:rPr>
                        <a:t>&lt; 60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F3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8588">
                <a:tc>
                  <a:txBody>
                    <a:bodyPr/>
                    <a:lstStyle/>
                    <a:p>
                      <a:r>
                        <a:rPr lang="fr-FR" sz="900" b="1" baseline="0" noProof="0" dirty="0" err="1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Éthylbenzène</a:t>
                      </a:r>
                      <a:endParaRPr lang="fr-FR" sz="900" b="1" baseline="0" noProof="0" dirty="0">
                        <a:solidFill>
                          <a:schemeClr val="tx1"/>
                        </a:solidFill>
                        <a:latin typeface="Arial" pitchFamily="34" charset="0"/>
                      </a:endParaRP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rgbClr val="621414"/>
                          </a:solidFill>
                          <a:latin typeface="Arial" pitchFamily="34" charset="0"/>
                        </a:rPr>
                        <a:t>&gt; 1500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C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itchFamily="34" charset="0"/>
                        </a:rPr>
                        <a:t>&lt; 1500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</a:rPr>
                        <a:t>&lt; 1000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rgbClr val="0F8B41"/>
                          </a:solidFill>
                          <a:latin typeface="Arial" pitchFamily="34" charset="0"/>
                        </a:rPr>
                        <a:t>&lt; 750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F3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8588">
                <a:tc>
                  <a:txBody>
                    <a:bodyPr/>
                    <a:lstStyle/>
                    <a:p>
                      <a:r>
                        <a:rPr lang="fr-FR" sz="900" b="1" baseline="0" noProof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2-Butoxyethanol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rgbClr val="621414"/>
                          </a:solidFill>
                          <a:latin typeface="Arial" pitchFamily="34" charset="0"/>
                        </a:rPr>
                        <a:t>&gt; 2000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C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itchFamily="34" charset="0"/>
                        </a:rPr>
                        <a:t>&lt; 2000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</a:rPr>
                        <a:t>&lt; 1500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rgbClr val="0F8B41"/>
                          </a:solidFill>
                          <a:latin typeface="Arial" pitchFamily="34" charset="0"/>
                        </a:rPr>
                        <a:t>&lt; 1000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F3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8588">
                <a:tc>
                  <a:txBody>
                    <a:bodyPr/>
                    <a:lstStyle/>
                    <a:p>
                      <a:r>
                        <a:rPr lang="fr-FR" sz="900" b="1" baseline="0" noProof="0" dirty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Styrène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rgbClr val="621414"/>
                          </a:solidFill>
                          <a:latin typeface="Arial" pitchFamily="34" charset="0"/>
                        </a:rPr>
                        <a:t>&gt; 500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C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itchFamily="34" charset="0"/>
                        </a:rPr>
                        <a:t>&lt; 500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</a:rPr>
                        <a:t>&lt; 350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>
                          <a:solidFill>
                            <a:srgbClr val="0F8B41"/>
                          </a:solidFill>
                          <a:latin typeface="Arial" pitchFamily="34" charset="0"/>
                        </a:rPr>
                        <a:t>&lt; 250</a:t>
                      </a:r>
                    </a:p>
                  </a:txBody>
                  <a:tcPr marL="91393" marR="91393" marT="43153" marB="431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F3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207962" name="Picture 6">
            <a:extLst>
              <a:ext uri="{FF2B5EF4-FFF2-40B4-BE49-F238E27FC236}">
                <a16:creationId xmlns:a16="http://schemas.microsoft.com/office/drawing/2014/main" id="{E7D00097-09EE-4FBD-8EC3-121F6B1C6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3" y="4586288"/>
            <a:ext cx="979487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963" name="Picture 4">
            <a:extLst>
              <a:ext uri="{FF2B5EF4-FFF2-40B4-BE49-F238E27FC236}">
                <a16:creationId xmlns:a16="http://schemas.microsoft.com/office/drawing/2014/main" id="{A2EDA214-5E83-49E3-B9A7-33FC5D13F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4578350"/>
            <a:ext cx="8318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964" name="Picture 8">
            <a:extLst>
              <a:ext uri="{FF2B5EF4-FFF2-40B4-BE49-F238E27FC236}">
                <a16:creationId xmlns:a16="http://schemas.microsoft.com/office/drawing/2014/main" id="{56F5AED1-A991-4EF7-86BB-B15340F8A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50" y="4586288"/>
            <a:ext cx="97948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965" name="Picture 2">
            <a:extLst>
              <a:ext uri="{FF2B5EF4-FFF2-40B4-BE49-F238E27FC236}">
                <a16:creationId xmlns:a16="http://schemas.microsoft.com/office/drawing/2014/main" id="{A5A98820-31F1-462C-917B-8E5D123D7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6" t="5721" r="9875" b="4355"/>
          <a:stretch>
            <a:fillRect/>
          </a:stretch>
        </p:blipFill>
        <p:spPr bwMode="auto">
          <a:xfrm>
            <a:off x="3962400" y="4586288"/>
            <a:ext cx="8223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966" name="Picture 6">
            <a:extLst>
              <a:ext uri="{FF2B5EF4-FFF2-40B4-BE49-F238E27FC236}">
                <a16:creationId xmlns:a16="http://schemas.microsoft.com/office/drawing/2014/main" id="{8337C3FC-3575-431C-A15F-6E98FBE57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" t="4391" r="7246" b="5922"/>
          <a:stretch>
            <a:fillRect/>
          </a:stretch>
        </p:blipFill>
        <p:spPr bwMode="auto">
          <a:xfrm>
            <a:off x="2098675" y="5619750"/>
            <a:ext cx="9064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967" name="Picture 8">
            <a:extLst>
              <a:ext uri="{FF2B5EF4-FFF2-40B4-BE49-F238E27FC236}">
                <a16:creationId xmlns:a16="http://schemas.microsoft.com/office/drawing/2014/main" id="{F9731C87-F6EA-439B-9BC8-F40BA0F49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" t="3870" r="3218" b="5627"/>
          <a:stretch>
            <a:fillRect/>
          </a:stretch>
        </p:blipFill>
        <p:spPr bwMode="auto">
          <a:xfrm>
            <a:off x="3313113" y="5619750"/>
            <a:ext cx="9493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968" name="Picture 7">
            <a:extLst>
              <a:ext uri="{FF2B5EF4-FFF2-40B4-BE49-F238E27FC236}">
                <a16:creationId xmlns:a16="http://schemas.microsoft.com/office/drawing/2014/main" id="{CC0BFD9C-2376-473B-8DFD-EA8F7B283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5622925"/>
            <a:ext cx="98583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 Box 5">
            <a:extLst>
              <a:ext uri="{FF2B5EF4-FFF2-40B4-BE49-F238E27FC236}">
                <a16:creationId xmlns:a16="http://schemas.microsoft.com/office/drawing/2014/main" id="{56C43CCD-B165-4B8E-A3D9-A72D93390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7563" y="131763"/>
            <a:ext cx="3994150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</a:defRPr>
            </a:lvl9pPr>
          </a:lstStyle>
          <a:p>
            <a:pPr defTabSz="782269">
              <a:defRPr/>
            </a:pPr>
            <a:r>
              <a:rPr lang="fr-FR" sz="3500" b="1" baseline="0" dirty="0">
                <a:solidFill>
                  <a:srgbClr val="0050A3"/>
                </a:solidFill>
                <a:latin typeface="+mn-lt"/>
              </a:rPr>
              <a:t>Etiquetage et labels</a:t>
            </a:r>
          </a:p>
        </p:txBody>
      </p:sp>
      <p:pic>
        <p:nvPicPr>
          <p:cNvPr id="180316" name="Image 24">
            <a:extLst>
              <a:ext uri="{FF2B5EF4-FFF2-40B4-BE49-F238E27FC236}">
                <a16:creationId xmlns:a16="http://schemas.microsoft.com/office/drawing/2014/main" id="{110D5DD8-CEE6-4FCF-9ECF-327BC62C8B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184">
            <a:off x="11201400" y="-22225"/>
            <a:ext cx="88265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317" name="Image 1">
            <a:hlinkClick r:id="rId11" action="ppaction://hlinksldjump"/>
            <a:extLst>
              <a:ext uri="{FF2B5EF4-FFF2-40B4-BE49-F238E27FC236}">
                <a16:creationId xmlns:a16="http://schemas.microsoft.com/office/drawing/2014/main" id="{BF8A6B39-880A-43FF-98A3-3F83E0CB5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6078538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78B2BA8-5A7D-4816-B62A-8411C2A00655}"/>
              </a:ext>
            </a:extLst>
          </p:cNvPr>
          <p:cNvSpPr/>
          <p:nvPr/>
        </p:nvSpPr>
        <p:spPr>
          <a:xfrm>
            <a:off x="1620838" y="1776413"/>
            <a:ext cx="4730750" cy="10604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sz="2100" dirty="0">
                <a:solidFill>
                  <a:schemeClr val="accent5">
                    <a:lumMod val="75000"/>
                  </a:schemeClr>
                </a:solidFill>
              </a:rPr>
              <a:t>Attention : l’étiquetage est réalisé sur la base d’une </a:t>
            </a:r>
            <a:r>
              <a:rPr lang="fr-FR" sz="2100" b="1" dirty="0">
                <a:solidFill>
                  <a:schemeClr val="accent5">
                    <a:lumMod val="75000"/>
                  </a:schemeClr>
                </a:solidFill>
              </a:rPr>
              <a:t>auto-déclaration du fabricant</a:t>
            </a:r>
            <a:r>
              <a:rPr lang="fr-FR" sz="2100" dirty="0">
                <a:solidFill>
                  <a:schemeClr val="accent5">
                    <a:lumMod val="75000"/>
                  </a:schemeClr>
                </a:solidFill>
              </a:rPr>
              <a:t>, et ces seuils varient en fonction des pays.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9E06F5-56A7-4AE8-94CA-D29741137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0838" y="3248025"/>
            <a:ext cx="4664075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100">
                <a:solidFill>
                  <a:srgbClr val="2F5597"/>
                </a:solidFill>
              </a:rPr>
              <a:t>Il est préférable de choisir des </a:t>
            </a:r>
            <a:r>
              <a:rPr lang="fr-FR" altLang="fr-FR" sz="2100" b="1">
                <a:solidFill>
                  <a:srgbClr val="2F5597"/>
                </a:solidFill>
              </a:rPr>
              <a:t>matériaux labélisés par des organismes reconnus </a:t>
            </a:r>
            <a:r>
              <a:rPr lang="fr-FR" altLang="fr-FR" sz="2100">
                <a:solidFill>
                  <a:srgbClr val="2F5597"/>
                </a:solidFill>
              </a:rPr>
              <a:t>tels :</a:t>
            </a:r>
          </a:p>
        </p:txBody>
      </p:sp>
      <p:grpSp>
        <p:nvGrpSpPr>
          <p:cNvPr id="180320" name="Groupe 45">
            <a:extLst>
              <a:ext uri="{FF2B5EF4-FFF2-40B4-BE49-F238E27FC236}">
                <a16:creationId xmlns:a16="http://schemas.microsoft.com/office/drawing/2014/main" id="{239522FF-4084-4A33-AAC0-8FE946FC6BD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038" y="1138238"/>
            <a:ext cx="1049337" cy="4857750"/>
            <a:chOff x="8586010" y="459539"/>
            <a:chExt cx="1197610" cy="5549645"/>
          </a:xfrm>
        </p:grpSpPr>
        <p:sp>
          <p:nvSpPr>
            <p:cNvPr id="41" name="Ellipse 40">
              <a:hlinkClick r:id="rId13" action="ppaction://hlinksldjump"/>
              <a:extLst>
                <a:ext uri="{FF2B5EF4-FFF2-40B4-BE49-F238E27FC236}">
                  <a16:creationId xmlns:a16="http://schemas.microsoft.com/office/drawing/2014/main" id="{513313C3-B4DC-4811-9009-B5F14C3C7107}"/>
                </a:ext>
              </a:extLst>
            </p:cNvPr>
            <p:cNvSpPr/>
            <p:nvPr/>
          </p:nvSpPr>
          <p:spPr>
            <a:xfrm>
              <a:off x="9057082" y="2809977"/>
              <a:ext cx="534485" cy="533201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2" name="ZoneTexte 41">
              <a:hlinkClick r:id="rId13" action="ppaction://hlinksldjump"/>
              <a:extLst>
                <a:ext uri="{FF2B5EF4-FFF2-40B4-BE49-F238E27FC236}">
                  <a16:creationId xmlns:a16="http://schemas.microsoft.com/office/drawing/2014/main" id="{F7226B96-6D24-415B-9D92-897116A2FB1E}"/>
                </a:ext>
              </a:extLst>
            </p:cNvPr>
            <p:cNvSpPr txBox="1"/>
            <p:nvPr/>
          </p:nvSpPr>
          <p:spPr>
            <a:xfrm>
              <a:off x="9144049" y="2860758"/>
              <a:ext cx="425776" cy="337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sp>
          <p:nvSpPr>
            <p:cNvPr id="43" name="Ellipse 42">
              <a:hlinkClick r:id="rId14" action="ppaction://hlinksldjump"/>
              <a:extLst>
                <a:ext uri="{FF2B5EF4-FFF2-40B4-BE49-F238E27FC236}">
                  <a16:creationId xmlns:a16="http://schemas.microsoft.com/office/drawing/2014/main" id="{D1214156-43E3-4414-B6AD-EE6C18F08A32}"/>
                </a:ext>
              </a:extLst>
            </p:cNvPr>
            <p:cNvSpPr/>
            <p:nvPr/>
          </p:nvSpPr>
          <p:spPr>
            <a:xfrm>
              <a:off x="9093319" y="2035565"/>
              <a:ext cx="532674" cy="53501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4" name="ZoneTexte 43">
              <a:hlinkClick r:id="rId14" action="ppaction://hlinksldjump"/>
              <a:extLst>
                <a:ext uri="{FF2B5EF4-FFF2-40B4-BE49-F238E27FC236}">
                  <a16:creationId xmlns:a16="http://schemas.microsoft.com/office/drawing/2014/main" id="{4760DBB1-2E85-4948-83D7-28453C63AA1D}"/>
                </a:ext>
              </a:extLst>
            </p:cNvPr>
            <p:cNvSpPr txBox="1"/>
            <p:nvPr/>
          </p:nvSpPr>
          <p:spPr>
            <a:xfrm>
              <a:off x="9180286" y="2086346"/>
              <a:ext cx="425776" cy="33914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3</a:t>
              </a:r>
            </a:p>
          </p:txBody>
        </p:sp>
        <p:sp>
          <p:nvSpPr>
            <p:cNvPr id="45" name="Ellipse 44">
              <a:hlinkClick r:id="rId15" action="ppaction://hlinksldjump"/>
              <a:extLst>
                <a:ext uri="{FF2B5EF4-FFF2-40B4-BE49-F238E27FC236}">
                  <a16:creationId xmlns:a16="http://schemas.microsoft.com/office/drawing/2014/main" id="{D1A8ED03-DFCD-4910-B087-3912C32ADCDC}"/>
                </a:ext>
              </a:extLst>
            </p:cNvPr>
            <p:cNvSpPr/>
            <p:nvPr/>
          </p:nvSpPr>
          <p:spPr>
            <a:xfrm>
              <a:off x="9144049" y="1259340"/>
              <a:ext cx="534485" cy="53501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6" name="ZoneTexte 45">
              <a:hlinkClick r:id="rId15" action="ppaction://hlinksldjump"/>
              <a:extLst>
                <a:ext uri="{FF2B5EF4-FFF2-40B4-BE49-F238E27FC236}">
                  <a16:creationId xmlns:a16="http://schemas.microsoft.com/office/drawing/2014/main" id="{231CD2D2-4062-46EF-BE51-0CEDDFE11CF3}"/>
                </a:ext>
              </a:extLst>
            </p:cNvPr>
            <p:cNvSpPr txBox="1"/>
            <p:nvPr/>
          </p:nvSpPr>
          <p:spPr>
            <a:xfrm>
              <a:off x="9232828" y="1311935"/>
              <a:ext cx="423965" cy="3391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sp>
          <p:nvSpPr>
            <p:cNvPr id="47" name="Ellipse 46">
              <a:hlinkClick r:id="rId16" action="ppaction://hlinksldjump"/>
              <a:extLst>
                <a:ext uri="{FF2B5EF4-FFF2-40B4-BE49-F238E27FC236}">
                  <a16:creationId xmlns:a16="http://schemas.microsoft.com/office/drawing/2014/main" id="{B47019E2-3E77-4CB6-8F76-D97ADB5F0E98}"/>
                </a:ext>
              </a:extLst>
            </p:cNvPr>
            <p:cNvSpPr/>
            <p:nvPr/>
          </p:nvSpPr>
          <p:spPr>
            <a:xfrm>
              <a:off x="9191157" y="459539"/>
              <a:ext cx="534485" cy="53501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8" name="ZoneTexte 47">
              <a:hlinkClick r:id="rId16" action="ppaction://hlinksldjump"/>
              <a:extLst>
                <a:ext uri="{FF2B5EF4-FFF2-40B4-BE49-F238E27FC236}">
                  <a16:creationId xmlns:a16="http://schemas.microsoft.com/office/drawing/2014/main" id="{B5533CDB-9603-422D-A879-C179C62203E8}"/>
                </a:ext>
              </a:extLst>
            </p:cNvPr>
            <p:cNvSpPr txBox="1"/>
            <p:nvPr/>
          </p:nvSpPr>
          <p:spPr>
            <a:xfrm>
              <a:off x="9278124" y="510320"/>
              <a:ext cx="427589" cy="3391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  <p:sp>
          <p:nvSpPr>
            <p:cNvPr id="49" name="Ellipse 48">
              <a:hlinkClick r:id="rId17" action="ppaction://hlinksldjump"/>
              <a:extLst>
                <a:ext uri="{FF2B5EF4-FFF2-40B4-BE49-F238E27FC236}">
                  <a16:creationId xmlns:a16="http://schemas.microsoft.com/office/drawing/2014/main" id="{2492C715-A3F0-4347-A465-CFB13CE2E78F}"/>
                </a:ext>
              </a:extLst>
            </p:cNvPr>
            <p:cNvSpPr/>
            <p:nvPr/>
          </p:nvSpPr>
          <p:spPr>
            <a:xfrm>
              <a:off x="9013599" y="3615219"/>
              <a:ext cx="534485" cy="53501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0" name="ZoneTexte 49">
              <a:hlinkClick r:id="rId17" action="ppaction://hlinksldjump"/>
              <a:extLst>
                <a:ext uri="{FF2B5EF4-FFF2-40B4-BE49-F238E27FC236}">
                  <a16:creationId xmlns:a16="http://schemas.microsoft.com/office/drawing/2014/main" id="{8CE3BE08-8CF4-4E3F-84B4-6AAA529CC412}"/>
                </a:ext>
              </a:extLst>
            </p:cNvPr>
            <p:cNvSpPr txBox="1"/>
            <p:nvPr/>
          </p:nvSpPr>
          <p:spPr>
            <a:xfrm>
              <a:off x="9100566" y="3667814"/>
              <a:ext cx="425776" cy="33914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5</a:t>
              </a:r>
            </a:p>
          </p:txBody>
        </p:sp>
        <p:sp>
          <p:nvSpPr>
            <p:cNvPr id="51" name="Ellipse 50">
              <a:hlinkClick r:id="rId18" action="ppaction://hlinksldjump"/>
              <a:extLst>
                <a:ext uri="{FF2B5EF4-FFF2-40B4-BE49-F238E27FC236}">
                  <a16:creationId xmlns:a16="http://schemas.microsoft.com/office/drawing/2014/main" id="{0A743A8E-83D4-4469-A652-45A3ECBCD7A9}"/>
                </a:ext>
              </a:extLst>
            </p:cNvPr>
            <p:cNvSpPr/>
            <p:nvPr/>
          </p:nvSpPr>
          <p:spPr>
            <a:xfrm>
              <a:off x="8875901" y="5474169"/>
              <a:ext cx="534485" cy="53501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2" name="ZoneTexte 51">
              <a:hlinkClick r:id="rId18" action="ppaction://hlinksldjump"/>
              <a:extLst>
                <a:ext uri="{FF2B5EF4-FFF2-40B4-BE49-F238E27FC236}">
                  <a16:creationId xmlns:a16="http://schemas.microsoft.com/office/drawing/2014/main" id="{7F00B086-0052-48BE-BE18-D39B7EA01968}"/>
                </a:ext>
              </a:extLst>
            </p:cNvPr>
            <p:cNvSpPr txBox="1"/>
            <p:nvPr/>
          </p:nvSpPr>
          <p:spPr>
            <a:xfrm>
              <a:off x="8964679" y="5524950"/>
              <a:ext cx="423965" cy="33914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7</a:t>
              </a:r>
            </a:p>
          </p:txBody>
        </p:sp>
        <p:sp>
          <p:nvSpPr>
            <p:cNvPr id="55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86010" y="4988121"/>
              <a:ext cx="1197610" cy="4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LA QUALITÉ DE L’AIR INTÉRIEUR</a:t>
              </a:r>
            </a:p>
          </p:txBody>
        </p:sp>
        <p:sp>
          <p:nvSpPr>
            <p:cNvPr id="56" name="Ellipse 55">
              <a:hlinkClick r:id="rId19" action="ppaction://hlinksldjump"/>
              <a:extLst>
                <a:ext uri="{FF2B5EF4-FFF2-40B4-BE49-F238E27FC236}">
                  <a16:creationId xmlns:a16="http://schemas.microsoft.com/office/drawing/2014/main" id="{85E397C0-891B-455D-90FA-BE28D07855C5}"/>
                </a:ext>
              </a:extLst>
            </p:cNvPr>
            <p:cNvSpPr/>
            <p:nvPr/>
          </p:nvSpPr>
          <p:spPr>
            <a:xfrm>
              <a:off x="8964679" y="4418648"/>
              <a:ext cx="532674" cy="535015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80337" name="ZoneTexte 67">
              <a:hlinkClick r:id="rId19" action="ppaction://hlinksldjump"/>
              <a:extLst>
                <a:ext uri="{FF2B5EF4-FFF2-40B4-BE49-F238E27FC236}">
                  <a16:creationId xmlns:a16="http://schemas.microsoft.com/office/drawing/2014/main" id="{65EE17B6-23E9-48FB-92AC-618BB49F6F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51680" y="4470325"/>
              <a:ext cx="425637" cy="338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6</a:t>
              </a:r>
            </a:p>
          </p:txBody>
        </p:sp>
      </p:grpSp>
      <p:pic>
        <p:nvPicPr>
          <p:cNvPr id="180321" name="Image 1">
            <a:extLst>
              <a:ext uri="{FF2B5EF4-FFF2-40B4-BE49-F238E27FC236}">
                <a16:creationId xmlns:a16="http://schemas.microsoft.com/office/drawing/2014/main" id="{0ACCF1EB-DD65-449F-AE42-0488E8F74A3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Espace réservé du numéro de diapositive 1">
            <a:extLst>
              <a:ext uri="{FF2B5EF4-FFF2-40B4-BE49-F238E27FC236}">
                <a16:creationId xmlns:a16="http://schemas.microsoft.com/office/drawing/2014/main" id="{87BD7708-5A14-4B70-A28B-7435B02E12A9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40EFD350-33B8-4F5A-8C4B-46486C6D17E4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111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79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7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7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79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7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7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79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7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7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79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7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7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79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7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7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79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7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7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79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7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7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2">
            <a:extLst>
              <a:ext uri="{FF2B5EF4-FFF2-40B4-BE49-F238E27FC236}">
                <a16:creationId xmlns:a16="http://schemas.microsoft.com/office/drawing/2014/main" id="{C200BFF6-8ED8-4BA5-AFF2-5FCC64FFE716}"/>
              </a:ext>
            </a:extLst>
          </p:cNvPr>
          <p:cNvSpPr/>
          <p:nvPr/>
        </p:nvSpPr>
        <p:spPr>
          <a:xfrm>
            <a:off x="1374775" y="4763"/>
            <a:ext cx="10817225" cy="1338262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4000" b="1" dirty="0">
              <a:solidFill>
                <a:srgbClr val="2F5597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6B79B38-6D47-412C-95AF-00C740D77D33}"/>
              </a:ext>
            </a:extLst>
          </p:cNvPr>
          <p:cNvSpPr/>
          <p:nvPr/>
        </p:nvSpPr>
        <p:spPr>
          <a:xfrm>
            <a:off x="1816100" y="231775"/>
            <a:ext cx="9693275" cy="6302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</a:rPr>
              <a:t>Utiliser des produits plus sains</a:t>
            </a:r>
            <a:endParaRPr lang="fr-FR" altLang="fr-FR" sz="3500" b="1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7" name="Rectangle 1">
            <a:extLst>
              <a:ext uri="{FF2B5EF4-FFF2-40B4-BE49-F238E27FC236}">
                <a16:creationId xmlns:a16="http://schemas.microsoft.com/office/drawing/2014/main" id="{A30ACE03-72B3-4E01-93B1-A07DCA51678B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5DBD066-D2DF-4DBD-91F4-0E222D5F1773}"/>
              </a:ext>
            </a:extLst>
          </p:cNvPr>
          <p:cNvSpPr/>
          <p:nvPr/>
        </p:nvSpPr>
        <p:spPr>
          <a:xfrm>
            <a:off x="1684338" y="3689350"/>
            <a:ext cx="4357687" cy="229293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fr-FR" sz="215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defRPr/>
            </a:pPr>
            <a:endParaRPr lang="fr-FR" sz="215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defRPr/>
            </a:pPr>
            <a:r>
              <a:rPr lang="fr-FR" sz="2000" dirty="0">
                <a:solidFill>
                  <a:schemeClr val="accent5">
                    <a:lumMod val="75000"/>
                  </a:schemeClr>
                </a:solidFill>
              </a:rPr>
              <a:t>Le formaldéhyde, les phosphates, les borates, les anticalcaires, les agents de blanchiment, l’eau de javel, les antibactériens… </a:t>
            </a: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</a:rPr>
              <a:t>sont autant de substances à éviter. </a:t>
            </a:r>
            <a:endParaRPr lang="fr-FR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1154E6-3DEF-423F-8725-44254AEB401B}"/>
              </a:ext>
            </a:extLst>
          </p:cNvPr>
          <p:cNvSpPr/>
          <p:nvPr/>
        </p:nvSpPr>
        <p:spPr>
          <a:xfrm>
            <a:off x="1700213" y="1754188"/>
            <a:ext cx="4257675" cy="24638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sz="2200" dirty="0">
                <a:solidFill>
                  <a:schemeClr val="accent5">
                    <a:lumMod val="75000"/>
                  </a:schemeClr>
                </a:solidFill>
              </a:rPr>
              <a:t>Les produits ménagers écoresponsables déjà conditionnés peuvent parfois être chers…</a:t>
            </a:r>
          </a:p>
          <a:p>
            <a:pPr>
              <a:defRPr/>
            </a:pPr>
            <a:r>
              <a:rPr lang="fr-FR" sz="2200" dirty="0">
                <a:solidFill>
                  <a:schemeClr val="accent5">
                    <a:lumMod val="75000"/>
                  </a:schemeClr>
                </a:solidFill>
              </a:rPr>
              <a:t>Mais pas si on les </a:t>
            </a:r>
            <a:r>
              <a:rPr lang="fr-FR" sz="2200" b="1" dirty="0">
                <a:solidFill>
                  <a:schemeClr val="accent5">
                    <a:lumMod val="75000"/>
                  </a:schemeClr>
                </a:solidFill>
              </a:rPr>
              <a:t>fabrique soi-même</a:t>
            </a:r>
            <a:r>
              <a:rPr lang="fr-FR" sz="2200" dirty="0">
                <a:solidFill>
                  <a:schemeClr val="accent5">
                    <a:lumMod val="75000"/>
                  </a:schemeClr>
                </a:solidFill>
              </a:rPr>
              <a:t> ! Il est </a:t>
            </a:r>
            <a:r>
              <a:rPr lang="fr-FR" sz="2200" b="1" dirty="0">
                <a:solidFill>
                  <a:schemeClr val="accent5">
                    <a:lumMod val="75000"/>
                  </a:schemeClr>
                </a:solidFill>
              </a:rPr>
              <a:t>sain et bon marché</a:t>
            </a:r>
            <a:r>
              <a:rPr lang="fr-FR" sz="2200" dirty="0">
                <a:solidFill>
                  <a:schemeClr val="accent5">
                    <a:lumMod val="75000"/>
                  </a:schemeClr>
                </a:solidFill>
              </a:rPr>
              <a:t> d’opter pour des </a:t>
            </a:r>
            <a:r>
              <a:rPr lang="fr-FR" sz="2200" b="1" dirty="0">
                <a:solidFill>
                  <a:schemeClr val="accent5">
                    <a:lumMod val="75000"/>
                  </a:schemeClr>
                </a:solidFill>
              </a:rPr>
              <a:t>produits naturels et non toxiques</a:t>
            </a:r>
            <a:r>
              <a:rPr lang="fr-FR" sz="2200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</p:txBody>
      </p:sp>
      <p:grpSp>
        <p:nvGrpSpPr>
          <p:cNvPr id="182279" name="Groupe 45">
            <a:extLst>
              <a:ext uri="{FF2B5EF4-FFF2-40B4-BE49-F238E27FC236}">
                <a16:creationId xmlns:a16="http://schemas.microsoft.com/office/drawing/2014/main" id="{DB9C50AD-935E-446B-AC38-8AFFCDCB3F3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038" y="1138238"/>
            <a:ext cx="1049337" cy="4857750"/>
            <a:chOff x="8586010" y="459539"/>
            <a:chExt cx="1197610" cy="5549645"/>
          </a:xfrm>
        </p:grpSpPr>
        <p:sp>
          <p:nvSpPr>
            <p:cNvPr id="43" name="Ellipse 42">
              <a:hlinkClick r:id="rId3" action="ppaction://hlinksldjump"/>
              <a:extLst>
                <a:ext uri="{FF2B5EF4-FFF2-40B4-BE49-F238E27FC236}">
                  <a16:creationId xmlns:a16="http://schemas.microsoft.com/office/drawing/2014/main" id="{C78767C7-2576-4421-A381-36390C828F05}"/>
                </a:ext>
              </a:extLst>
            </p:cNvPr>
            <p:cNvSpPr/>
            <p:nvPr/>
          </p:nvSpPr>
          <p:spPr>
            <a:xfrm>
              <a:off x="9057082" y="2809977"/>
              <a:ext cx="534485" cy="533201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4" name="ZoneTexte 43">
              <a:hlinkClick r:id="rId3" action="ppaction://hlinksldjump"/>
              <a:extLst>
                <a:ext uri="{FF2B5EF4-FFF2-40B4-BE49-F238E27FC236}">
                  <a16:creationId xmlns:a16="http://schemas.microsoft.com/office/drawing/2014/main" id="{DE1EE0B8-4D85-40D4-B5C0-CB6B1BDE5558}"/>
                </a:ext>
              </a:extLst>
            </p:cNvPr>
            <p:cNvSpPr txBox="1"/>
            <p:nvPr/>
          </p:nvSpPr>
          <p:spPr>
            <a:xfrm>
              <a:off x="9144049" y="2860758"/>
              <a:ext cx="425776" cy="337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sp>
          <p:nvSpPr>
            <p:cNvPr id="45" name="Ellipse 44">
              <a:hlinkClick r:id="rId4" action="ppaction://hlinksldjump"/>
              <a:extLst>
                <a:ext uri="{FF2B5EF4-FFF2-40B4-BE49-F238E27FC236}">
                  <a16:creationId xmlns:a16="http://schemas.microsoft.com/office/drawing/2014/main" id="{3A1B8128-F5E6-493B-AF05-BA2007743508}"/>
                </a:ext>
              </a:extLst>
            </p:cNvPr>
            <p:cNvSpPr/>
            <p:nvPr/>
          </p:nvSpPr>
          <p:spPr>
            <a:xfrm>
              <a:off x="9093319" y="2035565"/>
              <a:ext cx="532674" cy="53501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6" name="ZoneTexte 45">
              <a:hlinkClick r:id="rId4" action="ppaction://hlinksldjump"/>
              <a:extLst>
                <a:ext uri="{FF2B5EF4-FFF2-40B4-BE49-F238E27FC236}">
                  <a16:creationId xmlns:a16="http://schemas.microsoft.com/office/drawing/2014/main" id="{4EC3F160-359F-4C01-A9ED-503B47E0331A}"/>
                </a:ext>
              </a:extLst>
            </p:cNvPr>
            <p:cNvSpPr txBox="1"/>
            <p:nvPr/>
          </p:nvSpPr>
          <p:spPr>
            <a:xfrm>
              <a:off x="9180286" y="2086346"/>
              <a:ext cx="425776" cy="33914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3</a:t>
              </a:r>
            </a:p>
          </p:txBody>
        </p:sp>
        <p:sp>
          <p:nvSpPr>
            <p:cNvPr id="47" name="Ellipse 46">
              <a:hlinkClick r:id="rId5" action="ppaction://hlinksldjump"/>
              <a:extLst>
                <a:ext uri="{FF2B5EF4-FFF2-40B4-BE49-F238E27FC236}">
                  <a16:creationId xmlns:a16="http://schemas.microsoft.com/office/drawing/2014/main" id="{5850422C-829E-4250-984C-09BA53C045F3}"/>
                </a:ext>
              </a:extLst>
            </p:cNvPr>
            <p:cNvSpPr/>
            <p:nvPr/>
          </p:nvSpPr>
          <p:spPr>
            <a:xfrm>
              <a:off x="9144049" y="1259340"/>
              <a:ext cx="534485" cy="53501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8" name="ZoneTexte 47">
              <a:hlinkClick r:id="rId5" action="ppaction://hlinksldjump"/>
              <a:extLst>
                <a:ext uri="{FF2B5EF4-FFF2-40B4-BE49-F238E27FC236}">
                  <a16:creationId xmlns:a16="http://schemas.microsoft.com/office/drawing/2014/main" id="{B21EFF89-6DD0-46F0-B46C-BBE1D13D4ADB}"/>
                </a:ext>
              </a:extLst>
            </p:cNvPr>
            <p:cNvSpPr txBox="1"/>
            <p:nvPr/>
          </p:nvSpPr>
          <p:spPr>
            <a:xfrm>
              <a:off x="9232828" y="1311935"/>
              <a:ext cx="423965" cy="3391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sp>
          <p:nvSpPr>
            <p:cNvPr id="49" name="Ellipse 48">
              <a:hlinkClick r:id="rId6" action="ppaction://hlinksldjump"/>
              <a:extLst>
                <a:ext uri="{FF2B5EF4-FFF2-40B4-BE49-F238E27FC236}">
                  <a16:creationId xmlns:a16="http://schemas.microsoft.com/office/drawing/2014/main" id="{27B5C358-9B37-4213-BA13-41EF9A21A321}"/>
                </a:ext>
              </a:extLst>
            </p:cNvPr>
            <p:cNvSpPr/>
            <p:nvPr/>
          </p:nvSpPr>
          <p:spPr>
            <a:xfrm>
              <a:off x="9191157" y="459539"/>
              <a:ext cx="534485" cy="53501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0" name="ZoneTexte 49">
              <a:hlinkClick r:id="rId6" action="ppaction://hlinksldjump"/>
              <a:extLst>
                <a:ext uri="{FF2B5EF4-FFF2-40B4-BE49-F238E27FC236}">
                  <a16:creationId xmlns:a16="http://schemas.microsoft.com/office/drawing/2014/main" id="{ED0D5450-F492-4BE2-AE26-B8281B47B08B}"/>
                </a:ext>
              </a:extLst>
            </p:cNvPr>
            <p:cNvSpPr txBox="1"/>
            <p:nvPr/>
          </p:nvSpPr>
          <p:spPr>
            <a:xfrm>
              <a:off x="9278124" y="510320"/>
              <a:ext cx="427589" cy="3391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  <p:sp>
          <p:nvSpPr>
            <p:cNvPr id="51" name="Ellipse 50">
              <a:hlinkClick r:id="rId7" action="ppaction://hlinksldjump"/>
              <a:extLst>
                <a:ext uri="{FF2B5EF4-FFF2-40B4-BE49-F238E27FC236}">
                  <a16:creationId xmlns:a16="http://schemas.microsoft.com/office/drawing/2014/main" id="{AE8E8073-3D4B-41AA-913C-092FEF7987A6}"/>
                </a:ext>
              </a:extLst>
            </p:cNvPr>
            <p:cNvSpPr/>
            <p:nvPr/>
          </p:nvSpPr>
          <p:spPr>
            <a:xfrm>
              <a:off x="9013599" y="3615219"/>
              <a:ext cx="534485" cy="53501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2" name="ZoneTexte 51">
              <a:hlinkClick r:id="rId7" action="ppaction://hlinksldjump"/>
              <a:extLst>
                <a:ext uri="{FF2B5EF4-FFF2-40B4-BE49-F238E27FC236}">
                  <a16:creationId xmlns:a16="http://schemas.microsoft.com/office/drawing/2014/main" id="{CB3AEAF0-B143-4291-BD82-BC585558D66C}"/>
                </a:ext>
              </a:extLst>
            </p:cNvPr>
            <p:cNvSpPr txBox="1"/>
            <p:nvPr/>
          </p:nvSpPr>
          <p:spPr>
            <a:xfrm>
              <a:off x="9100566" y="3667814"/>
              <a:ext cx="425776" cy="33914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5</a:t>
              </a:r>
            </a:p>
          </p:txBody>
        </p:sp>
        <p:sp>
          <p:nvSpPr>
            <p:cNvPr id="53" name="Ellipse 52">
              <a:hlinkClick r:id="rId8" action="ppaction://hlinksldjump"/>
              <a:extLst>
                <a:ext uri="{FF2B5EF4-FFF2-40B4-BE49-F238E27FC236}">
                  <a16:creationId xmlns:a16="http://schemas.microsoft.com/office/drawing/2014/main" id="{A5D1F335-A0A1-4FDE-80AF-2435FFCA2B7F}"/>
                </a:ext>
              </a:extLst>
            </p:cNvPr>
            <p:cNvSpPr/>
            <p:nvPr/>
          </p:nvSpPr>
          <p:spPr>
            <a:xfrm>
              <a:off x="8875901" y="5474169"/>
              <a:ext cx="534485" cy="53501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4" name="ZoneTexte 53">
              <a:hlinkClick r:id="rId8" action="ppaction://hlinksldjump"/>
              <a:extLst>
                <a:ext uri="{FF2B5EF4-FFF2-40B4-BE49-F238E27FC236}">
                  <a16:creationId xmlns:a16="http://schemas.microsoft.com/office/drawing/2014/main" id="{93B1CE5C-861D-448A-9BC9-D3A8D4377C7E}"/>
                </a:ext>
              </a:extLst>
            </p:cNvPr>
            <p:cNvSpPr txBox="1"/>
            <p:nvPr/>
          </p:nvSpPr>
          <p:spPr>
            <a:xfrm>
              <a:off x="8964679" y="5524950"/>
              <a:ext cx="423965" cy="33914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7</a:t>
              </a:r>
            </a:p>
          </p:txBody>
        </p:sp>
        <p:sp>
          <p:nvSpPr>
            <p:cNvPr id="56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86010" y="4988121"/>
              <a:ext cx="1197610" cy="4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LA QUALITÉ DE L’AIR INTÉRIEUR</a:t>
              </a:r>
            </a:p>
          </p:txBody>
        </p:sp>
        <p:sp>
          <p:nvSpPr>
            <p:cNvPr id="58" name="Ellipse 57">
              <a:hlinkClick r:id="rId9" action="ppaction://hlinksldjump"/>
              <a:extLst>
                <a:ext uri="{FF2B5EF4-FFF2-40B4-BE49-F238E27FC236}">
                  <a16:creationId xmlns:a16="http://schemas.microsoft.com/office/drawing/2014/main" id="{15651C0E-5468-4D4D-AC2A-BA422ED746DF}"/>
                </a:ext>
              </a:extLst>
            </p:cNvPr>
            <p:cNvSpPr/>
            <p:nvPr/>
          </p:nvSpPr>
          <p:spPr>
            <a:xfrm>
              <a:off x="8964679" y="4418648"/>
              <a:ext cx="532674" cy="535015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82311" name="ZoneTexte 67">
              <a:hlinkClick r:id="rId9" action="ppaction://hlinksldjump"/>
              <a:extLst>
                <a:ext uri="{FF2B5EF4-FFF2-40B4-BE49-F238E27FC236}">
                  <a16:creationId xmlns:a16="http://schemas.microsoft.com/office/drawing/2014/main" id="{54284284-8D08-43EB-9F16-DDF4B271BC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51680" y="4470325"/>
              <a:ext cx="425637" cy="338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6</a:t>
              </a:r>
            </a:p>
          </p:txBody>
        </p:sp>
      </p:grpSp>
      <p:pic>
        <p:nvPicPr>
          <p:cNvPr id="182280" name="Image 1">
            <a:extLst>
              <a:ext uri="{FF2B5EF4-FFF2-40B4-BE49-F238E27FC236}">
                <a16:creationId xmlns:a16="http://schemas.microsoft.com/office/drawing/2014/main" id="{469014D3-B044-49A0-AC31-1BD23A820A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Espace réservé du numéro de diapositive 1">
            <a:extLst>
              <a:ext uri="{FF2B5EF4-FFF2-40B4-BE49-F238E27FC236}">
                <a16:creationId xmlns:a16="http://schemas.microsoft.com/office/drawing/2014/main" id="{E0EA05C5-53C2-438F-9ACF-BA83D877516C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2F9B5C6A-5A1E-4EBA-AA3D-3FCE25A50F7B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112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25BE3900-7FF2-4EEB-9CCE-18CCB18913B9}"/>
              </a:ext>
            </a:extLst>
          </p:cNvPr>
          <p:cNvGrpSpPr>
            <a:grpSpLocks/>
          </p:cNvGrpSpPr>
          <p:nvPr/>
        </p:nvGrpSpPr>
        <p:grpSpPr bwMode="auto">
          <a:xfrm>
            <a:off x="6604000" y="2878138"/>
            <a:ext cx="2570163" cy="1884362"/>
            <a:chOff x="6767442" y="784939"/>
            <a:chExt cx="2570032" cy="1884358"/>
          </a:xfrm>
        </p:grpSpPr>
        <p:sp>
          <p:nvSpPr>
            <p:cNvPr id="66" name="TextBox 1">
              <a:extLst>
                <a:ext uri="{FF2B5EF4-FFF2-40B4-BE49-F238E27FC236}">
                  <a16:creationId xmlns:a16="http://schemas.microsoft.com/office/drawing/2014/main" id="{A8FF41C3-4E9F-44EB-A561-509A3333EC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67442" y="1327863"/>
              <a:ext cx="2049359" cy="79851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104287" tIns="52144" rIns="104287" bIns="52144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fr-FR" altLang="fr-FR" sz="1500" dirty="0">
                  <a:solidFill>
                    <a:schemeClr val="accent1">
                      <a:lumMod val="75000"/>
                    </a:schemeClr>
                  </a:solidFill>
                  <a:cs typeface="Arial" panose="020B0604020202020204" pitchFamily="34" charset="0"/>
                </a:rPr>
                <a:t>Vinaigre blanc : </a:t>
              </a:r>
            </a:p>
            <a:p>
              <a:pPr algn="ctr">
                <a:defRPr/>
              </a:pPr>
              <a:r>
                <a:rPr lang="fr-FR" altLang="fr-FR" sz="1500" dirty="0">
                  <a:solidFill>
                    <a:schemeClr val="bg2">
                      <a:lumMod val="50000"/>
                    </a:schemeClr>
                  </a:solidFill>
                  <a:cs typeface="Arial" panose="020B0604020202020204" pitchFamily="34" charset="0"/>
                </a:rPr>
                <a:t>Désinfecte, désodorise, détartre</a:t>
              </a:r>
            </a:p>
          </p:txBody>
        </p:sp>
        <p:pic>
          <p:nvPicPr>
            <p:cNvPr id="182296" name="Image 66">
              <a:extLst>
                <a:ext uri="{FF2B5EF4-FFF2-40B4-BE49-F238E27FC236}">
                  <a16:creationId xmlns:a16="http://schemas.microsoft.com/office/drawing/2014/main" id="{F7D4D592-1D60-4B7D-A8A4-D638BD0BA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1300" y="784939"/>
              <a:ext cx="676174" cy="1884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30732636-A7DD-49E1-BC8B-F6E46D862774}"/>
              </a:ext>
            </a:extLst>
          </p:cNvPr>
          <p:cNvGrpSpPr>
            <a:grpSpLocks/>
          </p:cNvGrpSpPr>
          <p:nvPr/>
        </p:nvGrpSpPr>
        <p:grpSpPr bwMode="auto">
          <a:xfrm>
            <a:off x="9401175" y="1182688"/>
            <a:ext cx="2439988" cy="1917700"/>
            <a:chOff x="9072742" y="733572"/>
            <a:chExt cx="2488145" cy="2040491"/>
          </a:xfrm>
        </p:grpSpPr>
        <p:sp>
          <p:nvSpPr>
            <p:cNvPr id="64" name="TextBox 1">
              <a:extLst>
                <a:ext uri="{FF2B5EF4-FFF2-40B4-BE49-F238E27FC236}">
                  <a16:creationId xmlns:a16="http://schemas.microsoft.com/office/drawing/2014/main" id="{DC450A1B-00D3-4EB2-BAE4-D9853F5920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21010" y="1544363"/>
              <a:ext cx="1639877" cy="849641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104287" tIns="52144" rIns="104287" bIns="52144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fr-FR" altLang="fr-FR" sz="1500" dirty="0">
                  <a:solidFill>
                    <a:schemeClr val="accent1">
                      <a:lumMod val="75000"/>
                    </a:schemeClr>
                  </a:solidFill>
                  <a:cs typeface="Arial" panose="020B0604020202020204" pitchFamily="34" charset="0"/>
                </a:rPr>
                <a:t>Savon Noir : </a:t>
              </a:r>
            </a:p>
            <a:p>
              <a:pPr algn="ctr">
                <a:defRPr/>
              </a:pPr>
              <a:r>
                <a:rPr lang="fr-FR" altLang="fr-FR" sz="1500" dirty="0">
                  <a:solidFill>
                    <a:schemeClr val="bg2">
                      <a:lumMod val="50000"/>
                    </a:schemeClr>
                  </a:solidFill>
                  <a:cs typeface="Arial" panose="020B0604020202020204" pitchFamily="34" charset="0"/>
                </a:rPr>
                <a:t>Dégraisse, détache</a:t>
              </a:r>
            </a:p>
          </p:txBody>
        </p:sp>
        <p:pic>
          <p:nvPicPr>
            <p:cNvPr id="182294" name="Image 64">
              <a:extLst>
                <a:ext uri="{FF2B5EF4-FFF2-40B4-BE49-F238E27FC236}">
                  <a16:creationId xmlns:a16="http://schemas.microsoft.com/office/drawing/2014/main" id="{CAF5D145-95FD-424C-8684-A06AC0769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2742" y="733572"/>
              <a:ext cx="1200966" cy="2040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B427C74B-B8E6-4699-996A-E1D40426458B}"/>
              </a:ext>
            </a:extLst>
          </p:cNvPr>
          <p:cNvGrpSpPr>
            <a:grpSpLocks/>
          </p:cNvGrpSpPr>
          <p:nvPr/>
        </p:nvGrpSpPr>
        <p:grpSpPr bwMode="auto">
          <a:xfrm>
            <a:off x="9644063" y="3422650"/>
            <a:ext cx="2197100" cy="2682875"/>
            <a:chOff x="8623289" y="3638760"/>
            <a:chExt cx="1965779" cy="2321941"/>
          </a:xfrm>
        </p:grpSpPr>
        <p:sp>
          <p:nvSpPr>
            <p:cNvPr id="62" name="TextBox 1">
              <a:extLst>
                <a:ext uri="{FF2B5EF4-FFF2-40B4-BE49-F238E27FC236}">
                  <a16:creationId xmlns:a16="http://schemas.microsoft.com/office/drawing/2014/main" id="{04E5218F-D676-4256-B7D2-2AFD83A65B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23289" y="3638760"/>
              <a:ext cx="1965779" cy="890306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104287" tIns="52144" rIns="104287" bIns="52144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fr-FR" altLang="fr-FR" sz="1500" dirty="0">
                  <a:solidFill>
                    <a:schemeClr val="accent1">
                      <a:lumMod val="75000"/>
                    </a:schemeClr>
                  </a:solidFill>
                  <a:cs typeface="Arial" panose="020B0604020202020204" pitchFamily="34" charset="0"/>
                </a:rPr>
                <a:t>Bicarbonate de soude : </a:t>
              </a:r>
            </a:p>
            <a:p>
              <a:pPr algn="ctr">
                <a:defRPr/>
              </a:pPr>
              <a:r>
                <a:rPr lang="fr-FR" altLang="fr-FR" sz="1500" dirty="0">
                  <a:solidFill>
                    <a:schemeClr val="bg2">
                      <a:lumMod val="50000"/>
                    </a:schemeClr>
                  </a:solidFill>
                  <a:cs typeface="Arial" panose="020B0604020202020204" pitchFamily="34" charset="0"/>
                </a:rPr>
                <a:t>Nettoie, désodorise, adoucit, absorbe l’humidité</a:t>
              </a:r>
            </a:p>
          </p:txBody>
        </p:sp>
        <p:pic>
          <p:nvPicPr>
            <p:cNvPr id="182292" name="Image 62">
              <a:extLst>
                <a:ext uri="{FF2B5EF4-FFF2-40B4-BE49-F238E27FC236}">
                  <a16:creationId xmlns:a16="http://schemas.microsoft.com/office/drawing/2014/main" id="{95AA62A5-F405-4487-B7CB-05C9E792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1688" y="4505939"/>
              <a:ext cx="1050082" cy="145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3BC2BCE7-4BAA-481C-BC4F-B51FD2C90BAD}"/>
              </a:ext>
            </a:extLst>
          </p:cNvPr>
          <p:cNvGrpSpPr>
            <a:grpSpLocks/>
          </p:cNvGrpSpPr>
          <p:nvPr/>
        </p:nvGrpSpPr>
        <p:grpSpPr bwMode="auto">
          <a:xfrm>
            <a:off x="6604000" y="5141913"/>
            <a:ext cx="3189288" cy="1543050"/>
            <a:chOff x="6110644" y="3428666"/>
            <a:chExt cx="2704121" cy="1174948"/>
          </a:xfrm>
        </p:grpSpPr>
        <p:sp>
          <p:nvSpPr>
            <p:cNvPr id="60" name="TextBox 1">
              <a:extLst>
                <a:ext uri="{FF2B5EF4-FFF2-40B4-BE49-F238E27FC236}">
                  <a16:creationId xmlns:a16="http://schemas.microsoft.com/office/drawing/2014/main" id="{0EE714E1-5BDF-4C00-BE9A-6E691F70AE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10644" y="3678886"/>
              <a:ext cx="1734999" cy="608024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104287" tIns="52144" rIns="104287" bIns="52144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fr-FR" altLang="fr-FR" sz="1500" dirty="0">
                  <a:solidFill>
                    <a:schemeClr val="accent1">
                      <a:lumMod val="75000"/>
                    </a:schemeClr>
                  </a:solidFill>
                  <a:cs typeface="Arial" panose="020B0604020202020204" pitchFamily="34" charset="0"/>
                </a:rPr>
                <a:t>Savon de Marseille : </a:t>
              </a:r>
            </a:p>
            <a:p>
              <a:pPr algn="ctr">
                <a:defRPr/>
              </a:pPr>
              <a:r>
                <a:rPr lang="fr-FR" altLang="fr-FR" sz="1500" dirty="0">
                  <a:solidFill>
                    <a:schemeClr val="bg2">
                      <a:lumMod val="50000"/>
                    </a:schemeClr>
                  </a:solidFill>
                  <a:cs typeface="Arial" panose="020B0604020202020204" pitchFamily="34" charset="0"/>
                </a:rPr>
                <a:t>Merveilleux produit  </a:t>
              </a:r>
            </a:p>
            <a:p>
              <a:pPr algn="ctr">
                <a:defRPr/>
              </a:pPr>
              <a:r>
                <a:rPr lang="fr-FR" altLang="fr-FR" sz="1500" dirty="0">
                  <a:solidFill>
                    <a:schemeClr val="bg2">
                      <a:lumMod val="50000"/>
                    </a:schemeClr>
                  </a:solidFill>
                  <a:cs typeface="Arial" panose="020B0604020202020204" pitchFamily="34" charset="0"/>
                </a:rPr>
                <a:t>de lessive</a:t>
              </a:r>
            </a:p>
          </p:txBody>
        </p:sp>
        <p:pic>
          <p:nvPicPr>
            <p:cNvPr id="182290" name="Image 60">
              <a:extLst>
                <a:ext uri="{FF2B5EF4-FFF2-40B4-BE49-F238E27FC236}">
                  <a16:creationId xmlns:a16="http://schemas.microsoft.com/office/drawing/2014/main" id="{352599E8-3333-486C-8AFD-3B84B5099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21" y="3428666"/>
              <a:ext cx="1139344" cy="1174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33829903-8280-40D7-A411-EDFC4171A38A}"/>
              </a:ext>
            </a:extLst>
          </p:cNvPr>
          <p:cNvGrpSpPr>
            <a:grpSpLocks/>
          </p:cNvGrpSpPr>
          <p:nvPr/>
        </p:nvGrpSpPr>
        <p:grpSpPr bwMode="auto">
          <a:xfrm>
            <a:off x="6604000" y="1314450"/>
            <a:ext cx="2297113" cy="1446213"/>
            <a:chOff x="8893685" y="3495997"/>
            <a:chExt cx="2048787" cy="1585843"/>
          </a:xfrm>
        </p:grpSpPr>
        <p:sp>
          <p:nvSpPr>
            <p:cNvPr id="42" name="TextBox 1">
              <a:extLst>
                <a:ext uri="{FF2B5EF4-FFF2-40B4-BE49-F238E27FC236}">
                  <a16:creationId xmlns:a16="http://schemas.microsoft.com/office/drawing/2014/main" id="{9E057189-5B3D-44E8-B12F-6A43F35F92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93685" y="4206232"/>
              <a:ext cx="2048787" cy="875608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104287" tIns="52144" rIns="104287" bIns="52144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fr-FR" altLang="fr-FR" sz="1500" dirty="0">
                  <a:solidFill>
                    <a:schemeClr val="accent1">
                      <a:lumMod val="75000"/>
                    </a:schemeClr>
                  </a:solidFill>
                  <a:cs typeface="Arial" panose="020B0604020202020204" pitchFamily="34" charset="0"/>
                </a:rPr>
                <a:t>Citron : </a:t>
              </a:r>
            </a:p>
            <a:p>
              <a:pPr algn="ctr">
                <a:defRPr/>
              </a:pPr>
              <a:r>
                <a:rPr lang="fr-FR" altLang="fr-FR" sz="1500" dirty="0">
                  <a:solidFill>
                    <a:schemeClr val="bg2">
                      <a:lumMod val="50000"/>
                    </a:schemeClr>
                  </a:solidFill>
                  <a:cs typeface="Arial" panose="020B0604020202020204" pitchFamily="34" charset="0"/>
                </a:rPr>
                <a:t>Blanchit, désodorise, désinfecte</a:t>
              </a:r>
            </a:p>
          </p:txBody>
        </p:sp>
        <p:pic>
          <p:nvPicPr>
            <p:cNvPr id="182288" name="Image 58">
              <a:extLst>
                <a:ext uri="{FF2B5EF4-FFF2-40B4-BE49-F238E27FC236}">
                  <a16:creationId xmlns:a16="http://schemas.microsoft.com/office/drawing/2014/main" id="{31E3F53A-0785-4FC4-8666-9DE45A679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9078" y="3495997"/>
              <a:ext cx="1121798" cy="811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3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1"/>
          <a:stretch/>
        </p:blipFill>
        <p:spPr>
          <a:xfrm>
            <a:off x="414741" y="103697"/>
            <a:ext cx="9698082" cy="657680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C023212-28F3-4E49-87CD-391BC12C9813}"/>
              </a:ext>
            </a:extLst>
          </p:cNvPr>
          <p:cNvSpPr txBox="1"/>
          <p:nvPr/>
        </p:nvSpPr>
        <p:spPr>
          <a:xfrm rot="21154394">
            <a:off x="244475" y="425450"/>
            <a:ext cx="1420813" cy="6477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Données à jour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2B50FB8-81D0-449E-A35D-73BA1D3D1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6718" y="274335"/>
            <a:ext cx="6875282" cy="887926"/>
          </a:xfrm>
          <a:prstGeom prst="rect">
            <a:avLst/>
          </a:prstGeom>
          <a:solidFill>
            <a:schemeClr val="accent4">
              <a:lumMod val="75000"/>
              <a:alpha val="49804"/>
            </a:schemeClr>
          </a:solidFill>
          <a:ln>
            <a:noFill/>
          </a:ln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defRPr/>
            </a:pPr>
            <a:r>
              <a:rPr lang="fr-FR" altLang="fr-FR" sz="3600" b="1" dirty="0">
                <a:solidFill>
                  <a:schemeClr val="bg1"/>
                </a:solidFill>
                <a:latin typeface="+mn-lt"/>
                <a:cs typeface="Arial" charset="0"/>
              </a:rPr>
              <a:t>Séquence 7 : Réflexion collective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018" name="Groupe 5">
            <a:extLst>
              <a:ext uri="{FF2B5EF4-FFF2-40B4-BE49-F238E27FC236}">
                <a16:creationId xmlns:a16="http://schemas.microsoft.com/office/drawing/2014/main" id="{63485397-75DB-47CA-B6FC-7F85E9982D78}"/>
              </a:ext>
            </a:extLst>
          </p:cNvPr>
          <p:cNvGrpSpPr>
            <a:grpSpLocks/>
          </p:cNvGrpSpPr>
          <p:nvPr/>
        </p:nvGrpSpPr>
        <p:grpSpPr bwMode="auto">
          <a:xfrm>
            <a:off x="5959475" y="3408363"/>
            <a:ext cx="6232525" cy="3017837"/>
            <a:chOff x="5854750" y="3455890"/>
            <a:chExt cx="6207835" cy="2835049"/>
          </a:xfrm>
        </p:grpSpPr>
        <p:pic>
          <p:nvPicPr>
            <p:cNvPr id="186407" name="Image 2">
              <a:extLst>
                <a:ext uri="{FF2B5EF4-FFF2-40B4-BE49-F238E27FC236}">
                  <a16:creationId xmlns:a16="http://schemas.microsoft.com/office/drawing/2014/main" id="{3482449B-6391-4E5A-AB0B-D1E8AC6F0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71"/>
            <a:stretch>
              <a:fillRect/>
            </a:stretch>
          </p:blipFill>
          <p:spPr bwMode="auto">
            <a:xfrm>
              <a:off x="10053587" y="4223663"/>
              <a:ext cx="848108" cy="1633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6408" name="Groupe 4">
              <a:extLst>
                <a:ext uri="{FF2B5EF4-FFF2-40B4-BE49-F238E27FC236}">
                  <a16:creationId xmlns:a16="http://schemas.microsoft.com/office/drawing/2014/main" id="{077F6689-113C-466F-B216-E87F88E49B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54750" y="3455890"/>
              <a:ext cx="6207835" cy="2835049"/>
              <a:chOff x="5629975" y="3703368"/>
              <a:chExt cx="6336537" cy="2928176"/>
            </a:xfrm>
          </p:grpSpPr>
          <p:pic>
            <p:nvPicPr>
              <p:cNvPr id="32" name="image pollens">
                <a:extLst>
                  <a:ext uri="{FF2B5EF4-FFF2-40B4-BE49-F238E27FC236}">
                    <a16:creationId xmlns:a16="http://schemas.microsoft.com/office/drawing/2014/main" id="{4D16CE1E-473F-4E1E-8D7E-252B7E4748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42" t="-2416" r="-8442" b="56209"/>
              <a:stretch/>
            </p:blipFill>
            <p:spPr bwMode="auto">
              <a:xfrm>
                <a:off x="8207026" y="4146014"/>
                <a:ext cx="3759486" cy="1571554"/>
              </a:xfrm>
              <a:prstGeom prst="teardrop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6410" name="voiture diesel">
                <a:extLst>
                  <a:ext uri="{FF2B5EF4-FFF2-40B4-BE49-F238E27FC236}">
                    <a16:creationId xmlns:a16="http://schemas.microsoft.com/office/drawing/2014/main" id="{A696C812-A9C4-4977-9994-F1CCE251C7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9975" y="3703368"/>
                <a:ext cx="3750698" cy="29281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43" name="Rectangle 2">
            <a:extLst>
              <a:ext uri="{FF2B5EF4-FFF2-40B4-BE49-F238E27FC236}">
                <a16:creationId xmlns:a16="http://schemas.microsoft.com/office/drawing/2014/main" id="{9BE2C4B2-ED11-4631-A528-A1787581EF5E}"/>
              </a:ext>
            </a:extLst>
          </p:cNvPr>
          <p:cNvSpPr/>
          <p:nvPr/>
        </p:nvSpPr>
        <p:spPr>
          <a:xfrm>
            <a:off x="1293813" y="-90488"/>
            <a:ext cx="10898187" cy="1662113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0FE15DFF-EEC1-48FB-86BD-9EDB4570E4AB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86373" name="Rectangle 2">
            <a:extLst>
              <a:ext uri="{FF2B5EF4-FFF2-40B4-BE49-F238E27FC236}">
                <a16:creationId xmlns:a16="http://schemas.microsoft.com/office/drawing/2014/main" id="{6851310B-C491-448D-B796-F82E804F4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8650" y="185738"/>
            <a:ext cx="100711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15913" indent="-3159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3500" b="1">
                <a:solidFill>
                  <a:srgbClr val="2F5597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Sommes-nous tous égaux face à la pollution de l’air ?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C00404-BE58-4700-835A-B3E51DCEDFC9}"/>
              </a:ext>
            </a:extLst>
          </p:cNvPr>
          <p:cNvSpPr/>
          <p:nvPr/>
        </p:nvSpPr>
        <p:spPr>
          <a:xfrm>
            <a:off x="1866900" y="3397250"/>
            <a:ext cx="3903663" cy="2740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sz="2150" dirty="0">
                <a:solidFill>
                  <a:schemeClr val="accent5">
                    <a:lumMod val="75000"/>
                  </a:schemeClr>
                </a:solidFill>
              </a:rPr>
              <a:t>La pollution de l’air touche plus souvent les </a:t>
            </a:r>
            <a:r>
              <a:rPr lang="fr-FR" sz="2150" b="1" dirty="0">
                <a:solidFill>
                  <a:schemeClr val="accent5">
                    <a:lumMod val="75000"/>
                  </a:schemeClr>
                </a:solidFill>
              </a:rPr>
              <a:t>populations défavorisées </a:t>
            </a:r>
            <a:r>
              <a:rPr lang="fr-FR" sz="2150" dirty="0">
                <a:solidFill>
                  <a:schemeClr val="accent5">
                    <a:lumMod val="75000"/>
                  </a:schemeClr>
                </a:solidFill>
              </a:rPr>
              <a:t>car elles vivent dans des </a:t>
            </a:r>
            <a:r>
              <a:rPr lang="fr-FR" sz="2150" b="1" dirty="0">
                <a:solidFill>
                  <a:schemeClr val="accent5">
                    <a:lumMod val="75000"/>
                  </a:schemeClr>
                </a:solidFill>
              </a:rPr>
              <a:t>endroits plus exposés</a:t>
            </a:r>
            <a:r>
              <a:rPr lang="fr-FR" sz="2150" dirty="0">
                <a:solidFill>
                  <a:schemeClr val="accent5">
                    <a:lumMod val="75000"/>
                  </a:schemeClr>
                </a:solidFill>
              </a:rPr>
              <a:t> (proximité d’usine, manque d’espaces verts…).</a:t>
            </a:r>
            <a:r>
              <a:rPr lang="fr-FR" sz="215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150" dirty="0">
                <a:solidFill>
                  <a:schemeClr val="accent5">
                    <a:lumMod val="75000"/>
                  </a:schemeClr>
                </a:solidFill>
              </a:rPr>
              <a:t>Elles ont aussi </a:t>
            </a:r>
            <a:r>
              <a:rPr lang="fr-FR" sz="2150" b="1" dirty="0">
                <a:solidFill>
                  <a:schemeClr val="accent5">
                    <a:lumMod val="75000"/>
                  </a:schemeClr>
                </a:solidFill>
              </a:rPr>
              <a:t>moins accès à l’information et aux soins de santé</a:t>
            </a:r>
            <a:r>
              <a:rPr lang="fr-FR" sz="2150" dirty="0">
                <a:solidFill>
                  <a:schemeClr val="accent5">
                    <a:lumMod val="75000"/>
                  </a:schemeClr>
                </a:solidFill>
              </a:rPr>
              <a:t>….</a:t>
            </a:r>
          </a:p>
        </p:txBody>
      </p:sp>
      <p:grpSp>
        <p:nvGrpSpPr>
          <p:cNvPr id="214029" name="Groupe 2">
            <a:extLst>
              <a:ext uri="{FF2B5EF4-FFF2-40B4-BE49-F238E27FC236}">
                <a16:creationId xmlns:a16="http://schemas.microsoft.com/office/drawing/2014/main" id="{497D1276-5379-498C-9FB3-E1BB792217FE}"/>
              </a:ext>
            </a:extLst>
          </p:cNvPr>
          <p:cNvGrpSpPr>
            <a:grpSpLocks/>
          </p:cNvGrpSpPr>
          <p:nvPr/>
        </p:nvGrpSpPr>
        <p:grpSpPr bwMode="auto">
          <a:xfrm>
            <a:off x="7589838" y="2043113"/>
            <a:ext cx="3143250" cy="1335087"/>
            <a:chOff x="1590451" y="4655253"/>
            <a:chExt cx="3143168" cy="1334968"/>
          </a:xfrm>
        </p:grpSpPr>
        <p:sp>
          <p:nvSpPr>
            <p:cNvPr id="21" name="Ellipse 3">
              <a:extLst>
                <a:ext uri="{FF2B5EF4-FFF2-40B4-BE49-F238E27FC236}">
                  <a16:creationId xmlns:a16="http://schemas.microsoft.com/office/drawing/2014/main" id="{1D1CB399-8B4E-40CC-8A61-5B44F55DC19C}"/>
                </a:ext>
              </a:extLst>
            </p:cNvPr>
            <p:cNvSpPr/>
            <p:nvPr/>
          </p:nvSpPr>
          <p:spPr bwMode="auto">
            <a:xfrm>
              <a:off x="1590451" y="4655253"/>
              <a:ext cx="3143168" cy="1334968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/>
            </a:p>
          </p:txBody>
        </p:sp>
        <p:sp>
          <p:nvSpPr>
            <p:cNvPr id="22" name="Rectangle 81">
              <a:extLst>
                <a:ext uri="{FF2B5EF4-FFF2-40B4-BE49-F238E27FC236}">
                  <a16:creationId xmlns:a16="http://schemas.microsoft.com/office/drawing/2014/main" id="{00C24E8C-D073-4E87-BF90-0AC203286E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0451" y="4847323"/>
              <a:ext cx="3101894" cy="923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fr-FR" altLang="fr-FR" sz="2000" b="1" dirty="0">
                  <a:solidFill>
                    <a:schemeClr val="accent5">
                      <a:lumMod val="75000"/>
                    </a:schemeClr>
                  </a:solidFill>
                </a:rPr>
                <a:t>Ceux qui respirent l’air pollué ne sont pas toujours ceux qui le produisent.</a:t>
              </a:r>
            </a:p>
          </p:txBody>
        </p:sp>
      </p:grpSp>
      <p:grpSp>
        <p:nvGrpSpPr>
          <p:cNvPr id="214030" name="Groupe 3">
            <a:extLst>
              <a:ext uri="{FF2B5EF4-FFF2-40B4-BE49-F238E27FC236}">
                <a16:creationId xmlns:a16="http://schemas.microsoft.com/office/drawing/2014/main" id="{D6763122-D265-4D76-983C-D176B7A76FB2}"/>
              </a:ext>
            </a:extLst>
          </p:cNvPr>
          <p:cNvGrpSpPr>
            <a:grpSpLocks/>
          </p:cNvGrpSpPr>
          <p:nvPr/>
        </p:nvGrpSpPr>
        <p:grpSpPr bwMode="auto">
          <a:xfrm rot="296912">
            <a:off x="1704975" y="1739900"/>
            <a:ext cx="3959225" cy="1271588"/>
            <a:chOff x="1767881" y="4829654"/>
            <a:chExt cx="3958706" cy="1271587"/>
          </a:xfrm>
        </p:grpSpPr>
        <p:grpSp>
          <p:nvGrpSpPr>
            <p:cNvPr id="186401" name="Groupe 1">
              <a:extLst>
                <a:ext uri="{FF2B5EF4-FFF2-40B4-BE49-F238E27FC236}">
                  <a16:creationId xmlns:a16="http://schemas.microsoft.com/office/drawing/2014/main" id="{73F1D8B5-4DB1-4681-87EE-6E8FED651061}"/>
                </a:ext>
              </a:extLst>
            </p:cNvPr>
            <p:cNvGrpSpPr>
              <a:grpSpLocks/>
            </p:cNvGrpSpPr>
            <p:nvPr/>
          </p:nvGrpSpPr>
          <p:grpSpPr bwMode="auto">
            <a:xfrm rot="592886">
              <a:off x="1973183" y="4829654"/>
              <a:ext cx="3524667" cy="1271587"/>
              <a:chOff x="1313719" y="1890590"/>
              <a:chExt cx="2340059" cy="744237"/>
            </a:xfrm>
          </p:grpSpPr>
          <p:sp>
            <p:nvSpPr>
              <p:cNvPr id="27" name="Ellipse 3">
                <a:extLst>
                  <a:ext uri="{FF2B5EF4-FFF2-40B4-BE49-F238E27FC236}">
                    <a16:creationId xmlns:a16="http://schemas.microsoft.com/office/drawing/2014/main" id="{86BFF218-BD79-49E1-B301-62AA1CF6241C}"/>
                  </a:ext>
                </a:extLst>
              </p:cNvPr>
              <p:cNvSpPr/>
              <p:nvPr/>
            </p:nvSpPr>
            <p:spPr bwMode="auto">
              <a:xfrm rot="20776908">
                <a:off x="1313238" y="1890299"/>
                <a:ext cx="2340529" cy="744236"/>
              </a:xfrm>
              <a:custGeom>
                <a:avLst/>
                <a:gdLst>
                  <a:gd name="connsiteX0" fmla="*/ 0 w 5826377"/>
                  <a:gd name="connsiteY0" fmla="*/ 1033411 h 2066821"/>
                  <a:gd name="connsiteX1" fmla="*/ 2913189 w 5826377"/>
                  <a:gd name="connsiteY1" fmla="*/ 0 h 2066821"/>
                  <a:gd name="connsiteX2" fmla="*/ 5826378 w 5826377"/>
                  <a:gd name="connsiteY2" fmla="*/ 1033411 h 2066821"/>
                  <a:gd name="connsiteX3" fmla="*/ 2913189 w 5826377"/>
                  <a:gd name="connsiteY3" fmla="*/ 2066822 h 2066821"/>
                  <a:gd name="connsiteX4" fmla="*/ 0 w 5826377"/>
                  <a:gd name="connsiteY4" fmla="*/ 1033411 h 2066821"/>
                  <a:gd name="connsiteX0" fmla="*/ 0 w 5963004"/>
                  <a:gd name="connsiteY0" fmla="*/ 1117673 h 2151084"/>
                  <a:gd name="connsiteX1" fmla="*/ 2913189 w 5963004"/>
                  <a:gd name="connsiteY1" fmla="*/ 84262 h 2151084"/>
                  <a:gd name="connsiteX2" fmla="*/ 4908260 w 5963004"/>
                  <a:gd name="connsiteY2" fmla="*/ 178808 h 2151084"/>
                  <a:gd name="connsiteX3" fmla="*/ 5826378 w 5963004"/>
                  <a:gd name="connsiteY3" fmla="*/ 1117673 h 2151084"/>
                  <a:gd name="connsiteX4" fmla="*/ 2913189 w 5963004"/>
                  <a:gd name="connsiteY4" fmla="*/ 2151084 h 2151084"/>
                  <a:gd name="connsiteX5" fmla="*/ 0 w 5963004"/>
                  <a:gd name="connsiteY5" fmla="*/ 1117673 h 2151084"/>
                  <a:gd name="connsiteX0" fmla="*/ 0 w 5682491"/>
                  <a:gd name="connsiteY0" fmla="*/ 1117673 h 2198926"/>
                  <a:gd name="connsiteX1" fmla="*/ 2913189 w 5682491"/>
                  <a:gd name="connsiteY1" fmla="*/ 84262 h 2198926"/>
                  <a:gd name="connsiteX2" fmla="*/ 4908260 w 5682491"/>
                  <a:gd name="connsiteY2" fmla="*/ 178808 h 2198926"/>
                  <a:gd name="connsiteX3" fmla="*/ 5502993 w 5682491"/>
                  <a:gd name="connsiteY3" fmla="*/ 1920561 h 2198926"/>
                  <a:gd name="connsiteX4" fmla="*/ 2913189 w 5682491"/>
                  <a:gd name="connsiteY4" fmla="*/ 2151084 h 2198926"/>
                  <a:gd name="connsiteX5" fmla="*/ 0 w 5682491"/>
                  <a:gd name="connsiteY5" fmla="*/ 1117673 h 2198926"/>
                  <a:gd name="connsiteX0" fmla="*/ 0 w 5660189"/>
                  <a:gd name="connsiteY0" fmla="*/ 926212 h 2198502"/>
                  <a:gd name="connsiteX1" fmla="*/ 2890887 w 5660189"/>
                  <a:gd name="connsiteY1" fmla="*/ 71221 h 2198502"/>
                  <a:gd name="connsiteX2" fmla="*/ 4885958 w 5660189"/>
                  <a:gd name="connsiteY2" fmla="*/ 165767 h 2198502"/>
                  <a:gd name="connsiteX3" fmla="*/ 5480691 w 5660189"/>
                  <a:gd name="connsiteY3" fmla="*/ 1907520 h 2198502"/>
                  <a:gd name="connsiteX4" fmla="*/ 2890887 w 5660189"/>
                  <a:gd name="connsiteY4" fmla="*/ 2138043 h 2198502"/>
                  <a:gd name="connsiteX5" fmla="*/ 0 w 5660189"/>
                  <a:gd name="connsiteY5" fmla="*/ 926212 h 2198502"/>
                  <a:gd name="connsiteX0" fmla="*/ 13287 w 5673476"/>
                  <a:gd name="connsiteY0" fmla="*/ 941739 h 2214029"/>
                  <a:gd name="connsiteX1" fmla="*/ 1956320 w 5673476"/>
                  <a:gd name="connsiteY1" fmla="*/ 64445 h 2214029"/>
                  <a:gd name="connsiteX2" fmla="*/ 4899245 w 5673476"/>
                  <a:gd name="connsiteY2" fmla="*/ 181294 h 2214029"/>
                  <a:gd name="connsiteX3" fmla="*/ 5493978 w 5673476"/>
                  <a:gd name="connsiteY3" fmla="*/ 1923047 h 2214029"/>
                  <a:gd name="connsiteX4" fmla="*/ 2904174 w 5673476"/>
                  <a:gd name="connsiteY4" fmla="*/ 2153570 h 2214029"/>
                  <a:gd name="connsiteX5" fmla="*/ 13287 w 5673476"/>
                  <a:gd name="connsiteY5" fmla="*/ 941739 h 2214029"/>
                  <a:gd name="connsiteX0" fmla="*/ 101649 w 5761838"/>
                  <a:gd name="connsiteY0" fmla="*/ 941739 h 2143739"/>
                  <a:gd name="connsiteX1" fmla="*/ 2044682 w 5761838"/>
                  <a:gd name="connsiteY1" fmla="*/ 64445 h 2143739"/>
                  <a:gd name="connsiteX2" fmla="*/ 4987607 w 5761838"/>
                  <a:gd name="connsiteY2" fmla="*/ 181294 h 2143739"/>
                  <a:gd name="connsiteX3" fmla="*/ 5582340 w 5761838"/>
                  <a:gd name="connsiteY3" fmla="*/ 1923047 h 2143739"/>
                  <a:gd name="connsiteX4" fmla="*/ 840350 w 5761838"/>
                  <a:gd name="connsiteY4" fmla="*/ 2064360 h 2143739"/>
                  <a:gd name="connsiteX5" fmla="*/ 101649 w 5761838"/>
                  <a:gd name="connsiteY5" fmla="*/ 941739 h 2143739"/>
                  <a:gd name="connsiteX0" fmla="*/ 188442 w 5536397"/>
                  <a:gd name="connsiteY0" fmla="*/ 630387 h 2143793"/>
                  <a:gd name="connsiteX1" fmla="*/ 1819241 w 5536397"/>
                  <a:gd name="connsiteY1" fmla="*/ 43025 h 2143793"/>
                  <a:gd name="connsiteX2" fmla="*/ 4762166 w 5536397"/>
                  <a:gd name="connsiteY2" fmla="*/ 159874 h 2143793"/>
                  <a:gd name="connsiteX3" fmla="*/ 5356899 w 5536397"/>
                  <a:gd name="connsiteY3" fmla="*/ 1901627 h 2143793"/>
                  <a:gd name="connsiteX4" fmla="*/ 614909 w 5536397"/>
                  <a:gd name="connsiteY4" fmla="*/ 2042940 h 2143793"/>
                  <a:gd name="connsiteX5" fmla="*/ 188442 w 5536397"/>
                  <a:gd name="connsiteY5" fmla="*/ 630387 h 2143793"/>
                  <a:gd name="connsiteX0" fmla="*/ 174325 w 5321361"/>
                  <a:gd name="connsiteY0" fmla="*/ 630387 h 2200733"/>
                  <a:gd name="connsiteX1" fmla="*/ 1805124 w 5321361"/>
                  <a:gd name="connsiteY1" fmla="*/ 43025 h 2200733"/>
                  <a:gd name="connsiteX2" fmla="*/ 4748049 w 5321361"/>
                  <a:gd name="connsiteY2" fmla="*/ 159874 h 2200733"/>
                  <a:gd name="connsiteX3" fmla="*/ 5086304 w 5321361"/>
                  <a:gd name="connsiteY3" fmla="*/ 2035442 h 2200733"/>
                  <a:gd name="connsiteX4" fmla="*/ 600792 w 5321361"/>
                  <a:gd name="connsiteY4" fmla="*/ 2042940 h 2200733"/>
                  <a:gd name="connsiteX5" fmla="*/ 174325 w 5321361"/>
                  <a:gd name="connsiteY5" fmla="*/ 630387 h 2200733"/>
                  <a:gd name="connsiteX0" fmla="*/ 174325 w 5420438"/>
                  <a:gd name="connsiteY0" fmla="*/ 630387 h 2200733"/>
                  <a:gd name="connsiteX1" fmla="*/ 1805124 w 5420438"/>
                  <a:gd name="connsiteY1" fmla="*/ 43025 h 2200733"/>
                  <a:gd name="connsiteX2" fmla="*/ 4748049 w 5420438"/>
                  <a:gd name="connsiteY2" fmla="*/ 159874 h 2200733"/>
                  <a:gd name="connsiteX3" fmla="*/ 5086304 w 5420438"/>
                  <a:gd name="connsiteY3" fmla="*/ 2035442 h 2200733"/>
                  <a:gd name="connsiteX4" fmla="*/ 600792 w 5420438"/>
                  <a:gd name="connsiteY4" fmla="*/ 2042940 h 2200733"/>
                  <a:gd name="connsiteX5" fmla="*/ 174325 w 5420438"/>
                  <a:gd name="connsiteY5" fmla="*/ 630387 h 2200733"/>
                  <a:gd name="connsiteX0" fmla="*/ 174325 w 5372147"/>
                  <a:gd name="connsiteY0" fmla="*/ 607394 h 2177740"/>
                  <a:gd name="connsiteX1" fmla="*/ 1805124 w 5372147"/>
                  <a:gd name="connsiteY1" fmla="*/ 20032 h 2177740"/>
                  <a:gd name="connsiteX2" fmla="*/ 4748049 w 5372147"/>
                  <a:gd name="connsiteY2" fmla="*/ 136881 h 2177740"/>
                  <a:gd name="connsiteX3" fmla="*/ 4937619 w 5372147"/>
                  <a:gd name="connsiteY3" fmla="*/ 203787 h 2177740"/>
                  <a:gd name="connsiteX4" fmla="*/ 5086304 w 5372147"/>
                  <a:gd name="connsiteY4" fmla="*/ 2012449 h 2177740"/>
                  <a:gd name="connsiteX5" fmla="*/ 600792 w 5372147"/>
                  <a:gd name="connsiteY5" fmla="*/ 2019947 h 2177740"/>
                  <a:gd name="connsiteX6" fmla="*/ 174325 w 5372147"/>
                  <a:gd name="connsiteY6" fmla="*/ 607394 h 2177740"/>
                  <a:gd name="connsiteX0" fmla="*/ 174325 w 5372147"/>
                  <a:gd name="connsiteY0" fmla="*/ 607394 h 2177740"/>
                  <a:gd name="connsiteX1" fmla="*/ 1805124 w 5372147"/>
                  <a:gd name="connsiteY1" fmla="*/ 20032 h 2177740"/>
                  <a:gd name="connsiteX2" fmla="*/ 4748049 w 5372147"/>
                  <a:gd name="connsiteY2" fmla="*/ 136881 h 2177740"/>
                  <a:gd name="connsiteX3" fmla="*/ 4937619 w 5372147"/>
                  <a:gd name="connsiteY3" fmla="*/ 203787 h 2177740"/>
                  <a:gd name="connsiteX4" fmla="*/ 5086304 w 5372147"/>
                  <a:gd name="connsiteY4" fmla="*/ 2012449 h 2177740"/>
                  <a:gd name="connsiteX5" fmla="*/ 600792 w 5372147"/>
                  <a:gd name="connsiteY5" fmla="*/ 2019947 h 2177740"/>
                  <a:gd name="connsiteX6" fmla="*/ 174325 w 5372147"/>
                  <a:gd name="connsiteY6" fmla="*/ 607394 h 2177740"/>
                  <a:gd name="connsiteX0" fmla="*/ 174325 w 5428298"/>
                  <a:gd name="connsiteY0" fmla="*/ 682960 h 2297981"/>
                  <a:gd name="connsiteX1" fmla="*/ 1805124 w 5428298"/>
                  <a:gd name="connsiteY1" fmla="*/ 95598 h 2297981"/>
                  <a:gd name="connsiteX2" fmla="*/ 4748049 w 5428298"/>
                  <a:gd name="connsiteY2" fmla="*/ 212447 h 2297981"/>
                  <a:gd name="connsiteX3" fmla="*/ 5086304 w 5428298"/>
                  <a:gd name="connsiteY3" fmla="*/ 2088015 h 2297981"/>
                  <a:gd name="connsiteX4" fmla="*/ 600792 w 5428298"/>
                  <a:gd name="connsiteY4" fmla="*/ 2095513 h 2297981"/>
                  <a:gd name="connsiteX5" fmla="*/ 174325 w 5428298"/>
                  <a:gd name="connsiteY5" fmla="*/ 682960 h 2297981"/>
                  <a:gd name="connsiteX0" fmla="*/ 151277 w 4978783"/>
                  <a:gd name="connsiteY0" fmla="*/ 2095513 h 2334141"/>
                  <a:gd name="connsiteX1" fmla="*/ 1355609 w 4978783"/>
                  <a:gd name="connsiteY1" fmla="*/ 95598 h 2334141"/>
                  <a:gd name="connsiteX2" fmla="*/ 4298534 w 4978783"/>
                  <a:gd name="connsiteY2" fmla="*/ 212447 h 2334141"/>
                  <a:gd name="connsiteX3" fmla="*/ 4636789 w 4978783"/>
                  <a:gd name="connsiteY3" fmla="*/ 2088015 h 2334141"/>
                  <a:gd name="connsiteX4" fmla="*/ 151277 w 4978783"/>
                  <a:gd name="connsiteY4" fmla="*/ 2095513 h 2334141"/>
                  <a:gd name="connsiteX0" fmla="*/ 470246 w 5297752"/>
                  <a:gd name="connsiteY0" fmla="*/ 2066922 h 2301280"/>
                  <a:gd name="connsiteX1" fmla="*/ 604061 w 5297752"/>
                  <a:gd name="connsiteY1" fmla="*/ 133915 h 2301280"/>
                  <a:gd name="connsiteX2" fmla="*/ 4617503 w 5297752"/>
                  <a:gd name="connsiteY2" fmla="*/ 183856 h 2301280"/>
                  <a:gd name="connsiteX3" fmla="*/ 4955758 w 5297752"/>
                  <a:gd name="connsiteY3" fmla="*/ 2059424 h 2301280"/>
                  <a:gd name="connsiteX4" fmla="*/ 470246 w 5297752"/>
                  <a:gd name="connsiteY4" fmla="*/ 2066922 h 2301280"/>
                  <a:gd name="connsiteX0" fmla="*/ 508312 w 5335818"/>
                  <a:gd name="connsiteY0" fmla="*/ 2088925 h 2323283"/>
                  <a:gd name="connsiteX1" fmla="*/ 642127 w 5335818"/>
                  <a:gd name="connsiteY1" fmla="*/ 155918 h 2323283"/>
                  <a:gd name="connsiteX2" fmla="*/ 4655569 w 5335818"/>
                  <a:gd name="connsiteY2" fmla="*/ 205859 h 2323283"/>
                  <a:gd name="connsiteX3" fmla="*/ 4993824 w 5335818"/>
                  <a:gd name="connsiteY3" fmla="*/ 2081427 h 2323283"/>
                  <a:gd name="connsiteX4" fmla="*/ 508312 w 5335818"/>
                  <a:gd name="connsiteY4" fmla="*/ 2088925 h 2323283"/>
                  <a:gd name="connsiteX0" fmla="*/ 537928 w 5365434"/>
                  <a:gd name="connsiteY0" fmla="*/ 2041763 h 2267686"/>
                  <a:gd name="connsiteX1" fmla="*/ 615987 w 5365434"/>
                  <a:gd name="connsiteY1" fmla="*/ 242570 h 2267686"/>
                  <a:gd name="connsiteX2" fmla="*/ 4685185 w 5365434"/>
                  <a:gd name="connsiteY2" fmla="*/ 158697 h 2267686"/>
                  <a:gd name="connsiteX3" fmla="*/ 5023440 w 5365434"/>
                  <a:gd name="connsiteY3" fmla="*/ 2034265 h 2267686"/>
                  <a:gd name="connsiteX4" fmla="*/ 537928 w 5365434"/>
                  <a:gd name="connsiteY4" fmla="*/ 2041763 h 2267686"/>
                  <a:gd name="connsiteX0" fmla="*/ 475390 w 5302896"/>
                  <a:gd name="connsiteY0" fmla="*/ 2088286 h 2314209"/>
                  <a:gd name="connsiteX1" fmla="*/ 553449 w 5302896"/>
                  <a:gd name="connsiteY1" fmla="*/ 289093 h 2314209"/>
                  <a:gd name="connsiteX2" fmla="*/ 4622647 w 5302896"/>
                  <a:gd name="connsiteY2" fmla="*/ 205220 h 2314209"/>
                  <a:gd name="connsiteX3" fmla="*/ 4960902 w 5302896"/>
                  <a:gd name="connsiteY3" fmla="*/ 2080788 h 2314209"/>
                  <a:gd name="connsiteX4" fmla="*/ 475390 w 5302896"/>
                  <a:gd name="connsiteY4" fmla="*/ 2088286 h 2314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02896" h="2314209">
                    <a:moveTo>
                      <a:pt x="475390" y="2088286"/>
                    </a:moveTo>
                    <a:cubicBezTo>
                      <a:pt x="-259185" y="1789670"/>
                      <a:pt x="-70853" y="602937"/>
                      <a:pt x="553449" y="289093"/>
                    </a:cubicBezTo>
                    <a:cubicBezTo>
                      <a:pt x="1177751" y="-24751"/>
                      <a:pt x="4075784" y="-126849"/>
                      <a:pt x="4622647" y="205220"/>
                    </a:cubicBezTo>
                    <a:cubicBezTo>
                      <a:pt x="5169510" y="537289"/>
                      <a:pt x="5652111" y="1766944"/>
                      <a:pt x="4960902" y="2080788"/>
                    </a:cubicBezTo>
                    <a:cubicBezTo>
                      <a:pt x="4269693" y="2394632"/>
                      <a:pt x="1209965" y="2386902"/>
                      <a:pt x="475390" y="2088286"/>
                    </a:cubicBezTo>
                    <a:close/>
                  </a:path>
                </a:pathLst>
              </a:custGeom>
              <a:solidFill>
                <a:srgbClr val="FBD9DC"/>
              </a:solidFill>
              <a:ln>
                <a:noFill/>
              </a:ln>
              <a:effectLst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186404" name="ZoneTexte 45">
                <a:extLst>
                  <a:ext uri="{FF2B5EF4-FFF2-40B4-BE49-F238E27FC236}">
                    <a16:creationId xmlns:a16="http://schemas.microsoft.com/office/drawing/2014/main" id="{1233ADE8-CA1C-4743-84A9-0F472FB82B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893944">
                <a:off x="1602881" y="1937391"/>
                <a:ext cx="1730832" cy="414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r>
                  <a:rPr lang="fr-FR" altLang="fr-FR" sz="20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8 milliards d’habitants sur Terre d’ici 2024</a:t>
                </a:r>
              </a:p>
            </p:txBody>
          </p:sp>
        </p:grpSp>
        <p:sp>
          <p:nvSpPr>
            <p:cNvPr id="186402" name="ZoneTexte 45">
              <a:extLst>
                <a:ext uri="{FF2B5EF4-FFF2-40B4-BE49-F238E27FC236}">
                  <a16:creationId xmlns:a16="http://schemas.microsoft.com/office/drawing/2014/main" id="{9C856114-C77E-43F2-A9FD-5539F74A11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301058">
              <a:off x="1767881" y="5559881"/>
              <a:ext cx="395870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fr-FR" altLang="fr-FR" sz="1600">
                  <a:solidFill>
                    <a:srgbClr val="FF0000"/>
                  </a:solidFill>
                  <a:cs typeface="Arial" panose="020B0604020202020204" pitchFamily="34" charset="0"/>
                </a:rPr>
                <a:t>(selon une étude récente de l’ONU)</a:t>
              </a:r>
            </a:p>
          </p:txBody>
        </p:sp>
      </p:grpSp>
      <p:grpSp>
        <p:nvGrpSpPr>
          <p:cNvPr id="186377" name="Groupe 25">
            <a:extLst>
              <a:ext uri="{FF2B5EF4-FFF2-40B4-BE49-F238E27FC236}">
                <a16:creationId xmlns:a16="http://schemas.microsoft.com/office/drawing/2014/main" id="{F7396A8B-C0A6-4196-A847-3AF6B659EDF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9063" y="1138238"/>
            <a:ext cx="927100" cy="4945062"/>
            <a:chOff x="9758949" y="605568"/>
            <a:chExt cx="1110500" cy="5924401"/>
          </a:xfrm>
        </p:grpSpPr>
        <p:sp>
          <p:nvSpPr>
            <p:cNvPr id="28" name="Ellipse 27">
              <a:hlinkClick r:id="rId6" action="ppaction://hlinksldjump"/>
              <a:extLst>
                <a:ext uri="{FF2B5EF4-FFF2-40B4-BE49-F238E27FC236}">
                  <a16:creationId xmlns:a16="http://schemas.microsoft.com/office/drawing/2014/main" id="{3943BE7F-AF29-47FD-BBE0-4843174AEB81}"/>
                </a:ext>
              </a:extLst>
            </p:cNvPr>
            <p:cNvSpPr/>
            <p:nvPr/>
          </p:nvSpPr>
          <p:spPr>
            <a:xfrm>
              <a:off x="10308494" y="605568"/>
              <a:ext cx="560955" cy="56105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9" name="ZoneTexte 28">
              <a:hlinkClick r:id="rId6" action="ppaction://hlinksldjump"/>
              <a:extLst>
                <a:ext uri="{FF2B5EF4-FFF2-40B4-BE49-F238E27FC236}">
                  <a16:creationId xmlns:a16="http://schemas.microsoft.com/office/drawing/2014/main" id="{6390124A-34FF-4C27-BF5E-08567B6C033B}"/>
                </a:ext>
              </a:extLst>
            </p:cNvPr>
            <p:cNvSpPr txBox="1"/>
            <p:nvPr/>
          </p:nvSpPr>
          <p:spPr>
            <a:xfrm>
              <a:off x="10395965" y="656919"/>
              <a:ext cx="425945" cy="3385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  <p:grpSp>
          <p:nvGrpSpPr>
            <p:cNvPr id="186382" name="Groupe 29">
              <a:extLst>
                <a:ext uri="{FF2B5EF4-FFF2-40B4-BE49-F238E27FC236}">
                  <a16:creationId xmlns:a16="http://schemas.microsoft.com/office/drawing/2014/main" id="{3CB5C1F4-8614-47F1-BBE4-D4A495C74C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37657" y="5451173"/>
              <a:ext cx="560424" cy="560683"/>
              <a:chOff x="78863" y="5922598"/>
              <a:chExt cx="560424" cy="560683"/>
            </a:xfrm>
          </p:grpSpPr>
          <p:sp>
            <p:nvSpPr>
              <p:cNvPr id="50" name="Ellipse 49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9AC34256-3EDB-49A4-8BBB-C48A67AE30EE}"/>
                  </a:ext>
                </a:extLst>
              </p:cNvPr>
              <p:cNvSpPr/>
              <p:nvPr/>
            </p:nvSpPr>
            <p:spPr>
              <a:xfrm>
                <a:off x="79681" y="5923021"/>
                <a:ext cx="559052" cy="561058"/>
              </a:xfrm>
              <a:prstGeom prst="ellipse">
                <a:avLst/>
              </a:prstGeom>
              <a:gradFill flip="none" rotWithShape="1">
                <a:gsLst>
                  <a:gs pos="0">
                    <a:srgbClr val="6A59CF">
                      <a:tint val="66000"/>
                      <a:satMod val="160000"/>
                    </a:srgbClr>
                  </a:gs>
                  <a:gs pos="50000">
                    <a:srgbClr val="6A59CF">
                      <a:tint val="44500"/>
                      <a:satMod val="160000"/>
                    </a:srgbClr>
                  </a:gs>
                  <a:gs pos="100000">
                    <a:srgbClr val="6A59CF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ln>
                <a:solidFill>
                  <a:srgbClr val="9C5BCD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86400" name="ZoneTexte 50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CCD61A9-30B2-4D36-9CAB-7CB542BC78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5659" y="5972711"/>
                <a:ext cx="425637" cy="3385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600" b="1">
                    <a:solidFill>
                      <a:srgbClr val="9C5BCD"/>
                    </a:solidFill>
                  </a:rPr>
                  <a:t>S</a:t>
                </a:r>
                <a:r>
                  <a:rPr lang="fr-FR" altLang="fr-FR" sz="1600" b="1" baseline="-25000">
                    <a:solidFill>
                      <a:srgbClr val="9C5BCD"/>
                    </a:solidFill>
                  </a:rPr>
                  <a:t>7</a:t>
                </a:r>
              </a:p>
            </p:txBody>
          </p:sp>
        </p:grpSp>
        <p:grpSp>
          <p:nvGrpSpPr>
            <p:cNvPr id="186383" name="Groupe 30">
              <a:extLst>
                <a:ext uri="{FF2B5EF4-FFF2-40B4-BE49-F238E27FC236}">
                  <a16:creationId xmlns:a16="http://schemas.microsoft.com/office/drawing/2014/main" id="{BBAB4C4D-4344-4EFE-B66E-848CD7069F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55068" y="1416874"/>
              <a:ext cx="560424" cy="560683"/>
              <a:chOff x="296274" y="1076403"/>
              <a:chExt cx="560424" cy="560683"/>
            </a:xfrm>
          </p:grpSpPr>
          <p:sp>
            <p:nvSpPr>
              <p:cNvPr id="48" name="Ellipse 47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E345F6BE-D475-42C1-BE11-7FBDBCEF7441}"/>
                  </a:ext>
                </a:extLst>
              </p:cNvPr>
              <p:cNvSpPr/>
              <p:nvPr/>
            </p:nvSpPr>
            <p:spPr>
              <a:xfrm>
                <a:off x="296456" y="1077206"/>
                <a:ext cx="560955" cy="55915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49" name="ZoneTexte 48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90963478-DE62-44C3-862C-6CBFD08F7F46}"/>
                  </a:ext>
                </a:extLst>
              </p:cNvPr>
              <p:cNvSpPr txBox="1"/>
              <p:nvPr/>
            </p:nvSpPr>
            <p:spPr>
              <a:xfrm>
                <a:off x="383927" y="1128557"/>
                <a:ext cx="425945" cy="33663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2</a:t>
                </a:r>
              </a:p>
            </p:txBody>
          </p:sp>
        </p:grpSp>
        <p:grpSp>
          <p:nvGrpSpPr>
            <p:cNvPr id="186384" name="Groupe 32">
              <a:extLst>
                <a:ext uri="{FF2B5EF4-FFF2-40B4-BE49-F238E27FC236}">
                  <a16:creationId xmlns:a16="http://schemas.microsoft.com/office/drawing/2014/main" id="{1A24463E-799B-4B05-BBFF-08DDECDB64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12222" y="2228179"/>
              <a:ext cx="560425" cy="560683"/>
              <a:chOff x="257740" y="1077333"/>
              <a:chExt cx="560425" cy="560683"/>
            </a:xfrm>
          </p:grpSpPr>
          <p:sp>
            <p:nvSpPr>
              <p:cNvPr id="46" name="Ellipse 45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2A16E4A8-101E-4376-8EF5-565A093755A1}"/>
                  </a:ext>
                </a:extLst>
              </p:cNvPr>
              <p:cNvSpPr/>
              <p:nvPr/>
            </p:nvSpPr>
            <p:spPr>
              <a:xfrm>
                <a:off x="257033" y="1077037"/>
                <a:ext cx="560954" cy="561059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47" name="ZoneTexte 46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1BBF273F-097E-44F1-83F9-059379788A99}"/>
                  </a:ext>
                </a:extLst>
              </p:cNvPr>
              <p:cNvSpPr txBox="1"/>
              <p:nvPr/>
            </p:nvSpPr>
            <p:spPr>
              <a:xfrm>
                <a:off x="344504" y="1128389"/>
                <a:ext cx="427846" cy="33853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3</a:t>
                </a:r>
              </a:p>
            </p:txBody>
          </p:sp>
        </p:grpSp>
        <p:grpSp>
          <p:nvGrpSpPr>
            <p:cNvPr id="186385" name="Groupe 33">
              <a:extLst>
                <a:ext uri="{FF2B5EF4-FFF2-40B4-BE49-F238E27FC236}">
                  <a16:creationId xmlns:a16="http://schemas.microsoft.com/office/drawing/2014/main" id="{24570A6B-47A4-4CA4-95F3-8E3E4B9705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63025" y="3041072"/>
              <a:ext cx="560424" cy="560683"/>
              <a:chOff x="220117" y="1076919"/>
              <a:chExt cx="560424" cy="560683"/>
            </a:xfrm>
          </p:grpSpPr>
          <p:sp>
            <p:nvSpPr>
              <p:cNvPr id="42" name="Ellipse 41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8D59BB27-0FDA-4FF3-9204-5AAFF4215B26}"/>
                  </a:ext>
                </a:extLst>
              </p:cNvPr>
              <p:cNvSpPr/>
              <p:nvPr/>
            </p:nvSpPr>
            <p:spPr>
              <a:xfrm>
                <a:off x="158318" y="1077741"/>
                <a:ext cx="621803" cy="55915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45" name="ZoneTexte 44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F58A5C39-DFDD-4D5A-A632-FBD144BFF7A6}"/>
                  </a:ext>
                </a:extLst>
              </p:cNvPr>
              <p:cNvSpPr txBox="1"/>
              <p:nvPr/>
            </p:nvSpPr>
            <p:spPr>
              <a:xfrm>
                <a:off x="306638" y="1129093"/>
                <a:ext cx="425945" cy="33663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186386" name="Groupe 34">
              <a:extLst>
                <a:ext uri="{FF2B5EF4-FFF2-40B4-BE49-F238E27FC236}">
                  <a16:creationId xmlns:a16="http://schemas.microsoft.com/office/drawing/2014/main" id="{F9DA34DB-AF90-4C12-A428-A6D276A34C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26527" y="3850789"/>
              <a:ext cx="560425" cy="560683"/>
              <a:chOff x="172045" y="1077672"/>
              <a:chExt cx="560425" cy="560683"/>
            </a:xfrm>
          </p:grpSpPr>
          <p:sp>
            <p:nvSpPr>
              <p:cNvPr id="40" name="Ellipse 3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718B7370-D5B2-4D82-A539-2478B98F9E52}"/>
                  </a:ext>
                </a:extLst>
              </p:cNvPr>
              <p:cNvSpPr/>
              <p:nvPr/>
            </p:nvSpPr>
            <p:spPr>
              <a:xfrm>
                <a:off x="171464" y="1077083"/>
                <a:ext cx="560956" cy="56105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41" name="ZoneTexte 40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67E9BC23-EB67-4C73-A159-EE49C5C3D7B2}"/>
                  </a:ext>
                </a:extLst>
              </p:cNvPr>
              <p:cNvSpPr txBox="1"/>
              <p:nvPr/>
            </p:nvSpPr>
            <p:spPr>
              <a:xfrm>
                <a:off x="258935" y="1128433"/>
                <a:ext cx="427848" cy="33853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186387" name="Groupe 35">
              <a:extLst>
                <a:ext uri="{FF2B5EF4-FFF2-40B4-BE49-F238E27FC236}">
                  <a16:creationId xmlns:a16="http://schemas.microsoft.com/office/drawing/2014/main" id="{4A507F6C-83CD-4708-8912-8E6F2C858C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78918" y="4652569"/>
              <a:ext cx="560425" cy="560683"/>
              <a:chOff x="124436" y="1076667"/>
              <a:chExt cx="560425" cy="560683"/>
            </a:xfrm>
          </p:grpSpPr>
          <p:sp>
            <p:nvSpPr>
              <p:cNvPr id="38" name="Ellipse 37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8BAD07B2-E898-419F-AF98-0EF7C35DD547}"/>
                  </a:ext>
                </a:extLst>
              </p:cNvPr>
              <p:cNvSpPr/>
              <p:nvPr/>
            </p:nvSpPr>
            <p:spPr>
              <a:xfrm>
                <a:off x="123926" y="1076898"/>
                <a:ext cx="560954" cy="56105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39" name="ZoneTexte 38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09E10BCA-3A60-410B-8281-7109418146D8}"/>
                  </a:ext>
                </a:extLst>
              </p:cNvPr>
              <p:cNvSpPr txBox="1"/>
              <p:nvPr/>
            </p:nvSpPr>
            <p:spPr>
              <a:xfrm>
                <a:off x="211397" y="1128249"/>
                <a:ext cx="427846" cy="33853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sp>
          <p:nvSpPr>
            <p:cNvPr id="37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8949" y="6050692"/>
              <a:ext cx="1104795" cy="47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RÉFLEXION COLLECTIVE</a:t>
              </a:r>
            </a:p>
          </p:txBody>
        </p:sp>
      </p:grpSp>
      <p:pic>
        <p:nvPicPr>
          <p:cNvPr id="186378" name="Image 1">
            <a:extLst>
              <a:ext uri="{FF2B5EF4-FFF2-40B4-BE49-F238E27FC236}">
                <a16:creationId xmlns:a16="http://schemas.microsoft.com/office/drawing/2014/main" id="{19A426E3-AF24-4CEB-9D18-1F478B126A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Espace réservé du numéro de diapositive 1">
            <a:extLst>
              <a:ext uri="{FF2B5EF4-FFF2-40B4-BE49-F238E27FC236}">
                <a16:creationId xmlns:a16="http://schemas.microsoft.com/office/drawing/2014/main" id="{AEA31E39-EB2D-46C4-8E46-95429B4F8215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D72E8149-4A98-4ABF-8CE7-44F8FB8E2434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114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CC022234-2E89-4965-8F3E-6F34A26827D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546" y="1754187"/>
            <a:ext cx="261620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4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14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14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080" name="Groupe 3">
            <a:extLst>
              <a:ext uri="{FF2B5EF4-FFF2-40B4-BE49-F238E27FC236}">
                <a16:creationId xmlns:a16="http://schemas.microsoft.com/office/drawing/2014/main" id="{E96F99E6-7679-4394-98EE-A2B9F95F4299}"/>
              </a:ext>
            </a:extLst>
          </p:cNvPr>
          <p:cNvGrpSpPr>
            <a:grpSpLocks/>
          </p:cNvGrpSpPr>
          <p:nvPr/>
        </p:nvGrpSpPr>
        <p:grpSpPr bwMode="auto">
          <a:xfrm>
            <a:off x="6565900" y="950913"/>
            <a:ext cx="5567363" cy="3386137"/>
            <a:chOff x="6475968" y="1731956"/>
            <a:chExt cx="3862533" cy="2346786"/>
          </a:xfrm>
        </p:grpSpPr>
        <p:pic>
          <p:nvPicPr>
            <p:cNvPr id="188452" name="Image 1">
              <a:extLst>
                <a:ext uri="{FF2B5EF4-FFF2-40B4-BE49-F238E27FC236}">
                  <a16:creationId xmlns:a16="http://schemas.microsoft.com/office/drawing/2014/main" id="{F18FB8B4-7E6A-410E-8CE8-486E53C96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5968" y="1731956"/>
              <a:ext cx="3804716" cy="2345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874F08CF-3FD8-429C-A10A-CD97C06F04B2}"/>
                </a:ext>
              </a:extLst>
            </p:cNvPr>
            <p:cNvSpPr txBox="1"/>
            <p:nvPr/>
          </p:nvSpPr>
          <p:spPr>
            <a:xfrm>
              <a:off x="9590665" y="3887302"/>
              <a:ext cx="747836" cy="19144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Source : ONU</a:t>
              </a:r>
            </a:p>
          </p:txBody>
        </p:sp>
      </p:grpSp>
      <p:sp>
        <p:nvSpPr>
          <p:cNvPr id="43" name="Rectangle 2">
            <a:extLst>
              <a:ext uri="{FF2B5EF4-FFF2-40B4-BE49-F238E27FC236}">
                <a16:creationId xmlns:a16="http://schemas.microsoft.com/office/drawing/2014/main" id="{63F2C55E-66E6-43F7-8DD4-5CB6D66B00BD}"/>
              </a:ext>
            </a:extLst>
          </p:cNvPr>
          <p:cNvSpPr/>
          <p:nvPr/>
        </p:nvSpPr>
        <p:spPr>
          <a:xfrm>
            <a:off x="1293813" y="-90488"/>
            <a:ext cx="10898187" cy="1290638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5172D8E6-DDAF-4AAA-B478-9B8155BE9BA4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pic>
        <p:nvPicPr>
          <p:cNvPr id="216075" name="Image 14">
            <a:extLst>
              <a:ext uri="{FF2B5EF4-FFF2-40B4-BE49-F238E27FC236}">
                <a16:creationId xmlns:a16="http://schemas.microsoft.com/office/drawing/2014/main" id="{A42F5F58-8151-43C0-A74A-B7E6D248EF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425" y="1337313"/>
            <a:ext cx="506413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6076" name="Groupe 1">
            <a:extLst>
              <a:ext uri="{FF2B5EF4-FFF2-40B4-BE49-F238E27FC236}">
                <a16:creationId xmlns:a16="http://schemas.microsoft.com/office/drawing/2014/main" id="{0047FE3B-6154-4CFE-BD01-F618B95A9513}"/>
              </a:ext>
            </a:extLst>
          </p:cNvPr>
          <p:cNvGrpSpPr>
            <a:grpSpLocks/>
          </p:cNvGrpSpPr>
          <p:nvPr/>
        </p:nvGrpSpPr>
        <p:grpSpPr bwMode="auto">
          <a:xfrm rot="928570">
            <a:off x="6488112" y="4880501"/>
            <a:ext cx="3524250" cy="1271588"/>
            <a:chOff x="1313719" y="1890590"/>
            <a:chExt cx="2340059" cy="744237"/>
          </a:xfrm>
        </p:grpSpPr>
        <p:sp>
          <p:nvSpPr>
            <p:cNvPr id="18" name="Ellipse 3">
              <a:extLst>
                <a:ext uri="{FF2B5EF4-FFF2-40B4-BE49-F238E27FC236}">
                  <a16:creationId xmlns:a16="http://schemas.microsoft.com/office/drawing/2014/main" id="{86BFF218-BD79-49E1-B301-62AA1CF6241C}"/>
                </a:ext>
              </a:extLst>
            </p:cNvPr>
            <p:cNvSpPr/>
            <p:nvPr/>
          </p:nvSpPr>
          <p:spPr bwMode="auto">
            <a:xfrm rot="20776908">
              <a:off x="1313719" y="1890590"/>
              <a:ext cx="2340059" cy="744237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FBD9DC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>
                <a:solidFill>
                  <a:prstClr val="white"/>
                </a:solidFill>
              </a:endParaRPr>
            </a:p>
          </p:txBody>
        </p:sp>
        <p:sp>
          <p:nvSpPr>
            <p:cNvPr id="188451" name="ZoneTexte 45">
              <a:extLst>
                <a:ext uri="{FF2B5EF4-FFF2-40B4-BE49-F238E27FC236}">
                  <a16:creationId xmlns:a16="http://schemas.microsoft.com/office/drawing/2014/main" id="{9B50C97E-2E39-4F95-BA1D-EB8E2E6758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893944">
              <a:off x="1485126" y="1985348"/>
              <a:ext cx="1975617" cy="594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fr-FR" altLang="fr-FR" sz="2000" b="1">
                  <a:solidFill>
                    <a:srgbClr val="C00000"/>
                  </a:solidFill>
                  <a:cs typeface="Arial" panose="020B0604020202020204" pitchFamily="34" charset="0"/>
                </a:rPr>
                <a:t>Une personne sur sept</a:t>
              </a:r>
              <a:r>
                <a:rPr lang="fr-FR" altLang="fr-FR" sz="2000">
                  <a:solidFill>
                    <a:srgbClr val="C00000"/>
                  </a:solidFill>
                  <a:cs typeface="Arial" panose="020B0604020202020204" pitchFamily="34" charset="0"/>
                </a:rPr>
                <a:t> </a:t>
              </a:r>
              <a:r>
                <a:rPr lang="fr-FR" altLang="fr-FR" sz="2000">
                  <a:solidFill>
                    <a:srgbClr val="FF0000"/>
                  </a:solidFill>
                  <a:cs typeface="Arial" panose="020B0604020202020204" pitchFamily="34" charset="0"/>
                </a:rPr>
                <a:t>n'a pas accès à l'électricité dans le monde.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4E7C8EAD-0AB2-49B3-8B69-48863C800305}"/>
              </a:ext>
            </a:extLst>
          </p:cNvPr>
          <p:cNvSpPr/>
          <p:nvPr/>
        </p:nvSpPr>
        <p:spPr>
          <a:xfrm>
            <a:off x="1827212" y="1887707"/>
            <a:ext cx="4089400" cy="20774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fr-FR" sz="215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defRPr/>
            </a:pPr>
            <a:r>
              <a:rPr lang="fr-FR" sz="2150" dirty="0">
                <a:solidFill>
                  <a:schemeClr val="accent5">
                    <a:lumMod val="75000"/>
                  </a:schemeClr>
                </a:solidFill>
              </a:rPr>
              <a:t>La production d’électricité </a:t>
            </a:r>
            <a:r>
              <a:rPr lang="fr-FR" sz="2150" b="1" dirty="0">
                <a:solidFill>
                  <a:schemeClr val="accent5">
                    <a:lumMod val="75000"/>
                  </a:schemeClr>
                </a:solidFill>
              </a:rPr>
              <a:t>pollue</a:t>
            </a:r>
            <a:r>
              <a:rPr lang="fr-FR" sz="2150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>
              <a:defRPr/>
            </a:pPr>
            <a:r>
              <a:rPr lang="fr-FR" sz="2150" dirty="0">
                <a:solidFill>
                  <a:schemeClr val="accent5">
                    <a:lumMod val="75000"/>
                  </a:schemeClr>
                </a:solidFill>
              </a:rPr>
              <a:t>On assiste à une </a:t>
            </a:r>
            <a:r>
              <a:rPr lang="fr-FR" sz="2150" b="1" dirty="0">
                <a:solidFill>
                  <a:schemeClr val="accent5">
                    <a:lumMod val="75000"/>
                  </a:schemeClr>
                </a:solidFill>
              </a:rPr>
              <a:t>surconsommation d’électricité</a:t>
            </a:r>
            <a:r>
              <a:rPr lang="fr-FR" sz="2150" dirty="0">
                <a:solidFill>
                  <a:schemeClr val="accent5">
                    <a:lumMod val="75000"/>
                  </a:schemeClr>
                </a:solidFill>
              </a:rPr>
              <a:t> dans les pays développés tandis que </a:t>
            </a:r>
            <a:r>
              <a:rPr lang="fr-FR" sz="2150" b="1" dirty="0">
                <a:solidFill>
                  <a:schemeClr val="accent5">
                    <a:lumMod val="75000"/>
                  </a:schemeClr>
                </a:solidFill>
              </a:rPr>
              <a:t>les pays les plus pauvres en sont privés</a:t>
            </a:r>
            <a:r>
              <a:rPr lang="fr-FR" sz="2150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2CF66C57-A27A-4358-AC3D-2A2E0EAE3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4425" y="-260350"/>
            <a:ext cx="8605838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Accès à l’électricité: de profondes inégalités ?</a:t>
            </a:r>
          </a:p>
        </p:txBody>
      </p:sp>
      <p:pic>
        <p:nvPicPr>
          <p:cNvPr id="216074" name="Image 9">
            <a:extLst>
              <a:ext uri="{FF2B5EF4-FFF2-40B4-BE49-F238E27FC236}">
                <a16:creationId xmlns:a16="http://schemas.microsoft.com/office/drawing/2014/main" id="{5B231B40-29D3-4E96-A44B-602A4F9ED4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9" t="10359" r="7672" b="5602"/>
          <a:stretch>
            <a:fillRect/>
          </a:stretch>
        </p:blipFill>
        <p:spPr bwMode="auto">
          <a:xfrm>
            <a:off x="2441575" y="4060825"/>
            <a:ext cx="314642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26" name="Image 1">
            <a:extLst>
              <a:ext uri="{FF2B5EF4-FFF2-40B4-BE49-F238E27FC236}">
                <a16:creationId xmlns:a16="http://schemas.microsoft.com/office/drawing/2014/main" id="{2FBCD780-BA36-4AC6-83A7-9F71154C1A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8427" name="Groupe 25">
            <a:extLst>
              <a:ext uri="{FF2B5EF4-FFF2-40B4-BE49-F238E27FC236}">
                <a16:creationId xmlns:a16="http://schemas.microsoft.com/office/drawing/2014/main" id="{FAA10969-D7F0-48CF-9F45-5DED2AB3F16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9063" y="1138238"/>
            <a:ext cx="927100" cy="4945062"/>
            <a:chOff x="9758949" y="605568"/>
            <a:chExt cx="1110500" cy="5924401"/>
          </a:xfrm>
        </p:grpSpPr>
        <p:sp>
          <p:nvSpPr>
            <p:cNvPr id="71" name="Ellipse 70">
              <a:hlinkClick r:id="rId7" action="ppaction://hlinksldjump"/>
              <a:extLst>
                <a:ext uri="{FF2B5EF4-FFF2-40B4-BE49-F238E27FC236}">
                  <a16:creationId xmlns:a16="http://schemas.microsoft.com/office/drawing/2014/main" id="{0F4AD406-D505-4E7E-A20C-DABA2B2E857A}"/>
                </a:ext>
              </a:extLst>
            </p:cNvPr>
            <p:cNvSpPr/>
            <p:nvPr/>
          </p:nvSpPr>
          <p:spPr>
            <a:xfrm>
              <a:off x="10308494" y="605568"/>
              <a:ext cx="560955" cy="56105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2" name="ZoneTexte 71">
              <a:hlinkClick r:id="rId7" action="ppaction://hlinksldjump"/>
              <a:extLst>
                <a:ext uri="{FF2B5EF4-FFF2-40B4-BE49-F238E27FC236}">
                  <a16:creationId xmlns:a16="http://schemas.microsoft.com/office/drawing/2014/main" id="{8CCF6FDA-A563-468E-B174-D39FABC1D6F8}"/>
                </a:ext>
              </a:extLst>
            </p:cNvPr>
            <p:cNvSpPr txBox="1"/>
            <p:nvPr/>
          </p:nvSpPr>
          <p:spPr>
            <a:xfrm>
              <a:off x="10395965" y="656919"/>
              <a:ext cx="425945" cy="3385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  <p:grpSp>
          <p:nvGrpSpPr>
            <p:cNvPr id="188431" name="Groupe 29">
              <a:extLst>
                <a:ext uri="{FF2B5EF4-FFF2-40B4-BE49-F238E27FC236}">
                  <a16:creationId xmlns:a16="http://schemas.microsoft.com/office/drawing/2014/main" id="{B5310DDD-9902-483F-95D8-691A624621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37657" y="5451173"/>
              <a:ext cx="560424" cy="560683"/>
              <a:chOff x="78863" y="5922598"/>
              <a:chExt cx="560424" cy="560683"/>
            </a:xfrm>
          </p:grpSpPr>
          <p:sp>
            <p:nvSpPr>
              <p:cNvPr id="90" name="Ellipse 89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41DA9685-07C0-4691-B692-B5307EA31E6E}"/>
                  </a:ext>
                </a:extLst>
              </p:cNvPr>
              <p:cNvSpPr/>
              <p:nvPr/>
            </p:nvSpPr>
            <p:spPr>
              <a:xfrm>
                <a:off x="79681" y="5923021"/>
                <a:ext cx="559052" cy="561058"/>
              </a:xfrm>
              <a:prstGeom prst="ellipse">
                <a:avLst/>
              </a:prstGeom>
              <a:gradFill flip="none" rotWithShape="1">
                <a:gsLst>
                  <a:gs pos="0">
                    <a:srgbClr val="6A59CF">
                      <a:tint val="66000"/>
                      <a:satMod val="160000"/>
                    </a:srgbClr>
                  </a:gs>
                  <a:gs pos="50000">
                    <a:srgbClr val="6A59CF">
                      <a:tint val="44500"/>
                      <a:satMod val="160000"/>
                    </a:srgbClr>
                  </a:gs>
                  <a:gs pos="100000">
                    <a:srgbClr val="6A59CF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ln>
                <a:solidFill>
                  <a:srgbClr val="9C5BCD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88449" name="ZoneTexte 50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93D12E77-07FF-4C09-BD16-EE23A5953E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5659" y="5972711"/>
                <a:ext cx="425637" cy="3385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600" b="1">
                    <a:solidFill>
                      <a:srgbClr val="9C5BCD"/>
                    </a:solidFill>
                  </a:rPr>
                  <a:t>S</a:t>
                </a:r>
                <a:r>
                  <a:rPr lang="fr-FR" altLang="fr-FR" sz="1600" b="1" baseline="-25000">
                    <a:solidFill>
                      <a:srgbClr val="9C5BCD"/>
                    </a:solidFill>
                  </a:rPr>
                  <a:t>7</a:t>
                </a:r>
              </a:p>
            </p:txBody>
          </p:sp>
        </p:grpSp>
        <p:grpSp>
          <p:nvGrpSpPr>
            <p:cNvPr id="188432" name="Groupe 30">
              <a:extLst>
                <a:ext uri="{FF2B5EF4-FFF2-40B4-BE49-F238E27FC236}">
                  <a16:creationId xmlns:a16="http://schemas.microsoft.com/office/drawing/2014/main" id="{D654202D-19DC-4A4A-B905-0D0AEC89CF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55068" y="1416874"/>
              <a:ext cx="560424" cy="560683"/>
              <a:chOff x="296274" y="1076403"/>
              <a:chExt cx="560424" cy="560683"/>
            </a:xfrm>
          </p:grpSpPr>
          <p:sp>
            <p:nvSpPr>
              <p:cNvPr id="88" name="Ellipse 87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EFF005F6-63B2-40CA-A194-8EE4D984C3A5}"/>
                  </a:ext>
                </a:extLst>
              </p:cNvPr>
              <p:cNvSpPr/>
              <p:nvPr/>
            </p:nvSpPr>
            <p:spPr>
              <a:xfrm>
                <a:off x="296456" y="1077206"/>
                <a:ext cx="560955" cy="55915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9" name="ZoneTexte 8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F8B86ED1-4968-46C3-ADCC-DE5B9B617CE2}"/>
                  </a:ext>
                </a:extLst>
              </p:cNvPr>
              <p:cNvSpPr txBox="1"/>
              <p:nvPr/>
            </p:nvSpPr>
            <p:spPr>
              <a:xfrm>
                <a:off x="383927" y="1128557"/>
                <a:ext cx="425945" cy="33663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2</a:t>
                </a:r>
              </a:p>
            </p:txBody>
          </p:sp>
        </p:grpSp>
        <p:grpSp>
          <p:nvGrpSpPr>
            <p:cNvPr id="188433" name="Groupe 32">
              <a:extLst>
                <a:ext uri="{FF2B5EF4-FFF2-40B4-BE49-F238E27FC236}">
                  <a16:creationId xmlns:a16="http://schemas.microsoft.com/office/drawing/2014/main" id="{57CECB83-B3DF-445F-A9F9-46E36961B1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12222" y="2228179"/>
              <a:ext cx="560425" cy="560683"/>
              <a:chOff x="257740" y="1077333"/>
              <a:chExt cx="560425" cy="560683"/>
            </a:xfrm>
          </p:grpSpPr>
          <p:sp>
            <p:nvSpPr>
              <p:cNvPr id="86" name="Ellipse 85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C8977852-D3B8-4D40-9821-887A32DAC475}"/>
                  </a:ext>
                </a:extLst>
              </p:cNvPr>
              <p:cNvSpPr/>
              <p:nvPr/>
            </p:nvSpPr>
            <p:spPr>
              <a:xfrm>
                <a:off x="257033" y="1077037"/>
                <a:ext cx="560954" cy="561059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7" name="ZoneTexte 86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DAF05388-8845-47D7-87E5-F498F4C0A3E5}"/>
                  </a:ext>
                </a:extLst>
              </p:cNvPr>
              <p:cNvSpPr txBox="1"/>
              <p:nvPr/>
            </p:nvSpPr>
            <p:spPr>
              <a:xfrm>
                <a:off x="344504" y="1128389"/>
                <a:ext cx="427846" cy="33853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3</a:t>
                </a:r>
              </a:p>
            </p:txBody>
          </p:sp>
        </p:grpSp>
        <p:grpSp>
          <p:nvGrpSpPr>
            <p:cNvPr id="188434" name="Groupe 33">
              <a:extLst>
                <a:ext uri="{FF2B5EF4-FFF2-40B4-BE49-F238E27FC236}">
                  <a16:creationId xmlns:a16="http://schemas.microsoft.com/office/drawing/2014/main" id="{F281EF92-C2B1-406D-9ABE-C562DCD132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63025" y="3041072"/>
              <a:ext cx="560424" cy="560683"/>
              <a:chOff x="220117" y="1076919"/>
              <a:chExt cx="560424" cy="560683"/>
            </a:xfrm>
          </p:grpSpPr>
          <p:sp>
            <p:nvSpPr>
              <p:cNvPr id="84" name="Ellipse 83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C643C6D9-E053-4E32-B81B-31E2129611D2}"/>
                  </a:ext>
                </a:extLst>
              </p:cNvPr>
              <p:cNvSpPr/>
              <p:nvPr/>
            </p:nvSpPr>
            <p:spPr>
              <a:xfrm>
                <a:off x="158318" y="1077741"/>
                <a:ext cx="621803" cy="55915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5" name="ZoneTexte 84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EC56578E-14D1-4CD0-849A-9E2297570436}"/>
                  </a:ext>
                </a:extLst>
              </p:cNvPr>
              <p:cNvSpPr txBox="1"/>
              <p:nvPr/>
            </p:nvSpPr>
            <p:spPr>
              <a:xfrm>
                <a:off x="306638" y="1129093"/>
                <a:ext cx="425945" cy="33663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188435" name="Groupe 34">
              <a:extLst>
                <a:ext uri="{FF2B5EF4-FFF2-40B4-BE49-F238E27FC236}">
                  <a16:creationId xmlns:a16="http://schemas.microsoft.com/office/drawing/2014/main" id="{F0CC4B21-B0B0-4759-8A24-62A7D6238C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26527" y="3850789"/>
              <a:ext cx="560425" cy="560683"/>
              <a:chOff x="172045" y="1077672"/>
              <a:chExt cx="560425" cy="560683"/>
            </a:xfrm>
          </p:grpSpPr>
          <p:sp>
            <p:nvSpPr>
              <p:cNvPr id="82" name="Ellipse 81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23E283D3-9591-4505-807B-F44C3A535A12}"/>
                  </a:ext>
                </a:extLst>
              </p:cNvPr>
              <p:cNvSpPr/>
              <p:nvPr/>
            </p:nvSpPr>
            <p:spPr>
              <a:xfrm>
                <a:off x="171464" y="1077083"/>
                <a:ext cx="560956" cy="56105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3" name="ZoneTexte 82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E6B235ED-C75C-462D-B212-1DDE7F198BCC}"/>
                  </a:ext>
                </a:extLst>
              </p:cNvPr>
              <p:cNvSpPr txBox="1"/>
              <p:nvPr/>
            </p:nvSpPr>
            <p:spPr>
              <a:xfrm>
                <a:off x="258935" y="1128433"/>
                <a:ext cx="427848" cy="33853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188436" name="Groupe 35">
              <a:extLst>
                <a:ext uri="{FF2B5EF4-FFF2-40B4-BE49-F238E27FC236}">
                  <a16:creationId xmlns:a16="http://schemas.microsoft.com/office/drawing/2014/main" id="{5281EA60-0974-4090-806E-770FFD8892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78918" y="4652569"/>
              <a:ext cx="560425" cy="560683"/>
              <a:chOff x="124436" y="1076667"/>
              <a:chExt cx="560425" cy="560683"/>
            </a:xfrm>
          </p:grpSpPr>
          <p:sp>
            <p:nvSpPr>
              <p:cNvPr id="80" name="Ellipse 79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B2250200-9702-4096-9914-C22D6B746052}"/>
                  </a:ext>
                </a:extLst>
              </p:cNvPr>
              <p:cNvSpPr/>
              <p:nvPr/>
            </p:nvSpPr>
            <p:spPr>
              <a:xfrm>
                <a:off x="123926" y="1076898"/>
                <a:ext cx="560954" cy="56105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1" name="ZoneTexte 80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E513F31A-20C7-463A-95C7-BDC090239C72}"/>
                  </a:ext>
                </a:extLst>
              </p:cNvPr>
              <p:cNvSpPr txBox="1"/>
              <p:nvPr/>
            </p:nvSpPr>
            <p:spPr>
              <a:xfrm>
                <a:off x="211397" y="1128249"/>
                <a:ext cx="427846" cy="33853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sp>
          <p:nvSpPr>
            <p:cNvPr id="79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8949" y="6050692"/>
              <a:ext cx="1104795" cy="47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RÉFLEXION COLLECTIVE</a:t>
              </a:r>
            </a:p>
          </p:txBody>
        </p:sp>
      </p:grpSp>
      <p:sp>
        <p:nvSpPr>
          <p:cNvPr id="38" name="Espace réservé du numéro de diapositive 1">
            <a:extLst>
              <a:ext uri="{FF2B5EF4-FFF2-40B4-BE49-F238E27FC236}">
                <a16:creationId xmlns:a16="http://schemas.microsoft.com/office/drawing/2014/main" id="{69ECAB17-017B-422F-8299-0100B7AE8B15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C5D91411-B3A0-4646-8DE7-DC6FA1E09837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115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CC022234-2E89-4965-8F3E-6F34A26827D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546" y="1754187"/>
            <a:ext cx="261620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6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6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6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6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2">
            <a:extLst>
              <a:ext uri="{FF2B5EF4-FFF2-40B4-BE49-F238E27FC236}">
                <a16:creationId xmlns:a16="http://schemas.microsoft.com/office/drawing/2014/main" id="{FD27831E-A5C6-4736-8468-9FB09DF2690D}"/>
              </a:ext>
            </a:extLst>
          </p:cNvPr>
          <p:cNvSpPr/>
          <p:nvPr/>
        </p:nvSpPr>
        <p:spPr>
          <a:xfrm>
            <a:off x="1374775" y="-90488"/>
            <a:ext cx="10817225" cy="1457326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4000" b="1" dirty="0">
              <a:solidFill>
                <a:srgbClr val="2F5597"/>
              </a:solidFill>
            </a:endParaRPr>
          </a:p>
        </p:txBody>
      </p:sp>
      <p:sp>
        <p:nvSpPr>
          <p:cNvPr id="54" name="Rectangle 1">
            <a:extLst>
              <a:ext uri="{FF2B5EF4-FFF2-40B4-BE49-F238E27FC236}">
                <a16:creationId xmlns:a16="http://schemas.microsoft.com/office/drawing/2014/main" id="{1254889A-C3E2-4008-92E7-AE263A76A442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290839" name="Text Box 4">
            <a:extLst>
              <a:ext uri="{FF2B5EF4-FFF2-40B4-BE49-F238E27FC236}">
                <a16:creationId xmlns:a16="http://schemas.microsoft.com/office/drawing/2014/main" id="{DE578569-0EDF-4702-B136-CF6A91E45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5624" y="174452"/>
            <a:ext cx="9705016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8429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429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429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429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429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429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429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429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429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Accès à l’alimentation : de profondes inégalités ?</a:t>
            </a:r>
          </a:p>
        </p:txBody>
      </p:sp>
      <p:pic>
        <p:nvPicPr>
          <p:cNvPr id="218127" name="Image 1">
            <a:extLst>
              <a:ext uri="{FF2B5EF4-FFF2-40B4-BE49-F238E27FC236}">
                <a16:creationId xmlns:a16="http://schemas.microsoft.com/office/drawing/2014/main" id="{B19F2D1C-CFD3-4C7B-9016-5DC1A0B26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387" y="2457310"/>
            <a:ext cx="4957762" cy="325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0470" name="Groupe 25">
            <a:extLst>
              <a:ext uri="{FF2B5EF4-FFF2-40B4-BE49-F238E27FC236}">
                <a16:creationId xmlns:a16="http://schemas.microsoft.com/office/drawing/2014/main" id="{932FBE57-D3B0-49DF-BF2F-AA53F7A0C76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5888" y="1138238"/>
            <a:ext cx="930275" cy="4951412"/>
            <a:chOff x="9754656" y="605568"/>
            <a:chExt cx="1114793" cy="5932696"/>
          </a:xfrm>
        </p:grpSpPr>
        <p:sp>
          <p:nvSpPr>
            <p:cNvPr id="41" name="Ellipse 40">
              <a:hlinkClick r:id="rId4" action="ppaction://hlinksldjump"/>
              <a:extLst>
                <a:ext uri="{FF2B5EF4-FFF2-40B4-BE49-F238E27FC236}">
                  <a16:creationId xmlns:a16="http://schemas.microsoft.com/office/drawing/2014/main" id="{F60A3F50-59DC-4AC1-AD2B-AF257C614605}"/>
                </a:ext>
              </a:extLst>
            </p:cNvPr>
            <p:cNvSpPr/>
            <p:nvPr/>
          </p:nvSpPr>
          <p:spPr>
            <a:xfrm>
              <a:off x="10308247" y="605568"/>
              <a:ext cx="561202" cy="56112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2" name="ZoneTexte 41">
              <a:hlinkClick r:id="rId4" action="ppaction://hlinksldjump"/>
              <a:extLst>
                <a:ext uri="{FF2B5EF4-FFF2-40B4-BE49-F238E27FC236}">
                  <a16:creationId xmlns:a16="http://schemas.microsoft.com/office/drawing/2014/main" id="{45BDF871-28F0-4B52-A24D-420D93721E95}"/>
                </a:ext>
              </a:extLst>
            </p:cNvPr>
            <p:cNvSpPr txBox="1"/>
            <p:nvPr/>
          </p:nvSpPr>
          <p:spPr>
            <a:xfrm>
              <a:off x="10395756" y="656925"/>
              <a:ext cx="426132" cy="33857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  <p:grpSp>
          <p:nvGrpSpPr>
            <p:cNvPr id="190481" name="Groupe 29">
              <a:extLst>
                <a:ext uri="{FF2B5EF4-FFF2-40B4-BE49-F238E27FC236}">
                  <a16:creationId xmlns:a16="http://schemas.microsoft.com/office/drawing/2014/main" id="{C499B12D-773F-42B4-A2FA-996D1E4242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37657" y="5451173"/>
              <a:ext cx="560424" cy="560683"/>
              <a:chOff x="78863" y="5922598"/>
              <a:chExt cx="560424" cy="560683"/>
            </a:xfrm>
          </p:grpSpPr>
          <p:sp>
            <p:nvSpPr>
              <p:cNvPr id="62" name="Ellipse 61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D7CD956-2FEE-4DF5-AE03-77A62182B7B8}"/>
                  </a:ext>
                </a:extLst>
              </p:cNvPr>
              <p:cNvSpPr/>
              <p:nvPr/>
            </p:nvSpPr>
            <p:spPr>
              <a:xfrm>
                <a:off x="79316" y="5921679"/>
                <a:ext cx="559299" cy="561124"/>
              </a:xfrm>
              <a:prstGeom prst="ellipse">
                <a:avLst/>
              </a:prstGeom>
              <a:gradFill flip="none" rotWithShape="1">
                <a:gsLst>
                  <a:gs pos="0">
                    <a:srgbClr val="6A59CF">
                      <a:tint val="66000"/>
                      <a:satMod val="160000"/>
                    </a:srgbClr>
                  </a:gs>
                  <a:gs pos="50000">
                    <a:srgbClr val="6A59CF">
                      <a:tint val="44500"/>
                      <a:satMod val="160000"/>
                    </a:srgbClr>
                  </a:gs>
                  <a:gs pos="100000">
                    <a:srgbClr val="6A59CF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ln>
                <a:solidFill>
                  <a:srgbClr val="9C5BCD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90499" name="ZoneTexte 50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47CAC9DA-3280-4730-A5FF-C2EFA7D29F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5659" y="5972711"/>
                <a:ext cx="425637" cy="3385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600" b="1">
                    <a:solidFill>
                      <a:srgbClr val="9C5BCD"/>
                    </a:solidFill>
                  </a:rPr>
                  <a:t>S</a:t>
                </a:r>
                <a:r>
                  <a:rPr lang="fr-FR" altLang="fr-FR" sz="1600" b="1" baseline="-25000">
                    <a:solidFill>
                      <a:srgbClr val="9C5BCD"/>
                    </a:solidFill>
                  </a:rPr>
                  <a:t>7</a:t>
                </a:r>
              </a:p>
            </p:txBody>
          </p:sp>
        </p:grpSp>
        <p:grpSp>
          <p:nvGrpSpPr>
            <p:cNvPr id="190482" name="Groupe 30">
              <a:extLst>
                <a:ext uri="{FF2B5EF4-FFF2-40B4-BE49-F238E27FC236}">
                  <a16:creationId xmlns:a16="http://schemas.microsoft.com/office/drawing/2014/main" id="{D7C29114-52C9-44D7-BF3E-2A61A3153B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55068" y="1416874"/>
              <a:ext cx="560424" cy="560683"/>
              <a:chOff x="296274" y="1076403"/>
              <a:chExt cx="560424" cy="560683"/>
            </a:xfrm>
          </p:grpSpPr>
          <p:sp>
            <p:nvSpPr>
              <p:cNvPr id="60" name="Ellipse 59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C67D2C6C-A787-469A-8C30-767D9CA07EAE}"/>
                  </a:ext>
                </a:extLst>
              </p:cNvPr>
              <p:cNvSpPr/>
              <p:nvPr/>
            </p:nvSpPr>
            <p:spPr>
              <a:xfrm>
                <a:off x="296187" y="1077299"/>
                <a:ext cx="561202" cy="559221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1" name="ZoneTexte 60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A9F1527A-100B-480E-BF66-BD5D7FB23381}"/>
                  </a:ext>
                </a:extLst>
              </p:cNvPr>
              <p:cNvSpPr txBox="1"/>
              <p:nvPr/>
            </p:nvSpPr>
            <p:spPr>
              <a:xfrm>
                <a:off x="383696" y="1128657"/>
                <a:ext cx="426132" cy="33667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2</a:t>
                </a:r>
              </a:p>
            </p:txBody>
          </p:sp>
        </p:grpSp>
        <p:grpSp>
          <p:nvGrpSpPr>
            <p:cNvPr id="190483" name="Groupe 32">
              <a:extLst>
                <a:ext uri="{FF2B5EF4-FFF2-40B4-BE49-F238E27FC236}">
                  <a16:creationId xmlns:a16="http://schemas.microsoft.com/office/drawing/2014/main" id="{C0E3AA59-6EBF-460B-9A1A-C598769CBE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12222" y="2228179"/>
              <a:ext cx="560425" cy="560683"/>
              <a:chOff x="257740" y="1077333"/>
              <a:chExt cx="560425" cy="560683"/>
            </a:xfrm>
          </p:grpSpPr>
          <p:sp>
            <p:nvSpPr>
              <p:cNvPr id="58" name="Ellipse 57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4F747714-E0FD-405F-BAF6-CC628BFB434D}"/>
                  </a:ext>
                </a:extLst>
              </p:cNvPr>
              <p:cNvSpPr/>
              <p:nvPr/>
            </p:nvSpPr>
            <p:spPr>
              <a:xfrm>
                <a:off x="258646" y="1077225"/>
                <a:ext cx="559299" cy="561124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9" name="ZoneTexte 5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F56CCF18-CB6E-4166-B465-E73C08473FC3}"/>
                  </a:ext>
                </a:extLst>
              </p:cNvPr>
              <p:cNvSpPr txBox="1"/>
              <p:nvPr/>
            </p:nvSpPr>
            <p:spPr>
              <a:xfrm>
                <a:off x="346155" y="1128583"/>
                <a:ext cx="426132" cy="33857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3</a:t>
                </a:r>
              </a:p>
            </p:txBody>
          </p:sp>
        </p:grpSp>
        <p:grpSp>
          <p:nvGrpSpPr>
            <p:cNvPr id="190484" name="Groupe 33">
              <a:extLst>
                <a:ext uri="{FF2B5EF4-FFF2-40B4-BE49-F238E27FC236}">
                  <a16:creationId xmlns:a16="http://schemas.microsoft.com/office/drawing/2014/main" id="{F785E021-4995-4817-95CC-4C6BD0804B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63025" y="3041072"/>
              <a:ext cx="560424" cy="560683"/>
              <a:chOff x="220117" y="1076919"/>
              <a:chExt cx="560424" cy="560683"/>
            </a:xfrm>
          </p:grpSpPr>
          <p:sp>
            <p:nvSpPr>
              <p:cNvPr id="56" name="Ellipse 55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8C61F5ED-9557-4603-9154-66CE38269506}"/>
                  </a:ext>
                </a:extLst>
              </p:cNvPr>
              <p:cNvSpPr/>
              <p:nvPr/>
            </p:nvSpPr>
            <p:spPr>
              <a:xfrm>
                <a:off x="220758" y="1076122"/>
                <a:ext cx="559299" cy="56112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7" name="ZoneTexte 56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DD8710E3-BAF3-4834-A963-52E974A7DF49}"/>
                  </a:ext>
                </a:extLst>
              </p:cNvPr>
              <p:cNvSpPr txBox="1"/>
              <p:nvPr/>
            </p:nvSpPr>
            <p:spPr>
              <a:xfrm>
                <a:off x="306366" y="1127479"/>
                <a:ext cx="426132" cy="33857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190485" name="Groupe 34">
              <a:extLst>
                <a:ext uri="{FF2B5EF4-FFF2-40B4-BE49-F238E27FC236}">
                  <a16:creationId xmlns:a16="http://schemas.microsoft.com/office/drawing/2014/main" id="{F7741CFC-82AD-4782-895A-1500E33D63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26527" y="3850789"/>
              <a:ext cx="560425" cy="560683"/>
              <a:chOff x="172045" y="1077672"/>
              <a:chExt cx="560425" cy="560683"/>
            </a:xfrm>
          </p:grpSpPr>
          <p:sp>
            <p:nvSpPr>
              <p:cNvPr id="52" name="Ellipse 5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ECC4FB1F-0B1A-4A94-991F-E9F1736A14D2}"/>
                  </a:ext>
                </a:extLst>
              </p:cNvPr>
              <p:cNvSpPr/>
              <p:nvPr/>
            </p:nvSpPr>
            <p:spPr>
              <a:xfrm>
                <a:off x="171137" y="1077459"/>
                <a:ext cx="561202" cy="56112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5" name="ZoneTexte 54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1B280E20-A2B4-4F43-A8FC-899A271F62AC}"/>
                  </a:ext>
                </a:extLst>
              </p:cNvPr>
              <p:cNvSpPr txBox="1"/>
              <p:nvPr/>
            </p:nvSpPr>
            <p:spPr>
              <a:xfrm>
                <a:off x="258646" y="1128815"/>
                <a:ext cx="428035" cy="33857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190486" name="Groupe 35">
              <a:extLst>
                <a:ext uri="{FF2B5EF4-FFF2-40B4-BE49-F238E27FC236}">
                  <a16:creationId xmlns:a16="http://schemas.microsoft.com/office/drawing/2014/main" id="{9A1F0BE0-C9C2-4FB6-A2BF-AD1F47F113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78918" y="4652569"/>
              <a:ext cx="560425" cy="560683"/>
              <a:chOff x="124436" y="1076667"/>
              <a:chExt cx="560425" cy="560683"/>
            </a:xfrm>
          </p:grpSpPr>
          <p:sp>
            <p:nvSpPr>
              <p:cNvPr id="50" name="Ellipse 49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BE55AB2D-97C2-41F0-A6F6-F9508D192486}"/>
                  </a:ext>
                </a:extLst>
              </p:cNvPr>
              <p:cNvSpPr/>
              <p:nvPr/>
            </p:nvSpPr>
            <p:spPr>
              <a:xfrm>
                <a:off x="123578" y="1077367"/>
                <a:ext cx="561200" cy="559221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1" name="ZoneTexte 50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2E52700B-1324-434D-8986-F0A638716E64}"/>
                  </a:ext>
                </a:extLst>
              </p:cNvPr>
              <p:cNvSpPr txBox="1"/>
              <p:nvPr/>
            </p:nvSpPr>
            <p:spPr>
              <a:xfrm>
                <a:off x="211087" y="1128723"/>
                <a:ext cx="428034" cy="33857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sp>
          <p:nvSpPr>
            <p:cNvPr id="49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4656" y="6058931"/>
              <a:ext cx="1105281" cy="479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RÉFLEXION COLLECTIVE</a:t>
              </a:r>
            </a:p>
          </p:txBody>
        </p:sp>
      </p:grpSp>
      <p:pic>
        <p:nvPicPr>
          <p:cNvPr id="190471" name="Image 1">
            <a:extLst>
              <a:ext uri="{FF2B5EF4-FFF2-40B4-BE49-F238E27FC236}">
                <a16:creationId xmlns:a16="http://schemas.microsoft.com/office/drawing/2014/main" id="{B0559CD2-4637-48C9-9B89-2E226C0110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8B4A2BC-D363-4E4C-9B12-DDFCFEA9A68E}"/>
              </a:ext>
            </a:extLst>
          </p:cNvPr>
          <p:cNvSpPr/>
          <p:nvPr/>
        </p:nvSpPr>
        <p:spPr>
          <a:xfrm>
            <a:off x="1673717" y="2157834"/>
            <a:ext cx="4451350" cy="373179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fr-FR" sz="215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defRPr/>
            </a:pPr>
            <a:r>
              <a:rPr lang="fr-FR" sz="2150" dirty="0">
                <a:solidFill>
                  <a:schemeClr val="accent5">
                    <a:lumMod val="75000"/>
                  </a:schemeClr>
                </a:solidFill>
              </a:rPr>
              <a:t>L’alimentation </a:t>
            </a:r>
            <a:r>
              <a:rPr lang="fr-FR" sz="2150" b="1" dirty="0">
                <a:solidFill>
                  <a:schemeClr val="accent5">
                    <a:lumMod val="75000"/>
                  </a:schemeClr>
                </a:solidFill>
              </a:rPr>
              <a:t>pollue</a:t>
            </a:r>
            <a:r>
              <a:rPr lang="fr-FR" sz="2150" dirty="0">
                <a:solidFill>
                  <a:schemeClr val="accent5">
                    <a:lumMod val="75000"/>
                  </a:schemeClr>
                </a:solidFill>
              </a:rPr>
              <a:t>, que ce soit par la production de denrées alimentaires, le transport, ou le gaspillage.</a:t>
            </a:r>
          </a:p>
          <a:p>
            <a:pPr>
              <a:defRPr/>
            </a:pPr>
            <a:endParaRPr lang="fr-FR" sz="215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defRPr/>
            </a:pPr>
            <a:r>
              <a:rPr lang="fr-FR" sz="2150" dirty="0">
                <a:solidFill>
                  <a:schemeClr val="accent5">
                    <a:lumMod val="75000"/>
                  </a:schemeClr>
                </a:solidFill>
              </a:rPr>
              <a:t>Or, ce secteur fait face à de profondes inégalités : </a:t>
            </a:r>
            <a:r>
              <a:rPr lang="fr-FR" sz="2150" b="1" dirty="0">
                <a:solidFill>
                  <a:schemeClr val="accent5">
                    <a:lumMod val="75000"/>
                  </a:schemeClr>
                </a:solidFill>
              </a:rPr>
              <a:t>la surconsommation la plus débridée côtoie les pénuries les plus criantes</a:t>
            </a:r>
            <a:r>
              <a:rPr lang="fr-FR" sz="2150" dirty="0">
                <a:solidFill>
                  <a:schemeClr val="accent5">
                    <a:lumMod val="75000"/>
                  </a:schemeClr>
                </a:solidFill>
              </a:rPr>
              <a:t>. Les Américains consomment 10 fois plus que les Africains.</a:t>
            </a:r>
          </a:p>
        </p:txBody>
      </p:sp>
      <p:grpSp>
        <p:nvGrpSpPr>
          <p:cNvPr id="34" name="Groupe 1">
            <a:extLst>
              <a:ext uri="{FF2B5EF4-FFF2-40B4-BE49-F238E27FC236}">
                <a16:creationId xmlns:a16="http://schemas.microsoft.com/office/drawing/2014/main" id="{573E9DAB-6C47-451A-9E20-880CEED0B9CC}"/>
              </a:ext>
            </a:extLst>
          </p:cNvPr>
          <p:cNvGrpSpPr>
            <a:grpSpLocks/>
          </p:cNvGrpSpPr>
          <p:nvPr/>
        </p:nvGrpSpPr>
        <p:grpSpPr bwMode="auto">
          <a:xfrm rot="928570">
            <a:off x="8092088" y="1085051"/>
            <a:ext cx="3524250" cy="1271588"/>
            <a:chOff x="1313719" y="1890590"/>
            <a:chExt cx="2340059" cy="744237"/>
          </a:xfrm>
        </p:grpSpPr>
        <p:sp>
          <p:nvSpPr>
            <p:cNvPr id="35" name="Ellipse 3">
              <a:extLst>
                <a:ext uri="{FF2B5EF4-FFF2-40B4-BE49-F238E27FC236}">
                  <a16:creationId xmlns:a16="http://schemas.microsoft.com/office/drawing/2014/main" id="{86BFF218-BD79-49E1-B301-62AA1CF6241C}"/>
                </a:ext>
              </a:extLst>
            </p:cNvPr>
            <p:cNvSpPr/>
            <p:nvPr/>
          </p:nvSpPr>
          <p:spPr bwMode="auto">
            <a:xfrm rot="20776908">
              <a:off x="1313719" y="1890590"/>
              <a:ext cx="2340059" cy="744237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FBD9DC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>
                <a:solidFill>
                  <a:prstClr val="white"/>
                </a:solidFill>
              </a:endParaRPr>
            </a:p>
          </p:txBody>
        </p:sp>
        <p:sp>
          <p:nvSpPr>
            <p:cNvPr id="190478" name="ZoneTexte 45">
              <a:extLst>
                <a:ext uri="{FF2B5EF4-FFF2-40B4-BE49-F238E27FC236}">
                  <a16:creationId xmlns:a16="http://schemas.microsoft.com/office/drawing/2014/main" id="{AF5198DA-3316-40BA-BA06-34944E4253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893944">
              <a:off x="1425115" y="1973095"/>
              <a:ext cx="2122049" cy="594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fr-FR" altLang="fr-FR" sz="2000" b="1" dirty="0">
                  <a:solidFill>
                    <a:srgbClr val="C00000"/>
                  </a:solidFill>
                  <a:cs typeface="Arial" panose="020B0604020202020204" pitchFamily="34" charset="0"/>
                </a:rPr>
                <a:t>800 millions de personnes</a:t>
              </a:r>
              <a:r>
                <a:rPr lang="fr-FR" altLang="fr-FR" sz="2000" dirty="0">
                  <a:solidFill>
                    <a:srgbClr val="C00000"/>
                  </a:solidFill>
                  <a:cs typeface="Arial" panose="020B0604020202020204" pitchFamily="34" charset="0"/>
                </a:rPr>
                <a:t> </a:t>
              </a:r>
              <a:r>
                <a:rPr lang="fr-FR" altLang="fr-FR" sz="2000" dirty="0">
                  <a:solidFill>
                    <a:srgbClr val="FF0000"/>
                  </a:solidFill>
                  <a:cs typeface="Arial" panose="020B0604020202020204" pitchFamily="34" charset="0"/>
                </a:rPr>
                <a:t>affamées aujourd’hui tandis que l’obésité est en hausse.</a:t>
              </a:r>
            </a:p>
          </p:txBody>
        </p:sp>
      </p:grpSp>
      <p:pic>
        <p:nvPicPr>
          <p:cNvPr id="38" name="Image 55">
            <a:extLst>
              <a:ext uri="{FF2B5EF4-FFF2-40B4-BE49-F238E27FC236}">
                <a16:creationId xmlns:a16="http://schemas.microsoft.com/office/drawing/2014/main" id="{E01386BC-9BFB-430C-B1CE-537832989B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240" y="1339850"/>
            <a:ext cx="71755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Espace réservé du numéro de diapositive 1">
            <a:extLst>
              <a:ext uri="{FF2B5EF4-FFF2-40B4-BE49-F238E27FC236}">
                <a16:creationId xmlns:a16="http://schemas.microsoft.com/office/drawing/2014/main" id="{0493E560-2CB0-4EB2-8E8E-45D0AEAE0FFD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0F24031A-D577-4FB8-A906-71E6DC151545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116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8B107C5-DB61-468D-9310-E18B1B855BC2}"/>
              </a:ext>
            </a:extLst>
          </p:cNvPr>
          <p:cNvSpPr txBox="1"/>
          <p:nvPr/>
        </p:nvSpPr>
        <p:spPr>
          <a:xfrm>
            <a:off x="6717204" y="5795104"/>
            <a:ext cx="8861425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1000" i="1" dirty="0">
                <a:solidFill>
                  <a:srgbClr val="002060"/>
                </a:solidFill>
                <a:latin typeface="+mn-lt"/>
              </a:rPr>
              <a:t>Source : </a:t>
            </a:r>
            <a:r>
              <a:rPr lang="en-US" altLang="fr-FR" sz="1000" i="1" dirty="0">
                <a:solidFill>
                  <a:srgbClr val="002060"/>
                </a:solidFill>
                <a:latin typeface="+mn-lt"/>
                <a:hlinkClick r:id="rId13"/>
              </a:rPr>
              <a:t>http://www.fao.org/resources/infographics/infographics-details/fr/c/1027151</a:t>
            </a:r>
            <a:r>
              <a:rPr lang="en-US" altLang="fr-FR" sz="1200" i="1" dirty="0">
                <a:solidFill>
                  <a:srgbClr val="002060"/>
                </a:solidFill>
                <a:latin typeface="+mn-lt"/>
                <a:hlinkClick r:id="rId13"/>
              </a:rPr>
              <a:t>/</a:t>
            </a:r>
            <a:r>
              <a:rPr lang="en-US" altLang="fr-FR" sz="1200" i="1" dirty="0">
                <a:solidFill>
                  <a:srgbClr val="002060"/>
                </a:solidFill>
                <a:latin typeface="+mn-lt"/>
              </a:rPr>
              <a:t>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230" y="1078519"/>
            <a:ext cx="4848301" cy="685800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CC022234-2E89-4965-8F3E-6F34A26827D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546" y="1754187"/>
            <a:ext cx="261620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uiExpand="1" build="p"/>
      <p:bldP spid="2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>
            <a:extLst>
              <a:ext uri="{FF2B5EF4-FFF2-40B4-BE49-F238E27FC236}">
                <a16:creationId xmlns:a16="http://schemas.microsoft.com/office/drawing/2014/main" id="{63F2C55E-66E6-43F7-8DD4-5CB6D66B00BD}"/>
              </a:ext>
            </a:extLst>
          </p:cNvPr>
          <p:cNvSpPr/>
          <p:nvPr/>
        </p:nvSpPr>
        <p:spPr>
          <a:xfrm>
            <a:off x="-80963" y="-9525"/>
            <a:ext cx="12293601" cy="140970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194563" name="Espace réservé du numéro de diapositive 1">
            <a:extLst>
              <a:ext uri="{FF2B5EF4-FFF2-40B4-BE49-F238E27FC236}">
                <a16:creationId xmlns:a16="http://schemas.microsoft.com/office/drawing/2014/main" id="{81A07D62-1676-463A-BC3D-EFD85CB27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F568C577-DBBA-43C6-9586-16308187B8A3}" type="slidenum">
              <a:rPr lang="fr-FR" altLang="fr-FR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117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FFCF78D2-D976-4521-8934-23F4B9484181}"/>
              </a:ext>
            </a:extLst>
          </p:cNvPr>
          <p:cNvSpPr/>
          <p:nvPr/>
        </p:nvSpPr>
        <p:spPr>
          <a:xfrm rot="16200000">
            <a:off x="5398294" y="8731"/>
            <a:ext cx="1450975" cy="12247563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31800" dist="38100" dir="2700000" algn="tl" rotWithShape="0">
              <a:prstClr val="black"/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645871B-D894-4E1B-B5D0-70F633874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0699" y="1419225"/>
            <a:ext cx="5838825" cy="14462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300" b="1" kern="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Comité pédagogique et scientifique :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200" b="1" kern="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- Associations L’Air et Moi Auvergne Rhône-Alpes  et Santé Environnement Rhône-Alpes : </a:t>
            </a:r>
            <a:r>
              <a:rPr lang="fr-FR" altLang="fr-FR" sz="1200" kern="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Jacqueline COLLARD, professeur de Physique-Chimie honoraire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200" b="1" kern="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- AtmoSud 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200" b="1" kern="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- Université d’Aix-Marseille : </a:t>
            </a:r>
            <a:r>
              <a:rPr lang="fr-FR" altLang="fr-FR" sz="1200" kern="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Denis CHARPIN, Professeur de pneumologie et d’allergologie, Frédérique GRIMALDI, professeur de toxicologie</a:t>
            </a:r>
          </a:p>
        </p:txBody>
      </p:sp>
      <p:grpSp>
        <p:nvGrpSpPr>
          <p:cNvPr id="194567" name="Groupe 6">
            <a:extLst>
              <a:ext uri="{FF2B5EF4-FFF2-40B4-BE49-F238E27FC236}">
                <a16:creationId xmlns:a16="http://schemas.microsoft.com/office/drawing/2014/main" id="{23E898EA-2036-4F67-B78A-F969281802E0}"/>
              </a:ext>
            </a:extLst>
          </p:cNvPr>
          <p:cNvGrpSpPr>
            <a:grpSpLocks/>
          </p:cNvGrpSpPr>
          <p:nvPr/>
        </p:nvGrpSpPr>
        <p:grpSpPr bwMode="auto">
          <a:xfrm rot="-312634">
            <a:off x="9340850" y="441325"/>
            <a:ext cx="2557463" cy="890588"/>
            <a:chOff x="8599466" y="535712"/>
            <a:chExt cx="2557465" cy="891384"/>
          </a:xfrm>
        </p:grpSpPr>
        <p:sp>
          <p:nvSpPr>
            <p:cNvPr id="23" name="Ellipse 3">
              <a:extLst>
                <a:ext uri="{FF2B5EF4-FFF2-40B4-BE49-F238E27FC236}">
                  <a16:creationId xmlns:a16="http://schemas.microsoft.com/office/drawing/2014/main" id="{CFDC143C-605B-411B-B9D1-353AC1D5A80B}"/>
                </a:ext>
              </a:extLst>
            </p:cNvPr>
            <p:cNvSpPr/>
            <p:nvPr/>
          </p:nvSpPr>
          <p:spPr>
            <a:xfrm rot="626978">
              <a:off x="8739866" y="509236"/>
              <a:ext cx="2220914" cy="891383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fr-FR"/>
            </a:p>
          </p:txBody>
        </p:sp>
        <p:sp>
          <p:nvSpPr>
            <p:cNvPr id="24" name="ZoneTexte 6">
              <a:extLst>
                <a:ext uri="{FF2B5EF4-FFF2-40B4-BE49-F238E27FC236}">
                  <a16:creationId xmlns:a16="http://schemas.microsoft.com/office/drawing/2014/main" id="{34B27D95-7195-4FE3-8ED3-E7E5D153B9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626978">
              <a:off x="8599466" y="658059"/>
              <a:ext cx="2557465" cy="646689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altLang="fr-FR" b="1" kern="0" dirty="0">
                  <a:solidFill>
                    <a:srgbClr val="0070C0"/>
                  </a:solidFill>
                  <a:latin typeface="+mn-lt"/>
                </a:rPr>
                <a:t>Merci à tous pour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altLang="fr-FR" b="1" kern="0" dirty="0">
                  <a:solidFill>
                    <a:srgbClr val="0070C0"/>
                  </a:solidFill>
                  <a:latin typeface="+mn-lt"/>
                </a:rPr>
                <a:t>votre attention ! 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206E823-E59F-4B92-940E-C2315829B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4075" y="177800"/>
            <a:ext cx="53435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L’essentiel sur la </a:t>
            </a:r>
          </a:p>
          <a:p>
            <a:pPr algn="ctr">
              <a:defRPr/>
            </a:pPr>
            <a:r>
              <a:rPr 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pollution de l’air</a:t>
            </a:r>
          </a:p>
        </p:txBody>
      </p:sp>
      <p:sp>
        <p:nvSpPr>
          <p:cNvPr id="10" name="Rectangle à coins arrondis 9">
            <a:extLst>
              <a:ext uri="{FF2B5EF4-FFF2-40B4-BE49-F238E27FC236}">
                <a16:creationId xmlns:a16="http://schemas.microsoft.com/office/drawing/2014/main" id="{6725C9C2-B5EF-4F0D-9250-0F34E59BF0B2}"/>
              </a:ext>
            </a:extLst>
          </p:cNvPr>
          <p:cNvSpPr/>
          <p:nvPr/>
        </p:nvSpPr>
        <p:spPr>
          <a:xfrm>
            <a:off x="284163" y="4184650"/>
            <a:ext cx="3222625" cy="731838"/>
          </a:xfrm>
          <a:prstGeom prst="roundRect">
            <a:avLst/>
          </a:prstGeom>
          <a:solidFill>
            <a:srgbClr val="42C4E3"/>
          </a:solidFill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cs typeface="Calibri" panose="020F0502020204030204" pitchFamily="34" charset="0"/>
              </a:rPr>
              <a:t>Contactez-nous : 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600" b="1" dirty="0">
                <a:cs typeface="Calibri" panose="020F0502020204030204" pitchFamily="34" charset="0"/>
              </a:rPr>
              <a:t>contact@airandme.org</a:t>
            </a:r>
            <a:endParaRPr lang="fr-FR" altLang="fr-FR" sz="1600" b="1" kern="0" dirty="0">
              <a:cs typeface="Calibri" panose="020F0502020204030204" pitchFamily="34" charset="0"/>
            </a:endParaRPr>
          </a:p>
        </p:txBody>
      </p:sp>
      <p:sp>
        <p:nvSpPr>
          <p:cNvPr id="11" name="ZoneTexte 4">
            <a:extLst>
              <a:ext uri="{FF2B5EF4-FFF2-40B4-BE49-F238E27FC236}">
                <a16:creationId xmlns:a16="http://schemas.microsoft.com/office/drawing/2014/main" id="{9DD39588-8B84-489C-9CB2-A432F4EEE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38" y="1438275"/>
            <a:ext cx="5263717" cy="241604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300" b="1" kern="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Objectif de ce support : </a:t>
            </a:r>
            <a:r>
              <a:rPr lang="fr-FR" altLang="fr-FR" sz="13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sensibiliser et rendre acteurs de la pollution de l’air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300" b="1" kern="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Propriété intellectuelle : </a:t>
            </a:r>
            <a:r>
              <a:rPr lang="fr-FR" altLang="fr-FR" sz="1300" kern="0" dirty="0" err="1">
                <a:solidFill>
                  <a:schemeClr val="accent5">
                    <a:lumMod val="75000"/>
                  </a:schemeClr>
                </a:solidFill>
                <a:latin typeface="Calibri"/>
              </a:rPr>
              <a:t>AtmoSud</a:t>
            </a:r>
            <a:r>
              <a:rPr lang="fr-FR" altLang="fr-FR" sz="1300" kern="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, Maison de l’Ecologie de Provence, Fédération L’Air et Moi, Victor Hugo ESPINOSA 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300" b="1" kern="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Conception et réalisation : </a:t>
            </a:r>
            <a:r>
              <a:rPr lang="fr-FR" altLang="fr-FR" sz="1300" kern="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Victor Hugo ESPINOSA, Marie Anne LE MEUR 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300" b="1" kern="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Réalisation : </a:t>
            </a:r>
            <a:r>
              <a:rPr lang="it-IT" altLang="fr-FR" sz="1300" kern="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Florine PANELLA, Lidia HAOUES, Juliette NOZIERES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300" b="1" kern="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Illustrations/mise en page : </a:t>
            </a:r>
            <a:r>
              <a:rPr lang="fr-FR" altLang="fr-FR" sz="1300" kern="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Emilie FRANCESCONI, Lidia HAOUES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300" b="1" kern="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Diffusion : </a:t>
            </a:r>
            <a:r>
              <a:rPr lang="fr-FR" altLang="fr-FR" sz="13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téléchargement sans frais sur www.lairetmoi.org</a:t>
            </a:r>
            <a:endParaRPr lang="fr-FR" altLang="fr-FR" sz="1300" kern="0" dirty="0">
              <a:solidFill>
                <a:schemeClr val="accent5">
                  <a:lumMod val="75000"/>
                </a:schemeClr>
              </a:solidFill>
              <a:latin typeface="Calibri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300" b="1" kern="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Contenu : </a:t>
            </a:r>
            <a:r>
              <a:rPr lang="fr-FR" altLang="fr-FR" sz="13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9 modules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fr-FR" altLang="fr-FR" sz="1200" kern="0" dirty="0">
              <a:solidFill>
                <a:schemeClr val="accent5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19" name="Image 1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872F4A3-7FD3-4F0F-9A5C-297B31691B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6" y="6058451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">
            <a:extLst>
              <a:ext uri="{FF2B5EF4-FFF2-40B4-BE49-F238E27FC236}">
                <a16:creationId xmlns:a16="http://schemas.microsoft.com/office/drawing/2014/main" id="{ABD3F78F-7301-45D3-B6C2-EA9E79A60D18}"/>
              </a:ext>
            </a:extLst>
          </p:cNvPr>
          <p:cNvSpPr/>
          <p:nvPr/>
        </p:nvSpPr>
        <p:spPr>
          <a:xfrm rot="21297377">
            <a:off x="1926068" y="422275"/>
            <a:ext cx="2087563" cy="577850"/>
          </a:xfrm>
          <a:prstGeom prst="roundRect">
            <a:avLst/>
          </a:prstGeom>
          <a:solidFill>
            <a:srgbClr val="42C4E3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fr-FR" sz="2800" b="1" dirty="0"/>
              <a:t>Formation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2" name="Ztxt-VERSION-PPT">
            <a:extLst>
              <a:ext uri="{FF2B5EF4-FFF2-40B4-BE49-F238E27FC236}">
                <a16:creationId xmlns:a16="http://schemas.microsoft.com/office/drawing/2014/main" id="{546045E5-2EF8-29D9-0C26-CCCB094E99D2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1230769" y="2335248"/>
            <a:ext cx="1577975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i="1" kern="0" dirty="0">
                <a:solidFill>
                  <a:prstClr val="white">
                    <a:lumMod val="50000"/>
                  </a:prstClr>
                </a:solidFill>
                <a:latin typeface="Corbel" panose="020B0503020204020204" pitchFamily="34" charset="0"/>
              </a:rPr>
              <a:t>Version 30/11/2020</a:t>
            </a:r>
          </a:p>
        </p:txBody>
      </p:sp>
      <p:pic>
        <p:nvPicPr>
          <p:cNvPr id="7" name="Picture 24">
            <a:extLst>
              <a:ext uri="{FF2B5EF4-FFF2-40B4-BE49-F238E27FC236}">
                <a16:creationId xmlns:a16="http://schemas.microsoft.com/office/drawing/2014/main" id="{69549551-14B8-9B3A-BEFE-B31A12BB4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488" y="5991225"/>
            <a:ext cx="1630362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F0E381E-01C6-39F0-76B7-5ABC3E890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775" y="6054725"/>
            <a:ext cx="1154113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age 19">
            <a:extLst>
              <a:ext uri="{FF2B5EF4-FFF2-40B4-BE49-F238E27FC236}">
                <a16:creationId xmlns:a16="http://schemas.microsoft.com/office/drawing/2014/main" id="{2E9D731B-BAAD-4C91-FE5B-0147EC1F21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388" y="5991225"/>
            <a:ext cx="1325562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8">
            <a:hlinkClick r:id="rId6" action="ppaction://hlinksldjump"/>
            <a:extLst>
              <a:ext uri="{FF2B5EF4-FFF2-40B4-BE49-F238E27FC236}">
                <a16:creationId xmlns:a16="http://schemas.microsoft.com/office/drawing/2014/main" id="{570ED383-565B-B334-40B1-030DDA0D338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549910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Ztxt-Sommaire">
            <a:extLst>
              <a:ext uri="{FF2B5EF4-FFF2-40B4-BE49-F238E27FC236}">
                <a16:creationId xmlns:a16="http://schemas.microsoft.com/office/drawing/2014/main" id="{0B4645B3-A7E0-3DE4-53B1-E252686DF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" y="5570538"/>
            <a:ext cx="1065213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400" b="1" kern="0" dirty="0">
                <a:solidFill>
                  <a:prstClr val="black"/>
                </a:solidFill>
                <a:latin typeface="+mn-lt"/>
              </a:rPr>
              <a:t>Sommaire</a:t>
            </a:r>
          </a:p>
        </p:txBody>
      </p:sp>
      <p:sp>
        <p:nvSpPr>
          <p:cNvPr id="16" name="Ztxt-Début">
            <a:extLst>
              <a:ext uri="{FF2B5EF4-FFF2-40B4-BE49-F238E27FC236}">
                <a16:creationId xmlns:a16="http://schemas.microsoft.com/office/drawing/2014/main" id="{66B8300B-D4C7-0537-7E5F-5953C0F62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63" y="6200775"/>
            <a:ext cx="884237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400" b="1" kern="0" dirty="0">
                <a:solidFill>
                  <a:prstClr val="black"/>
                </a:solidFill>
                <a:latin typeface="+mn-lt"/>
              </a:rPr>
              <a:t>Début</a:t>
            </a:r>
          </a:p>
        </p:txBody>
      </p:sp>
      <p:pic>
        <p:nvPicPr>
          <p:cNvPr id="17" name="Image 29">
            <a:hlinkClick r:id="rId8"/>
            <a:extLst>
              <a:ext uri="{FF2B5EF4-FFF2-40B4-BE49-F238E27FC236}">
                <a16:creationId xmlns:a16="http://schemas.microsoft.com/office/drawing/2014/main" id="{00D29EC8-2C11-B20F-7D06-43BDF3A19A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5937250"/>
            <a:ext cx="176212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">
            <a:hlinkClick r:id="rId10"/>
            <a:extLst>
              <a:ext uri="{FF2B5EF4-FFF2-40B4-BE49-F238E27FC236}">
                <a16:creationId xmlns:a16="http://schemas.microsoft.com/office/drawing/2014/main" id="{9BA54AAB-B700-84E9-F41F-81CE8E13C4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5" y="5991225"/>
            <a:ext cx="12922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1" descr="LogoAtmo-france08_petit">
            <a:extLst>
              <a:ext uri="{FF2B5EF4-FFF2-40B4-BE49-F238E27FC236}">
                <a16:creationId xmlns:a16="http://schemas.microsoft.com/office/drawing/2014/main" id="{CCB6628C-DBDB-8FA4-7F3D-88E953366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925" y="5999163"/>
            <a:ext cx="711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3">
            <a:hlinkClick r:id="rId13"/>
            <a:extLst>
              <a:ext uri="{FF2B5EF4-FFF2-40B4-BE49-F238E27FC236}">
                <a16:creationId xmlns:a16="http://schemas.microsoft.com/office/drawing/2014/main" id="{16ACCB58-5008-97CE-7F4B-7462BBFCA5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413" y="5991225"/>
            <a:ext cx="1500187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9EA94ABF-AF11-3E8D-2BB1-DB5771677FC7}"/>
              </a:ext>
            </a:extLst>
          </p:cNvPr>
          <p:cNvSpPr txBox="1"/>
          <p:nvPr/>
        </p:nvSpPr>
        <p:spPr>
          <a:xfrm>
            <a:off x="6707188" y="5783263"/>
            <a:ext cx="1509712" cy="2921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300" kern="0" dirty="0">
                <a:solidFill>
                  <a:schemeClr val="accent5">
                    <a:lumMod val="50000"/>
                  </a:schemeClr>
                </a:solidFill>
                <a:latin typeface="Calibri"/>
                <a:cs typeface="Arial" panose="020B0604020202020204" pitchFamily="34" charset="0"/>
              </a:rPr>
              <a:t>Avec le soutien de :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BA02242-7106-324A-A110-A1DC5832B04F}"/>
              </a:ext>
            </a:extLst>
          </p:cNvPr>
          <p:cNvSpPr txBox="1"/>
          <p:nvPr/>
        </p:nvSpPr>
        <p:spPr>
          <a:xfrm>
            <a:off x="8216900" y="5765800"/>
            <a:ext cx="1590675" cy="2921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300" kern="0" dirty="0">
                <a:solidFill>
                  <a:schemeClr val="accent5">
                    <a:lumMod val="50000"/>
                  </a:schemeClr>
                </a:solidFill>
                <a:latin typeface="Calibri"/>
                <a:cs typeface="Arial" panose="020B0604020202020204" pitchFamily="34" charset="0"/>
              </a:rPr>
              <a:t>En partenariat avec :</a:t>
            </a:r>
          </a:p>
        </p:txBody>
      </p:sp>
      <p:pic>
        <p:nvPicPr>
          <p:cNvPr id="30" name="Image 1">
            <a:extLst>
              <a:ext uri="{FF2B5EF4-FFF2-40B4-BE49-F238E27FC236}">
                <a16:creationId xmlns:a16="http://schemas.microsoft.com/office/drawing/2014/main" id="{AB37798D-5ECC-B89A-8912-C74F83AD8A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77A3D59-2549-4AB8-A672-C0A0A013B94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2593638" y="1816100"/>
            <a:ext cx="254000" cy="254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25603" name="Image 5">
            <a:extLst>
              <a:ext uri="{FF2B5EF4-FFF2-40B4-BE49-F238E27FC236}">
                <a16:creationId xmlns:a16="http://schemas.microsoft.com/office/drawing/2014/main" id="{49587AFB-ED07-4E0A-A172-305A794546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1758950"/>
            <a:ext cx="6556375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A03CB065-D1C2-41A2-9443-01EDA974187E}"/>
              </a:ext>
            </a:extLst>
          </p:cNvPr>
          <p:cNvSpPr/>
          <p:nvPr/>
        </p:nvSpPr>
        <p:spPr>
          <a:xfrm>
            <a:off x="871538" y="-12700"/>
            <a:ext cx="11320462" cy="1712913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0" name="Rectangle 1">
            <a:extLst>
              <a:ext uri="{FF2B5EF4-FFF2-40B4-BE49-F238E27FC236}">
                <a16:creationId xmlns:a16="http://schemas.microsoft.com/office/drawing/2014/main" id="{EC591167-F741-4BD5-A486-6826931F4AF1}"/>
              </a:ext>
            </a:extLst>
          </p:cNvPr>
          <p:cNvSpPr/>
          <p:nvPr/>
        </p:nvSpPr>
        <p:spPr>
          <a:xfrm>
            <a:off x="-11113" y="-12700"/>
            <a:ext cx="1497013" cy="6870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2" name="17% DE DIOXYG7NE">
            <a:extLst>
              <a:ext uri="{FF2B5EF4-FFF2-40B4-BE49-F238E27FC236}">
                <a16:creationId xmlns:a16="http://schemas.microsoft.com/office/drawing/2014/main" id="{34A6E6D8-BF6F-40E2-9679-89796CC40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3279775"/>
            <a:ext cx="33035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fr-FR" altLang="fr-FR" sz="40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2</a:t>
            </a:r>
            <a:r>
              <a:rPr lang="fr-FR" altLang="fr-FR" sz="40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   </a:t>
            </a: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25 km </a:t>
            </a:r>
          </a:p>
        </p:txBody>
      </p:sp>
      <p:sp>
        <p:nvSpPr>
          <p:cNvPr id="3" name="Rectangle 47">
            <a:extLst>
              <a:ext uri="{FF2B5EF4-FFF2-40B4-BE49-F238E27FC236}">
                <a16:creationId xmlns:a16="http://schemas.microsoft.com/office/drawing/2014/main" id="{37994BA4-89E9-4745-B925-C67AACE5A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1688" y="4316413"/>
            <a:ext cx="3230562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sz="40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3    </a:t>
            </a: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50 km</a:t>
            </a:r>
          </a:p>
        </p:txBody>
      </p:sp>
      <p:sp>
        <p:nvSpPr>
          <p:cNvPr id="4" name="Rectangle 50">
            <a:extLst>
              <a:ext uri="{FF2B5EF4-FFF2-40B4-BE49-F238E27FC236}">
                <a16:creationId xmlns:a16="http://schemas.microsoft.com/office/drawing/2014/main" id="{D014FFBC-E1E0-477B-B8E6-AD1D4A91A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7713" y="2041525"/>
            <a:ext cx="2514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sz="40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1</a:t>
            </a:r>
            <a:r>
              <a:rPr lang="fr-FR" altLang="fr-FR" sz="40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   </a:t>
            </a: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12 km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4CCE39-55E4-4246-8623-713AD932B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8038" y="5557838"/>
            <a:ext cx="3209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40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4   </a:t>
            </a:r>
            <a:r>
              <a:rPr lang="fr-FR" altLang="fr-FR" sz="40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85 km</a:t>
            </a:r>
          </a:p>
        </p:txBody>
      </p:sp>
      <p:sp>
        <p:nvSpPr>
          <p:cNvPr id="42" name="Rectangle 2">
            <a:extLst>
              <a:ext uri="{FF2B5EF4-FFF2-40B4-BE49-F238E27FC236}">
                <a16:creationId xmlns:a16="http://schemas.microsoft.com/office/drawing/2014/main" id="{9FF67D54-38D7-4A50-B060-D4E6F0842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1638" y="233363"/>
            <a:ext cx="92964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Quelle est l’épaisseur de la seule couche atmosphérique respirable ?</a:t>
            </a:r>
          </a:p>
        </p:txBody>
      </p:sp>
      <p:pic>
        <p:nvPicPr>
          <p:cNvPr id="25616" name="Image 43">
            <a:extLst>
              <a:ext uri="{FF2B5EF4-FFF2-40B4-BE49-F238E27FC236}">
                <a16:creationId xmlns:a16="http://schemas.microsoft.com/office/drawing/2014/main" id="{9BB57DA2-F45A-4847-B9E5-23ABFADA2F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1972">
            <a:off x="10666413" y="698500"/>
            <a:ext cx="8255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0" name="ZoneTexte 6">
            <a:extLst>
              <a:ext uri="{FF2B5EF4-FFF2-40B4-BE49-F238E27FC236}">
                <a16:creationId xmlns:a16="http://schemas.microsoft.com/office/drawing/2014/main" id="{1124DC16-F8C8-42BD-BEB2-F28ED4E37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3163" y="2157413"/>
            <a:ext cx="114300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fr-FR" altLang="fr-FR" sz="1800" dirty="0"/>
              <a:t>12 km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fr-FR" altLang="fr-FR" sz="1800" dirty="0"/>
              <a:t>25 km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fr-FR" altLang="fr-FR" sz="1800" dirty="0"/>
              <a:t>50 km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fr-FR" altLang="fr-FR" sz="1800" dirty="0"/>
              <a:t>85 km</a:t>
            </a:r>
          </a:p>
        </p:txBody>
      </p:sp>
      <p:pic>
        <p:nvPicPr>
          <p:cNvPr id="27661" name="Image 8" descr="1">
            <a:extLst>
              <a:ext uri="{FF2B5EF4-FFF2-40B4-BE49-F238E27FC236}">
                <a16:creationId xmlns:a16="http://schemas.microsoft.com/office/drawing/2014/main" id="{5DA8E8D7-913E-474C-8096-180D2860FE63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9463" y="2157413"/>
            <a:ext cx="3937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ond rouge">
            <a:extLst>
              <a:ext uri="{FF2B5EF4-FFF2-40B4-BE49-F238E27FC236}">
                <a16:creationId xmlns:a16="http://schemas.microsoft.com/office/drawing/2014/main" id="{178B98EE-DB3F-446B-BDE4-F2A3F3C1C663}"/>
              </a:ext>
            </a:extLst>
          </p:cNvPr>
          <p:cNvSpPr/>
          <p:nvPr/>
        </p:nvSpPr>
        <p:spPr bwMode="auto">
          <a:xfrm>
            <a:off x="1800225" y="2068513"/>
            <a:ext cx="741363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1</a:t>
            </a:r>
          </a:p>
        </p:txBody>
      </p:sp>
      <p:sp>
        <p:nvSpPr>
          <p:cNvPr id="29" name="rond rouge">
            <a:extLst>
              <a:ext uri="{FF2B5EF4-FFF2-40B4-BE49-F238E27FC236}">
                <a16:creationId xmlns:a16="http://schemas.microsoft.com/office/drawing/2014/main" id="{D2EFA846-046A-442B-B7A0-88BDF02E23C4}"/>
              </a:ext>
            </a:extLst>
          </p:cNvPr>
          <p:cNvSpPr/>
          <p:nvPr/>
        </p:nvSpPr>
        <p:spPr bwMode="auto">
          <a:xfrm>
            <a:off x="1836738" y="3214688"/>
            <a:ext cx="741362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2</a:t>
            </a:r>
          </a:p>
        </p:txBody>
      </p:sp>
      <p:sp>
        <p:nvSpPr>
          <p:cNvPr id="30" name="rond rouge">
            <a:extLst>
              <a:ext uri="{FF2B5EF4-FFF2-40B4-BE49-F238E27FC236}">
                <a16:creationId xmlns:a16="http://schemas.microsoft.com/office/drawing/2014/main" id="{C8C63BEE-710D-4C03-971A-9E9FDABFD7EC}"/>
              </a:ext>
            </a:extLst>
          </p:cNvPr>
          <p:cNvSpPr/>
          <p:nvPr/>
        </p:nvSpPr>
        <p:spPr bwMode="auto">
          <a:xfrm>
            <a:off x="1844675" y="4360863"/>
            <a:ext cx="741363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3</a:t>
            </a:r>
          </a:p>
        </p:txBody>
      </p:sp>
      <p:sp>
        <p:nvSpPr>
          <p:cNvPr id="31" name="rond rouge">
            <a:extLst>
              <a:ext uri="{FF2B5EF4-FFF2-40B4-BE49-F238E27FC236}">
                <a16:creationId xmlns:a16="http://schemas.microsoft.com/office/drawing/2014/main" id="{3251E764-3A82-48C9-8388-F8113DA9F454}"/>
              </a:ext>
            </a:extLst>
          </p:cNvPr>
          <p:cNvSpPr/>
          <p:nvPr/>
        </p:nvSpPr>
        <p:spPr bwMode="auto">
          <a:xfrm>
            <a:off x="1858963" y="5557838"/>
            <a:ext cx="741362" cy="747712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4</a:t>
            </a:r>
          </a:p>
        </p:txBody>
      </p:sp>
      <p:grpSp>
        <p:nvGrpSpPr>
          <p:cNvPr id="27666" name="Groupe 125">
            <a:extLst>
              <a:ext uri="{FF2B5EF4-FFF2-40B4-BE49-F238E27FC236}">
                <a16:creationId xmlns:a16="http://schemas.microsoft.com/office/drawing/2014/main" id="{BD83CF7E-DB6E-48DD-A2A2-5C7540D4A140}"/>
              </a:ext>
            </a:extLst>
          </p:cNvPr>
          <p:cNvGrpSpPr>
            <a:grpSpLocks/>
          </p:cNvGrpSpPr>
          <p:nvPr/>
        </p:nvGrpSpPr>
        <p:grpSpPr bwMode="auto">
          <a:xfrm>
            <a:off x="261938" y="1141413"/>
            <a:ext cx="993775" cy="4768850"/>
            <a:chOff x="551361" y="265113"/>
            <a:chExt cx="1136618" cy="5624910"/>
          </a:xfrm>
        </p:grpSpPr>
        <p:grpSp>
          <p:nvGrpSpPr>
            <p:cNvPr id="27670" name="Groupe 126">
              <a:extLst>
                <a:ext uri="{FF2B5EF4-FFF2-40B4-BE49-F238E27FC236}">
                  <a16:creationId xmlns:a16="http://schemas.microsoft.com/office/drawing/2014/main" id="{D3FADE84-A233-44E8-B503-DDB4A0A147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6921" y="265113"/>
              <a:ext cx="826224" cy="5624910"/>
              <a:chOff x="129951" y="709621"/>
              <a:chExt cx="826224" cy="5624910"/>
            </a:xfrm>
          </p:grpSpPr>
          <p:grpSp>
            <p:nvGrpSpPr>
              <p:cNvPr id="27672" name="Groupe 128">
                <a:extLst>
                  <a:ext uri="{FF2B5EF4-FFF2-40B4-BE49-F238E27FC236}">
                    <a16:creationId xmlns:a16="http://schemas.microsoft.com/office/drawing/2014/main" id="{77737F6A-F240-4180-8EA7-2B02AD1FD4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456" y="709621"/>
                <a:ext cx="535719" cy="552081"/>
                <a:chOff x="344369" y="1076994"/>
                <a:chExt cx="535719" cy="552081"/>
              </a:xfrm>
            </p:grpSpPr>
            <p:sp>
              <p:nvSpPr>
                <p:cNvPr id="76" name="Ellipse 75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913D514A-C894-43AF-9F96-0AF4C591C16F}"/>
                    </a:ext>
                  </a:extLst>
                </p:cNvPr>
                <p:cNvSpPr/>
                <p:nvPr/>
              </p:nvSpPr>
              <p:spPr>
                <a:xfrm>
                  <a:off x="345099" y="1076994"/>
                  <a:ext cx="535628" cy="55237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A59CF">
                        <a:tint val="66000"/>
                        <a:satMod val="160000"/>
                      </a:srgbClr>
                    </a:gs>
                    <a:gs pos="50000">
                      <a:srgbClr val="6A59CF">
                        <a:tint val="44500"/>
                        <a:satMod val="160000"/>
                      </a:srgbClr>
                    </a:gs>
                    <a:gs pos="100000">
                      <a:srgbClr val="6A59C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n>
                  <a:solidFill>
                    <a:srgbClr val="9C5BCD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27692" name="ZoneTexte 148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04F46EC9-655D-43B6-96A3-FEF481FB4A1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1520" y="1127889"/>
                  <a:ext cx="425637" cy="3993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600" b="1">
                      <a:solidFill>
                        <a:srgbClr val="9C5BCD"/>
                      </a:solidFill>
                    </a:rPr>
                    <a:t>S</a:t>
                  </a:r>
                  <a:r>
                    <a:rPr lang="fr-FR" altLang="fr-FR" sz="1600" b="1" baseline="-25000">
                      <a:solidFill>
                        <a:srgbClr val="9C5BCD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27673" name="Groupe 129">
                <a:extLst>
                  <a:ext uri="{FF2B5EF4-FFF2-40B4-BE49-F238E27FC236}">
                    <a16:creationId xmlns:a16="http://schemas.microsoft.com/office/drawing/2014/main" id="{DA4B15A8-ECDB-4EC8-B40F-513F1F19EC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3783" y="1746414"/>
                <a:ext cx="535719" cy="552081"/>
                <a:chOff x="277696" y="1301891"/>
                <a:chExt cx="535719" cy="552081"/>
              </a:xfrm>
            </p:grpSpPr>
            <p:sp>
              <p:nvSpPr>
                <p:cNvPr id="74" name="Ellipse 73">
                  <a:hlinkClick r:id="rId11" action="ppaction://hlinksldjump"/>
                  <a:extLst>
                    <a:ext uri="{FF2B5EF4-FFF2-40B4-BE49-F238E27FC236}">
                      <a16:creationId xmlns:a16="http://schemas.microsoft.com/office/drawing/2014/main" id="{ECD1D813-353B-4669-A8DD-FD909FB83BB0}"/>
                    </a:ext>
                  </a:extLst>
                </p:cNvPr>
                <p:cNvSpPr/>
                <p:nvPr/>
              </p:nvSpPr>
              <p:spPr>
                <a:xfrm>
                  <a:off x="277919" y="1302448"/>
                  <a:ext cx="535626" cy="552379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75" name="ZoneTexte 74">
                  <a:hlinkClick r:id="rId11" action="ppaction://hlinksldjump"/>
                  <a:extLst>
                    <a:ext uri="{FF2B5EF4-FFF2-40B4-BE49-F238E27FC236}">
                      <a16:creationId xmlns:a16="http://schemas.microsoft.com/office/drawing/2014/main" id="{0795F7ED-AD63-4368-9145-AC4FDE70C599}"/>
                    </a:ext>
                  </a:extLst>
                </p:cNvPr>
                <p:cNvSpPr txBox="1"/>
                <p:nvPr/>
              </p:nvSpPr>
              <p:spPr>
                <a:xfrm>
                  <a:off x="365072" y="1353004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27674" name="Groupe 130">
                <a:extLst>
                  <a:ext uri="{FF2B5EF4-FFF2-40B4-BE49-F238E27FC236}">
                    <a16:creationId xmlns:a16="http://schemas.microsoft.com/office/drawing/2014/main" id="{839F3EE1-7A76-41B4-B9EB-E17F77AEF8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0921" y="2556162"/>
                <a:ext cx="535719" cy="552081"/>
                <a:chOff x="239146" y="1301264"/>
                <a:chExt cx="535719" cy="552081"/>
              </a:xfrm>
            </p:grpSpPr>
            <p:sp>
              <p:nvSpPr>
                <p:cNvPr id="72" name="Ellipse 71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2BDAE926-36B3-4945-8642-7C7A9EB1013B}"/>
                    </a:ext>
                  </a:extLst>
                </p:cNvPr>
                <p:cNvSpPr/>
                <p:nvPr/>
              </p:nvSpPr>
              <p:spPr>
                <a:xfrm>
                  <a:off x="298571" y="1300982"/>
                  <a:ext cx="535628" cy="552379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73" name="ZoneTexte 72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37961335-DF6C-4F5E-94EF-51C03D48FADD}"/>
                    </a:ext>
                  </a:extLst>
                </p:cNvPr>
                <p:cNvSpPr txBox="1"/>
                <p:nvPr/>
              </p:nvSpPr>
              <p:spPr>
                <a:xfrm>
                  <a:off x="385724" y="1351538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3</a:t>
                  </a:r>
                </a:p>
              </p:txBody>
            </p:sp>
          </p:grpSp>
          <p:grpSp>
            <p:nvGrpSpPr>
              <p:cNvPr id="27675" name="Groupe 131">
                <a:extLst>
                  <a:ext uri="{FF2B5EF4-FFF2-40B4-BE49-F238E27FC236}">
                    <a16:creationId xmlns:a16="http://schemas.microsoft.com/office/drawing/2014/main" id="{5CA39A53-2946-4D02-8129-276887473C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1710" y="3369084"/>
                <a:ext cx="535719" cy="552081"/>
                <a:chOff x="201509" y="1300879"/>
                <a:chExt cx="535719" cy="552081"/>
              </a:xfrm>
            </p:grpSpPr>
            <p:sp>
              <p:nvSpPr>
                <p:cNvPr id="70" name="Ellipse 69">
                  <a:hlinkClick r:id="rId13" action="ppaction://hlinksldjump"/>
                  <a:extLst>
                    <a:ext uri="{FF2B5EF4-FFF2-40B4-BE49-F238E27FC236}">
                      <a16:creationId xmlns:a16="http://schemas.microsoft.com/office/drawing/2014/main" id="{EA32A1A6-3EAC-4329-906A-D2BFD8A6D853}"/>
                    </a:ext>
                  </a:extLst>
                </p:cNvPr>
                <p:cNvSpPr/>
                <p:nvPr/>
              </p:nvSpPr>
              <p:spPr>
                <a:xfrm>
                  <a:off x="261123" y="1300328"/>
                  <a:ext cx="535626" cy="552379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71" name="ZoneTexte 70">
                  <a:hlinkClick r:id="rId13" action="ppaction://hlinksldjump"/>
                  <a:extLst>
                    <a:ext uri="{FF2B5EF4-FFF2-40B4-BE49-F238E27FC236}">
                      <a16:creationId xmlns:a16="http://schemas.microsoft.com/office/drawing/2014/main" id="{5BB19734-D48F-418E-A39B-EB60CC1C7E3F}"/>
                    </a:ext>
                  </a:extLst>
                </p:cNvPr>
                <p:cNvSpPr txBox="1"/>
                <p:nvPr/>
              </p:nvSpPr>
              <p:spPr>
                <a:xfrm>
                  <a:off x="348276" y="1350884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4</a:t>
                  </a:r>
                </a:p>
              </p:txBody>
            </p:sp>
          </p:grpSp>
          <p:grpSp>
            <p:nvGrpSpPr>
              <p:cNvPr id="27676" name="Groupe 132">
                <a:extLst>
                  <a:ext uri="{FF2B5EF4-FFF2-40B4-BE49-F238E27FC236}">
                    <a16:creationId xmlns:a16="http://schemas.microsoft.com/office/drawing/2014/main" id="{E8847355-81BC-41D6-8F4E-C3CDB35FD9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5198" y="4178832"/>
                <a:ext cx="535719" cy="552081"/>
                <a:chOff x="153423" y="1301663"/>
                <a:chExt cx="535719" cy="552081"/>
              </a:xfrm>
            </p:grpSpPr>
            <p:sp>
              <p:nvSpPr>
                <p:cNvPr id="68" name="Ellipse 67">
                  <a:hlinkClick r:id="rId14" action="ppaction://hlinksldjump"/>
                  <a:extLst>
                    <a:ext uri="{FF2B5EF4-FFF2-40B4-BE49-F238E27FC236}">
                      <a16:creationId xmlns:a16="http://schemas.microsoft.com/office/drawing/2014/main" id="{7E0B7367-96AF-4F9D-8B8C-6877821254A4}"/>
                    </a:ext>
                  </a:extLst>
                </p:cNvPr>
                <p:cNvSpPr/>
                <p:nvPr/>
              </p:nvSpPr>
              <p:spPr>
                <a:xfrm>
                  <a:off x="153317" y="1302144"/>
                  <a:ext cx="535628" cy="552381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69" name="ZoneTexte 68">
                  <a:hlinkClick r:id="rId14" action="ppaction://hlinksldjump"/>
                  <a:extLst>
                    <a:ext uri="{FF2B5EF4-FFF2-40B4-BE49-F238E27FC236}">
                      <a16:creationId xmlns:a16="http://schemas.microsoft.com/office/drawing/2014/main" id="{0DCB68B6-3B89-4A9A-ACC0-5C5A8655B110}"/>
                    </a:ext>
                  </a:extLst>
                </p:cNvPr>
                <p:cNvSpPr txBox="1"/>
                <p:nvPr/>
              </p:nvSpPr>
              <p:spPr>
                <a:xfrm>
                  <a:off x="240469" y="1352702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5</a:t>
                  </a:r>
                </a:p>
              </p:txBody>
            </p:sp>
          </p:grpSp>
          <p:grpSp>
            <p:nvGrpSpPr>
              <p:cNvPr id="27677" name="Groupe 133">
                <a:extLst>
                  <a:ext uri="{FF2B5EF4-FFF2-40B4-BE49-F238E27FC236}">
                    <a16:creationId xmlns:a16="http://schemas.microsoft.com/office/drawing/2014/main" id="{6D23FC7F-0B6E-4607-A1CB-29A45260EE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575" y="4980641"/>
                <a:ext cx="535719" cy="552081"/>
                <a:chOff x="105800" y="1300687"/>
                <a:chExt cx="535719" cy="552081"/>
              </a:xfrm>
            </p:grpSpPr>
            <p:sp>
              <p:nvSpPr>
                <p:cNvPr id="66" name="Ellipse 65">
                  <a:hlinkClick r:id="rId15" action="ppaction://hlinksldjump"/>
                  <a:extLst>
                    <a:ext uri="{FF2B5EF4-FFF2-40B4-BE49-F238E27FC236}">
                      <a16:creationId xmlns:a16="http://schemas.microsoft.com/office/drawing/2014/main" id="{13F7697E-D719-416D-A1FA-9008016B48D5}"/>
                    </a:ext>
                  </a:extLst>
                </p:cNvPr>
                <p:cNvSpPr/>
                <p:nvPr/>
              </p:nvSpPr>
              <p:spPr>
                <a:xfrm>
                  <a:off x="106109" y="1300778"/>
                  <a:ext cx="535628" cy="552381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67" name="ZoneTexte 66">
                  <a:hlinkClick r:id="rId15" action="ppaction://hlinksldjump"/>
                  <a:extLst>
                    <a:ext uri="{FF2B5EF4-FFF2-40B4-BE49-F238E27FC236}">
                      <a16:creationId xmlns:a16="http://schemas.microsoft.com/office/drawing/2014/main" id="{10CFE733-A127-4B93-85D2-86166CAB8E62}"/>
                    </a:ext>
                  </a:extLst>
                </p:cNvPr>
                <p:cNvSpPr txBox="1"/>
                <p:nvPr/>
              </p:nvSpPr>
              <p:spPr>
                <a:xfrm>
                  <a:off x="193262" y="1351335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6</a:t>
                  </a:r>
                </a:p>
              </p:txBody>
            </p:sp>
          </p:grpSp>
          <p:grpSp>
            <p:nvGrpSpPr>
              <p:cNvPr id="27678" name="Groupe 134">
                <a:extLst>
                  <a:ext uri="{FF2B5EF4-FFF2-40B4-BE49-F238E27FC236}">
                    <a16:creationId xmlns:a16="http://schemas.microsoft.com/office/drawing/2014/main" id="{2097FB3C-027C-4EC8-986E-E711573EA0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9951" y="5782450"/>
                <a:ext cx="535719" cy="552081"/>
                <a:chOff x="58176" y="1301606"/>
                <a:chExt cx="535719" cy="552081"/>
              </a:xfrm>
            </p:grpSpPr>
            <p:sp>
              <p:nvSpPr>
                <p:cNvPr id="64" name="Ellipse 63">
                  <a:hlinkClick r:id="rId16" action="ppaction://hlinksldjump"/>
                  <a:extLst>
                    <a:ext uri="{FF2B5EF4-FFF2-40B4-BE49-F238E27FC236}">
                      <a16:creationId xmlns:a16="http://schemas.microsoft.com/office/drawing/2014/main" id="{863A7765-81DD-44CE-9FF5-B922E900C01A}"/>
                    </a:ext>
                  </a:extLst>
                </p:cNvPr>
                <p:cNvSpPr/>
                <p:nvPr/>
              </p:nvSpPr>
              <p:spPr>
                <a:xfrm>
                  <a:off x="58901" y="1301306"/>
                  <a:ext cx="535628" cy="552381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65" name="ZoneTexte 64">
                  <a:hlinkClick r:id="rId16" action="ppaction://hlinksldjump"/>
                  <a:extLst>
                    <a:ext uri="{FF2B5EF4-FFF2-40B4-BE49-F238E27FC236}">
                      <a16:creationId xmlns:a16="http://schemas.microsoft.com/office/drawing/2014/main" id="{E2E147E9-DC61-4AD0-B661-C68D0A7DCA5A}"/>
                    </a:ext>
                  </a:extLst>
                </p:cNvPr>
                <p:cNvSpPr txBox="1"/>
                <p:nvPr/>
              </p:nvSpPr>
              <p:spPr>
                <a:xfrm>
                  <a:off x="146054" y="1351864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7</a:t>
                  </a:r>
                </a:p>
              </p:txBody>
            </p:sp>
          </p:grpSp>
        </p:grpSp>
        <p:sp>
          <p:nvSpPr>
            <p:cNvPr id="56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361" y="823110"/>
              <a:ext cx="1136618" cy="47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L’IMPORTANCE DE L’AIR</a:t>
              </a:r>
            </a:p>
          </p:txBody>
        </p:sp>
      </p:grpSp>
      <p:pic>
        <p:nvPicPr>
          <p:cNvPr id="27667" name="Image 1">
            <a:extLst>
              <a:ext uri="{FF2B5EF4-FFF2-40B4-BE49-F238E27FC236}">
                <a16:creationId xmlns:a16="http://schemas.microsoft.com/office/drawing/2014/main" id="{9023622A-8B58-492D-87E1-1A98A6BCCE1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Image 78">
            <a:extLst>
              <a:ext uri="{FF2B5EF4-FFF2-40B4-BE49-F238E27FC236}">
                <a16:creationId xmlns:a16="http://schemas.microsoft.com/office/drawing/2014/main" id="{4FD105D2-D650-4B00-B07E-A7E7C69C88B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13" y="1898650"/>
            <a:ext cx="261620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Espace réservé du numéro de diapositive 1">
            <a:extLst>
              <a:ext uri="{FF2B5EF4-FFF2-40B4-BE49-F238E27FC236}">
                <a16:creationId xmlns:a16="http://schemas.microsoft.com/office/drawing/2014/main" id="{86057676-DFA2-41FE-8FE3-991CB3E514EA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2984D5B0-2CA5-4FD5-BC14-C96BE7325D14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12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4" grpId="1"/>
      <p:bldP spid="5" grpId="0"/>
      <p:bldP spid="28" grpId="0" animBg="1"/>
      <p:bldP spid="29" grpId="0" animBg="1"/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 32">
            <a:extLst>
              <a:ext uri="{FF2B5EF4-FFF2-40B4-BE49-F238E27FC236}">
                <a16:creationId xmlns:a16="http://schemas.microsoft.com/office/drawing/2014/main" id="{1D3322CD-0F7B-4993-A6EF-4B62A367B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619125"/>
            <a:ext cx="11169650" cy="625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Rectangle 2">
            <a:extLst>
              <a:ext uri="{FF2B5EF4-FFF2-40B4-BE49-F238E27FC236}">
                <a16:creationId xmlns:a16="http://schemas.microsoft.com/office/drawing/2014/main" id="{54988C53-29F5-4438-A714-B33C031D5BAB}"/>
              </a:ext>
            </a:extLst>
          </p:cNvPr>
          <p:cNvSpPr/>
          <p:nvPr/>
        </p:nvSpPr>
        <p:spPr>
          <a:xfrm>
            <a:off x="871538" y="-12700"/>
            <a:ext cx="11420475" cy="1192213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4" name="Rectangle 1">
            <a:extLst>
              <a:ext uri="{FF2B5EF4-FFF2-40B4-BE49-F238E27FC236}">
                <a16:creationId xmlns:a16="http://schemas.microsoft.com/office/drawing/2014/main" id="{3A9D611A-B235-4975-A0EB-AC213E68F44B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21523" name="Rectangle 2">
            <a:extLst>
              <a:ext uri="{FF2B5EF4-FFF2-40B4-BE49-F238E27FC236}">
                <a16:creationId xmlns:a16="http://schemas.microsoft.com/office/drawing/2014/main" id="{4240385A-6378-4B16-8EDD-4FD273DBC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-17463"/>
            <a:ext cx="92964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Les différentes couches atmosphériques </a:t>
            </a:r>
          </a:p>
        </p:txBody>
      </p:sp>
      <p:sp>
        <p:nvSpPr>
          <p:cNvPr id="61" name="Ionosphère">
            <a:extLst>
              <a:ext uri="{FF2B5EF4-FFF2-40B4-BE49-F238E27FC236}">
                <a16:creationId xmlns:a16="http://schemas.microsoft.com/office/drawing/2014/main" id="{7CF91E92-455D-4384-BF2C-347D9BFF7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8013" y="1109663"/>
            <a:ext cx="6470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FontTx/>
              <a:buNone/>
              <a:defRPr/>
            </a:pPr>
            <a:r>
              <a:rPr lang="fr-FR" altLang="fr-FR" sz="2400" b="1" dirty="0">
                <a:solidFill>
                  <a:schemeClr val="bg1"/>
                </a:solidFill>
                <a:latin typeface="+mn-lt"/>
                <a:cs typeface="Arial" charset="0"/>
              </a:rPr>
              <a:t>Ionosphère &gt; </a:t>
            </a:r>
            <a:r>
              <a:rPr lang="fr-FR" altLang="fr-FR" sz="2400" dirty="0">
                <a:solidFill>
                  <a:schemeClr val="bg1"/>
                </a:solidFill>
                <a:latin typeface="+mn-lt"/>
                <a:cs typeface="Arial" charset="0"/>
              </a:rPr>
              <a:t>jusqu’à environ </a:t>
            </a:r>
            <a:r>
              <a:rPr lang="fr-FR" altLang="fr-FR" sz="2400" b="1" dirty="0">
                <a:solidFill>
                  <a:schemeClr val="bg1"/>
                </a:solidFill>
                <a:latin typeface="+mn-lt"/>
                <a:cs typeface="Arial" charset="0"/>
              </a:rPr>
              <a:t>3500 km d’altitude</a:t>
            </a:r>
          </a:p>
        </p:txBody>
      </p:sp>
      <p:sp>
        <p:nvSpPr>
          <p:cNvPr id="78" name="ZoneTexte 8">
            <a:extLst>
              <a:ext uri="{FF2B5EF4-FFF2-40B4-BE49-F238E27FC236}">
                <a16:creationId xmlns:a16="http://schemas.microsoft.com/office/drawing/2014/main" id="{E2845316-3E2D-40B1-9EF1-F354117C4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1163" y="5826125"/>
            <a:ext cx="1857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000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charset="0"/>
              </a:rPr>
              <a:t>Avion de ligne</a:t>
            </a:r>
          </a:p>
        </p:txBody>
      </p:sp>
      <p:sp>
        <p:nvSpPr>
          <p:cNvPr id="79" name="ZoneTexte 8">
            <a:extLst>
              <a:ext uri="{FF2B5EF4-FFF2-40B4-BE49-F238E27FC236}">
                <a16:creationId xmlns:a16="http://schemas.microsoft.com/office/drawing/2014/main" id="{5A780817-A8A7-425D-ABD8-9FE114B98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9663" y="5340350"/>
            <a:ext cx="1841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000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charset="0"/>
              </a:rPr>
              <a:t>Avion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000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charset="0"/>
              </a:rPr>
              <a:t>supersonique</a:t>
            </a:r>
          </a:p>
        </p:txBody>
      </p:sp>
      <p:sp>
        <p:nvSpPr>
          <p:cNvPr id="80" name="ZoneTexte 8">
            <a:extLst>
              <a:ext uri="{FF2B5EF4-FFF2-40B4-BE49-F238E27FC236}">
                <a16:creationId xmlns:a16="http://schemas.microsoft.com/office/drawing/2014/main" id="{8498C4CC-EADF-4368-BDF2-01B1831A3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6813" y="2266950"/>
            <a:ext cx="23002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000" dirty="0">
                <a:solidFill>
                  <a:schemeClr val="bg1"/>
                </a:solidFill>
                <a:latin typeface="+mn-lt"/>
                <a:cs typeface="Arial" charset="0"/>
              </a:rPr>
              <a:t>Aurores polaires</a:t>
            </a:r>
          </a:p>
        </p:txBody>
      </p:sp>
      <p:grpSp>
        <p:nvGrpSpPr>
          <p:cNvPr id="29706" name="Groupe 6">
            <a:extLst>
              <a:ext uri="{FF2B5EF4-FFF2-40B4-BE49-F238E27FC236}">
                <a16:creationId xmlns:a16="http://schemas.microsoft.com/office/drawing/2014/main" id="{0834BDFA-B273-4571-BAD9-A35EEC87AC4A}"/>
              </a:ext>
            </a:extLst>
          </p:cNvPr>
          <p:cNvGrpSpPr>
            <a:grpSpLocks/>
          </p:cNvGrpSpPr>
          <p:nvPr/>
        </p:nvGrpSpPr>
        <p:grpSpPr bwMode="auto">
          <a:xfrm rot="-940784">
            <a:off x="1800225" y="4945063"/>
            <a:ext cx="4051300" cy="400050"/>
            <a:chOff x="4900861" y="4488494"/>
            <a:chExt cx="3051122" cy="399509"/>
          </a:xfrm>
        </p:grpSpPr>
        <p:sp>
          <p:nvSpPr>
            <p:cNvPr id="36" name="Rectangle à coins arrondis 35">
              <a:extLst>
                <a:ext uri="{FF2B5EF4-FFF2-40B4-BE49-F238E27FC236}">
                  <a16:creationId xmlns:a16="http://schemas.microsoft.com/office/drawing/2014/main" id="{54537B70-17B5-4904-A9DE-EEA9153710DB}"/>
                </a:ext>
              </a:extLst>
            </p:cNvPr>
            <p:cNvSpPr/>
            <p:nvPr/>
          </p:nvSpPr>
          <p:spPr>
            <a:xfrm>
              <a:off x="5000593" y="4493879"/>
              <a:ext cx="2715163" cy="288534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3" name="couche d'ozone">
              <a:extLst>
                <a:ext uri="{FF2B5EF4-FFF2-40B4-BE49-F238E27FC236}">
                  <a16:creationId xmlns:a16="http://schemas.microsoft.com/office/drawing/2014/main" id="{228071D0-2974-4504-8C02-FD9EE16A64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0861" y="4488494"/>
              <a:ext cx="3051122" cy="399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fr-FR" altLang="fr-FR" sz="2000" b="1" dirty="0">
                  <a:solidFill>
                    <a:schemeClr val="accent5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Alt. 25 km Couche d’ozone </a:t>
              </a:r>
            </a:p>
          </p:txBody>
        </p:sp>
      </p:grpSp>
      <p:grpSp>
        <p:nvGrpSpPr>
          <p:cNvPr id="29707" name="Groupe 3">
            <a:extLst>
              <a:ext uri="{FF2B5EF4-FFF2-40B4-BE49-F238E27FC236}">
                <a16:creationId xmlns:a16="http://schemas.microsoft.com/office/drawing/2014/main" id="{66D14A81-FC74-4351-B6B8-109B3F5A3102}"/>
              </a:ext>
            </a:extLst>
          </p:cNvPr>
          <p:cNvGrpSpPr>
            <a:grpSpLocks/>
          </p:cNvGrpSpPr>
          <p:nvPr/>
        </p:nvGrpSpPr>
        <p:grpSpPr bwMode="auto">
          <a:xfrm rot="-802132">
            <a:off x="2233613" y="1997075"/>
            <a:ext cx="1636712" cy="461963"/>
            <a:chOff x="5354450" y="1519327"/>
            <a:chExt cx="1637278" cy="462148"/>
          </a:xfrm>
        </p:grpSpPr>
        <p:sp>
          <p:nvSpPr>
            <p:cNvPr id="2" name="Rectangle à coins arrondis 1">
              <a:extLst>
                <a:ext uri="{FF2B5EF4-FFF2-40B4-BE49-F238E27FC236}">
                  <a16:creationId xmlns:a16="http://schemas.microsoft.com/office/drawing/2014/main" id="{A5A51C76-C34D-4846-83E9-68FFAF081DC1}"/>
                </a:ext>
              </a:extLst>
            </p:cNvPr>
            <p:cNvSpPr/>
            <p:nvPr/>
          </p:nvSpPr>
          <p:spPr>
            <a:xfrm>
              <a:off x="5377804" y="1555712"/>
              <a:ext cx="1580108" cy="350978"/>
            </a:xfrm>
            <a:prstGeom prst="roundRect">
              <a:avLst/>
            </a:prstGeom>
            <a:solidFill>
              <a:srgbClr val="CFED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7438" name="thermosphère">
              <a:extLst>
                <a:ext uri="{FF2B5EF4-FFF2-40B4-BE49-F238E27FC236}">
                  <a16:creationId xmlns:a16="http://schemas.microsoft.com/office/drawing/2014/main" id="{DBABEFEC-51AA-4A91-A9BD-10A1B87354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4450" y="1519327"/>
              <a:ext cx="1637278" cy="462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FontTx/>
                <a:buNone/>
                <a:defRPr/>
              </a:pPr>
              <a:r>
                <a:rPr lang="fr-FR" altLang="fr-FR" sz="2400" b="1" dirty="0">
                  <a:solidFill>
                    <a:schemeClr val="accent5">
                      <a:lumMod val="75000"/>
                    </a:schemeClr>
                  </a:solidFill>
                  <a:cs typeface="Arial" panose="020B0604020202020204" pitchFamily="34" charset="0"/>
                </a:rPr>
                <a:t>Alt. 600 km</a:t>
              </a:r>
            </a:p>
          </p:txBody>
        </p:sp>
      </p:grpSp>
      <p:sp>
        <p:nvSpPr>
          <p:cNvPr id="27702" name="Rectangle 8">
            <a:extLst>
              <a:ext uri="{FF2B5EF4-FFF2-40B4-BE49-F238E27FC236}">
                <a16:creationId xmlns:a16="http://schemas.microsoft.com/office/drawing/2014/main" id="{B10AB7B7-8B13-43F7-A2C5-12619A749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1650" y="1997075"/>
            <a:ext cx="2051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cs typeface="Arial" panose="020B0604020202020204" pitchFamily="34" charset="0"/>
              </a:rPr>
              <a:t>Thermosphère</a:t>
            </a:r>
          </a:p>
        </p:txBody>
      </p:sp>
      <p:grpSp>
        <p:nvGrpSpPr>
          <p:cNvPr id="29709" name="Groupe 4">
            <a:extLst>
              <a:ext uri="{FF2B5EF4-FFF2-40B4-BE49-F238E27FC236}">
                <a16:creationId xmlns:a16="http://schemas.microsoft.com/office/drawing/2014/main" id="{F510B67E-9DAC-4386-90B9-03AD08131813}"/>
              </a:ext>
            </a:extLst>
          </p:cNvPr>
          <p:cNvGrpSpPr>
            <a:grpSpLocks/>
          </p:cNvGrpSpPr>
          <p:nvPr/>
        </p:nvGrpSpPr>
        <p:grpSpPr bwMode="auto">
          <a:xfrm rot="-802132">
            <a:off x="2600325" y="2940050"/>
            <a:ext cx="1498600" cy="461963"/>
            <a:chOff x="5731046" y="2551346"/>
            <a:chExt cx="1498344" cy="462202"/>
          </a:xfrm>
        </p:grpSpPr>
        <p:sp>
          <p:nvSpPr>
            <p:cNvPr id="33" name="Rectangle à coins arrondis 32">
              <a:extLst>
                <a:ext uri="{FF2B5EF4-FFF2-40B4-BE49-F238E27FC236}">
                  <a16:creationId xmlns:a16="http://schemas.microsoft.com/office/drawing/2014/main" id="{E900CC6B-3203-4B7E-A5CC-F34332A872DC}"/>
                </a:ext>
              </a:extLst>
            </p:cNvPr>
            <p:cNvSpPr/>
            <p:nvPr/>
          </p:nvSpPr>
          <p:spPr>
            <a:xfrm>
              <a:off x="5706889" y="2587576"/>
              <a:ext cx="1506280" cy="360549"/>
            </a:xfrm>
            <a:prstGeom prst="roundRect">
              <a:avLst/>
            </a:prstGeom>
            <a:solidFill>
              <a:srgbClr val="CFED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7437" name="mesosphere">
              <a:extLst>
                <a:ext uri="{FF2B5EF4-FFF2-40B4-BE49-F238E27FC236}">
                  <a16:creationId xmlns:a16="http://schemas.microsoft.com/office/drawing/2014/main" id="{DDCEB242-C958-4A40-AAA9-1319A61480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0916" y="2550872"/>
              <a:ext cx="1480885" cy="462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FontTx/>
                <a:buNone/>
                <a:defRPr/>
              </a:pPr>
              <a:r>
                <a:rPr lang="fr-FR" altLang="fr-FR" sz="2400" b="1" dirty="0">
                  <a:solidFill>
                    <a:schemeClr val="accent5">
                      <a:lumMod val="75000"/>
                    </a:schemeClr>
                  </a:solidFill>
                  <a:cs typeface="Arial" panose="020B0604020202020204" pitchFamily="34" charset="0"/>
                </a:rPr>
                <a:t>Alt. 85 km</a:t>
              </a:r>
            </a:p>
          </p:txBody>
        </p:sp>
      </p:grpSp>
      <p:sp>
        <p:nvSpPr>
          <p:cNvPr id="27698" name="Rectangle 9">
            <a:extLst>
              <a:ext uri="{FF2B5EF4-FFF2-40B4-BE49-F238E27FC236}">
                <a16:creationId xmlns:a16="http://schemas.microsoft.com/office/drawing/2014/main" id="{0B4F830F-85FB-4CE5-8F62-2D386192D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2938" y="3067050"/>
            <a:ext cx="17684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cs typeface="Arial" panose="020B0604020202020204" pitchFamily="34" charset="0"/>
              </a:rPr>
              <a:t>Mésosphère</a:t>
            </a:r>
          </a:p>
        </p:txBody>
      </p:sp>
      <p:grpSp>
        <p:nvGrpSpPr>
          <p:cNvPr id="29711" name="Groupe 5">
            <a:extLst>
              <a:ext uri="{FF2B5EF4-FFF2-40B4-BE49-F238E27FC236}">
                <a16:creationId xmlns:a16="http://schemas.microsoft.com/office/drawing/2014/main" id="{3BE63875-FE9B-434A-AB5E-A38D2A2991F6}"/>
              </a:ext>
            </a:extLst>
          </p:cNvPr>
          <p:cNvGrpSpPr>
            <a:grpSpLocks/>
          </p:cNvGrpSpPr>
          <p:nvPr/>
        </p:nvGrpSpPr>
        <p:grpSpPr bwMode="auto">
          <a:xfrm rot="-802132">
            <a:off x="2601913" y="3998913"/>
            <a:ext cx="1550987" cy="461962"/>
            <a:chOff x="5679792" y="3589512"/>
            <a:chExt cx="1550156" cy="461946"/>
          </a:xfrm>
        </p:grpSpPr>
        <p:sp>
          <p:nvSpPr>
            <p:cNvPr id="34" name="Rectangle à coins arrondis 33">
              <a:extLst>
                <a:ext uri="{FF2B5EF4-FFF2-40B4-BE49-F238E27FC236}">
                  <a16:creationId xmlns:a16="http://schemas.microsoft.com/office/drawing/2014/main" id="{D08A04F7-47B2-450F-B5FC-9FD67796F109}"/>
                </a:ext>
              </a:extLst>
            </p:cNvPr>
            <p:cNvSpPr/>
            <p:nvPr/>
          </p:nvSpPr>
          <p:spPr>
            <a:xfrm>
              <a:off x="5747277" y="3652985"/>
              <a:ext cx="1481931" cy="349238"/>
            </a:xfrm>
            <a:prstGeom prst="roundRect">
              <a:avLst/>
            </a:prstGeom>
            <a:solidFill>
              <a:srgbClr val="CFED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6" name="stratosphere">
              <a:extLst>
                <a:ext uri="{FF2B5EF4-FFF2-40B4-BE49-F238E27FC236}">
                  <a16:creationId xmlns:a16="http://schemas.microsoft.com/office/drawing/2014/main" id="{9D793177-31B1-48FD-95E4-5491C70C79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9792" y="3589512"/>
              <a:ext cx="1550156" cy="461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400" b="1" dirty="0">
                  <a:solidFill>
                    <a:schemeClr val="accent5">
                      <a:lumMod val="75000"/>
                    </a:schemeClr>
                  </a:solidFill>
                  <a:cs typeface="Arial" panose="020B0604020202020204" pitchFamily="34" charset="0"/>
                </a:rPr>
                <a:t> Alt. 50 km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0C8CCAC0-7946-497E-9CC1-A174BB634C8A}"/>
              </a:ext>
            </a:extLst>
          </p:cNvPr>
          <p:cNvSpPr/>
          <p:nvPr/>
        </p:nvSpPr>
        <p:spPr bwMode="auto">
          <a:xfrm>
            <a:off x="5700713" y="4448175"/>
            <a:ext cx="1838325" cy="461963"/>
          </a:xfrm>
          <a:prstGeom prst="rect">
            <a:avLst/>
          </a:prstGeom>
          <a:solidFill>
            <a:srgbClr val="58D7F6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altLang="fr-FR" sz="24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Stratosphère</a:t>
            </a:r>
          </a:p>
        </p:txBody>
      </p:sp>
      <p:grpSp>
        <p:nvGrpSpPr>
          <p:cNvPr id="29713" name="Groupe 7">
            <a:extLst>
              <a:ext uri="{FF2B5EF4-FFF2-40B4-BE49-F238E27FC236}">
                <a16:creationId xmlns:a16="http://schemas.microsoft.com/office/drawing/2014/main" id="{61551419-4297-4852-A6FE-74A520AF5881}"/>
              </a:ext>
            </a:extLst>
          </p:cNvPr>
          <p:cNvGrpSpPr>
            <a:grpSpLocks/>
          </p:cNvGrpSpPr>
          <p:nvPr/>
        </p:nvGrpSpPr>
        <p:grpSpPr bwMode="auto">
          <a:xfrm rot="-802132">
            <a:off x="2700338" y="5711825"/>
            <a:ext cx="1479550" cy="461963"/>
            <a:chOff x="5761518" y="5176073"/>
            <a:chExt cx="1481278" cy="461098"/>
          </a:xfrm>
        </p:grpSpPr>
        <p:sp>
          <p:nvSpPr>
            <p:cNvPr id="35" name="Rectangle à coins arrondis 34">
              <a:extLst>
                <a:ext uri="{FF2B5EF4-FFF2-40B4-BE49-F238E27FC236}">
                  <a16:creationId xmlns:a16="http://schemas.microsoft.com/office/drawing/2014/main" id="{4FAE5429-AE02-4378-AEFE-7810DB95B6FD}"/>
                </a:ext>
              </a:extLst>
            </p:cNvPr>
            <p:cNvSpPr/>
            <p:nvPr/>
          </p:nvSpPr>
          <p:spPr>
            <a:xfrm>
              <a:off x="5765510" y="5187964"/>
              <a:ext cx="1365255" cy="362857"/>
            </a:xfrm>
            <a:prstGeom prst="roundRect">
              <a:avLst/>
            </a:prstGeom>
            <a:solidFill>
              <a:srgbClr val="CFED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0" name="troposphere">
              <a:extLst>
                <a:ext uri="{FF2B5EF4-FFF2-40B4-BE49-F238E27FC236}">
                  <a16:creationId xmlns:a16="http://schemas.microsoft.com/office/drawing/2014/main" id="{6A3CCA02-DDAA-4FAF-9C00-95EE2AD8D2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1518" y="5176073"/>
              <a:ext cx="1481278" cy="461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400" b="1" dirty="0">
                  <a:solidFill>
                    <a:schemeClr val="accent5">
                      <a:lumMod val="75000"/>
                    </a:schemeClr>
                  </a:solidFill>
                  <a:cs typeface="Arial" panose="020B0604020202020204" pitchFamily="34" charset="0"/>
                </a:rPr>
                <a:t>Alt. 12 km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0E5860A-FB09-44D7-9BF9-1E31E154F682}"/>
              </a:ext>
            </a:extLst>
          </p:cNvPr>
          <p:cNvSpPr/>
          <p:nvPr/>
        </p:nvSpPr>
        <p:spPr bwMode="auto">
          <a:xfrm>
            <a:off x="5710238" y="5586413"/>
            <a:ext cx="1792287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altLang="fr-FR" sz="24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Troposphère</a:t>
            </a:r>
            <a:endParaRPr lang="fr-FR" altLang="fr-FR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9715" name="Groupe 125">
            <a:extLst>
              <a:ext uri="{FF2B5EF4-FFF2-40B4-BE49-F238E27FC236}">
                <a16:creationId xmlns:a16="http://schemas.microsoft.com/office/drawing/2014/main" id="{ED1D26D0-74B0-4F29-886E-D10636CE0B97}"/>
              </a:ext>
            </a:extLst>
          </p:cNvPr>
          <p:cNvGrpSpPr>
            <a:grpSpLocks/>
          </p:cNvGrpSpPr>
          <p:nvPr/>
        </p:nvGrpSpPr>
        <p:grpSpPr bwMode="auto">
          <a:xfrm>
            <a:off x="261938" y="1141413"/>
            <a:ext cx="993775" cy="4768850"/>
            <a:chOff x="551361" y="265113"/>
            <a:chExt cx="1136618" cy="5624910"/>
          </a:xfrm>
        </p:grpSpPr>
        <p:grpSp>
          <p:nvGrpSpPr>
            <p:cNvPr id="29718" name="Groupe 126">
              <a:extLst>
                <a:ext uri="{FF2B5EF4-FFF2-40B4-BE49-F238E27FC236}">
                  <a16:creationId xmlns:a16="http://schemas.microsoft.com/office/drawing/2014/main" id="{97A7AE7E-D666-4ADF-AF59-C77B524B13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6921" y="265113"/>
              <a:ext cx="826224" cy="5624910"/>
              <a:chOff x="129951" y="709621"/>
              <a:chExt cx="826224" cy="5624910"/>
            </a:xfrm>
          </p:grpSpPr>
          <p:grpSp>
            <p:nvGrpSpPr>
              <p:cNvPr id="29720" name="Groupe 128">
                <a:extLst>
                  <a:ext uri="{FF2B5EF4-FFF2-40B4-BE49-F238E27FC236}">
                    <a16:creationId xmlns:a16="http://schemas.microsoft.com/office/drawing/2014/main" id="{77E5DD5D-3B4D-4182-B95C-1BA02AFE69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456" y="709621"/>
                <a:ext cx="535719" cy="552081"/>
                <a:chOff x="344369" y="1076994"/>
                <a:chExt cx="535719" cy="552081"/>
              </a:xfrm>
            </p:grpSpPr>
            <p:sp>
              <p:nvSpPr>
                <p:cNvPr id="105" name="Ellipse 104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796E059A-C0A1-4A96-9A3D-8E2DA8833040}"/>
                    </a:ext>
                  </a:extLst>
                </p:cNvPr>
                <p:cNvSpPr/>
                <p:nvPr/>
              </p:nvSpPr>
              <p:spPr>
                <a:xfrm>
                  <a:off x="345099" y="1076994"/>
                  <a:ext cx="535628" cy="55237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A59CF">
                        <a:tint val="66000"/>
                        <a:satMod val="160000"/>
                      </a:srgbClr>
                    </a:gs>
                    <a:gs pos="50000">
                      <a:srgbClr val="6A59CF">
                        <a:tint val="44500"/>
                        <a:satMod val="160000"/>
                      </a:srgbClr>
                    </a:gs>
                    <a:gs pos="100000">
                      <a:srgbClr val="6A59C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n>
                  <a:solidFill>
                    <a:srgbClr val="9C5BCD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29740" name="ZoneTexte 148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296D8451-2F2D-4129-9815-8C949652504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1520" y="1127889"/>
                  <a:ext cx="425637" cy="3993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600" b="1">
                      <a:solidFill>
                        <a:srgbClr val="9C5BCD"/>
                      </a:solidFill>
                    </a:rPr>
                    <a:t>S</a:t>
                  </a:r>
                  <a:r>
                    <a:rPr lang="fr-FR" altLang="fr-FR" sz="1600" b="1" baseline="-25000">
                      <a:solidFill>
                        <a:srgbClr val="9C5BCD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29721" name="Groupe 129">
                <a:extLst>
                  <a:ext uri="{FF2B5EF4-FFF2-40B4-BE49-F238E27FC236}">
                    <a16:creationId xmlns:a16="http://schemas.microsoft.com/office/drawing/2014/main" id="{EE913B16-C2D7-4B40-A6B5-C6DC6ADA3B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3783" y="1746414"/>
                <a:ext cx="535719" cy="552081"/>
                <a:chOff x="277696" y="1301891"/>
                <a:chExt cx="535719" cy="552081"/>
              </a:xfrm>
            </p:grpSpPr>
            <p:sp>
              <p:nvSpPr>
                <p:cNvPr id="103" name="Ellipse 102">
                  <a:hlinkClick r:id="rId5" action="ppaction://hlinksldjump"/>
                  <a:extLst>
                    <a:ext uri="{FF2B5EF4-FFF2-40B4-BE49-F238E27FC236}">
                      <a16:creationId xmlns:a16="http://schemas.microsoft.com/office/drawing/2014/main" id="{D99A9339-8705-45F5-83B5-456847639D22}"/>
                    </a:ext>
                  </a:extLst>
                </p:cNvPr>
                <p:cNvSpPr/>
                <p:nvPr/>
              </p:nvSpPr>
              <p:spPr>
                <a:xfrm>
                  <a:off x="277919" y="1302448"/>
                  <a:ext cx="535626" cy="552379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104" name="ZoneTexte 103">
                  <a:hlinkClick r:id="rId5" action="ppaction://hlinksldjump"/>
                  <a:extLst>
                    <a:ext uri="{FF2B5EF4-FFF2-40B4-BE49-F238E27FC236}">
                      <a16:creationId xmlns:a16="http://schemas.microsoft.com/office/drawing/2014/main" id="{2AD23373-B420-4103-A7E3-F6283F8CC65A}"/>
                    </a:ext>
                  </a:extLst>
                </p:cNvPr>
                <p:cNvSpPr txBox="1"/>
                <p:nvPr/>
              </p:nvSpPr>
              <p:spPr>
                <a:xfrm>
                  <a:off x="365072" y="1353004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29722" name="Groupe 130">
                <a:extLst>
                  <a:ext uri="{FF2B5EF4-FFF2-40B4-BE49-F238E27FC236}">
                    <a16:creationId xmlns:a16="http://schemas.microsoft.com/office/drawing/2014/main" id="{AD8E9FA6-5B9C-405D-B482-2978E03DB9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0921" y="2556162"/>
                <a:ext cx="535719" cy="552081"/>
                <a:chOff x="239146" y="1301264"/>
                <a:chExt cx="535719" cy="552081"/>
              </a:xfrm>
            </p:grpSpPr>
            <p:sp>
              <p:nvSpPr>
                <p:cNvPr id="101" name="Ellipse 100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DA1DBD5A-9B31-491B-9D3C-1154AF91EDF6}"/>
                    </a:ext>
                  </a:extLst>
                </p:cNvPr>
                <p:cNvSpPr/>
                <p:nvPr/>
              </p:nvSpPr>
              <p:spPr>
                <a:xfrm>
                  <a:off x="298571" y="1300982"/>
                  <a:ext cx="535628" cy="552379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102" name="ZoneTexte 101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141785FE-ED43-4BED-9AA6-C299B1D5A0FC}"/>
                    </a:ext>
                  </a:extLst>
                </p:cNvPr>
                <p:cNvSpPr txBox="1"/>
                <p:nvPr/>
              </p:nvSpPr>
              <p:spPr>
                <a:xfrm>
                  <a:off x="385724" y="1351538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3</a:t>
                  </a:r>
                </a:p>
              </p:txBody>
            </p:sp>
          </p:grpSp>
          <p:grpSp>
            <p:nvGrpSpPr>
              <p:cNvPr id="29723" name="Groupe 131">
                <a:extLst>
                  <a:ext uri="{FF2B5EF4-FFF2-40B4-BE49-F238E27FC236}">
                    <a16:creationId xmlns:a16="http://schemas.microsoft.com/office/drawing/2014/main" id="{E48DE4D2-F7BA-4CA6-94E8-4B6060885A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1710" y="3369084"/>
                <a:ext cx="535719" cy="552081"/>
                <a:chOff x="201509" y="1300879"/>
                <a:chExt cx="535719" cy="552081"/>
              </a:xfrm>
            </p:grpSpPr>
            <p:sp>
              <p:nvSpPr>
                <p:cNvPr id="99" name="Ellipse 98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4523253E-09FE-4CDF-A4DD-B0F7816516E1}"/>
                    </a:ext>
                  </a:extLst>
                </p:cNvPr>
                <p:cNvSpPr/>
                <p:nvPr/>
              </p:nvSpPr>
              <p:spPr>
                <a:xfrm>
                  <a:off x="261123" y="1300328"/>
                  <a:ext cx="535626" cy="552379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100" name="ZoneTexte 99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1BB0ED8C-EEB5-4F8C-81FA-6DAE7BD90C1D}"/>
                    </a:ext>
                  </a:extLst>
                </p:cNvPr>
                <p:cNvSpPr txBox="1"/>
                <p:nvPr/>
              </p:nvSpPr>
              <p:spPr>
                <a:xfrm>
                  <a:off x="348276" y="1350884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4</a:t>
                  </a:r>
                </a:p>
              </p:txBody>
            </p:sp>
          </p:grpSp>
          <p:grpSp>
            <p:nvGrpSpPr>
              <p:cNvPr id="29724" name="Groupe 132">
                <a:extLst>
                  <a:ext uri="{FF2B5EF4-FFF2-40B4-BE49-F238E27FC236}">
                    <a16:creationId xmlns:a16="http://schemas.microsoft.com/office/drawing/2014/main" id="{E2F466EB-F345-413E-BB33-A4B9626B39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5198" y="4178832"/>
                <a:ext cx="535719" cy="552081"/>
                <a:chOff x="153423" y="1301663"/>
                <a:chExt cx="535719" cy="552081"/>
              </a:xfrm>
            </p:grpSpPr>
            <p:sp>
              <p:nvSpPr>
                <p:cNvPr id="97" name="Ellipse 96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13CC4EF0-118F-4483-B621-DDA3C92C5023}"/>
                    </a:ext>
                  </a:extLst>
                </p:cNvPr>
                <p:cNvSpPr/>
                <p:nvPr/>
              </p:nvSpPr>
              <p:spPr>
                <a:xfrm>
                  <a:off x="153317" y="1302144"/>
                  <a:ext cx="535628" cy="552381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98" name="ZoneTexte 97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FC3C43FF-5168-4AF4-8A9D-BEE2BD80DAF4}"/>
                    </a:ext>
                  </a:extLst>
                </p:cNvPr>
                <p:cNvSpPr txBox="1"/>
                <p:nvPr/>
              </p:nvSpPr>
              <p:spPr>
                <a:xfrm>
                  <a:off x="240469" y="1352702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5</a:t>
                  </a:r>
                </a:p>
              </p:txBody>
            </p:sp>
          </p:grpSp>
          <p:grpSp>
            <p:nvGrpSpPr>
              <p:cNvPr id="29725" name="Groupe 133">
                <a:extLst>
                  <a:ext uri="{FF2B5EF4-FFF2-40B4-BE49-F238E27FC236}">
                    <a16:creationId xmlns:a16="http://schemas.microsoft.com/office/drawing/2014/main" id="{E448126E-9BDE-4AB3-B2AC-B4C549B252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575" y="4980641"/>
                <a:ext cx="535719" cy="552081"/>
                <a:chOff x="105800" y="1300687"/>
                <a:chExt cx="535719" cy="552081"/>
              </a:xfrm>
            </p:grpSpPr>
            <p:sp>
              <p:nvSpPr>
                <p:cNvPr id="95" name="Ellipse 94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96B661EC-12CF-436B-90AC-5D4FAFD63C8E}"/>
                    </a:ext>
                  </a:extLst>
                </p:cNvPr>
                <p:cNvSpPr/>
                <p:nvPr/>
              </p:nvSpPr>
              <p:spPr>
                <a:xfrm>
                  <a:off x="106109" y="1300778"/>
                  <a:ext cx="535628" cy="552381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96" name="ZoneTexte 95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EA7AE344-396D-4BDB-B1E2-649B9F321DC5}"/>
                    </a:ext>
                  </a:extLst>
                </p:cNvPr>
                <p:cNvSpPr txBox="1"/>
                <p:nvPr/>
              </p:nvSpPr>
              <p:spPr>
                <a:xfrm>
                  <a:off x="193262" y="1351335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6</a:t>
                  </a:r>
                </a:p>
              </p:txBody>
            </p:sp>
          </p:grpSp>
          <p:grpSp>
            <p:nvGrpSpPr>
              <p:cNvPr id="29726" name="Groupe 134">
                <a:extLst>
                  <a:ext uri="{FF2B5EF4-FFF2-40B4-BE49-F238E27FC236}">
                    <a16:creationId xmlns:a16="http://schemas.microsoft.com/office/drawing/2014/main" id="{EE9B97D7-85CF-4740-97B8-F9A3AFC183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9951" y="5782450"/>
                <a:ext cx="535719" cy="552081"/>
                <a:chOff x="58176" y="1301606"/>
                <a:chExt cx="535719" cy="552081"/>
              </a:xfrm>
            </p:grpSpPr>
            <p:sp>
              <p:nvSpPr>
                <p:cNvPr id="75" name="Ellipse 74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617B5F0D-10AB-4802-BCC8-2CEBCC683586}"/>
                    </a:ext>
                  </a:extLst>
                </p:cNvPr>
                <p:cNvSpPr/>
                <p:nvPr/>
              </p:nvSpPr>
              <p:spPr>
                <a:xfrm>
                  <a:off x="58901" y="1301306"/>
                  <a:ext cx="535628" cy="552381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76" name="ZoneTexte 75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75CC99D0-5E40-471F-BE25-B8042EAE45C7}"/>
                    </a:ext>
                  </a:extLst>
                </p:cNvPr>
                <p:cNvSpPr txBox="1"/>
                <p:nvPr/>
              </p:nvSpPr>
              <p:spPr>
                <a:xfrm>
                  <a:off x="146054" y="1351864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7</a:t>
                  </a:r>
                </a:p>
              </p:txBody>
            </p:sp>
          </p:grpSp>
        </p:grpSp>
        <p:sp>
          <p:nvSpPr>
            <p:cNvPr id="65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361" y="823110"/>
              <a:ext cx="1136618" cy="47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L’IMPORTANCE DE L’AIR</a:t>
              </a:r>
            </a:p>
          </p:txBody>
        </p:sp>
      </p:grpSp>
      <p:pic>
        <p:nvPicPr>
          <p:cNvPr id="29716" name="Image 1">
            <a:extLst>
              <a:ext uri="{FF2B5EF4-FFF2-40B4-BE49-F238E27FC236}">
                <a16:creationId xmlns:a16="http://schemas.microsoft.com/office/drawing/2014/main" id="{CF6B63B6-B3D9-41D3-A12B-0F70AC5535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Espace réservé du numéro de diapositive 1">
            <a:extLst>
              <a:ext uri="{FF2B5EF4-FFF2-40B4-BE49-F238E27FC236}">
                <a16:creationId xmlns:a16="http://schemas.microsoft.com/office/drawing/2014/main" id="{8576990C-2346-4735-B5D8-92433D1B56FF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47AD1633-39BC-47F2-AF11-8CA967978C07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13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27702" grpId="0"/>
      <p:bldP spid="27698" grpId="0"/>
      <p:bldP spid="11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Image 32">
            <a:extLst>
              <a:ext uri="{FF2B5EF4-FFF2-40B4-BE49-F238E27FC236}">
                <a16:creationId xmlns:a16="http://schemas.microsoft.com/office/drawing/2014/main" id="{36F92D16-543E-402C-8617-E606C915C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877888"/>
            <a:ext cx="11752262" cy="600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Rectangle 2">
            <a:extLst>
              <a:ext uri="{FF2B5EF4-FFF2-40B4-BE49-F238E27FC236}">
                <a16:creationId xmlns:a16="http://schemas.microsoft.com/office/drawing/2014/main" id="{B07F853E-C16E-43A1-A6C7-DF5600429051}"/>
              </a:ext>
            </a:extLst>
          </p:cNvPr>
          <p:cNvSpPr/>
          <p:nvPr/>
        </p:nvSpPr>
        <p:spPr>
          <a:xfrm>
            <a:off x="871538" y="-12700"/>
            <a:ext cx="11320462" cy="1370013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1" name="Rectangle 1">
            <a:extLst>
              <a:ext uri="{FF2B5EF4-FFF2-40B4-BE49-F238E27FC236}">
                <a16:creationId xmlns:a16="http://schemas.microsoft.com/office/drawing/2014/main" id="{3B5FEE53-4CCC-4EEA-86B9-6BC6DAA6F561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3351" name="Titre 1">
            <a:extLst>
              <a:ext uri="{FF2B5EF4-FFF2-40B4-BE49-F238E27FC236}">
                <a16:creationId xmlns:a16="http://schemas.microsoft.com/office/drawing/2014/main" id="{71F51680-CE08-4719-A8AB-1DF8BBE60BDF}"/>
              </a:ext>
            </a:extLst>
          </p:cNvPr>
          <p:cNvSpPr txBox="1">
            <a:spLocks/>
          </p:cNvSpPr>
          <p:nvPr/>
        </p:nvSpPr>
        <p:spPr bwMode="auto">
          <a:xfrm>
            <a:off x="1398588" y="133350"/>
            <a:ext cx="104108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La troposphère : l’atmosphère respirable</a:t>
            </a:r>
            <a:endParaRPr lang="fr-FR" altLang="fr-FR" sz="3500" dirty="0">
              <a:solidFill>
                <a:schemeClr val="accent5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29704" name="Groupe 15">
            <a:extLst>
              <a:ext uri="{FF2B5EF4-FFF2-40B4-BE49-F238E27FC236}">
                <a16:creationId xmlns:a16="http://schemas.microsoft.com/office/drawing/2014/main" id="{44D154FF-B791-4EC7-8E48-D98274DBDED0}"/>
              </a:ext>
            </a:extLst>
          </p:cNvPr>
          <p:cNvGrpSpPr>
            <a:grpSpLocks/>
          </p:cNvGrpSpPr>
          <p:nvPr/>
        </p:nvGrpSpPr>
        <p:grpSpPr bwMode="auto">
          <a:xfrm>
            <a:off x="8207375" y="3289300"/>
            <a:ext cx="3556000" cy="2195513"/>
            <a:chOff x="8777738" y="2612802"/>
            <a:chExt cx="3240016" cy="1998956"/>
          </a:xfrm>
        </p:grpSpPr>
        <p:sp>
          <p:nvSpPr>
            <p:cNvPr id="36" name="Ellipse 3">
              <a:extLst>
                <a:ext uri="{FF2B5EF4-FFF2-40B4-BE49-F238E27FC236}">
                  <a16:creationId xmlns:a16="http://schemas.microsoft.com/office/drawing/2014/main" id="{776CEE6A-2B2F-4890-BD81-92EB01E474FC}"/>
                </a:ext>
              </a:extLst>
            </p:cNvPr>
            <p:cNvSpPr/>
            <p:nvPr/>
          </p:nvSpPr>
          <p:spPr>
            <a:xfrm>
              <a:off x="8777738" y="2612802"/>
              <a:ext cx="3240016" cy="1998956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6" name="l'épaisseur de la zone respirable">
              <a:extLst>
                <a:ext uri="{FF2B5EF4-FFF2-40B4-BE49-F238E27FC236}">
                  <a16:creationId xmlns:a16="http://schemas.microsoft.com/office/drawing/2014/main" id="{B11E918F-8E25-4F6C-AAEB-E55983E601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24024" y="2777575"/>
              <a:ext cx="3193730" cy="176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400" b="1" dirty="0">
                  <a:solidFill>
                    <a:schemeClr val="accent1"/>
                  </a:solidFill>
                  <a:cs typeface="Arial" panose="020B0604020202020204" pitchFamily="34" charset="0"/>
                </a:rPr>
                <a:t>Dans la </a:t>
              </a:r>
              <a:r>
                <a:rPr lang="fr-FR" altLang="fr-FR" sz="2400" b="1" dirty="0">
                  <a:solidFill>
                    <a:schemeClr val="accent5">
                      <a:lumMod val="75000"/>
                    </a:schemeClr>
                  </a:solidFill>
                  <a:cs typeface="Arial" panose="020B0604020202020204" pitchFamily="34" charset="0"/>
                </a:rPr>
                <a:t>troposphère</a:t>
              </a:r>
              <a:r>
                <a:rPr lang="fr-FR" altLang="fr-FR" sz="2400" b="1" dirty="0">
                  <a:solidFill>
                    <a:schemeClr val="accent1"/>
                  </a:solidFill>
                  <a:cs typeface="Arial" panose="020B0604020202020204" pitchFamily="34" charset="0"/>
                </a:rPr>
                <a:t>,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400" b="1" dirty="0">
                  <a:solidFill>
                    <a:schemeClr val="accent1"/>
                  </a:solidFill>
                  <a:cs typeface="Arial" panose="020B0604020202020204" pitchFamily="34" charset="0"/>
                </a:rPr>
                <a:t>plus l’altitude augmente,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400" b="1" dirty="0">
                  <a:solidFill>
                    <a:schemeClr val="accent1"/>
                  </a:solidFill>
                  <a:cs typeface="Arial" panose="020B0604020202020204" pitchFamily="34" charset="0"/>
                </a:rPr>
                <a:t>moins il y a d’oxygène et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400" b="1" dirty="0">
                  <a:solidFill>
                    <a:schemeClr val="accent1"/>
                  </a:solidFill>
                  <a:cs typeface="Arial" panose="020B0604020202020204" pitchFamily="34" charset="0"/>
                </a:rPr>
                <a:t>plus nous avons de mal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400" b="1" dirty="0">
                  <a:solidFill>
                    <a:schemeClr val="accent1"/>
                  </a:solidFill>
                  <a:cs typeface="Arial" panose="020B0604020202020204" pitchFamily="34" charset="0"/>
                </a:rPr>
                <a:t>à respirer !</a:t>
              </a:r>
              <a:r>
                <a:rPr lang="fr-FR" altLang="fr-FR" sz="2400" b="1" dirty="0">
                  <a:solidFill>
                    <a:schemeClr val="accent1"/>
                  </a:solidFill>
                  <a:latin typeface="Candara" panose="020E0502030303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28124C79-93F0-4230-A741-ABAE84FC893A}"/>
              </a:ext>
            </a:extLst>
          </p:cNvPr>
          <p:cNvGrpSpPr>
            <a:grpSpLocks/>
          </p:cNvGrpSpPr>
          <p:nvPr/>
        </p:nvGrpSpPr>
        <p:grpSpPr bwMode="auto">
          <a:xfrm>
            <a:off x="2020888" y="2524125"/>
            <a:ext cx="2549525" cy="1595438"/>
            <a:chOff x="2020888" y="2524125"/>
            <a:chExt cx="2549525" cy="1595438"/>
          </a:xfrm>
        </p:grpSpPr>
        <p:pic>
          <p:nvPicPr>
            <p:cNvPr id="31786" name="Clic photo">
              <a:hlinkClick r:id="rId4" action="ppaction://hlinksldjump"/>
              <a:extLst>
                <a:ext uri="{FF2B5EF4-FFF2-40B4-BE49-F238E27FC236}">
                  <a16:creationId xmlns:a16="http://schemas.microsoft.com/office/drawing/2014/main" id="{84CB2744-D638-4D68-91D4-AF1EA8CDE6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5150" y="3595688"/>
              <a:ext cx="523875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232" name="texte 2">
              <a:extLst>
                <a:ext uri="{FF2B5EF4-FFF2-40B4-BE49-F238E27FC236}">
                  <a16:creationId xmlns:a16="http://schemas.microsoft.com/office/drawing/2014/main" id="{EEC93BFE-5D0E-44BF-A181-79FEC3BC5C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0888" y="2524125"/>
              <a:ext cx="2549525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400" b="1" dirty="0">
                  <a:solidFill>
                    <a:schemeClr val="accent5">
                      <a:lumMod val="75000"/>
                    </a:schemeClr>
                  </a:solidFill>
                  <a:latin typeface="+mn-lt"/>
                  <a:cs typeface="Arial" charset="0"/>
                </a:rPr>
                <a:t>Everest : 8846 m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400" b="1" dirty="0">
                  <a:solidFill>
                    <a:schemeClr val="accent5">
                      <a:lumMod val="75000"/>
                    </a:schemeClr>
                  </a:solidFill>
                  <a:latin typeface="+mn-lt"/>
                  <a:cs typeface="Arial" charset="0"/>
                </a:rPr>
                <a:t>Plus haut sommet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400" b="1" dirty="0">
                  <a:solidFill>
                    <a:schemeClr val="accent5">
                      <a:lumMod val="75000"/>
                    </a:schemeClr>
                  </a:solidFill>
                  <a:latin typeface="+mn-lt"/>
                  <a:cs typeface="Arial" charset="0"/>
                </a:rPr>
                <a:t>du monde ! </a:t>
              </a: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3E84A534-0937-4948-B41E-100F0B4DEAE4}"/>
              </a:ext>
            </a:extLst>
          </p:cNvPr>
          <p:cNvGrpSpPr>
            <a:grpSpLocks/>
          </p:cNvGrpSpPr>
          <p:nvPr/>
        </p:nvGrpSpPr>
        <p:grpSpPr bwMode="auto">
          <a:xfrm>
            <a:off x="7442200" y="2381250"/>
            <a:ext cx="2390775" cy="2941638"/>
            <a:chOff x="7442200" y="2381250"/>
            <a:chExt cx="2390775" cy="2941638"/>
          </a:xfrm>
        </p:grpSpPr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07D02520-A02C-4023-ABC3-766F6BB07813}"/>
                </a:ext>
              </a:extLst>
            </p:cNvPr>
            <p:cNvCxnSpPr/>
            <p:nvPr/>
          </p:nvCxnSpPr>
          <p:spPr>
            <a:xfrm>
              <a:off x="7594600" y="2859088"/>
              <a:ext cx="33338" cy="2463800"/>
            </a:xfrm>
            <a:prstGeom prst="straightConnector1">
              <a:avLst/>
            </a:prstGeom>
            <a:ln w="38100">
              <a:solidFill>
                <a:schemeClr val="accent5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e 1">
              <a:extLst>
                <a:ext uri="{FF2B5EF4-FFF2-40B4-BE49-F238E27FC236}">
                  <a16:creationId xmlns:a16="http://schemas.microsoft.com/office/drawing/2014/main" id="{B67A7799-40D0-437F-8CAA-4F175B0C61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42200" y="2381250"/>
              <a:ext cx="2390775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000" b="1" dirty="0">
                  <a:solidFill>
                    <a:schemeClr val="accent5">
                      <a:lumMod val="75000"/>
                    </a:schemeClr>
                  </a:solidFill>
                  <a:latin typeface="+mn-lt"/>
                  <a:cs typeface="Arial" charset="0"/>
                </a:rPr>
                <a:t>12 km</a:t>
              </a:r>
              <a:endParaRPr lang="fr-FR" altLang="fr-FR" sz="400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BF4F3C9-862C-4A40-915B-882F35300B9A}"/>
              </a:ext>
            </a:extLst>
          </p:cNvPr>
          <p:cNvSpPr/>
          <p:nvPr/>
        </p:nvSpPr>
        <p:spPr>
          <a:xfrm>
            <a:off x="1620838" y="1355725"/>
            <a:ext cx="1038542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La troposphère est la 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seule couche de l’atmosphère terrestre où l’on peut respirer</a:t>
            </a:r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 (sans assistance). Son épaisseur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varie de 8 à 15 km, selon la latitude et la saison.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71BACE2A-BC83-4582-9765-A2919FC0CCA7}"/>
              </a:ext>
            </a:extLst>
          </p:cNvPr>
          <p:cNvGrpSpPr>
            <a:grpSpLocks/>
          </p:cNvGrpSpPr>
          <p:nvPr/>
        </p:nvGrpSpPr>
        <p:grpSpPr bwMode="auto">
          <a:xfrm>
            <a:off x="4638675" y="2928938"/>
            <a:ext cx="2905125" cy="1625600"/>
            <a:chOff x="4638675" y="2928938"/>
            <a:chExt cx="2905125" cy="1625600"/>
          </a:xfrm>
        </p:grpSpPr>
        <p:sp>
          <p:nvSpPr>
            <p:cNvPr id="9229" name="texte 1">
              <a:extLst>
                <a:ext uri="{FF2B5EF4-FFF2-40B4-BE49-F238E27FC236}">
                  <a16:creationId xmlns:a16="http://schemas.microsoft.com/office/drawing/2014/main" id="{2E046954-8348-4D3B-AA48-BAE5DA39C4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8675" y="2928938"/>
              <a:ext cx="2905125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400" b="1" dirty="0">
                  <a:solidFill>
                    <a:schemeClr val="accent5">
                      <a:lumMod val="75000"/>
                    </a:schemeClr>
                  </a:solidFill>
                  <a:latin typeface="+mn-lt"/>
                  <a:cs typeface="Arial" charset="0"/>
                </a:rPr>
                <a:t>Lieux habités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400" b="1" dirty="0">
                  <a:solidFill>
                    <a:schemeClr val="accent5">
                      <a:lumMod val="75000"/>
                    </a:schemeClr>
                  </a:solidFill>
                  <a:latin typeface="+mn-lt"/>
                  <a:cs typeface="Arial" charset="0"/>
                </a:rPr>
                <a:t>les plus élevés :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400" b="1" dirty="0">
                  <a:solidFill>
                    <a:schemeClr val="accent5">
                      <a:lumMod val="75000"/>
                    </a:schemeClr>
                  </a:solidFill>
                  <a:latin typeface="+mn-lt"/>
                  <a:cs typeface="Arial" charset="0"/>
                </a:rPr>
                <a:t>5000 m </a:t>
              </a:r>
            </a:p>
          </p:txBody>
        </p: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687D1EB2-EAE4-461C-A309-F6D97EB66294}"/>
                </a:ext>
              </a:extLst>
            </p:cNvPr>
            <p:cNvCxnSpPr/>
            <p:nvPr/>
          </p:nvCxnSpPr>
          <p:spPr bwMode="auto">
            <a:xfrm>
              <a:off x="5969000" y="4025900"/>
              <a:ext cx="6350" cy="387350"/>
            </a:xfrm>
            <a:prstGeom prst="straightConnector1">
              <a:avLst/>
            </a:prstGeom>
            <a:ln w="3810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783" name="Clic photo">
              <a:hlinkClick r:id="rId6" action="ppaction://hlinksldjump"/>
              <a:extLst>
                <a:ext uri="{FF2B5EF4-FFF2-40B4-BE49-F238E27FC236}">
                  <a16:creationId xmlns:a16="http://schemas.microsoft.com/office/drawing/2014/main" id="{0311758D-76F1-442E-AA76-0308159340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6638" y="4030663"/>
              <a:ext cx="523875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1755" name="Groupe 125">
            <a:extLst>
              <a:ext uri="{FF2B5EF4-FFF2-40B4-BE49-F238E27FC236}">
                <a16:creationId xmlns:a16="http://schemas.microsoft.com/office/drawing/2014/main" id="{94C87D4D-B3B8-4011-BFA0-1970558BC2A6}"/>
              </a:ext>
            </a:extLst>
          </p:cNvPr>
          <p:cNvGrpSpPr>
            <a:grpSpLocks/>
          </p:cNvGrpSpPr>
          <p:nvPr/>
        </p:nvGrpSpPr>
        <p:grpSpPr bwMode="auto">
          <a:xfrm>
            <a:off x="261938" y="1141413"/>
            <a:ext cx="993775" cy="4768850"/>
            <a:chOff x="551361" y="265113"/>
            <a:chExt cx="1136618" cy="5624910"/>
          </a:xfrm>
        </p:grpSpPr>
        <p:grpSp>
          <p:nvGrpSpPr>
            <p:cNvPr id="31758" name="Groupe 126">
              <a:extLst>
                <a:ext uri="{FF2B5EF4-FFF2-40B4-BE49-F238E27FC236}">
                  <a16:creationId xmlns:a16="http://schemas.microsoft.com/office/drawing/2014/main" id="{B240D78C-4762-4B20-A3FE-164487DB87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6921" y="265113"/>
              <a:ext cx="826224" cy="5624910"/>
              <a:chOff x="129951" y="709621"/>
              <a:chExt cx="826224" cy="5624910"/>
            </a:xfrm>
          </p:grpSpPr>
          <p:grpSp>
            <p:nvGrpSpPr>
              <p:cNvPr id="31760" name="Groupe 128">
                <a:extLst>
                  <a:ext uri="{FF2B5EF4-FFF2-40B4-BE49-F238E27FC236}">
                    <a16:creationId xmlns:a16="http://schemas.microsoft.com/office/drawing/2014/main" id="{513FFCA3-9ABE-41A9-ABC2-43F9834463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456" y="709621"/>
                <a:ext cx="535719" cy="552081"/>
                <a:chOff x="344369" y="1076994"/>
                <a:chExt cx="535719" cy="552081"/>
              </a:xfrm>
            </p:grpSpPr>
            <p:sp>
              <p:nvSpPr>
                <p:cNvPr id="84" name="Ellipse 83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D170B01B-163D-4C38-B272-DBD22737A404}"/>
                    </a:ext>
                  </a:extLst>
                </p:cNvPr>
                <p:cNvSpPr/>
                <p:nvPr/>
              </p:nvSpPr>
              <p:spPr>
                <a:xfrm>
                  <a:off x="345099" y="1076994"/>
                  <a:ext cx="535628" cy="55237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A59CF">
                        <a:tint val="66000"/>
                        <a:satMod val="160000"/>
                      </a:srgbClr>
                    </a:gs>
                    <a:gs pos="50000">
                      <a:srgbClr val="6A59CF">
                        <a:tint val="44500"/>
                        <a:satMod val="160000"/>
                      </a:srgbClr>
                    </a:gs>
                    <a:gs pos="100000">
                      <a:srgbClr val="6A59C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n>
                  <a:solidFill>
                    <a:srgbClr val="9C5BCD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31780" name="ZoneTexte 148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58A33B39-66BF-4DB0-AB18-3C4209C03AA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1520" y="1127889"/>
                  <a:ext cx="425637" cy="3993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600" b="1">
                      <a:solidFill>
                        <a:srgbClr val="9C5BCD"/>
                      </a:solidFill>
                    </a:rPr>
                    <a:t>S</a:t>
                  </a:r>
                  <a:r>
                    <a:rPr lang="fr-FR" altLang="fr-FR" sz="1600" b="1" baseline="-25000">
                      <a:solidFill>
                        <a:srgbClr val="9C5BCD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31761" name="Groupe 129">
                <a:extLst>
                  <a:ext uri="{FF2B5EF4-FFF2-40B4-BE49-F238E27FC236}">
                    <a16:creationId xmlns:a16="http://schemas.microsoft.com/office/drawing/2014/main" id="{25A56AAF-3965-4A02-A2D7-8232CBF304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3783" y="1746414"/>
                <a:ext cx="535719" cy="552081"/>
                <a:chOff x="277696" y="1301891"/>
                <a:chExt cx="535719" cy="552081"/>
              </a:xfrm>
            </p:grpSpPr>
            <p:sp>
              <p:nvSpPr>
                <p:cNvPr id="82" name="Ellipse 81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19974AFE-29E5-4BB7-9293-A87047545D11}"/>
                    </a:ext>
                  </a:extLst>
                </p:cNvPr>
                <p:cNvSpPr/>
                <p:nvPr/>
              </p:nvSpPr>
              <p:spPr>
                <a:xfrm>
                  <a:off x="277919" y="1302448"/>
                  <a:ext cx="535626" cy="552379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83" name="ZoneTexte 82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0FF58082-6D09-48A4-96D4-D1B05EE5F9AD}"/>
                    </a:ext>
                  </a:extLst>
                </p:cNvPr>
                <p:cNvSpPr txBox="1"/>
                <p:nvPr/>
              </p:nvSpPr>
              <p:spPr>
                <a:xfrm>
                  <a:off x="365072" y="1353004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31762" name="Groupe 130">
                <a:extLst>
                  <a:ext uri="{FF2B5EF4-FFF2-40B4-BE49-F238E27FC236}">
                    <a16:creationId xmlns:a16="http://schemas.microsoft.com/office/drawing/2014/main" id="{D5A8E477-511A-4C58-9DB2-DF68FAEAE4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0921" y="2556162"/>
                <a:ext cx="535719" cy="552081"/>
                <a:chOff x="239146" y="1301264"/>
                <a:chExt cx="535719" cy="552081"/>
              </a:xfrm>
            </p:grpSpPr>
            <p:sp>
              <p:nvSpPr>
                <p:cNvPr id="80" name="Ellipse 79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4C7755F8-2096-49E0-A863-98857FF13E50}"/>
                    </a:ext>
                  </a:extLst>
                </p:cNvPr>
                <p:cNvSpPr/>
                <p:nvPr/>
              </p:nvSpPr>
              <p:spPr>
                <a:xfrm>
                  <a:off x="298571" y="1300982"/>
                  <a:ext cx="535628" cy="552379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81" name="ZoneTexte 80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403966FA-8888-473F-9033-543865BD236E}"/>
                    </a:ext>
                  </a:extLst>
                </p:cNvPr>
                <p:cNvSpPr txBox="1"/>
                <p:nvPr/>
              </p:nvSpPr>
              <p:spPr>
                <a:xfrm>
                  <a:off x="385724" y="1351538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3</a:t>
                  </a:r>
                </a:p>
              </p:txBody>
            </p:sp>
          </p:grpSp>
          <p:grpSp>
            <p:nvGrpSpPr>
              <p:cNvPr id="31763" name="Groupe 131">
                <a:extLst>
                  <a:ext uri="{FF2B5EF4-FFF2-40B4-BE49-F238E27FC236}">
                    <a16:creationId xmlns:a16="http://schemas.microsoft.com/office/drawing/2014/main" id="{75243EA2-58C9-4E06-BCBD-5FFB842394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1710" y="3369084"/>
                <a:ext cx="535719" cy="552081"/>
                <a:chOff x="201509" y="1300879"/>
                <a:chExt cx="535719" cy="552081"/>
              </a:xfrm>
            </p:grpSpPr>
            <p:sp>
              <p:nvSpPr>
                <p:cNvPr id="78" name="Ellipse 77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7FB5DE0C-0E9E-47AD-8AE8-4CEAA4A8EA2A}"/>
                    </a:ext>
                  </a:extLst>
                </p:cNvPr>
                <p:cNvSpPr/>
                <p:nvPr/>
              </p:nvSpPr>
              <p:spPr>
                <a:xfrm>
                  <a:off x="261123" y="1300328"/>
                  <a:ext cx="535626" cy="552379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79" name="ZoneTexte 78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36C2E3FE-29CF-4548-A9EC-135835D5A535}"/>
                    </a:ext>
                  </a:extLst>
                </p:cNvPr>
                <p:cNvSpPr txBox="1"/>
                <p:nvPr/>
              </p:nvSpPr>
              <p:spPr>
                <a:xfrm>
                  <a:off x="348276" y="1350884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4</a:t>
                  </a:r>
                </a:p>
              </p:txBody>
            </p:sp>
          </p:grpSp>
          <p:grpSp>
            <p:nvGrpSpPr>
              <p:cNvPr id="31764" name="Groupe 132">
                <a:extLst>
                  <a:ext uri="{FF2B5EF4-FFF2-40B4-BE49-F238E27FC236}">
                    <a16:creationId xmlns:a16="http://schemas.microsoft.com/office/drawing/2014/main" id="{DE09B492-23CD-42D2-8DA5-2315407E7C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5198" y="4178832"/>
                <a:ext cx="535719" cy="552081"/>
                <a:chOff x="153423" y="1301663"/>
                <a:chExt cx="535719" cy="552081"/>
              </a:xfrm>
            </p:grpSpPr>
            <p:sp>
              <p:nvSpPr>
                <p:cNvPr id="76" name="Ellipse 75">
                  <a:hlinkClick r:id="rId11" action="ppaction://hlinksldjump"/>
                  <a:extLst>
                    <a:ext uri="{FF2B5EF4-FFF2-40B4-BE49-F238E27FC236}">
                      <a16:creationId xmlns:a16="http://schemas.microsoft.com/office/drawing/2014/main" id="{592B6CD6-EFAD-4211-A94D-0351ABD03F56}"/>
                    </a:ext>
                  </a:extLst>
                </p:cNvPr>
                <p:cNvSpPr/>
                <p:nvPr/>
              </p:nvSpPr>
              <p:spPr>
                <a:xfrm>
                  <a:off x="153317" y="1302144"/>
                  <a:ext cx="535628" cy="552381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77" name="ZoneTexte 76">
                  <a:hlinkClick r:id="rId11" action="ppaction://hlinksldjump"/>
                  <a:extLst>
                    <a:ext uri="{FF2B5EF4-FFF2-40B4-BE49-F238E27FC236}">
                      <a16:creationId xmlns:a16="http://schemas.microsoft.com/office/drawing/2014/main" id="{9F95CFEE-BD8E-49B5-8825-7AC7C7AF95D0}"/>
                    </a:ext>
                  </a:extLst>
                </p:cNvPr>
                <p:cNvSpPr txBox="1"/>
                <p:nvPr/>
              </p:nvSpPr>
              <p:spPr>
                <a:xfrm>
                  <a:off x="240469" y="1352702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5</a:t>
                  </a:r>
                </a:p>
              </p:txBody>
            </p:sp>
          </p:grpSp>
          <p:grpSp>
            <p:nvGrpSpPr>
              <p:cNvPr id="31765" name="Groupe 133">
                <a:extLst>
                  <a:ext uri="{FF2B5EF4-FFF2-40B4-BE49-F238E27FC236}">
                    <a16:creationId xmlns:a16="http://schemas.microsoft.com/office/drawing/2014/main" id="{7E3F2C26-6723-4585-8083-68544F7E922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575" y="4980641"/>
                <a:ext cx="535719" cy="552081"/>
                <a:chOff x="105800" y="1300687"/>
                <a:chExt cx="535719" cy="552081"/>
              </a:xfrm>
            </p:grpSpPr>
            <p:sp>
              <p:nvSpPr>
                <p:cNvPr id="60" name="Ellipse 59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C7808EE2-0129-4FB0-BAD9-5839B6B4B458}"/>
                    </a:ext>
                  </a:extLst>
                </p:cNvPr>
                <p:cNvSpPr/>
                <p:nvPr/>
              </p:nvSpPr>
              <p:spPr>
                <a:xfrm>
                  <a:off x="106109" y="1300778"/>
                  <a:ext cx="535628" cy="552381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75" name="ZoneTexte 74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6360F5FB-4912-41DA-B787-A50D1B343A6F}"/>
                    </a:ext>
                  </a:extLst>
                </p:cNvPr>
                <p:cNvSpPr txBox="1"/>
                <p:nvPr/>
              </p:nvSpPr>
              <p:spPr>
                <a:xfrm>
                  <a:off x="193262" y="1351335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6</a:t>
                  </a:r>
                </a:p>
              </p:txBody>
            </p:sp>
          </p:grpSp>
          <p:grpSp>
            <p:nvGrpSpPr>
              <p:cNvPr id="31766" name="Groupe 134">
                <a:extLst>
                  <a:ext uri="{FF2B5EF4-FFF2-40B4-BE49-F238E27FC236}">
                    <a16:creationId xmlns:a16="http://schemas.microsoft.com/office/drawing/2014/main" id="{053F2615-EBF0-471A-BF83-4BE8121F45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9951" y="5782450"/>
                <a:ext cx="535719" cy="552081"/>
                <a:chOff x="58176" y="1301606"/>
                <a:chExt cx="535719" cy="552081"/>
              </a:xfrm>
            </p:grpSpPr>
            <p:sp>
              <p:nvSpPr>
                <p:cNvPr id="58" name="Ellipse 57">
                  <a:hlinkClick r:id="rId13" action="ppaction://hlinksldjump"/>
                  <a:extLst>
                    <a:ext uri="{FF2B5EF4-FFF2-40B4-BE49-F238E27FC236}">
                      <a16:creationId xmlns:a16="http://schemas.microsoft.com/office/drawing/2014/main" id="{87680878-7DEF-4487-8E0A-59DA41060633}"/>
                    </a:ext>
                  </a:extLst>
                </p:cNvPr>
                <p:cNvSpPr/>
                <p:nvPr/>
              </p:nvSpPr>
              <p:spPr>
                <a:xfrm>
                  <a:off x="58901" y="1301306"/>
                  <a:ext cx="535628" cy="552381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59" name="ZoneTexte 58">
                  <a:hlinkClick r:id="rId13" action="ppaction://hlinksldjump"/>
                  <a:extLst>
                    <a:ext uri="{FF2B5EF4-FFF2-40B4-BE49-F238E27FC236}">
                      <a16:creationId xmlns:a16="http://schemas.microsoft.com/office/drawing/2014/main" id="{7F53FEAE-C7D9-4C75-BA8D-1DED380DA360}"/>
                    </a:ext>
                  </a:extLst>
                </p:cNvPr>
                <p:cNvSpPr txBox="1"/>
                <p:nvPr/>
              </p:nvSpPr>
              <p:spPr>
                <a:xfrm>
                  <a:off x="146054" y="1351864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7</a:t>
                  </a:r>
                </a:p>
              </p:txBody>
            </p:sp>
          </p:grpSp>
        </p:grpSp>
        <p:sp>
          <p:nvSpPr>
            <p:cNvPr id="48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361" y="823110"/>
              <a:ext cx="1136618" cy="47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L’IMPORTANCE DE L’AIR</a:t>
              </a:r>
            </a:p>
          </p:txBody>
        </p:sp>
      </p:grpSp>
      <p:pic>
        <p:nvPicPr>
          <p:cNvPr id="31756" name="Image 1">
            <a:extLst>
              <a:ext uri="{FF2B5EF4-FFF2-40B4-BE49-F238E27FC236}">
                <a16:creationId xmlns:a16="http://schemas.microsoft.com/office/drawing/2014/main" id="{CADA6C98-8470-4A47-A71A-594A80C0C1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Espace réservé du numéro de diapositive 1">
            <a:extLst>
              <a:ext uri="{FF2B5EF4-FFF2-40B4-BE49-F238E27FC236}">
                <a16:creationId xmlns:a16="http://schemas.microsoft.com/office/drawing/2014/main" id="{B54EFD6E-10FF-4DB0-8200-5C172EA84C5F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B7C0C759-611D-44E4-9C1B-7ADDB8923D04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14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mage 1">
            <a:extLst>
              <a:ext uri="{FF2B5EF4-FFF2-40B4-BE49-F238E27FC236}">
                <a16:creationId xmlns:a16="http://schemas.microsoft.com/office/drawing/2014/main" id="{D18507EA-6C09-4131-9A08-28E114060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7" r="4201"/>
          <a:stretch>
            <a:fillRect/>
          </a:stretch>
        </p:blipFill>
        <p:spPr bwMode="auto">
          <a:xfrm>
            <a:off x="190500" y="1616075"/>
            <a:ext cx="5694363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2" descr="Résultat de recherche d'images pour &quot;everest&quot;">
            <a:extLst>
              <a:ext uri="{FF2B5EF4-FFF2-40B4-BE49-F238E27FC236}">
                <a16:creationId xmlns:a16="http://schemas.microsoft.com/office/drawing/2014/main" id="{814FB8CE-359A-46B4-BA71-443735219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" r="9145" b="-298"/>
          <a:stretch>
            <a:fillRect/>
          </a:stretch>
        </p:blipFill>
        <p:spPr bwMode="auto">
          <a:xfrm>
            <a:off x="5694363" y="1222375"/>
            <a:ext cx="6497637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0D161DD6-76BD-4916-AAE5-4ED364571DF6}"/>
              </a:ext>
            </a:extLst>
          </p:cNvPr>
          <p:cNvSpPr/>
          <p:nvPr/>
        </p:nvSpPr>
        <p:spPr>
          <a:xfrm>
            <a:off x="871538" y="-12700"/>
            <a:ext cx="11320462" cy="1895475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8D90AFC-4D3D-48A2-A77A-5EE452876B92}"/>
              </a:ext>
            </a:extLst>
          </p:cNvPr>
          <p:cNvSpPr/>
          <p:nvPr/>
        </p:nvSpPr>
        <p:spPr>
          <a:xfrm>
            <a:off x="-11113" y="-12700"/>
            <a:ext cx="1497013" cy="6870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pic>
        <p:nvPicPr>
          <p:cNvPr id="33798" name="clic retour">
            <a:hlinkClick r:id="rId4" action="ppaction://hlinksldjump"/>
            <a:extLst>
              <a:ext uri="{FF2B5EF4-FFF2-40B4-BE49-F238E27FC236}">
                <a16:creationId xmlns:a16="http://schemas.microsoft.com/office/drawing/2014/main" id="{90CA8302-246E-43BC-BFB7-1BCE82F59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6076950"/>
            <a:ext cx="762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999438CA-EDBC-42B6-9883-7B100E6A52D3}"/>
              </a:ext>
            </a:extLst>
          </p:cNvPr>
          <p:cNvSpPr txBox="1">
            <a:spLocks/>
          </p:cNvSpPr>
          <p:nvPr/>
        </p:nvSpPr>
        <p:spPr bwMode="auto">
          <a:xfrm>
            <a:off x="1485900" y="171450"/>
            <a:ext cx="104108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40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Le mont Everest, toit du monde (</a:t>
            </a:r>
            <a:r>
              <a:rPr lang="fr-FR" altLang="fr-FR" sz="40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8 846 m)</a:t>
            </a:r>
            <a:endParaRPr lang="fr-FR" altLang="fr-FR" sz="4000" dirty="0">
              <a:solidFill>
                <a:schemeClr val="accent5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33800" name="Groupe 15">
            <a:extLst>
              <a:ext uri="{FF2B5EF4-FFF2-40B4-BE49-F238E27FC236}">
                <a16:creationId xmlns:a16="http://schemas.microsoft.com/office/drawing/2014/main" id="{04B19253-2D8B-4746-9D82-5D9658226FE7}"/>
              </a:ext>
            </a:extLst>
          </p:cNvPr>
          <p:cNvGrpSpPr>
            <a:grpSpLocks/>
          </p:cNvGrpSpPr>
          <p:nvPr/>
        </p:nvGrpSpPr>
        <p:grpSpPr bwMode="auto">
          <a:xfrm>
            <a:off x="8697913" y="1590675"/>
            <a:ext cx="3138487" cy="1428750"/>
            <a:chOff x="8777738" y="2612802"/>
            <a:chExt cx="3240017" cy="1998956"/>
          </a:xfrm>
        </p:grpSpPr>
        <p:sp>
          <p:nvSpPr>
            <p:cNvPr id="11" name="Ellipse 3">
              <a:extLst>
                <a:ext uri="{FF2B5EF4-FFF2-40B4-BE49-F238E27FC236}">
                  <a16:creationId xmlns:a16="http://schemas.microsoft.com/office/drawing/2014/main" id="{776CEE6A-2B2F-4890-BD81-92EB01E474FC}"/>
                </a:ext>
              </a:extLst>
            </p:cNvPr>
            <p:cNvSpPr/>
            <p:nvPr/>
          </p:nvSpPr>
          <p:spPr>
            <a:xfrm>
              <a:off x="8777738" y="2612802"/>
              <a:ext cx="3240017" cy="1998956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2" name="l'épaisseur de la zone respirable">
              <a:extLst>
                <a:ext uri="{FF2B5EF4-FFF2-40B4-BE49-F238E27FC236}">
                  <a16:creationId xmlns:a16="http://schemas.microsoft.com/office/drawing/2014/main" id="{B11E918F-8E25-4F6C-AAEB-E55983E601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90849" y="2752730"/>
              <a:ext cx="3194129" cy="1092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400" b="1" dirty="0">
                  <a:solidFill>
                    <a:schemeClr val="accent1"/>
                  </a:solidFill>
                  <a:cs typeface="Arial" panose="020B0604020202020204" pitchFamily="34" charset="0"/>
                </a:rPr>
                <a:t>Il y a </a:t>
              </a:r>
              <a:r>
                <a:rPr lang="fr-FR" altLang="fr-FR" sz="2400" b="1" dirty="0">
                  <a:solidFill>
                    <a:schemeClr val="accent5">
                      <a:lumMod val="75000"/>
                    </a:schemeClr>
                  </a:solidFill>
                  <a:cs typeface="Arial" panose="020B0604020202020204" pitchFamily="34" charset="0"/>
                </a:rPr>
                <a:t>3 fois moins</a:t>
              </a:r>
              <a:r>
                <a:rPr lang="fr-FR" altLang="fr-FR" sz="2400" b="1" dirty="0">
                  <a:solidFill>
                    <a:schemeClr val="accent1"/>
                  </a:solidFill>
                  <a:cs typeface="Arial" panose="020B0604020202020204" pitchFamily="34" charset="0"/>
                </a:rPr>
                <a:t> d’oxygène en haut de l’Everest !</a:t>
              </a:r>
              <a:endParaRPr lang="fr-FR" altLang="fr-FR" sz="2400" b="1" dirty="0">
                <a:solidFill>
                  <a:schemeClr val="accent1"/>
                </a:solidFill>
                <a:latin typeface="Candara" panose="020E0502030303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801" name="Groupe 125">
            <a:extLst>
              <a:ext uri="{FF2B5EF4-FFF2-40B4-BE49-F238E27FC236}">
                <a16:creationId xmlns:a16="http://schemas.microsoft.com/office/drawing/2014/main" id="{494EB58C-660F-4870-9C8B-3A51A6B862BB}"/>
              </a:ext>
            </a:extLst>
          </p:cNvPr>
          <p:cNvGrpSpPr>
            <a:grpSpLocks/>
          </p:cNvGrpSpPr>
          <p:nvPr/>
        </p:nvGrpSpPr>
        <p:grpSpPr bwMode="auto">
          <a:xfrm>
            <a:off x="261938" y="1141413"/>
            <a:ext cx="993775" cy="4768850"/>
            <a:chOff x="551361" y="265113"/>
            <a:chExt cx="1136618" cy="5624910"/>
          </a:xfrm>
        </p:grpSpPr>
        <p:grpSp>
          <p:nvGrpSpPr>
            <p:cNvPr id="33804" name="Groupe 126">
              <a:extLst>
                <a:ext uri="{FF2B5EF4-FFF2-40B4-BE49-F238E27FC236}">
                  <a16:creationId xmlns:a16="http://schemas.microsoft.com/office/drawing/2014/main" id="{D13C03B5-6945-4D09-A69D-EA58C36595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6921" y="265113"/>
              <a:ext cx="826224" cy="5624910"/>
              <a:chOff x="129951" y="709621"/>
              <a:chExt cx="826224" cy="5624910"/>
            </a:xfrm>
          </p:grpSpPr>
          <p:grpSp>
            <p:nvGrpSpPr>
              <p:cNvPr id="33806" name="Groupe 128">
                <a:extLst>
                  <a:ext uri="{FF2B5EF4-FFF2-40B4-BE49-F238E27FC236}">
                    <a16:creationId xmlns:a16="http://schemas.microsoft.com/office/drawing/2014/main" id="{FCF50936-2AE6-4AEA-A767-071467464E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456" y="709621"/>
                <a:ext cx="535719" cy="552081"/>
                <a:chOff x="344369" y="1076994"/>
                <a:chExt cx="535719" cy="552081"/>
              </a:xfrm>
            </p:grpSpPr>
            <p:sp>
              <p:nvSpPr>
                <p:cNvPr id="72" name="Ellipse 71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DCA48103-AF52-4B83-B695-76C22FA43451}"/>
                    </a:ext>
                  </a:extLst>
                </p:cNvPr>
                <p:cNvSpPr/>
                <p:nvPr/>
              </p:nvSpPr>
              <p:spPr>
                <a:xfrm>
                  <a:off x="345099" y="1076994"/>
                  <a:ext cx="535628" cy="55237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A59CF">
                        <a:tint val="66000"/>
                        <a:satMod val="160000"/>
                      </a:srgbClr>
                    </a:gs>
                    <a:gs pos="50000">
                      <a:srgbClr val="6A59CF">
                        <a:tint val="44500"/>
                        <a:satMod val="160000"/>
                      </a:srgbClr>
                    </a:gs>
                    <a:gs pos="100000">
                      <a:srgbClr val="6A59C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n>
                  <a:solidFill>
                    <a:srgbClr val="9C5BCD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33826" name="ZoneTexte 148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179A8C71-B2C3-4A59-860C-C414DF051BD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1520" y="1127889"/>
                  <a:ext cx="425637" cy="3993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600" b="1">
                      <a:solidFill>
                        <a:srgbClr val="9C5BCD"/>
                      </a:solidFill>
                    </a:rPr>
                    <a:t>S</a:t>
                  </a:r>
                  <a:r>
                    <a:rPr lang="fr-FR" altLang="fr-FR" sz="1600" b="1" baseline="-25000">
                      <a:solidFill>
                        <a:srgbClr val="9C5BCD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33807" name="Groupe 129">
                <a:extLst>
                  <a:ext uri="{FF2B5EF4-FFF2-40B4-BE49-F238E27FC236}">
                    <a16:creationId xmlns:a16="http://schemas.microsoft.com/office/drawing/2014/main" id="{80DD172B-69FD-42D1-90FA-0B5757C20A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3783" y="1746414"/>
                <a:ext cx="535719" cy="552081"/>
                <a:chOff x="277696" y="1301891"/>
                <a:chExt cx="535719" cy="552081"/>
              </a:xfrm>
            </p:grpSpPr>
            <p:sp>
              <p:nvSpPr>
                <p:cNvPr id="70" name="Ellipse 69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2F621ED6-5B02-4E0B-8937-3829DE80A2A5}"/>
                    </a:ext>
                  </a:extLst>
                </p:cNvPr>
                <p:cNvSpPr/>
                <p:nvPr/>
              </p:nvSpPr>
              <p:spPr>
                <a:xfrm>
                  <a:off x="277919" y="1302448"/>
                  <a:ext cx="535626" cy="552379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71" name="ZoneTexte 70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C2BF3695-6A49-42AB-A77B-8ED06F306E36}"/>
                    </a:ext>
                  </a:extLst>
                </p:cNvPr>
                <p:cNvSpPr txBox="1"/>
                <p:nvPr/>
              </p:nvSpPr>
              <p:spPr>
                <a:xfrm>
                  <a:off x="365072" y="1353004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33808" name="Groupe 130">
                <a:extLst>
                  <a:ext uri="{FF2B5EF4-FFF2-40B4-BE49-F238E27FC236}">
                    <a16:creationId xmlns:a16="http://schemas.microsoft.com/office/drawing/2014/main" id="{BB14CF09-C9AA-448C-A21E-7E0AFE35F2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0921" y="2556162"/>
                <a:ext cx="535719" cy="552081"/>
                <a:chOff x="239146" y="1301264"/>
                <a:chExt cx="535719" cy="552081"/>
              </a:xfrm>
            </p:grpSpPr>
            <p:sp>
              <p:nvSpPr>
                <p:cNvPr id="68" name="Ellipse 67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C91B126B-9156-4F6B-B39F-275BCC790396}"/>
                    </a:ext>
                  </a:extLst>
                </p:cNvPr>
                <p:cNvSpPr/>
                <p:nvPr/>
              </p:nvSpPr>
              <p:spPr>
                <a:xfrm>
                  <a:off x="298571" y="1300982"/>
                  <a:ext cx="535628" cy="552379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69" name="ZoneTexte 68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E478388E-2EC9-423D-BAEF-397E16A5025A}"/>
                    </a:ext>
                  </a:extLst>
                </p:cNvPr>
                <p:cNvSpPr txBox="1"/>
                <p:nvPr/>
              </p:nvSpPr>
              <p:spPr>
                <a:xfrm>
                  <a:off x="385724" y="1351538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3</a:t>
                  </a:r>
                </a:p>
              </p:txBody>
            </p:sp>
          </p:grpSp>
          <p:grpSp>
            <p:nvGrpSpPr>
              <p:cNvPr id="33809" name="Groupe 131">
                <a:extLst>
                  <a:ext uri="{FF2B5EF4-FFF2-40B4-BE49-F238E27FC236}">
                    <a16:creationId xmlns:a16="http://schemas.microsoft.com/office/drawing/2014/main" id="{1FE7E624-7730-47D4-9DA8-98823ADE74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1710" y="3369084"/>
                <a:ext cx="535719" cy="552081"/>
                <a:chOff x="201509" y="1300879"/>
                <a:chExt cx="535719" cy="552081"/>
              </a:xfrm>
            </p:grpSpPr>
            <p:sp>
              <p:nvSpPr>
                <p:cNvPr id="66" name="Ellipse 65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513BC502-036D-432E-A612-CCDB6B3E8C94}"/>
                    </a:ext>
                  </a:extLst>
                </p:cNvPr>
                <p:cNvSpPr/>
                <p:nvPr/>
              </p:nvSpPr>
              <p:spPr>
                <a:xfrm>
                  <a:off x="261123" y="1300328"/>
                  <a:ext cx="535626" cy="552379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67" name="ZoneTexte 66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D8E0DD2D-333C-41D5-B29D-1360B4990A93}"/>
                    </a:ext>
                  </a:extLst>
                </p:cNvPr>
                <p:cNvSpPr txBox="1"/>
                <p:nvPr/>
              </p:nvSpPr>
              <p:spPr>
                <a:xfrm>
                  <a:off x="348276" y="1350884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4</a:t>
                  </a:r>
                </a:p>
              </p:txBody>
            </p:sp>
          </p:grpSp>
          <p:grpSp>
            <p:nvGrpSpPr>
              <p:cNvPr id="33810" name="Groupe 132">
                <a:extLst>
                  <a:ext uri="{FF2B5EF4-FFF2-40B4-BE49-F238E27FC236}">
                    <a16:creationId xmlns:a16="http://schemas.microsoft.com/office/drawing/2014/main" id="{B007EB96-F2E2-40FC-ABD4-8828BC17FF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5198" y="4178832"/>
                <a:ext cx="535719" cy="552081"/>
                <a:chOff x="153423" y="1301663"/>
                <a:chExt cx="535719" cy="552081"/>
              </a:xfrm>
            </p:grpSpPr>
            <p:sp>
              <p:nvSpPr>
                <p:cNvPr id="64" name="Ellipse 63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7D98645A-772B-46D3-9ED4-8111AC125D7F}"/>
                    </a:ext>
                  </a:extLst>
                </p:cNvPr>
                <p:cNvSpPr/>
                <p:nvPr/>
              </p:nvSpPr>
              <p:spPr>
                <a:xfrm>
                  <a:off x="153317" y="1302144"/>
                  <a:ext cx="535628" cy="552381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65" name="ZoneTexte 64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9DDC3468-1843-4581-92A5-BE69A8AA8925}"/>
                    </a:ext>
                  </a:extLst>
                </p:cNvPr>
                <p:cNvSpPr txBox="1"/>
                <p:nvPr/>
              </p:nvSpPr>
              <p:spPr>
                <a:xfrm>
                  <a:off x="240469" y="1352702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5</a:t>
                  </a:r>
                </a:p>
              </p:txBody>
            </p:sp>
          </p:grpSp>
          <p:grpSp>
            <p:nvGrpSpPr>
              <p:cNvPr id="33811" name="Groupe 133">
                <a:extLst>
                  <a:ext uri="{FF2B5EF4-FFF2-40B4-BE49-F238E27FC236}">
                    <a16:creationId xmlns:a16="http://schemas.microsoft.com/office/drawing/2014/main" id="{0956012D-97E7-437B-AFE4-F39C375FD4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575" y="4980641"/>
                <a:ext cx="535719" cy="552081"/>
                <a:chOff x="105800" y="1300687"/>
                <a:chExt cx="535719" cy="552081"/>
              </a:xfrm>
            </p:grpSpPr>
            <p:sp>
              <p:nvSpPr>
                <p:cNvPr id="62" name="Ellipse 61">
                  <a:hlinkClick r:id="rId11" action="ppaction://hlinksldjump"/>
                  <a:extLst>
                    <a:ext uri="{FF2B5EF4-FFF2-40B4-BE49-F238E27FC236}">
                      <a16:creationId xmlns:a16="http://schemas.microsoft.com/office/drawing/2014/main" id="{45F7B1C9-2C8B-459F-86C7-7E79DE972FCD}"/>
                    </a:ext>
                  </a:extLst>
                </p:cNvPr>
                <p:cNvSpPr/>
                <p:nvPr/>
              </p:nvSpPr>
              <p:spPr>
                <a:xfrm>
                  <a:off x="106109" y="1300778"/>
                  <a:ext cx="535628" cy="552381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63" name="ZoneTexte 62">
                  <a:hlinkClick r:id="rId11" action="ppaction://hlinksldjump"/>
                  <a:extLst>
                    <a:ext uri="{FF2B5EF4-FFF2-40B4-BE49-F238E27FC236}">
                      <a16:creationId xmlns:a16="http://schemas.microsoft.com/office/drawing/2014/main" id="{8E54CA8F-BB2F-4521-A7E1-18CE873D830A}"/>
                    </a:ext>
                  </a:extLst>
                </p:cNvPr>
                <p:cNvSpPr txBox="1"/>
                <p:nvPr/>
              </p:nvSpPr>
              <p:spPr>
                <a:xfrm>
                  <a:off x="193262" y="1351335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6</a:t>
                  </a:r>
                </a:p>
              </p:txBody>
            </p:sp>
          </p:grpSp>
          <p:grpSp>
            <p:nvGrpSpPr>
              <p:cNvPr id="33812" name="Groupe 134">
                <a:extLst>
                  <a:ext uri="{FF2B5EF4-FFF2-40B4-BE49-F238E27FC236}">
                    <a16:creationId xmlns:a16="http://schemas.microsoft.com/office/drawing/2014/main" id="{EC4EC740-5FAA-48F8-8606-5B25AA469F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9951" y="5782450"/>
                <a:ext cx="535719" cy="552081"/>
                <a:chOff x="58176" y="1301606"/>
                <a:chExt cx="535719" cy="552081"/>
              </a:xfrm>
            </p:grpSpPr>
            <p:sp>
              <p:nvSpPr>
                <p:cNvPr id="60" name="Ellipse 59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80AEBAEF-6783-4EE9-AC35-437ACE44EC28}"/>
                    </a:ext>
                  </a:extLst>
                </p:cNvPr>
                <p:cNvSpPr/>
                <p:nvPr/>
              </p:nvSpPr>
              <p:spPr>
                <a:xfrm>
                  <a:off x="58901" y="1301306"/>
                  <a:ext cx="535628" cy="552381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61" name="ZoneTexte 60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52979A7A-8EF5-48F1-A365-3ADE8D9F039B}"/>
                    </a:ext>
                  </a:extLst>
                </p:cNvPr>
                <p:cNvSpPr txBox="1"/>
                <p:nvPr/>
              </p:nvSpPr>
              <p:spPr>
                <a:xfrm>
                  <a:off x="146054" y="1351864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7</a:t>
                  </a:r>
                </a:p>
              </p:txBody>
            </p:sp>
          </p:grpSp>
        </p:grpSp>
        <p:sp>
          <p:nvSpPr>
            <p:cNvPr id="38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361" y="823110"/>
              <a:ext cx="1136618" cy="47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L’IMPORTANCE DE L’AIR</a:t>
              </a:r>
            </a:p>
          </p:txBody>
        </p:sp>
      </p:grpSp>
      <p:pic>
        <p:nvPicPr>
          <p:cNvPr id="33802" name="Image 1">
            <a:extLst>
              <a:ext uri="{FF2B5EF4-FFF2-40B4-BE49-F238E27FC236}">
                <a16:creationId xmlns:a16="http://schemas.microsoft.com/office/drawing/2014/main" id="{1415C12A-4122-44A2-A1B3-3C403D40CD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Espace réservé du numéro de diapositive 1">
            <a:extLst>
              <a:ext uri="{FF2B5EF4-FFF2-40B4-BE49-F238E27FC236}">
                <a16:creationId xmlns:a16="http://schemas.microsoft.com/office/drawing/2014/main" id="{56002881-9FE5-4ABF-B4DD-71431F1AD44C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A1BB06FA-ED5E-4018-8FB4-CD45BCB08F24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15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age 2">
            <a:extLst>
              <a:ext uri="{FF2B5EF4-FFF2-40B4-BE49-F238E27FC236}">
                <a16:creationId xmlns:a16="http://schemas.microsoft.com/office/drawing/2014/main" id="{417EAAB2-CA87-4EF8-A9E9-04D19CCDE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2" r="22169"/>
          <a:stretch>
            <a:fillRect/>
          </a:stretch>
        </p:blipFill>
        <p:spPr bwMode="auto">
          <a:xfrm>
            <a:off x="6943725" y="796925"/>
            <a:ext cx="5259388" cy="606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Image 1">
            <a:extLst>
              <a:ext uri="{FF2B5EF4-FFF2-40B4-BE49-F238E27FC236}">
                <a16:creationId xmlns:a16="http://schemas.microsoft.com/office/drawing/2014/main" id="{8D751FB8-61B9-4FC1-B988-0C2D43296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4" r="4666" b="8438"/>
          <a:stretch>
            <a:fillRect/>
          </a:stretch>
        </p:blipFill>
        <p:spPr bwMode="auto">
          <a:xfrm>
            <a:off x="809625" y="1055688"/>
            <a:ext cx="6134100" cy="579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0D161DD6-76BD-4916-AAE5-4ED364571DF6}"/>
              </a:ext>
            </a:extLst>
          </p:cNvPr>
          <p:cNvSpPr/>
          <p:nvPr/>
        </p:nvSpPr>
        <p:spPr>
          <a:xfrm>
            <a:off x="830263" y="0"/>
            <a:ext cx="11372850" cy="1463675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8D90AFC-4D3D-48A2-A77A-5EE452876B92}"/>
              </a:ext>
            </a:extLst>
          </p:cNvPr>
          <p:cNvSpPr/>
          <p:nvPr/>
        </p:nvSpPr>
        <p:spPr>
          <a:xfrm>
            <a:off x="0" y="-12700"/>
            <a:ext cx="1485900" cy="6870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pic>
        <p:nvPicPr>
          <p:cNvPr id="34822" name="clic retour">
            <a:hlinkClick r:id="rId4" action="ppaction://hlinksldjump"/>
            <a:extLst>
              <a:ext uri="{FF2B5EF4-FFF2-40B4-BE49-F238E27FC236}">
                <a16:creationId xmlns:a16="http://schemas.microsoft.com/office/drawing/2014/main" id="{35F65009-A76B-4DD7-9277-F913167C9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6080125"/>
            <a:ext cx="762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999438CA-EDBC-42B6-9883-7B100E6A52D3}"/>
              </a:ext>
            </a:extLst>
          </p:cNvPr>
          <p:cNvSpPr txBox="1">
            <a:spLocks/>
          </p:cNvSpPr>
          <p:nvPr/>
        </p:nvSpPr>
        <p:spPr bwMode="auto">
          <a:xfrm>
            <a:off x="1420813" y="125413"/>
            <a:ext cx="104108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40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La </a:t>
            </a:r>
            <a:r>
              <a:rPr lang="fr-FR" altLang="fr-FR" sz="4000" b="1" dirty="0" err="1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Rinconada</a:t>
            </a:r>
            <a:r>
              <a:rPr lang="fr-FR" altLang="fr-FR" sz="40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, au Pérou (5 300 m)</a:t>
            </a:r>
            <a:endParaRPr lang="fr-FR" altLang="fr-FR" sz="4000" dirty="0">
              <a:solidFill>
                <a:schemeClr val="accent5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34824" name="Groupe 15">
            <a:extLst>
              <a:ext uri="{FF2B5EF4-FFF2-40B4-BE49-F238E27FC236}">
                <a16:creationId xmlns:a16="http://schemas.microsoft.com/office/drawing/2014/main" id="{20972741-126A-4DAF-A39C-11B9CA1F84C0}"/>
              </a:ext>
            </a:extLst>
          </p:cNvPr>
          <p:cNvGrpSpPr>
            <a:grpSpLocks/>
          </p:cNvGrpSpPr>
          <p:nvPr/>
        </p:nvGrpSpPr>
        <p:grpSpPr bwMode="auto">
          <a:xfrm>
            <a:off x="1420813" y="1390650"/>
            <a:ext cx="4162425" cy="2560638"/>
            <a:chOff x="8485652" y="3320887"/>
            <a:chExt cx="4193847" cy="3575200"/>
          </a:xfrm>
        </p:grpSpPr>
        <p:sp>
          <p:nvSpPr>
            <p:cNvPr id="11" name="Ellipse 3">
              <a:extLst>
                <a:ext uri="{FF2B5EF4-FFF2-40B4-BE49-F238E27FC236}">
                  <a16:creationId xmlns:a16="http://schemas.microsoft.com/office/drawing/2014/main" id="{776CEE6A-2B2F-4890-BD81-92EB01E474FC}"/>
                </a:ext>
              </a:extLst>
            </p:cNvPr>
            <p:cNvSpPr/>
            <p:nvPr/>
          </p:nvSpPr>
          <p:spPr>
            <a:xfrm>
              <a:off x="8480853" y="3318671"/>
              <a:ext cx="4193847" cy="3572983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2" name="l'épaisseur de la zone respirable">
              <a:extLst>
                <a:ext uri="{FF2B5EF4-FFF2-40B4-BE49-F238E27FC236}">
                  <a16:creationId xmlns:a16="http://schemas.microsoft.com/office/drawing/2014/main" id="{B11E918F-8E25-4F6C-AAEB-E55983E601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172" y="3606815"/>
              <a:ext cx="3611635" cy="3287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400" b="1" dirty="0">
                  <a:solidFill>
                    <a:schemeClr val="accent1"/>
                  </a:solidFill>
                  <a:cs typeface="Arial" panose="020B0604020202020204" pitchFamily="34" charset="0"/>
                </a:rPr>
                <a:t>Les habitants vivent dans des </a:t>
              </a:r>
              <a:r>
                <a:rPr lang="fr-FR" altLang="fr-FR" sz="2400" b="1" dirty="0">
                  <a:solidFill>
                    <a:schemeClr val="accent5">
                      <a:lumMod val="75000"/>
                    </a:schemeClr>
                  </a:solidFill>
                  <a:cs typeface="Arial" panose="020B0604020202020204" pitchFamily="34" charset="0"/>
                </a:rPr>
                <a:t>conditions extrêmes </a:t>
              </a:r>
              <a:r>
                <a:rPr lang="fr-FR" altLang="fr-FR" sz="2400" b="1" dirty="0">
                  <a:solidFill>
                    <a:schemeClr val="accent1"/>
                  </a:solidFill>
                  <a:cs typeface="Arial" panose="020B0604020202020204" pitchFamily="34" charset="0"/>
                </a:rPr>
                <a:t>: impossibilité d’acheminer </a:t>
              </a:r>
              <a:r>
                <a:rPr lang="fr-FR" altLang="fr-FR" sz="2400" b="1" dirty="0">
                  <a:solidFill>
                    <a:schemeClr val="accent5">
                      <a:lumMod val="75000"/>
                    </a:schemeClr>
                  </a:solidFill>
                  <a:cs typeface="Arial" panose="020B0604020202020204" pitchFamily="34" charset="0"/>
                </a:rPr>
                <a:t>l’eau et l’électricité</a:t>
              </a:r>
              <a:r>
                <a:rPr lang="fr-FR" altLang="fr-FR" sz="2400" b="1" dirty="0">
                  <a:solidFill>
                    <a:schemeClr val="accent1"/>
                  </a:solidFill>
                  <a:cs typeface="Arial" panose="020B0604020202020204" pitchFamily="34" charset="0"/>
                </a:rPr>
                <a:t> et </a:t>
              </a:r>
              <a:r>
                <a:rPr lang="fr-FR" altLang="fr-FR" sz="2400" b="1" dirty="0">
                  <a:solidFill>
                    <a:schemeClr val="accent5">
                      <a:lumMod val="75000"/>
                    </a:schemeClr>
                  </a:solidFill>
                  <a:cs typeface="Arial" panose="020B0604020202020204" pitchFamily="34" charset="0"/>
                </a:rPr>
                <a:t>2 fois moins d’oxygène </a:t>
              </a:r>
              <a:r>
                <a:rPr lang="fr-FR" altLang="fr-FR" sz="2400" b="1" dirty="0">
                  <a:solidFill>
                    <a:schemeClr val="accent1"/>
                  </a:solidFill>
                  <a:cs typeface="Arial" panose="020B0604020202020204" pitchFamily="34" charset="0"/>
                </a:rPr>
                <a:t>à cette altitude </a:t>
              </a:r>
              <a:endParaRPr lang="fr-FR" altLang="fr-FR" sz="2400" b="1" dirty="0">
                <a:solidFill>
                  <a:schemeClr val="accent1"/>
                </a:solidFill>
                <a:latin typeface="Candara" panose="020E0502030303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2C2121CA-9AD6-4AA4-8D55-D15BD7E21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4213" y="3048000"/>
            <a:ext cx="2613025" cy="3292475"/>
          </a:xfrm>
          <a:prstGeom prst="rect">
            <a:avLst/>
          </a:prstGeom>
          <a:solidFill>
            <a:srgbClr val="5B9BD5"/>
          </a:solidFill>
          <a:ln w="9525">
            <a:solidFill>
              <a:srgbClr val="008FB2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 b="1">
                <a:solidFill>
                  <a:srgbClr val="FFFFFF"/>
                </a:solidFill>
                <a:cs typeface="Arial" panose="020B0604020202020204" pitchFamily="34" charset="0"/>
              </a:rPr>
              <a:t>Le syndrome du mal aigu des montagnes </a:t>
            </a:r>
            <a:r>
              <a:rPr lang="fr-FR" altLang="fr-FR" sz="1600" b="1">
                <a:solidFill>
                  <a:srgbClr val="BDD7EE"/>
                </a:solidFill>
                <a:cs typeface="Arial" panose="020B0604020202020204" pitchFamily="34" charset="0"/>
              </a:rPr>
              <a:t>(maux de tête, nausées, fatigue, trouble du sommeil… 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600" b="1">
              <a:solidFill>
                <a:srgbClr val="BDD7EE"/>
              </a:solidFill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 b="1">
                <a:solidFill>
                  <a:srgbClr val="FFFFFF"/>
                </a:solidFill>
                <a:cs typeface="Arial" panose="020B0604020202020204" pitchFamily="34" charset="0"/>
              </a:rPr>
              <a:t>L’œdème pulmonaire de haute altitude </a:t>
            </a:r>
            <a:r>
              <a:rPr lang="fr-FR" altLang="fr-FR" sz="1600" b="1">
                <a:solidFill>
                  <a:srgbClr val="BDD7EE"/>
                </a:solidFill>
                <a:cs typeface="Arial" panose="020B0604020202020204" pitchFamily="34" charset="0"/>
              </a:rPr>
              <a:t>(accumulation de liquide dans les poumons)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600" b="1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 b="1">
                <a:solidFill>
                  <a:srgbClr val="FFFFFF"/>
                </a:solidFill>
                <a:cs typeface="Arial" panose="020B0604020202020204" pitchFamily="34" charset="0"/>
              </a:rPr>
              <a:t>L’œdème cérébral de haute altitude </a:t>
            </a:r>
            <a:r>
              <a:rPr lang="fr-FR" altLang="fr-FR" sz="1600" b="1">
                <a:solidFill>
                  <a:srgbClr val="BDD7EE"/>
                </a:solidFill>
                <a:cs typeface="Arial" panose="020B0604020202020204" pitchFamily="34" charset="0"/>
              </a:rPr>
              <a:t>(accumulation de liquide dans le cerveau)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40CE74E-CBBF-4D01-8596-C59644EFBD59}"/>
              </a:ext>
            </a:extLst>
          </p:cNvPr>
          <p:cNvGrpSpPr>
            <a:grpSpLocks/>
          </p:cNvGrpSpPr>
          <p:nvPr/>
        </p:nvGrpSpPr>
        <p:grpSpPr bwMode="auto">
          <a:xfrm>
            <a:off x="9771779" y="4718540"/>
            <a:ext cx="2277977" cy="1532545"/>
            <a:chOff x="5958093" y="4322028"/>
            <a:chExt cx="4694065" cy="1747414"/>
          </a:xfrm>
          <a:solidFill>
            <a:srgbClr val="ED778B"/>
          </a:solidFill>
        </p:grpSpPr>
        <p:sp>
          <p:nvSpPr>
            <p:cNvPr id="18" name="Ellipse 3">
              <a:extLst>
                <a:ext uri="{FF2B5EF4-FFF2-40B4-BE49-F238E27FC236}">
                  <a16:creationId xmlns:a16="http://schemas.microsoft.com/office/drawing/2014/main" id="{2562A211-5DFC-4087-BD5B-C043133F8B54}"/>
                </a:ext>
              </a:extLst>
            </p:cNvPr>
            <p:cNvSpPr/>
            <p:nvPr/>
          </p:nvSpPr>
          <p:spPr>
            <a:xfrm>
              <a:off x="6020557" y="4322028"/>
              <a:ext cx="4631601" cy="1747414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9" name="Rectangle 2">
              <a:extLst>
                <a:ext uri="{FF2B5EF4-FFF2-40B4-BE49-F238E27FC236}">
                  <a16:creationId xmlns:a16="http://schemas.microsoft.com/office/drawing/2014/main" id="{3B060DF8-F297-41BB-8647-AE4B3A8799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8093" y="4511427"/>
              <a:ext cx="4540435" cy="136862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fr-FR" altLang="fr-FR" sz="2000" dirty="0">
                  <a:solidFill>
                    <a:schemeClr val="bg1"/>
                  </a:solidFill>
                  <a:cs typeface="Arial" panose="020B0604020202020204" pitchFamily="34" charset="0"/>
                </a:rPr>
                <a:t>Quelles sont les </a:t>
              </a:r>
              <a:r>
                <a:rPr lang="fr-FR" altLang="fr-FR" sz="2000" b="1" dirty="0">
                  <a:solidFill>
                    <a:schemeClr val="bg1"/>
                  </a:solidFill>
                  <a:cs typeface="Arial" panose="020B0604020202020204" pitchFamily="34" charset="0"/>
                </a:rPr>
                <a:t>maladies</a:t>
              </a:r>
              <a:r>
                <a:rPr lang="fr-FR" altLang="fr-FR" sz="2000" dirty="0">
                  <a:solidFill>
                    <a:schemeClr val="bg1"/>
                  </a:solidFill>
                  <a:cs typeface="Arial" panose="020B0604020202020204" pitchFamily="34" charset="0"/>
                </a:rPr>
                <a:t> dues au </a:t>
              </a:r>
              <a:r>
                <a:rPr lang="fr-FR" altLang="fr-FR" sz="2000" b="1" dirty="0">
                  <a:solidFill>
                    <a:schemeClr val="bg1"/>
                  </a:solidFill>
                  <a:cs typeface="Arial" panose="020B0604020202020204" pitchFamily="34" charset="0"/>
                </a:rPr>
                <a:t>manque d’oxygène </a:t>
              </a:r>
              <a:r>
                <a:rPr lang="fr-FR" altLang="fr-FR" sz="2000" dirty="0">
                  <a:solidFill>
                    <a:schemeClr val="bg1"/>
                  </a:solidFill>
                  <a:cs typeface="Arial" panose="020B0604020202020204" pitchFamily="34" charset="0"/>
                </a:rPr>
                <a:t>en altitude ?</a:t>
              </a:r>
              <a:endParaRPr lang="fr-FR" sz="20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20" name="Plus">
            <a:extLst>
              <a:ext uri="{FF2B5EF4-FFF2-40B4-BE49-F238E27FC236}">
                <a16:creationId xmlns:a16="http://schemas.microsoft.com/office/drawing/2014/main" id="{50F4ADA5-41C3-4700-9992-02085F6D61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0013" y="5711825"/>
            <a:ext cx="4048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28" name="Groupe 125">
            <a:extLst>
              <a:ext uri="{FF2B5EF4-FFF2-40B4-BE49-F238E27FC236}">
                <a16:creationId xmlns:a16="http://schemas.microsoft.com/office/drawing/2014/main" id="{B931A41E-0BE4-4FB2-AE90-0CD58A261861}"/>
              </a:ext>
            </a:extLst>
          </p:cNvPr>
          <p:cNvGrpSpPr>
            <a:grpSpLocks/>
          </p:cNvGrpSpPr>
          <p:nvPr/>
        </p:nvGrpSpPr>
        <p:grpSpPr bwMode="auto">
          <a:xfrm>
            <a:off x="261938" y="1141413"/>
            <a:ext cx="993775" cy="4768850"/>
            <a:chOff x="551361" y="265113"/>
            <a:chExt cx="1136618" cy="5624910"/>
          </a:xfrm>
        </p:grpSpPr>
        <p:grpSp>
          <p:nvGrpSpPr>
            <p:cNvPr id="34831" name="Groupe 126">
              <a:extLst>
                <a:ext uri="{FF2B5EF4-FFF2-40B4-BE49-F238E27FC236}">
                  <a16:creationId xmlns:a16="http://schemas.microsoft.com/office/drawing/2014/main" id="{36FD79F3-C5B4-4B64-A99B-067A4E8D5D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6921" y="265113"/>
              <a:ext cx="826224" cy="5624910"/>
              <a:chOff x="129951" y="709621"/>
              <a:chExt cx="826224" cy="5624910"/>
            </a:xfrm>
          </p:grpSpPr>
          <p:grpSp>
            <p:nvGrpSpPr>
              <p:cNvPr id="34833" name="Groupe 128">
                <a:extLst>
                  <a:ext uri="{FF2B5EF4-FFF2-40B4-BE49-F238E27FC236}">
                    <a16:creationId xmlns:a16="http://schemas.microsoft.com/office/drawing/2014/main" id="{94286453-EEB9-42CB-80BF-D7498E2A33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456" y="709621"/>
                <a:ext cx="535719" cy="552081"/>
                <a:chOff x="344369" y="1076994"/>
                <a:chExt cx="535719" cy="552081"/>
              </a:xfrm>
            </p:grpSpPr>
            <p:sp>
              <p:nvSpPr>
                <p:cNvPr id="77" name="Ellipse 76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9CC006E2-D51E-4CEF-8D65-F0319D0857EA}"/>
                    </a:ext>
                  </a:extLst>
                </p:cNvPr>
                <p:cNvSpPr/>
                <p:nvPr/>
              </p:nvSpPr>
              <p:spPr>
                <a:xfrm>
                  <a:off x="345099" y="1076994"/>
                  <a:ext cx="535628" cy="55237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A59CF">
                        <a:tint val="66000"/>
                        <a:satMod val="160000"/>
                      </a:srgbClr>
                    </a:gs>
                    <a:gs pos="50000">
                      <a:srgbClr val="6A59CF">
                        <a:tint val="44500"/>
                        <a:satMod val="160000"/>
                      </a:srgbClr>
                    </a:gs>
                    <a:gs pos="100000">
                      <a:srgbClr val="6A59C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n>
                  <a:solidFill>
                    <a:srgbClr val="9C5BCD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34853" name="ZoneTexte 148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9668A5F2-1364-42C5-B64F-E2E9F178AE6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1520" y="1127889"/>
                  <a:ext cx="425637" cy="3993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600" b="1">
                      <a:solidFill>
                        <a:srgbClr val="9C5BCD"/>
                      </a:solidFill>
                    </a:rPr>
                    <a:t>S</a:t>
                  </a:r>
                  <a:r>
                    <a:rPr lang="fr-FR" altLang="fr-FR" sz="1600" b="1" baseline="-25000">
                      <a:solidFill>
                        <a:srgbClr val="9C5BCD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34834" name="Groupe 129">
                <a:extLst>
                  <a:ext uri="{FF2B5EF4-FFF2-40B4-BE49-F238E27FC236}">
                    <a16:creationId xmlns:a16="http://schemas.microsoft.com/office/drawing/2014/main" id="{B29C0D01-1C4C-4809-993A-901E2B8E18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3783" y="1746414"/>
                <a:ext cx="535719" cy="552081"/>
                <a:chOff x="277696" y="1301891"/>
                <a:chExt cx="535719" cy="552081"/>
              </a:xfrm>
            </p:grpSpPr>
            <p:sp>
              <p:nvSpPr>
                <p:cNvPr id="75" name="Ellipse 74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C7FD96E1-9CF9-4BFD-BC1B-6B0FAFDC6058}"/>
                    </a:ext>
                  </a:extLst>
                </p:cNvPr>
                <p:cNvSpPr/>
                <p:nvPr/>
              </p:nvSpPr>
              <p:spPr>
                <a:xfrm>
                  <a:off x="277919" y="1302448"/>
                  <a:ext cx="535626" cy="552379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76" name="ZoneTexte 75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64FAF4BF-6AE7-4AAF-8B35-36E97A13A137}"/>
                    </a:ext>
                  </a:extLst>
                </p:cNvPr>
                <p:cNvSpPr txBox="1"/>
                <p:nvPr/>
              </p:nvSpPr>
              <p:spPr>
                <a:xfrm>
                  <a:off x="365072" y="1353004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34835" name="Groupe 130">
                <a:extLst>
                  <a:ext uri="{FF2B5EF4-FFF2-40B4-BE49-F238E27FC236}">
                    <a16:creationId xmlns:a16="http://schemas.microsoft.com/office/drawing/2014/main" id="{CBBD217F-CDCB-46A2-B19E-00CB5183E93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0921" y="2556162"/>
                <a:ext cx="535719" cy="552081"/>
                <a:chOff x="239146" y="1301264"/>
                <a:chExt cx="535719" cy="552081"/>
              </a:xfrm>
            </p:grpSpPr>
            <p:sp>
              <p:nvSpPr>
                <p:cNvPr id="73" name="Ellipse 72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FB3C306A-1FDF-4E96-989A-BB263511BA5F}"/>
                    </a:ext>
                  </a:extLst>
                </p:cNvPr>
                <p:cNvSpPr/>
                <p:nvPr/>
              </p:nvSpPr>
              <p:spPr>
                <a:xfrm>
                  <a:off x="298571" y="1300982"/>
                  <a:ext cx="535628" cy="552379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74" name="ZoneTexte 73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B2F25576-86D8-429D-BDD1-6899D1604959}"/>
                    </a:ext>
                  </a:extLst>
                </p:cNvPr>
                <p:cNvSpPr txBox="1"/>
                <p:nvPr/>
              </p:nvSpPr>
              <p:spPr>
                <a:xfrm>
                  <a:off x="385724" y="1351538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3</a:t>
                  </a:r>
                </a:p>
              </p:txBody>
            </p:sp>
          </p:grpSp>
          <p:grpSp>
            <p:nvGrpSpPr>
              <p:cNvPr id="34836" name="Groupe 131">
                <a:extLst>
                  <a:ext uri="{FF2B5EF4-FFF2-40B4-BE49-F238E27FC236}">
                    <a16:creationId xmlns:a16="http://schemas.microsoft.com/office/drawing/2014/main" id="{BEDB9559-561F-4606-8C06-0D8A5E491D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1710" y="3369084"/>
                <a:ext cx="535719" cy="552081"/>
                <a:chOff x="201509" y="1300879"/>
                <a:chExt cx="535719" cy="552081"/>
              </a:xfrm>
            </p:grpSpPr>
            <p:sp>
              <p:nvSpPr>
                <p:cNvPr id="71" name="Ellipse 70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F722DC78-CF94-4462-94C2-DFC6E461F750}"/>
                    </a:ext>
                  </a:extLst>
                </p:cNvPr>
                <p:cNvSpPr/>
                <p:nvPr/>
              </p:nvSpPr>
              <p:spPr>
                <a:xfrm>
                  <a:off x="261123" y="1300328"/>
                  <a:ext cx="535626" cy="552379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72" name="ZoneTexte 71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BD463C80-7E2B-4DB2-BB2C-65E0B12B8B96}"/>
                    </a:ext>
                  </a:extLst>
                </p:cNvPr>
                <p:cNvSpPr txBox="1"/>
                <p:nvPr/>
              </p:nvSpPr>
              <p:spPr>
                <a:xfrm>
                  <a:off x="348276" y="1350884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4</a:t>
                  </a:r>
                </a:p>
              </p:txBody>
            </p:sp>
          </p:grpSp>
          <p:grpSp>
            <p:nvGrpSpPr>
              <p:cNvPr id="34837" name="Groupe 132">
                <a:extLst>
                  <a:ext uri="{FF2B5EF4-FFF2-40B4-BE49-F238E27FC236}">
                    <a16:creationId xmlns:a16="http://schemas.microsoft.com/office/drawing/2014/main" id="{E77165E9-F7CF-492A-A68B-D76B8E2C25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5198" y="4178832"/>
                <a:ext cx="535719" cy="552081"/>
                <a:chOff x="153423" y="1301663"/>
                <a:chExt cx="535719" cy="552081"/>
              </a:xfrm>
            </p:grpSpPr>
            <p:sp>
              <p:nvSpPr>
                <p:cNvPr id="69" name="Ellipse 68">
                  <a:hlinkClick r:id="rId11" action="ppaction://hlinksldjump"/>
                  <a:extLst>
                    <a:ext uri="{FF2B5EF4-FFF2-40B4-BE49-F238E27FC236}">
                      <a16:creationId xmlns:a16="http://schemas.microsoft.com/office/drawing/2014/main" id="{6CE9BF61-2FDA-4FA4-AFB5-F2B76C1524AF}"/>
                    </a:ext>
                  </a:extLst>
                </p:cNvPr>
                <p:cNvSpPr/>
                <p:nvPr/>
              </p:nvSpPr>
              <p:spPr>
                <a:xfrm>
                  <a:off x="153317" y="1302144"/>
                  <a:ext cx="535628" cy="552381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70" name="ZoneTexte 69">
                  <a:hlinkClick r:id="rId11" action="ppaction://hlinksldjump"/>
                  <a:extLst>
                    <a:ext uri="{FF2B5EF4-FFF2-40B4-BE49-F238E27FC236}">
                      <a16:creationId xmlns:a16="http://schemas.microsoft.com/office/drawing/2014/main" id="{0D47CBC0-7BEB-4B70-AD7F-5B09A14EE4FF}"/>
                    </a:ext>
                  </a:extLst>
                </p:cNvPr>
                <p:cNvSpPr txBox="1"/>
                <p:nvPr/>
              </p:nvSpPr>
              <p:spPr>
                <a:xfrm>
                  <a:off x="240469" y="1352702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5</a:t>
                  </a:r>
                </a:p>
              </p:txBody>
            </p:sp>
          </p:grpSp>
          <p:grpSp>
            <p:nvGrpSpPr>
              <p:cNvPr id="34838" name="Groupe 133">
                <a:extLst>
                  <a:ext uri="{FF2B5EF4-FFF2-40B4-BE49-F238E27FC236}">
                    <a16:creationId xmlns:a16="http://schemas.microsoft.com/office/drawing/2014/main" id="{17922929-1EAD-4C8B-9A0A-0B8CAC3049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575" y="4980641"/>
                <a:ext cx="535719" cy="552081"/>
                <a:chOff x="105800" y="1300687"/>
                <a:chExt cx="535719" cy="552081"/>
              </a:xfrm>
            </p:grpSpPr>
            <p:sp>
              <p:nvSpPr>
                <p:cNvPr id="54" name="Ellipse 53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1BC99399-491F-4793-9718-0D43A3635C3A}"/>
                    </a:ext>
                  </a:extLst>
                </p:cNvPr>
                <p:cNvSpPr/>
                <p:nvPr/>
              </p:nvSpPr>
              <p:spPr>
                <a:xfrm>
                  <a:off x="106109" y="1300778"/>
                  <a:ext cx="535628" cy="552381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68" name="ZoneTexte 67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B50D19DB-0BFA-4654-9BA1-65CA44EF5B24}"/>
                    </a:ext>
                  </a:extLst>
                </p:cNvPr>
                <p:cNvSpPr txBox="1"/>
                <p:nvPr/>
              </p:nvSpPr>
              <p:spPr>
                <a:xfrm>
                  <a:off x="193262" y="1351335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6</a:t>
                  </a:r>
                </a:p>
              </p:txBody>
            </p:sp>
          </p:grpSp>
          <p:grpSp>
            <p:nvGrpSpPr>
              <p:cNvPr id="34839" name="Groupe 134">
                <a:extLst>
                  <a:ext uri="{FF2B5EF4-FFF2-40B4-BE49-F238E27FC236}">
                    <a16:creationId xmlns:a16="http://schemas.microsoft.com/office/drawing/2014/main" id="{824B86A3-9BAE-4154-91B4-E96AD527A1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9951" y="5782450"/>
                <a:ext cx="535719" cy="552081"/>
                <a:chOff x="58176" y="1301606"/>
                <a:chExt cx="535719" cy="552081"/>
              </a:xfrm>
            </p:grpSpPr>
            <p:sp>
              <p:nvSpPr>
                <p:cNvPr id="52" name="Ellipse 51">
                  <a:hlinkClick r:id="rId13" action="ppaction://hlinksldjump"/>
                  <a:extLst>
                    <a:ext uri="{FF2B5EF4-FFF2-40B4-BE49-F238E27FC236}">
                      <a16:creationId xmlns:a16="http://schemas.microsoft.com/office/drawing/2014/main" id="{02B4CBF4-3228-43C2-8E3C-B9A6EFC177EE}"/>
                    </a:ext>
                  </a:extLst>
                </p:cNvPr>
                <p:cNvSpPr/>
                <p:nvPr/>
              </p:nvSpPr>
              <p:spPr>
                <a:xfrm>
                  <a:off x="58901" y="1301306"/>
                  <a:ext cx="535628" cy="552381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53" name="ZoneTexte 52">
                  <a:hlinkClick r:id="rId13" action="ppaction://hlinksldjump"/>
                  <a:extLst>
                    <a:ext uri="{FF2B5EF4-FFF2-40B4-BE49-F238E27FC236}">
                      <a16:creationId xmlns:a16="http://schemas.microsoft.com/office/drawing/2014/main" id="{E166C726-CF58-4A69-AD23-73E7FD43DD4A}"/>
                    </a:ext>
                  </a:extLst>
                </p:cNvPr>
                <p:cNvSpPr txBox="1"/>
                <p:nvPr/>
              </p:nvSpPr>
              <p:spPr>
                <a:xfrm>
                  <a:off x="146054" y="1351864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7</a:t>
                  </a:r>
                </a:p>
              </p:txBody>
            </p:sp>
          </p:grpSp>
        </p:grpSp>
        <p:sp>
          <p:nvSpPr>
            <p:cNvPr id="43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361" y="823110"/>
              <a:ext cx="1136618" cy="47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L’IMPORTANCE DE L’AIR</a:t>
              </a:r>
            </a:p>
          </p:txBody>
        </p:sp>
      </p:grpSp>
      <p:pic>
        <p:nvPicPr>
          <p:cNvPr id="34829" name="Image 1">
            <a:extLst>
              <a:ext uri="{FF2B5EF4-FFF2-40B4-BE49-F238E27FC236}">
                <a16:creationId xmlns:a16="http://schemas.microsoft.com/office/drawing/2014/main" id="{0F4F9349-325F-4B50-9718-3C731407652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Espace réservé du numéro de diapositive 1">
            <a:extLst>
              <a:ext uri="{FF2B5EF4-FFF2-40B4-BE49-F238E27FC236}">
                <a16:creationId xmlns:a16="http://schemas.microsoft.com/office/drawing/2014/main" id="{7C77F2C6-DC71-4F9E-8048-8ECEDE5CD888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FC27EDBA-D1DF-40EA-9017-F0FFA1A24378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16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"/>
          <a:stretch>
            <a:fillRect/>
          </a:stretch>
        </p:blipFill>
        <p:spPr bwMode="auto">
          <a:xfrm>
            <a:off x="-76200" y="0"/>
            <a:ext cx="122761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2">
            <a:extLst>
              <a:ext uri="{FF2B5EF4-FFF2-40B4-BE49-F238E27FC236}">
                <a16:creationId xmlns:a16="http://schemas.microsoft.com/office/drawing/2014/main" id="{32B50FB8-81D0-449E-A35D-73BA1D3D17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5485" y="323032"/>
            <a:ext cx="7616515" cy="1168400"/>
          </a:xfrm>
          <a:solidFill>
            <a:srgbClr val="7030A0">
              <a:alpha val="50196"/>
            </a:srgbClr>
          </a:solidFill>
        </p:spPr>
        <p:txBody>
          <a:bodyPr/>
          <a:lstStyle/>
          <a:p>
            <a:pPr algn="ctr">
              <a:defRPr/>
            </a:pPr>
            <a:r>
              <a:rPr lang="fr-FR" altLang="fr-FR" sz="3600" b="1" dirty="0">
                <a:solidFill>
                  <a:schemeClr val="bg1"/>
                </a:solidFill>
                <a:latin typeface="+mn-lt"/>
                <a:cs typeface="Arial" charset="0"/>
              </a:rPr>
              <a:t>Séquence 2 : Les causes de la pollution atmosphérique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">
            <a:extLst>
              <a:ext uri="{FF2B5EF4-FFF2-40B4-BE49-F238E27FC236}">
                <a16:creationId xmlns:a16="http://schemas.microsoft.com/office/drawing/2014/main" id="{CD9EAFDA-B894-42F0-AAE8-2C9087223F41}"/>
              </a:ext>
            </a:extLst>
          </p:cNvPr>
          <p:cNvSpPr/>
          <p:nvPr/>
        </p:nvSpPr>
        <p:spPr>
          <a:xfrm>
            <a:off x="1370013" y="-90488"/>
            <a:ext cx="10821987" cy="1668463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7AEC76E1-2428-4D71-8D2D-C2667384F8D8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/>
          </a:p>
        </p:txBody>
      </p:sp>
      <p:grpSp>
        <p:nvGrpSpPr>
          <p:cNvPr id="17" name="Groupe incendies">
            <a:extLst>
              <a:ext uri="{FF2B5EF4-FFF2-40B4-BE49-F238E27FC236}">
                <a16:creationId xmlns:a16="http://schemas.microsoft.com/office/drawing/2014/main" id="{F48ECDF5-709E-423D-9932-C8B55DDF3CCF}"/>
              </a:ext>
            </a:extLst>
          </p:cNvPr>
          <p:cNvGrpSpPr>
            <a:grpSpLocks/>
          </p:cNvGrpSpPr>
          <p:nvPr/>
        </p:nvGrpSpPr>
        <p:grpSpPr bwMode="auto">
          <a:xfrm>
            <a:off x="8524875" y="1466850"/>
            <a:ext cx="2762250" cy="2713038"/>
            <a:chOff x="9140229" y="281966"/>
            <a:chExt cx="3249382" cy="3203972"/>
          </a:xfrm>
        </p:grpSpPr>
        <p:pic>
          <p:nvPicPr>
            <p:cNvPr id="37936" name="image incendies">
              <a:extLst>
                <a:ext uri="{FF2B5EF4-FFF2-40B4-BE49-F238E27FC236}">
                  <a16:creationId xmlns:a16="http://schemas.microsoft.com/office/drawing/2014/main" id="{54C4CB9E-DF9E-4B18-9BB0-33DF58E24F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0229" y="281966"/>
              <a:ext cx="3249382" cy="32039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e incendies">
              <a:extLst>
                <a:ext uri="{FF2B5EF4-FFF2-40B4-BE49-F238E27FC236}">
                  <a16:creationId xmlns:a16="http://schemas.microsoft.com/office/drawing/2014/main" id="{CB222DCF-9A66-4D14-BD28-8B4B1846FF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99624" y="3056616"/>
              <a:ext cx="1600415" cy="399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000" b="1" dirty="0">
                  <a:solidFill>
                    <a:schemeClr val="accent5">
                      <a:lumMod val="50000"/>
                    </a:schemeClr>
                  </a:solidFill>
                  <a:latin typeface="+mn-lt"/>
                </a:rPr>
                <a:t>Les incendies</a:t>
              </a:r>
            </a:p>
          </p:txBody>
        </p:sp>
      </p:grpSp>
      <p:grpSp>
        <p:nvGrpSpPr>
          <p:cNvPr id="21" name="Groupe 2 pollen">
            <a:extLst>
              <a:ext uri="{FF2B5EF4-FFF2-40B4-BE49-F238E27FC236}">
                <a16:creationId xmlns:a16="http://schemas.microsoft.com/office/drawing/2014/main" id="{04F8BE85-EC2A-41EC-9F67-1C339901F103}"/>
              </a:ext>
            </a:extLst>
          </p:cNvPr>
          <p:cNvGrpSpPr>
            <a:grpSpLocks/>
          </p:cNvGrpSpPr>
          <p:nvPr/>
        </p:nvGrpSpPr>
        <p:grpSpPr bwMode="auto">
          <a:xfrm>
            <a:off x="5424488" y="1685925"/>
            <a:ext cx="2346325" cy="2557463"/>
            <a:chOff x="5766346" y="1133330"/>
            <a:chExt cx="2346745" cy="2556372"/>
          </a:xfrm>
        </p:grpSpPr>
        <p:pic>
          <p:nvPicPr>
            <p:cNvPr id="37933" name="image pollens">
              <a:extLst>
                <a:ext uri="{FF2B5EF4-FFF2-40B4-BE49-F238E27FC236}">
                  <a16:creationId xmlns:a16="http://schemas.microsoft.com/office/drawing/2014/main" id="{A1EF69C0-7E45-4D28-9373-2319740B9A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6346" y="1133330"/>
              <a:ext cx="2346745" cy="23139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e pollens">
              <a:extLst>
                <a:ext uri="{FF2B5EF4-FFF2-40B4-BE49-F238E27FC236}">
                  <a16:creationId xmlns:a16="http://schemas.microsoft.com/office/drawing/2014/main" id="{67EBB28E-B772-4EA4-9AD9-177B35D856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2345" y="3289823"/>
              <a:ext cx="1354379" cy="399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000" b="1" dirty="0">
                  <a:solidFill>
                    <a:schemeClr val="accent5">
                      <a:lumMod val="50000"/>
                    </a:schemeClr>
                  </a:solidFill>
                  <a:latin typeface="+mn-lt"/>
                </a:rPr>
                <a:t>Les pollens</a:t>
              </a:r>
              <a:endParaRPr lang="fr-FR" altLang="fr-FR" sz="2000" b="1" baseline="-25000" dirty="0">
                <a:solidFill>
                  <a:schemeClr val="accent5">
                    <a:lumMod val="50000"/>
                  </a:schemeClr>
                </a:solidFill>
                <a:latin typeface="+mn-lt"/>
              </a:endParaRPr>
            </a:p>
          </p:txBody>
        </p:sp>
        <p:pic>
          <p:nvPicPr>
            <p:cNvPr id="37935" name="appareil photo pollen">
              <a:hlinkClick r:id="rId4" action="ppaction://hlinksldjump"/>
              <a:extLst>
                <a:ext uri="{FF2B5EF4-FFF2-40B4-BE49-F238E27FC236}">
                  <a16:creationId xmlns:a16="http://schemas.microsoft.com/office/drawing/2014/main" id="{A5A9AEE2-92A9-47F0-B2E9-7DC4ADC0FD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9875" y="3202566"/>
              <a:ext cx="457189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5" name="Groupe Volcans">
            <a:extLst>
              <a:ext uri="{FF2B5EF4-FFF2-40B4-BE49-F238E27FC236}">
                <a16:creationId xmlns:a16="http://schemas.microsoft.com/office/drawing/2014/main" id="{6350995A-57E2-4976-BEC4-0B249C344FF5}"/>
              </a:ext>
            </a:extLst>
          </p:cNvPr>
          <p:cNvGrpSpPr>
            <a:grpSpLocks/>
          </p:cNvGrpSpPr>
          <p:nvPr/>
        </p:nvGrpSpPr>
        <p:grpSpPr bwMode="auto">
          <a:xfrm>
            <a:off x="1941513" y="1465263"/>
            <a:ext cx="2555875" cy="2665412"/>
            <a:chOff x="2326783" y="-297168"/>
            <a:chExt cx="3569278" cy="3633435"/>
          </a:xfrm>
        </p:grpSpPr>
        <p:pic>
          <p:nvPicPr>
            <p:cNvPr id="37931" name="image volcans">
              <a:extLst>
                <a:ext uri="{FF2B5EF4-FFF2-40B4-BE49-F238E27FC236}">
                  <a16:creationId xmlns:a16="http://schemas.microsoft.com/office/drawing/2014/main" id="{8F3EFFCC-A03F-4004-B4FC-7873842566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09"/>
            <a:stretch>
              <a:fillRect/>
            </a:stretch>
          </p:blipFill>
          <p:spPr bwMode="auto">
            <a:xfrm>
              <a:off x="2837771" y="-297168"/>
              <a:ext cx="3058290" cy="3339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texte volcans">
              <a:extLst>
                <a:ext uri="{FF2B5EF4-FFF2-40B4-BE49-F238E27FC236}">
                  <a16:creationId xmlns:a16="http://schemas.microsoft.com/office/drawing/2014/main" id="{C82AF72F-A66E-405F-B6BA-58B15B8C69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6783" y="2935919"/>
              <a:ext cx="2906411" cy="400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000" b="1" dirty="0">
                  <a:solidFill>
                    <a:schemeClr val="accent5">
                      <a:lumMod val="50000"/>
                    </a:schemeClr>
                  </a:solidFill>
                  <a:latin typeface="+mn-lt"/>
                </a:rPr>
                <a:t>Les éruptions volcaniques</a:t>
              </a:r>
            </a:p>
          </p:txBody>
        </p:sp>
      </p:grpSp>
      <p:grpSp>
        <p:nvGrpSpPr>
          <p:cNvPr id="29" name="Groupe vaches">
            <a:extLst>
              <a:ext uri="{FF2B5EF4-FFF2-40B4-BE49-F238E27FC236}">
                <a16:creationId xmlns:a16="http://schemas.microsoft.com/office/drawing/2014/main" id="{D33DBC90-617D-468F-BCA6-721FDF1C0348}"/>
              </a:ext>
            </a:extLst>
          </p:cNvPr>
          <p:cNvGrpSpPr>
            <a:grpSpLocks/>
          </p:cNvGrpSpPr>
          <p:nvPr/>
        </p:nvGrpSpPr>
        <p:grpSpPr bwMode="auto">
          <a:xfrm>
            <a:off x="3762375" y="4051300"/>
            <a:ext cx="2582863" cy="2711450"/>
            <a:chOff x="3685093" y="3497032"/>
            <a:chExt cx="2584333" cy="2710906"/>
          </a:xfrm>
        </p:grpSpPr>
        <p:pic>
          <p:nvPicPr>
            <p:cNvPr id="37929" name="Picture 37">
              <a:extLst>
                <a:ext uri="{FF2B5EF4-FFF2-40B4-BE49-F238E27FC236}">
                  <a16:creationId xmlns:a16="http://schemas.microsoft.com/office/drawing/2014/main" id="{B92C5BE7-FD61-4445-B5BF-F361F52C32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5093" y="3497032"/>
              <a:ext cx="2584333" cy="25469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Rectangle 11">
              <a:extLst>
                <a:ext uri="{FF2B5EF4-FFF2-40B4-BE49-F238E27FC236}">
                  <a16:creationId xmlns:a16="http://schemas.microsoft.com/office/drawing/2014/main" id="{2CEC33D1-3E14-4830-9CA8-E5F02C1E8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0385" y="5807968"/>
              <a:ext cx="1674177" cy="399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000" b="1" dirty="0">
                  <a:solidFill>
                    <a:schemeClr val="accent5">
                      <a:lumMod val="50000"/>
                    </a:schemeClr>
                  </a:solidFill>
                  <a:latin typeface="+mn-lt"/>
                </a:rPr>
                <a:t>Les ruminants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A9D93382-324C-49EC-B441-0607DB300C88}"/>
              </a:ext>
            </a:extLst>
          </p:cNvPr>
          <p:cNvSpPr/>
          <p:nvPr/>
        </p:nvSpPr>
        <p:spPr>
          <a:xfrm>
            <a:off x="2306638" y="50800"/>
            <a:ext cx="8774112" cy="1169988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Quelles sont les principales causes naturelles de la pollution de l’air ?</a:t>
            </a:r>
            <a:endParaRPr lang="fr-FR" sz="35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740CE74E-CBBF-4D01-8596-C59644EFBD59}"/>
              </a:ext>
            </a:extLst>
          </p:cNvPr>
          <p:cNvGrpSpPr>
            <a:grpSpLocks/>
          </p:cNvGrpSpPr>
          <p:nvPr/>
        </p:nvGrpSpPr>
        <p:grpSpPr bwMode="auto">
          <a:xfrm>
            <a:off x="7099915" y="4672556"/>
            <a:ext cx="3423007" cy="1899694"/>
            <a:chOff x="5410428" y="4156283"/>
            <a:chExt cx="6631432" cy="216603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53" name="Ellipse 3">
              <a:extLst>
                <a:ext uri="{FF2B5EF4-FFF2-40B4-BE49-F238E27FC236}">
                  <a16:creationId xmlns:a16="http://schemas.microsoft.com/office/drawing/2014/main" id="{2562A211-5DFC-4087-BD5B-C043133F8B54}"/>
                </a:ext>
              </a:extLst>
            </p:cNvPr>
            <p:cNvSpPr/>
            <p:nvPr/>
          </p:nvSpPr>
          <p:spPr>
            <a:xfrm>
              <a:off x="5410428" y="4156283"/>
              <a:ext cx="6631432" cy="2166038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4" name="Rectangle 2">
              <a:extLst>
                <a:ext uri="{FF2B5EF4-FFF2-40B4-BE49-F238E27FC236}">
                  <a16:creationId xmlns:a16="http://schemas.microsoft.com/office/drawing/2014/main" id="{3B060DF8-F297-41BB-8647-AE4B3A8799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0062" y="4411414"/>
              <a:ext cx="4765776" cy="169994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fr-FR" altLang="fr-FR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Et d’autres encore telles que </a:t>
              </a:r>
              <a:r>
                <a:rPr lang="fr-FR" altLang="fr-FR" sz="20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la foudre</a:t>
              </a:r>
              <a:r>
                <a:rPr lang="fr-FR" altLang="fr-FR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, </a:t>
              </a:r>
              <a:r>
                <a:rPr lang="fr-FR" altLang="fr-FR" sz="20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l’érosion éolienne</a:t>
              </a:r>
              <a:r>
                <a:rPr lang="fr-FR" altLang="fr-FR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,  </a:t>
              </a:r>
              <a:r>
                <a:rPr lang="fr-FR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les </a:t>
              </a:r>
              <a:r>
                <a:rPr lang="fr-FR" sz="20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sables du désert</a:t>
              </a:r>
              <a:r>
                <a:rPr lang="fr-FR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, les </a:t>
              </a:r>
              <a:r>
                <a:rPr lang="fr-FR" sz="20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marécages</a:t>
              </a:r>
              <a:r>
                <a:rPr lang="fr-FR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…</a:t>
              </a:r>
            </a:p>
          </p:txBody>
        </p:sp>
      </p:grpSp>
      <p:sp>
        <p:nvSpPr>
          <p:cNvPr id="48" name="rond rouge">
            <a:extLst>
              <a:ext uri="{FF2B5EF4-FFF2-40B4-BE49-F238E27FC236}">
                <a16:creationId xmlns:a16="http://schemas.microsoft.com/office/drawing/2014/main" id="{178B98EE-DB3F-446B-BDE4-F2A3F3C1C663}"/>
              </a:ext>
            </a:extLst>
          </p:cNvPr>
          <p:cNvSpPr/>
          <p:nvPr/>
        </p:nvSpPr>
        <p:spPr bwMode="auto">
          <a:xfrm>
            <a:off x="2981325" y="2698750"/>
            <a:ext cx="742950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1</a:t>
            </a:r>
          </a:p>
        </p:txBody>
      </p:sp>
      <p:sp>
        <p:nvSpPr>
          <p:cNvPr id="49" name="rond rouge">
            <a:extLst>
              <a:ext uri="{FF2B5EF4-FFF2-40B4-BE49-F238E27FC236}">
                <a16:creationId xmlns:a16="http://schemas.microsoft.com/office/drawing/2014/main" id="{D2EFA846-046A-442B-B7A0-88BDF02E23C4}"/>
              </a:ext>
            </a:extLst>
          </p:cNvPr>
          <p:cNvSpPr/>
          <p:nvPr/>
        </p:nvSpPr>
        <p:spPr bwMode="auto">
          <a:xfrm>
            <a:off x="6227763" y="2630488"/>
            <a:ext cx="739775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2</a:t>
            </a:r>
          </a:p>
        </p:txBody>
      </p:sp>
      <p:sp>
        <p:nvSpPr>
          <p:cNvPr id="50" name="rond rouge">
            <a:extLst>
              <a:ext uri="{FF2B5EF4-FFF2-40B4-BE49-F238E27FC236}">
                <a16:creationId xmlns:a16="http://schemas.microsoft.com/office/drawing/2014/main" id="{C8C63BEE-710D-4C03-971A-9E9FDABFD7EC}"/>
              </a:ext>
            </a:extLst>
          </p:cNvPr>
          <p:cNvSpPr/>
          <p:nvPr/>
        </p:nvSpPr>
        <p:spPr bwMode="auto">
          <a:xfrm>
            <a:off x="9518650" y="2630488"/>
            <a:ext cx="741363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3</a:t>
            </a:r>
          </a:p>
        </p:txBody>
      </p:sp>
      <p:sp>
        <p:nvSpPr>
          <p:cNvPr id="55" name="rond rouge">
            <a:extLst>
              <a:ext uri="{FF2B5EF4-FFF2-40B4-BE49-F238E27FC236}">
                <a16:creationId xmlns:a16="http://schemas.microsoft.com/office/drawing/2014/main" id="{3251E764-3A82-48C9-8388-F8113DA9F454}"/>
              </a:ext>
            </a:extLst>
          </p:cNvPr>
          <p:cNvSpPr/>
          <p:nvPr/>
        </p:nvSpPr>
        <p:spPr bwMode="auto">
          <a:xfrm>
            <a:off x="4762500" y="4951413"/>
            <a:ext cx="741363" cy="747712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4</a:t>
            </a:r>
          </a:p>
        </p:txBody>
      </p:sp>
      <p:grpSp>
        <p:nvGrpSpPr>
          <p:cNvPr id="37902" name="Groupe 63">
            <a:extLst>
              <a:ext uri="{FF2B5EF4-FFF2-40B4-BE49-F238E27FC236}">
                <a16:creationId xmlns:a16="http://schemas.microsoft.com/office/drawing/2014/main" id="{A85E5492-C735-4142-82FC-D7A1AEED1C53}"/>
              </a:ext>
            </a:extLst>
          </p:cNvPr>
          <p:cNvGrpSpPr>
            <a:grpSpLocks/>
          </p:cNvGrpSpPr>
          <p:nvPr/>
        </p:nvGrpSpPr>
        <p:grpSpPr bwMode="auto">
          <a:xfrm>
            <a:off x="184150" y="1125538"/>
            <a:ext cx="1158875" cy="4846637"/>
            <a:chOff x="7302947" y="526871"/>
            <a:chExt cx="1230993" cy="5818154"/>
          </a:xfrm>
        </p:grpSpPr>
        <p:grpSp>
          <p:nvGrpSpPr>
            <p:cNvPr id="37906" name="Groupe 64">
              <a:extLst>
                <a:ext uri="{FF2B5EF4-FFF2-40B4-BE49-F238E27FC236}">
                  <a16:creationId xmlns:a16="http://schemas.microsoft.com/office/drawing/2014/main" id="{C7CD743D-1BDB-4A80-89DE-DBC69A6F9F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7625" y="526871"/>
              <a:ext cx="559109" cy="1363576"/>
              <a:chOff x="1705168" y="748754"/>
              <a:chExt cx="559109" cy="1363576"/>
            </a:xfrm>
          </p:grpSpPr>
          <p:grpSp>
            <p:nvGrpSpPr>
              <p:cNvPr id="37923" name="Groupe 81">
                <a:extLst>
                  <a:ext uri="{FF2B5EF4-FFF2-40B4-BE49-F238E27FC236}">
                    <a16:creationId xmlns:a16="http://schemas.microsoft.com/office/drawing/2014/main" id="{4BA9F24B-331C-4CD3-9E6C-F8AFA7DD4C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05168" y="1550452"/>
                <a:ext cx="512653" cy="561878"/>
                <a:chOff x="1629081" y="1917825"/>
                <a:chExt cx="512653" cy="561878"/>
              </a:xfrm>
            </p:grpSpPr>
            <p:sp>
              <p:nvSpPr>
                <p:cNvPr id="86" name="Ellipse 85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3A284F5A-BB1D-4402-88EB-0C79ED0BD549}"/>
                    </a:ext>
                  </a:extLst>
                </p:cNvPr>
                <p:cNvSpPr/>
                <p:nvPr/>
              </p:nvSpPr>
              <p:spPr>
                <a:xfrm>
                  <a:off x="1628406" y="1918434"/>
                  <a:ext cx="497457" cy="5621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A59CF">
                        <a:tint val="66000"/>
                        <a:satMod val="160000"/>
                      </a:srgbClr>
                    </a:gs>
                    <a:gs pos="50000">
                      <a:srgbClr val="6A59CF">
                        <a:tint val="44500"/>
                        <a:satMod val="160000"/>
                      </a:srgbClr>
                    </a:gs>
                    <a:gs pos="100000">
                      <a:srgbClr val="6A59C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n>
                  <a:solidFill>
                    <a:srgbClr val="9C5BCD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37928" name="ZoneTexte 86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C3ED3A2F-4C90-4ED7-8F7E-094663BA051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6097" y="1968173"/>
                  <a:ext cx="425637" cy="3815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600" b="1">
                      <a:solidFill>
                        <a:srgbClr val="9C5BCD"/>
                      </a:solidFill>
                    </a:rPr>
                    <a:t>S</a:t>
                  </a:r>
                  <a:r>
                    <a:rPr lang="fr-FR" altLang="fr-FR" sz="1600" b="1" baseline="-25000">
                      <a:solidFill>
                        <a:srgbClr val="9C5BCD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37924" name="Groupe 82">
                <a:extLst>
                  <a:ext uri="{FF2B5EF4-FFF2-40B4-BE49-F238E27FC236}">
                    <a16:creationId xmlns:a16="http://schemas.microsoft.com/office/drawing/2014/main" id="{C19960CD-1C75-40EB-9BF7-DD7005D9A2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1232" y="748754"/>
                <a:ext cx="513045" cy="527373"/>
                <a:chOff x="1675145" y="304231"/>
                <a:chExt cx="513045" cy="527373"/>
              </a:xfrm>
            </p:grpSpPr>
            <p:sp>
              <p:nvSpPr>
                <p:cNvPr id="84" name="Ellipse 83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96052D5F-00FD-4D07-99FE-E9D2884334CC}"/>
                    </a:ext>
                  </a:extLst>
                </p:cNvPr>
                <p:cNvSpPr/>
                <p:nvPr/>
              </p:nvSpPr>
              <p:spPr>
                <a:xfrm>
                  <a:off x="1619976" y="304231"/>
                  <a:ext cx="553104" cy="527883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85" name="ZoneTexte 84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14A21DD3-2CA2-4D74-BC28-1A15CE26E865}"/>
                    </a:ext>
                  </a:extLst>
                </p:cNvPr>
                <p:cNvSpPr txBox="1"/>
                <p:nvPr/>
              </p:nvSpPr>
              <p:spPr>
                <a:xfrm>
                  <a:off x="1707663" y="355685"/>
                  <a:ext cx="480593" cy="381144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1</a:t>
                  </a:r>
                </a:p>
              </p:txBody>
            </p:sp>
          </p:grpSp>
        </p:grpSp>
        <p:sp>
          <p:nvSpPr>
            <p:cNvPr id="66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2947" y="1885647"/>
              <a:ext cx="1230993" cy="625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CAUSES DE LA POLLUTION ATMOSPHÉRIQUE</a:t>
              </a:r>
            </a:p>
          </p:txBody>
        </p:sp>
        <p:grpSp>
          <p:nvGrpSpPr>
            <p:cNvPr id="37908" name="Groupe 66">
              <a:extLst>
                <a:ext uri="{FF2B5EF4-FFF2-40B4-BE49-F238E27FC236}">
                  <a16:creationId xmlns:a16="http://schemas.microsoft.com/office/drawing/2014/main" id="{82C62D8F-5D63-4E2B-9715-C8D24A9640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76148" y="2557308"/>
              <a:ext cx="513046" cy="561877"/>
              <a:chOff x="258381" y="1077342"/>
              <a:chExt cx="513046" cy="561877"/>
            </a:xfrm>
          </p:grpSpPr>
          <p:sp>
            <p:nvSpPr>
              <p:cNvPr id="80" name="Ellipse 79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9DB30482-AE7F-4CFF-A6A6-0B3540702555}"/>
                  </a:ext>
                </a:extLst>
              </p:cNvPr>
              <p:cNvSpPr/>
              <p:nvPr/>
            </p:nvSpPr>
            <p:spPr>
              <a:xfrm>
                <a:off x="258360" y="1076493"/>
                <a:ext cx="497457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1" name="ZoneTexte 80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F98A6D6A-86F7-4A0B-B8FB-A85D77DB1304}"/>
                  </a:ext>
                </a:extLst>
              </p:cNvPr>
              <p:cNvSpPr txBox="1"/>
              <p:nvPr/>
            </p:nvSpPr>
            <p:spPr>
              <a:xfrm>
                <a:off x="346047" y="11279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3</a:t>
                </a:r>
              </a:p>
            </p:txBody>
          </p:sp>
        </p:grpSp>
        <p:grpSp>
          <p:nvGrpSpPr>
            <p:cNvPr id="37909" name="Groupe 67">
              <a:extLst>
                <a:ext uri="{FF2B5EF4-FFF2-40B4-BE49-F238E27FC236}">
                  <a16:creationId xmlns:a16="http://schemas.microsoft.com/office/drawing/2014/main" id="{449363FA-8B88-4609-9957-C28079CAAB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26908" y="3370118"/>
              <a:ext cx="513048" cy="561877"/>
              <a:chOff x="220715" y="1076845"/>
              <a:chExt cx="513048" cy="561877"/>
            </a:xfrm>
          </p:grpSpPr>
          <p:sp>
            <p:nvSpPr>
              <p:cNvPr id="78" name="Ellipse 77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E1BC96ED-BA05-4D43-B4E0-0D8A83D66D1F}"/>
                  </a:ext>
                </a:extLst>
              </p:cNvPr>
              <p:cNvSpPr/>
              <p:nvPr/>
            </p:nvSpPr>
            <p:spPr>
              <a:xfrm>
                <a:off x="221032" y="1076928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9" name="ZoneTexte 78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07E2E4D8-ECE3-4C21-83C6-3F44B814FE5E}"/>
                  </a:ext>
                </a:extLst>
              </p:cNvPr>
              <p:cNvSpPr txBox="1"/>
              <p:nvPr/>
            </p:nvSpPr>
            <p:spPr>
              <a:xfrm>
                <a:off x="308719" y="1128382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37910" name="Groupe 68">
              <a:extLst>
                <a:ext uri="{FF2B5EF4-FFF2-40B4-BE49-F238E27FC236}">
                  <a16:creationId xmlns:a16="http://schemas.microsoft.com/office/drawing/2014/main" id="{72F8AA62-DFAD-4464-AF47-31C41C2B0D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90377" y="4179753"/>
              <a:ext cx="513045" cy="561877"/>
              <a:chOff x="172610" y="1077516"/>
              <a:chExt cx="513045" cy="561877"/>
            </a:xfrm>
          </p:grpSpPr>
          <p:sp>
            <p:nvSpPr>
              <p:cNvPr id="76" name="Ellipse 75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78413929-1ECE-4992-8917-2117E544B454}"/>
                  </a:ext>
                </a:extLst>
              </p:cNvPr>
              <p:cNvSpPr/>
              <p:nvPr/>
            </p:nvSpPr>
            <p:spPr>
              <a:xfrm>
                <a:off x="172359" y="1077893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7" name="ZoneTexte 76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E1444705-9C39-4FC2-956F-BE356FCD2DA7}"/>
                  </a:ext>
                </a:extLst>
              </p:cNvPr>
              <p:cNvSpPr txBox="1"/>
              <p:nvPr/>
            </p:nvSpPr>
            <p:spPr>
              <a:xfrm>
                <a:off x="260047" y="11293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37911" name="Groupe 69">
              <a:extLst>
                <a:ext uri="{FF2B5EF4-FFF2-40B4-BE49-F238E27FC236}">
                  <a16:creationId xmlns:a16="http://schemas.microsoft.com/office/drawing/2014/main" id="{FE7DCF1D-C79D-44BD-82AE-0F7A458AE5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42724" y="4981450"/>
              <a:ext cx="513046" cy="561877"/>
              <a:chOff x="124957" y="1076428"/>
              <a:chExt cx="513046" cy="561877"/>
            </a:xfrm>
          </p:grpSpPr>
          <p:sp>
            <p:nvSpPr>
              <p:cNvPr id="74" name="Ellipse 73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756B8915-AF5D-4AC2-96E4-B65122FF71A8}"/>
                  </a:ext>
                </a:extLst>
              </p:cNvPr>
              <p:cNvSpPr/>
              <p:nvPr/>
            </p:nvSpPr>
            <p:spPr>
              <a:xfrm>
                <a:off x="125143" y="1075510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5" name="ZoneTexte 74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558D48DE-4410-432E-8276-3431CCE12951}"/>
                  </a:ext>
                </a:extLst>
              </p:cNvPr>
              <p:cNvSpPr txBox="1"/>
              <p:nvPr/>
            </p:nvSpPr>
            <p:spPr>
              <a:xfrm>
                <a:off x="212830" y="1126965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37912" name="Groupe 70">
              <a:extLst>
                <a:ext uri="{FF2B5EF4-FFF2-40B4-BE49-F238E27FC236}">
                  <a16:creationId xmlns:a16="http://schemas.microsoft.com/office/drawing/2014/main" id="{9382DDD3-78C9-4876-859E-2840B42531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5073" y="5783148"/>
              <a:ext cx="513046" cy="561877"/>
              <a:chOff x="77306" y="1077236"/>
              <a:chExt cx="513046" cy="561877"/>
            </a:xfrm>
          </p:grpSpPr>
          <p:sp>
            <p:nvSpPr>
              <p:cNvPr id="72" name="Ellipse 71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0AF75260-076E-4509-ABB6-F6025CD40904}"/>
                  </a:ext>
                </a:extLst>
              </p:cNvPr>
              <p:cNvSpPr/>
              <p:nvPr/>
            </p:nvSpPr>
            <p:spPr>
              <a:xfrm>
                <a:off x="77926" y="1076927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3" name="ZoneTexte 72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23DBE64D-01C5-4725-81E0-9D7D81682AEC}"/>
                  </a:ext>
                </a:extLst>
              </p:cNvPr>
              <p:cNvSpPr txBox="1"/>
              <p:nvPr/>
            </p:nvSpPr>
            <p:spPr>
              <a:xfrm>
                <a:off x="165614" y="1128381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</p:grpSp>
      <p:pic>
        <p:nvPicPr>
          <p:cNvPr id="37903" name="Image 1">
            <a:extLst>
              <a:ext uri="{FF2B5EF4-FFF2-40B4-BE49-F238E27FC236}">
                <a16:creationId xmlns:a16="http://schemas.microsoft.com/office/drawing/2014/main" id="{86C73FF7-0CE9-4BB1-932A-D7293C00EF4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Espace réservé du numéro de diapositive 1">
            <a:extLst>
              <a:ext uri="{FF2B5EF4-FFF2-40B4-BE49-F238E27FC236}">
                <a16:creationId xmlns:a16="http://schemas.microsoft.com/office/drawing/2014/main" id="{9D11DB3E-2311-4CE4-88CA-CE5584671EA0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93D735E3-0BF7-46A4-9B37-9220AD777B43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18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7" name="5">
            <a:extLst>
              <a:ext uri="{FF2B5EF4-FFF2-40B4-BE49-F238E27FC236}">
                <a16:creationId xmlns:a16="http://schemas.microsoft.com/office/drawing/2014/main" id="{3251E764-3A82-48C9-8388-F8113DA9F454}"/>
              </a:ext>
            </a:extLst>
          </p:cNvPr>
          <p:cNvSpPr/>
          <p:nvPr/>
        </p:nvSpPr>
        <p:spPr bwMode="auto">
          <a:xfrm>
            <a:off x="8231188" y="4951413"/>
            <a:ext cx="741362" cy="747712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5" grpId="0" animBg="1"/>
      <p:bldP spid="5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7">
            <a:hlinkClick r:id="rId3" action="ppaction://hlinksldjump"/>
            <a:extLst>
              <a:ext uri="{FF2B5EF4-FFF2-40B4-BE49-F238E27FC236}">
                <a16:creationId xmlns:a16="http://schemas.microsoft.com/office/drawing/2014/main" id="{8920622A-7410-4411-973D-AE68ABCE6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665163"/>
            <a:ext cx="11214100" cy="652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64ACFA64-8C98-45AC-9F47-D79E722246C3}"/>
              </a:ext>
            </a:extLst>
          </p:cNvPr>
          <p:cNvSpPr/>
          <p:nvPr/>
        </p:nvSpPr>
        <p:spPr>
          <a:xfrm>
            <a:off x="1370013" y="-90488"/>
            <a:ext cx="10821987" cy="1184276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B43FD3-20D2-4C8E-BCDE-128D11ED9F66}"/>
              </a:ext>
            </a:extLst>
          </p:cNvPr>
          <p:cNvSpPr/>
          <p:nvPr/>
        </p:nvSpPr>
        <p:spPr>
          <a:xfrm>
            <a:off x="1152525" y="34925"/>
            <a:ext cx="11039475" cy="6302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Les pollens vus au microscope</a:t>
            </a:r>
          </a:p>
        </p:txBody>
      </p:sp>
      <p:sp>
        <p:nvSpPr>
          <p:cNvPr id="50" name="Rectangle 1">
            <a:extLst>
              <a:ext uri="{FF2B5EF4-FFF2-40B4-BE49-F238E27FC236}">
                <a16:creationId xmlns:a16="http://schemas.microsoft.com/office/drawing/2014/main" id="{A2A05E9F-D75D-4393-9465-F4E6DAF6202C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pic>
        <p:nvPicPr>
          <p:cNvPr id="38918" name="Image 1">
            <a:hlinkClick r:id="rId5" action="ppaction://hlinksldjump"/>
            <a:extLst>
              <a:ext uri="{FF2B5EF4-FFF2-40B4-BE49-F238E27FC236}">
                <a16:creationId xmlns:a16="http://schemas.microsoft.com/office/drawing/2014/main" id="{15F61602-0C5F-4E4D-8E5C-74B369FF2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6105525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Image 1">
            <a:extLst>
              <a:ext uri="{FF2B5EF4-FFF2-40B4-BE49-F238E27FC236}">
                <a16:creationId xmlns:a16="http://schemas.microsoft.com/office/drawing/2014/main" id="{1CBAFB1A-6A27-4987-A9FD-D8A5C975EB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Espace réservé du numéro de diapositive 1">
            <a:extLst>
              <a:ext uri="{FF2B5EF4-FFF2-40B4-BE49-F238E27FC236}">
                <a16:creationId xmlns:a16="http://schemas.microsoft.com/office/drawing/2014/main" id="{3772B4BD-E593-4D21-8448-55A01D91D481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6C4A6D0D-4183-4E6F-BF09-CFC736E25034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19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38921" name="Groupe 63">
            <a:extLst>
              <a:ext uri="{FF2B5EF4-FFF2-40B4-BE49-F238E27FC236}">
                <a16:creationId xmlns:a16="http://schemas.microsoft.com/office/drawing/2014/main" id="{1A541DCF-FE22-4276-9A46-8B67CD414341}"/>
              </a:ext>
            </a:extLst>
          </p:cNvPr>
          <p:cNvGrpSpPr>
            <a:grpSpLocks/>
          </p:cNvGrpSpPr>
          <p:nvPr/>
        </p:nvGrpSpPr>
        <p:grpSpPr bwMode="auto">
          <a:xfrm>
            <a:off x="184150" y="1125538"/>
            <a:ext cx="1158875" cy="4846637"/>
            <a:chOff x="7302947" y="526871"/>
            <a:chExt cx="1230993" cy="5818154"/>
          </a:xfrm>
        </p:grpSpPr>
        <p:grpSp>
          <p:nvGrpSpPr>
            <p:cNvPr id="38922" name="Groupe 64">
              <a:extLst>
                <a:ext uri="{FF2B5EF4-FFF2-40B4-BE49-F238E27FC236}">
                  <a16:creationId xmlns:a16="http://schemas.microsoft.com/office/drawing/2014/main" id="{7204B1D5-B122-4034-88A9-BF77C1CB00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7625" y="526871"/>
              <a:ext cx="559109" cy="1363576"/>
              <a:chOff x="1705168" y="748754"/>
              <a:chExt cx="559109" cy="1363576"/>
            </a:xfrm>
          </p:grpSpPr>
          <p:grpSp>
            <p:nvGrpSpPr>
              <p:cNvPr id="38939" name="Groupe 81">
                <a:extLst>
                  <a:ext uri="{FF2B5EF4-FFF2-40B4-BE49-F238E27FC236}">
                    <a16:creationId xmlns:a16="http://schemas.microsoft.com/office/drawing/2014/main" id="{F53F16F4-14B5-4B55-A25C-B594299C1C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05168" y="1550452"/>
                <a:ext cx="512653" cy="561878"/>
                <a:chOff x="1629081" y="1917825"/>
                <a:chExt cx="512653" cy="561878"/>
              </a:xfrm>
            </p:grpSpPr>
            <p:sp>
              <p:nvSpPr>
                <p:cNvPr id="67" name="Ellipse 66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961DE3DE-17FE-48BD-A821-7B471018DE45}"/>
                    </a:ext>
                  </a:extLst>
                </p:cNvPr>
                <p:cNvSpPr/>
                <p:nvPr/>
              </p:nvSpPr>
              <p:spPr>
                <a:xfrm>
                  <a:off x="1628406" y="1918434"/>
                  <a:ext cx="497457" cy="5621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A59CF">
                        <a:tint val="66000"/>
                        <a:satMod val="160000"/>
                      </a:srgbClr>
                    </a:gs>
                    <a:gs pos="50000">
                      <a:srgbClr val="6A59CF">
                        <a:tint val="44500"/>
                        <a:satMod val="160000"/>
                      </a:srgbClr>
                    </a:gs>
                    <a:gs pos="100000">
                      <a:srgbClr val="6A59C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n>
                  <a:solidFill>
                    <a:srgbClr val="9C5BCD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38944" name="ZoneTexte 86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07BD849E-9AEF-40AA-BC4C-5AF55B8D16B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6097" y="1968173"/>
                  <a:ext cx="425637" cy="3815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600" b="1">
                      <a:solidFill>
                        <a:srgbClr val="9C5BCD"/>
                      </a:solidFill>
                    </a:rPr>
                    <a:t>S</a:t>
                  </a:r>
                  <a:r>
                    <a:rPr lang="fr-FR" altLang="fr-FR" sz="1600" b="1" baseline="-25000">
                      <a:solidFill>
                        <a:srgbClr val="9C5BCD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38940" name="Groupe 82">
                <a:extLst>
                  <a:ext uri="{FF2B5EF4-FFF2-40B4-BE49-F238E27FC236}">
                    <a16:creationId xmlns:a16="http://schemas.microsoft.com/office/drawing/2014/main" id="{52B99797-19D7-427E-B79A-DD3DCB694C2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1232" y="748754"/>
                <a:ext cx="513045" cy="527373"/>
                <a:chOff x="1675145" y="304231"/>
                <a:chExt cx="513045" cy="527373"/>
              </a:xfrm>
            </p:grpSpPr>
            <p:sp>
              <p:nvSpPr>
                <p:cNvPr id="65" name="Ellipse 64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452185D4-3CB5-4CC0-9455-E69291D84B48}"/>
                    </a:ext>
                  </a:extLst>
                </p:cNvPr>
                <p:cNvSpPr/>
                <p:nvPr/>
              </p:nvSpPr>
              <p:spPr>
                <a:xfrm>
                  <a:off x="1619976" y="304231"/>
                  <a:ext cx="553104" cy="527883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66" name="ZoneTexte 65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D8E406D6-5A68-44B3-9786-8047C06B366E}"/>
                    </a:ext>
                  </a:extLst>
                </p:cNvPr>
                <p:cNvSpPr txBox="1"/>
                <p:nvPr/>
              </p:nvSpPr>
              <p:spPr>
                <a:xfrm>
                  <a:off x="1707663" y="355685"/>
                  <a:ext cx="480593" cy="381144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1</a:t>
                  </a:r>
                </a:p>
              </p:txBody>
            </p:sp>
          </p:grpSp>
        </p:grpSp>
        <p:sp>
          <p:nvSpPr>
            <p:cNvPr id="32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2947" y="1885647"/>
              <a:ext cx="1230993" cy="625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CAUSES DE LA POLLUTION ATMOSPHÉRIQUE</a:t>
              </a:r>
            </a:p>
          </p:txBody>
        </p:sp>
        <p:grpSp>
          <p:nvGrpSpPr>
            <p:cNvPr id="38924" name="Groupe 66">
              <a:extLst>
                <a:ext uri="{FF2B5EF4-FFF2-40B4-BE49-F238E27FC236}">
                  <a16:creationId xmlns:a16="http://schemas.microsoft.com/office/drawing/2014/main" id="{ECF25B3F-8EFD-45D4-AA60-EA098DD5CB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76148" y="2557308"/>
              <a:ext cx="513046" cy="561877"/>
              <a:chOff x="258381" y="1077342"/>
              <a:chExt cx="513046" cy="561877"/>
            </a:xfrm>
          </p:grpSpPr>
          <p:sp>
            <p:nvSpPr>
              <p:cNvPr id="61" name="Ellipse 60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02D98A16-74A9-47B9-8D3F-6736C74F16B2}"/>
                  </a:ext>
                </a:extLst>
              </p:cNvPr>
              <p:cNvSpPr/>
              <p:nvPr/>
            </p:nvSpPr>
            <p:spPr>
              <a:xfrm>
                <a:off x="258360" y="1076493"/>
                <a:ext cx="497457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2" name="ZoneTexte 61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7E150EC5-4017-40AD-9B09-A1C47CEF286A}"/>
                  </a:ext>
                </a:extLst>
              </p:cNvPr>
              <p:cNvSpPr txBox="1"/>
              <p:nvPr/>
            </p:nvSpPr>
            <p:spPr>
              <a:xfrm>
                <a:off x="346047" y="11279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3</a:t>
                </a:r>
              </a:p>
            </p:txBody>
          </p:sp>
        </p:grpSp>
        <p:grpSp>
          <p:nvGrpSpPr>
            <p:cNvPr id="38925" name="Groupe 67">
              <a:extLst>
                <a:ext uri="{FF2B5EF4-FFF2-40B4-BE49-F238E27FC236}">
                  <a16:creationId xmlns:a16="http://schemas.microsoft.com/office/drawing/2014/main" id="{A98AC34B-9C1F-4E0E-A06B-C0276AE61A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26908" y="3370118"/>
              <a:ext cx="513048" cy="561877"/>
              <a:chOff x="220715" y="1076845"/>
              <a:chExt cx="513048" cy="561877"/>
            </a:xfrm>
          </p:grpSpPr>
          <p:sp>
            <p:nvSpPr>
              <p:cNvPr id="59" name="Ellipse 58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6BCA9775-2198-433C-934E-96C5D3716285}"/>
                  </a:ext>
                </a:extLst>
              </p:cNvPr>
              <p:cNvSpPr/>
              <p:nvPr/>
            </p:nvSpPr>
            <p:spPr>
              <a:xfrm>
                <a:off x="221032" y="1076928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0" name="ZoneTexte 5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C9C59C55-1526-4B1B-8422-914FE429975A}"/>
                  </a:ext>
                </a:extLst>
              </p:cNvPr>
              <p:cNvSpPr txBox="1"/>
              <p:nvPr/>
            </p:nvSpPr>
            <p:spPr>
              <a:xfrm>
                <a:off x="308719" y="1128382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38926" name="Groupe 68">
              <a:extLst>
                <a:ext uri="{FF2B5EF4-FFF2-40B4-BE49-F238E27FC236}">
                  <a16:creationId xmlns:a16="http://schemas.microsoft.com/office/drawing/2014/main" id="{6338BF91-FA28-4680-A079-3098ACAF51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90377" y="4179753"/>
              <a:ext cx="513045" cy="561877"/>
              <a:chOff x="172610" y="1077516"/>
              <a:chExt cx="513045" cy="561877"/>
            </a:xfrm>
          </p:grpSpPr>
          <p:sp>
            <p:nvSpPr>
              <p:cNvPr id="57" name="Ellipse 56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C28EC77A-6598-43F7-8544-AF2209163F9B}"/>
                  </a:ext>
                </a:extLst>
              </p:cNvPr>
              <p:cNvSpPr/>
              <p:nvPr/>
            </p:nvSpPr>
            <p:spPr>
              <a:xfrm>
                <a:off x="172359" y="1077893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8" name="ZoneTexte 57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E6748FEF-64D3-486F-9FF9-A55CF1D5571D}"/>
                  </a:ext>
                </a:extLst>
              </p:cNvPr>
              <p:cNvSpPr txBox="1"/>
              <p:nvPr/>
            </p:nvSpPr>
            <p:spPr>
              <a:xfrm>
                <a:off x="260047" y="11293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38927" name="Groupe 69">
              <a:extLst>
                <a:ext uri="{FF2B5EF4-FFF2-40B4-BE49-F238E27FC236}">
                  <a16:creationId xmlns:a16="http://schemas.microsoft.com/office/drawing/2014/main" id="{40A1C5F5-0A62-43D8-9694-A98903758C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42724" y="4981450"/>
              <a:ext cx="513046" cy="561877"/>
              <a:chOff x="124957" y="1076428"/>
              <a:chExt cx="513046" cy="561877"/>
            </a:xfrm>
          </p:grpSpPr>
          <p:sp>
            <p:nvSpPr>
              <p:cNvPr id="55" name="Ellipse 54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89D4C405-77AB-4447-92B9-D4B0D0837D65}"/>
                  </a:ext>
                </a:extLst>
              </p:cNvPr>
              <p:cNvSpPr/>
              <p:nvPr/>
            </p:nvSpPr>
            <p:spPr>
              <a:xfrm>
                <a:off x="125143" y="1075510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6" name="ZoneTexte 5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90902CB5-301C-418E-8DB3-96961DE03E25}"/>
                  </a:ext>
                </a:extLst>
              </p:cNvPr>
              <p:cNvSpPr txBox="1"/>
              <p:nvPr/>
            </p:nvSpPr>
            <p:spPr>
              <a:xfrm>
                <a:off x="212830" y="1126965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38928" name="Groupe 70">
              <a:extLst>
                <a:ext uri="{FF2B5EF4-FFF2-40B4-BE49-F238E27FC236}">
                  <a16:creationId xmlns:a16="http://schemas.microsoft.com/office/drawing/2014/main" id="{D0D77367-D19D-4686-A02F-1BA583C220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5073" y="5783148"/>
              <a:ext cx="513046" cy="561877"/>
              <a:chOff x="77306" y="1077236"/>
              <a:chExt cx="513046" cy="561877"/>
            </a:xfrm>
          </p:grpSpPr>
          <p:sp>
            <p:nvSpPr>
              <p:cNvPr id="41" name="Ellipse 40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88A6F7CC-9231-4C56-88CF-177FD6076114}"/>
                  </a:ext>
                </a:extLst>
              </p:cNvPr>
              <p:cNvSpPr/>
              <p:nvPr/>
            </p:nvSpPr>
            <p:spPr>
              <a:xfrm>
                <a:off x="77926" y="1076927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43" name="ZoneTexte 42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2259A0DA-77BF-4203-8C97-750860F1CA6E}"/>
                  </a:ext>
                </a:extLst>
              </p:cNvPr>
              <p:cNvSpPr txBox="1"/>
              <p:nvPr/>
            </p:nvSpPr>
            <p:spPr>
              <a:xfrm>
                <a:off x="165614" y="1128381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</p:grp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"/>
          <a:stretch>
            <a:fillRect/>
          </a:stretch>
        </p:blipFill>
        <p:spPr bwMode="auto">
          <a:xfrm>
            <a:off x="0" y="0"/>
            <a:ext cx="12292013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32B50FB8-81D0-449E-A35D-73BA1D3D1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3943" y="389019"/>
            <a:ext cx="6748070" cy="723344"/>
          </a:xfrm>
          <a:prstGeom prst="rect">
            <a:avLst/>
          </a:prstGeom>
          <a:solidFill>
            <a:srgbClr val="0094C8">
              <a:alpha val="50196"/>
            </a:srgbClr>
          </a:solidFill>
          <a:ln>
            <a:noFill/>
          </a:ln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defRPr/>
            </a:pPr>
            <a:r>
              <a:rPr lang="fr-FR" altLang="fr-FR" sz="3600" b="1" dirty="0">
                <a:solidFill>
                  <a:schemeClr val="bg1"/>
                </a:solidFill>
                <a:latin typeface="+mn-lt"/>
                <a:cs typeface="Arial" charset="0"/>
              </a:rPr>
              <a:t>Séquence 1 : L’importance de l’air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 24">
            <a:hlinkClick r:id="rId2" action="ppaction://hlinksldjump"/>
            <a:extLst>
              <a:ext uri="{FF2B5EF4-FFF2-40B4-BE49-F238E27FC236}">
                <a16:creationId xmlns:a16="http://schemas.microsoft.com/office/drawing/2014/main" id="{D47444DF-A32B-45D3-A4B3-3E683A3E0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184">
            <a:off x="4008438" y="1797050"/>
            <a:ext cx="68262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Rectangle 2">
            <a:extLst>
              <a:ext uri="{FF2B5EF4-FFF2-40B4-BE49-F238E27FC236}">
                <a16:creationId xmlns:a16="http://schemas.microsoft.com/office/drawing/2014/main" id="{8A849DB4-979C-49DA-84AC-2308D36D2AF3}"/>
              </a:ext>
            </a:extLst>
          </p:cNvPr>
          <p:cNvSpPr/>
          <p:nvPr/>
        </p:nvSpPr>
        <p:spPr>
          <a:xfrm>
            <a:off x="1370013" y="-90488"/>
            <a:ext cx="10821987" cy="1668463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grpSp>
        <p:nvGrpSpPr>
          <p:cNvPr id="36924" name="Groupe Volcans">
            <a:extLst>
              <a:ext uri="{FF2B5EF4-FFF2-40B4-BE49-F238E27FC236}">
                <a16:creationId xmlns:a16="http://schemas.microsoft.com/office/drawing/2014/main" id="{4F7F27B7-0FDA-4F46-8330-F9C55C6F7A2B}"/>
              </a:ext>
            </a:extLst>
          </p:cNvPr>
          <p:cNvGrpSpPr>
            <a:grpSpLocks/>
          </p:cNvGrpSpPr>
          <p:nvPr/>
        </p:nvGrpSpPr>
        <p:grpSpPr bwMode="auto">
          <a:xfrm>
            <a:off x="2300288" y="1595438"/>
            <a:ext cx="2109787" cy="1892300"/>
            <a:chOff x="2327398" y="1435860"/>
            <a:chExt cx="2372797" cy="1986822"/>
          </a:xfrm>
        </p:grpSpPr>
        <p:pic>
          <p:nvPicPr>
            <p:cNvPr id="41016" name="image volcans">
              <a:extLst>
                <a:ext uri="{FF2B5EF4-FFF2-40B4-BE49-F238E27FC236}">
                  <a16:creationId xmlns:a16="http://schemas.microsoft.com/office/drawing/2014/main" id="{9123C32F-1DD0-41E7-A665-75D70702C0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7398" y="1435860"/>
              <a:ext cx="2372797" cy="19778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e volcans">
              <a:extLst>
                <a:ext uri="{FF2B5EF4-FFF2-40B4-BE49-F238E27FC236}">
                  <a16:creationId xmlns:a16="http://schemas.microsoft.com/office/drawing/2014/main" id="{93D88B03-EDE7-4058-B1F7-E82164C665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8779" y="2990981"/>
              <a:ext cx="1830035" cy="431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200" b="1" dirty="0">
                  <a:solidFill>
                    <a:schemeClr val="accent5">
                      <a:lumMod val="50000"/>
                    </a:schemeClr>
                  </a:solidFill>
                  <a:latin typeface="+mn-lt"/>
                </a:rPr>
                <a:t>Les transports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E1D835-2181-4369-8D5C-AFFF71D2B733}"/>
              </a:ext>
            </a:extLst>
          </p:cNvPr>
          <p:cNvSpPr/>
          <p:nvPr/>
        </p:nvSpPr>
        <p:spPr>
          <a:xfrm>
            <a:off x="1766888" y="4763"/>
            <a:ext cx="9661525" cy="1169987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Quelles sont les principales sources anthropiques de la pollution de l’air ?</a:t>
            </a:r>
            <a:endParaRPr lang="fr-FR" sz="35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36920" name="Groupe 2 pollen">
            <a:extLst>
              <a:ext uri="{FF2B5EF4-FFF2-40B4-BE49-F238E27FC236}">
                <a16:creationId xmlns:a16="http://schemas.microsoft.com/office/drawing/2014/main" id="{0FDF2A02-9208-4C64-B772-CB1ADB096C33}"/>
              </a:ext>
            </a:extLst>
          </p:cNvPr>
          <p:cNvGrpSpPr>
            <a:grpSpLocks/>
          </p:cNvGrpSpPr>
          <p:nvPr/>
        </p:nvGrpSpPr>
        <p:grpSpPr bwMode="auto">
          <a:xfrm>
            <a:off x="5791200" y="822325"/>
            <a:ext cx="2544763" cy="2671763"/>
            <a:chOff x="6021458" y="413572"/>
            <a:chExt cx="2917506" cy="3171689"/>
          </a:xfrm>
        </p:grpSpPr>
        <p:pic>
          <p:nvPicPr>
            <p:cNvPr id="41014" name="image pollens">
              <a:extLst>
                <a:ext uri="{FF2B5EF4-FFF2-40B4-BE49-F238E27FC236}">
                  <a16:creationId xmlns:a16="http://schemas.microsoft.com/office/drawing/2014/main" id="{23304889-4285-48C2-9D77-CA3748B259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1458" y="413572"/>
              <a:ext cx="2917506" cy="2917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e pollens">
              <a:extLst>
                <a:ext uri="{FF2B5EF4-FFF2-40B4-BE49-F238E27FC236}">
                  <a16:creationId xmlns:a16="http://schemas.microsoft.com/office/drawing/2014/main" id="{24DF7BAF-916E-4FFE-AA3E-54B10C4AF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0843" y="3155585"/>
              <a:ext cx="2285956" cy="429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200" b="1" dirty="0">
                  <a:solidFill>
                    <a:schemeClr val="accent5">
                      <a:lumMod val="50000"/>
                    </a:schemeClr>
                  </a:solidFill>
                  <a:latin typeface="+mn-lt"/>
                </a:rPr>
                <a:t>Les usines</a:t>
              </a:r>
              <a:endParaRPr lang="fr-FR" altLang="fr-FR" sz="2200" b="1" baseline="-25000" dirty="0">
                <a:solidFill>
                  <a:schemeClr val="accent5">
                    <a:lumMod val="50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36914" name="Groupe 4">
            <a:extLst>
              <a:ext uri="{FF2B5EF4-FFF2-40B4-BE49-F238E27FC236}">
                <a16:creationId xmlns:a16="http://schemas.microsoft.com/office/drawing/2014/main" id="{D08F3BF3-ADC0-47D7-AEB4-9A0E183B40AD}"/>
              </a:ext>
            </a:extLst>
          </p:cNvPr>
          <p:cNvGrpSpPr>
            <a:grpSpLocks/>
          </p:cNvGrpSpPr>
          <p:nvPr/>
        </p:nvGrpSpPr>
        <p:grpSpPr bwMode="auto">
          <a:xfrm>
            <a:off x="2300288" y="3724275"/>
            <a:ext cx="2678112" cy="2420938"/>
            <a:chOff x="1917356" y="3828535"/>
            <a:chExt cx="2962661" cy="2552741"/>
          </a:xfrm>
        </p:grpSpPr>
        <p:sp>
          <p:nvSpPr>
            <p:cNvPr id="19" name="Rectangle 11">
              <a:extLst>
                <a:ext uri="{FF2B5EF4-FFF2-40B4-BE49-F238E27FC236}">
                  <a16:creationId xmlns:a16="http://schemas.microsoft.com/office/drawing/2014/main" id="{60FA29B2-280C-410B-8DC9-B5566070C7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2843" y="5951076"/>
              <a:ext cx="1608653" cy="4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200" b="1" dirty="0">
                  <a:solidFill>
                    <a:schemeClr val="accent5">
                      <a:lumMod val="50000"/>
                    </a:schemeClr>
                  </a:solidFill>
                  <a:latin typeface="+mn-lt"/>
                </a:rPr>
                <a:t>L’agriculture</a:t>
              </a:r>
            </a:p>
          </p:txBody>
        </p:sp>
        <p:grpSp>
          <p:nvGrpSpPr>
            <p:cNvPr id="41011" name="Groupe 2">
              <a:extLst>
                <a:ext uri="{FF2B5EF4-FFF2-40B4-BE49-F238E27FC236}">
                  <a16:creationId xmlns:a16="http://schemas.microsoft.com/office/drawing/2014/main" id="{A5CD5CE7-4015-4F35-96C9-F8409FE421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7356" y="3828535"/>
              <a:ext cx="2962661" cy="2038162"/>
              <a:chOff x="2004184" y="3828535"/>
              <a:chExt cx="2962661" cy="2038162"/>
            </a:xfrm>
          </p:grpSpPr>
          <p:pic>
            <p:nvPicPr>
              <p:cNvPr id="41012" name="image vache">
                <a:extLst>
                  <a:ext uri="{FF2B5EF4-FFF2-40B4-BE49-F238E27FC236}">
                    <a16:creationId xmlns:a16="http://schemas.microsoft.com/office/drawing/2014/main" id="{B22E15D8-5120-436B-8B77-469E9C2A20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7397" y="4113317"/>
                <a:ext cx="1489448" cy="14685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013" name="image TRACTEUR">
                <a:extLst>
                  <a:ext uri="{FF2B5EF4-FFF2-40B4-BE49-F238E27FC236}">
                    <a16:creationId xmlns:a16="http://schemas.microsoft.com/office/drawing/2014/main" id="{5E7A865E-89C3-4AF9-AC78-9FA56BF98F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04184" y="3828535"/>
                <a:ext cx="1977888" cy="20381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23" name="Rectangle 1">
            <a:extLst>
              <a:ext uri="{FF2B5EF4-FFF2-40B4-BE49-F238E27FC236}">
                <a16:creationId xmlns:a16="http://schemas.microsoft.com/office/drawing/2014/main" id="{7CF0AF5E-83BA-4C65-8EE2-B58F689628E2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/>
          </a:p>
        </p:txBody>
      </p:sp>
      <p:grpSp>
        <p:nvGrpSpPr>
          <p:cNvPr id="45" name="Groupe l'activité domestique">
            <a:extLst>
              <a:ext uri="{FF2B5EF4-FFF2-40B4-BE49-F238E27FC236}">
                <a16:creationId xmlns:a16="http://schemas.microsoft.com/office/drawing/2014/main" id="{42D2B3BA-4246-4348-A44F-EE88048C7F1C}"/>
              </a:ext>
            </a:extLst>
          </p:cNvPr>
          <p:cNvGrpSpPr>
            <a:grpSpLocks/>
          </p:cNvGrpSpPr>
          <p:nvPr/>
        </p:nvGrpSpPr>
        <p:grpSpPr bwMode="auto">
          <a:xfrm>
            <a:off x="5667375" y="3944938"/>
            <a:ext cx="2511425" cy="2173287"/>
            <a:chOff x="5756662" y="3822446"/>
            <a:chExt cx="2659756" cy="2416499"/>
          </a:xfrm>
        </p:grpSpPr>
        <p:pic>
          <p:nvPicPr>
            <p:cNvPr id="41008" name="image cuisiniere">
              <a:extLst>
                <a:ext uri="{FF2B5EF4-FFF2-40B4-BE49-F238E27FC236}">
                  <a16:creationId xmlns:a16="http://schemas.microsoft.com/office/drawing/2014/main" id="{2FB183D4-9DF4-4975-9663-5D6646335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0168" y="3822446"/>
              <a:ext cx="2009071" cy="2009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l'activité domestique">
              <a:extLst>
                <a:ext uri="{FF2B5EF4-FFF2-40B4-BE49-F238E27FC236}">
                  <a16:creationId xmlns:a16="http://schemas.microsoft.com/office/drawing/2014/main" id="{E76BA327-393F-4536-9DA6-3D7B01BF1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6662" y="5808247"/>
              <a:ext cx="2659756" cy="430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200" b="1" dirty="0">
                  <a:solidFill>
                    <a:schemeClr val="accent5">
                      <a:lumMod val="50000"/>
                    </a:schemeClr>
                  </a:solidFill>
                  <a:cs typeface="Calibri" panose="020F0502020204030204" pitchFamily="34" charset="0"/>
                </a:rPr>
                <a:t>L’activité domestique</a:t>
              </a: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7F7335D0-4136-40DF-9B50-2F49578DF849}"/>
              </a:ext>
            </a:extLst>
          </p:cNvPr>
          <p:cNvGrpSpPr>
            <a:grpSpLocks/>
          </p:cNvGrpSpPr>
          <p:nvPr/>
        </p:nvGrpSpPr>
        <p:grpSpPr bwMode="auto">
          <a:xfrm>
            <a:off x="9199563" y="4237038"/>
            <a:ext cx="1839912" cy="1933575"/>
            <a:chOff x="9199563" y="4237038"/>
            <a:chExt cx="1839912" cy="1933575"/>
          </a:xfrm>
        </p:grpSpPr>
        <p:pic>
          <p:nvPicPr>
            <p:cNvPr id="41006" name="Img1">
              <a:extLst>
                <a:ext uri="{FF2B5EF4-FFF2-40B4-BE49-F238E27FC236}">
                  <a16:creationId xmlns:a16="http://schemas.microsoft.com/office/drawing/2014/main" id="{F1375717-F072-4F66-B61A-5E1F90B92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9563" y="4237038"/>
              <a:ext cx="1839912" cy="1300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l'activité domestique">
              <a:extLst>
                <a:ext uri="{FF2B5EF4-FFF2-40B4-BE49-F238E27FC236}">
                  <a16:creationId xmlns:a16="http://schemas.microsoft.com/office/drawing/2014/main" id="{1FAB05AD-05B4-4CD1-A8FE-A634E5203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7363" y="5740400"/>
              <a:ext cx="1531937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200" b="1" dirty="0">
                  <a:solidFill>
                    <a:schemeClr val="accent5">
                      <a:lumMod val="50000"/>
                    </a:schemeClr>
                  </a:solidFill>
                  <a:cs typeface="Calibri" panose="020F0502020204030204" pitchFamily="34" charset="0"/>
                </a:rPr>
                <a:t>La cigarette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B38E4A01-0235-4986-B9D3-E05F90E4CE08}"/>
              </a:ext>
            </a:extLst>
          </p:cNvPr>
          <p:cNvGrpSpPr>
            <a:grpSpLocks/>
          </p:cNvGrpSpPr>
          <p:nvPr/>
        </p:nvGrpSpPr>
        <p:grpSpPr bwMode="auto">
          <a:xfrm>
            <a:off x="8856663" y="1384300"/>
            <a:ext cx="2571750" cy="2203450"/>
            <a:chOff x="8856663" y="1384300"/>
            <a:chExt cx="2571750" cy="2203450"/>
          </a:xfrm>
        </p:grpSpPr>
        <p:pic>
          <p:nvPicPr>
            <p:cNvPr id="41004" name="Img3">
              <a:extLst>
                <a:ext uri="{FF2B5EF4-FFF2-40B4-BE49-F238E27FC236}">
                  <a16:creationId xmlns:a16="http://schemas.microsoft.com/office/drawing/2014/main" id="{01791418-3185-46B8-93E2-C696E1A50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3838" y="1384300"/>
              <a:ext cx="1931987" cy="1931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Txt3">
              <a:extLst>
                <a:ext uri="{FF2B5EF4-FFF2-40B4-BE49-F238E27FC236}">
                  <a16:creationId xmlns:a16="http://schemas.microsoft.com/office/drawing/2014/main" id="{15373C35-D620-4C36-80ED-8CBF394ECE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56663" y="3157538"/>
              <a:ext cx="2571750" cy="4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200" b="1" dirty="0">
                  <a:solidFill>
                    <a:schemeClr val="accent5">
                      <a:lumMod val="50000"/>
                    </a:schemeClr>
                  </a:solidFill>
                </a:rPr>
                <a:t>Le chauffage </a:t>
              </a:r>
            </a:p>
          </p:txBody>
        </p:sp>
      </p:grpSp>
      <p:sp>
        <p:nvSpPr>
          <p:cNvPr id="35" name="rond rouge">
            <a:extLst>
              <a:ext uri="{FF2B5EF4-FFF2-40B4-BE49-F238E27FC236}">
                <a16:creationId xmlns:a16="http://schemas.microsoft.com/office/drawing/2014/main" id="{178B98EE-DB3F-446B-BDE4-F2A3F3C1C663}"/>
              </a:ext>
            </a:extLst>
          </p:cNvPr>
          <p:cNvSpPr/>
          <p:nvPr/>
        </p:nvSpPr>
        <p:spPr bwMode="auto">
          <a:xfrm>
            <a:off x="3167063" y="2249488"/>
            <a:ext cx="742950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1</a:t>
            </a:r>
          </a:p>
        </p:txBody>
      </p:sp>
      <p:sp>
        <p:nvSpPr>
          <p:cNvPr id="36" name="rond rouge">
            <a:extLst>
              <a:ext uri="{FF2B5EF4-FFF2-40B4-BE49-F238E27FC236}">
                <a16:creationId xmlns:a16="http://schemas.microsoft.com/office/drawing/2014/main" id="{D2EFA846-046A-442B-B7A0-88BDF02E23C4}"/>
              </a:ext>
            </a:extLst>
          </p:cNvPr>
          <p:cNvSpPr/>
          <p:nvPr/>
        </p:nvSpPr>
        <p:spPr bwMode="auto">
          <a:xfrm>
            <a:off x="6670675" y="2233613"/>
            <a:ext cx="741363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2</a:t>
            </a:r>
          </a:p>
        </p:txBody>
      </p:sp>
      <p:sp>
        <p:nvSpPr>
          <p:cNvPr id="37" name="rond rouge">
            <a:extLst>
              <a:ext uri="{FF2B5EF4-FFF2-40B4-BE49-F238E27FC236}">
                <a16:creationId xmlns:a16="http://schemas.microsoft.com/office/drawing/2014/main" id="{C8C63BEE-710D-4C03-971A-9E9FDABFD7EC}"/>
              </a:ext>
            </a:extLst>
          </p:cNvPr>
          <p:cNvSpPr/>
          <p:nvPr/>
        </p:nvSpPr>
        <p:spPr bwMode="auto">
          <a:xfrm>
            <a:off x="9771063" y="2263775"/>
            <a:ext cx="742950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3</a:t>
            </a:r>
          </a:p>
        </p:txBody>
      </p:sp>
      <p:sp>
        <p:nvSpPr>
          <p:cNvPr id="38" name="rond rouge">
            <a:extLst>
              <a:ext uri="{FF2B5EF4-FFF2-40B4-BE49-F238E27FC236}">
                <a16:creationId xmlns:a16="http://schemas.microsoft.com/office/drawing/2014/main" id="{3251E764-3A82-48C9-8388-F8113DA9F454}"/>
              </a:ext>
            </a:extLst>
          </p:cNvPr>
          <p:cNvSpPr/>
          <p:nvPr/>
        </p:nvSpPr>
        <p:spPr bwMode="auto">
          <a:xfrm>
            <a:off x="3167063" y="4513263"/>
            <a:ext cx="741362" cy="746125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4</a:t>
            </a:r>
          </a:p>
        </p:txBody>
      </p:sp>
      <p:sp>
        <p:nvSpPr>
          <p:cNvPr id="39" name="rond rouge">
            <a:extLst>
              <a:ext uri="{FF2B5EF4-FFF2-40B4-BE49-F238E27FC236}">
                <a16:creationId xmlns:a16="http://schemas.microsoft.com/office/drawing/2014/main" id="{3251E764-3A82-48C9-8388-F8113DA9F454}"/>
              </a:ext>
            </a:extLst>
          </p:cNvPr>
          <p:cNvSpPr/>
          <p:nvPr/>
        </p:nvSpPr>
        <p:spPr bwMode="auto">
          <a:xfrm>
            <a:off x="9810750" y="4446588"/>
            <a:ext cx="741363" cy="747712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6</a:t>
            </a:r>
          </a:p>
        </p:txBody>
      </p:sp>
      <p:sp>
        <p:nvSpPr>
          <p:cNvPr id="40" name="rond rouge">
            <a:extLst>
              <a:ext uri="{FF2B5EF4-FFF2-40B4-BE49-F238E27FC236}">
                <a16:creationId xmlns:a16="http://schemas.microsoft.com/office/drawing/2014/main" id="{3251E764-3A82-48C9-8388-F8113DA9F454}"/>
              </a:ext>
            </a:extLst>
          </p:cNvPr>
          <p:cNvSpPr/>
          <p:nvPr/>
        </p:nvSpPr>
        <p:spPr bwMode="auto">
          <a:xfrm>
            <a:off x="6659563" y="4475163"/>
            <a:ext cx="741362" cy="747712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5</a:t>
            </a:r>
          </a:p>
        </p:txBody>
      </p:sp>
      <p:grpSp>
        <p:nvGrpSpPr>
          <p:cNvPr id="40978" name="Groupe 63">
            <a:extLst>
              <a:ext uri="{FF2B5EF4-FFF2-40B4-BE49-F238E27FC236}">
                <a16:creationId xmlns:a16="http://schemas.microsoft.com/office/drawing/2014/main" id="{532793CB-6CA2-477B-B426-45C6AEA4B0BE}"/>
              </a:ext>
            </a:extLst>
          </p:cNvPr>
          <p:cNvGrpSpPr>
            <a:grpSpLocks/>
          </p:cNvGrpSpPr>
          <p:nvPr/>
        </p:nvGrpSpPr>
        <p:grpSpPr bwMode="auto">
          <a:xfrm>
            <a:off x="184150" y="1125538"/>
            <a:ext cx="1158875" cy="4846637"/>
            <a:chOff x="7302947" y="526871"/>
            <a:chExt cx="1230993" cy="5818154"/>
          </a:xfrm>
        </p:grpSpPr>
        <p:grpSp>
          <p:nvGrpSpPr>
            <p:cNvPr id="40981" name="Groupe 64">
              <a:extLst>
                <a:ext uri="{FF2B5EF4-FFF2-40B4-BE49-F238E27FC236}">
                  <a16:creationId xmlns:a16="http://schemas.microsoft.com/office/drawing/2014/main" id="{D9A64526-ECD4-475F-BC2F-C5F6DD41B5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7625" y="526871"/>
              <a:ext cx="559109" cy="1363576"/>
              <a:chOff x="1705168" y="748754"/>
              <a:chExt cx="559109" cy="1363576"/>
            </a:xfrm>
          </p:grpSpPr>
          <p:grpSp>
            <p:nvGrpSpPr>
              <p:cNvPr id="40998" name="Groupe 81">
                <a:extLst>
                  <a:ext uri="{FF2B5EF4-FFF2-40B4-BE49-F238E27FC236}">
                    <a16:creationId xmlns:a16="http://schemas.microsoft.com/office/drawing/2014/main" id="{B2D07372-7A1F-4DB0-B6E7-72B0553C24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05168" y="1550452"/>
                <a:ext cx="512653" cy="561878"/>
                <a:chOff x="1629081" y="1917825"/>
                <a:chExt cx="512653" cy="561878"/>
              </a:xfrm>
            </p:grpSpPr>
            <p:sp>
              <p:nvSpPr>
                <p:cNvPr id="91" name="Ellipse 90">
                  <a:hlinkClick r:id="rId11" action="ppaction://hlinksldjump"/>
                  <a:extLst>
                    <a:ext uri="{FF2B5EF4-FFF2-40B4-BE49-F238E27FC236}">
                      <a16:creationId xmlns:a16="http://schemas.microsoft.com/office/drawing/2014/main" id="{A5C8F9D3-1841-4B00-961A-637924C9B011}"/>
                    </a:ext>
                  </a:extLst>
                </p:cNvPr>
                <p:cNvSpPr/>
                <p:nvPr/>
              </p:nvSpPr>
              <p:spPr>
                <a:xfrm>
                  <a:off x="1628406" y="1918434"/>
                  <a:ext cx="497457" cy="5621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A59CF">
                        <a:tint val="66000"/>
                        <a:satMod val="160000"/>
                      </a:srgbClr>
                    </a:gs>
                    <a:gs pos="50000">
                      <a:srgbClr val="6A59CF">
                        <a:tint val="44500"/>
                        <a:satMod val="160000"/>
                      </a:srgbClr>
                    </a:gs>
                    <a:gs pos="100000">
                      <a:srgbClr val="6A59C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n>
                  <a:solidFill>
                    <a:srgbClr val="9C5BCD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41003" name="ZoneTexte 86">
                  <a:hlinkClick r:id="rId11" action="ppaction://hlinksldjump"/>
                  <a:extLst>
                    <a:ext uri="{FF2B5EF4-FFF2-40B4-BE49-F238E27FC236}">
                      <a16:creationId xmlns:a16="http://schemas.microsoft.com/office/drawing/2014/main" id="{4449D25B-8DB6-4F59-9C4D-DCF89F7F1B2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6097" y="1968173"/>
                  <a:ext cx="425637" cy="3815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600" b="1">
                      <a:solidFill>
                        <a:srgbClr val="9C5BCD"/>
                      </a:solidFill>
                    </a:rPr>
                    <a:t>S</a:t>
                  </a:r>
                  <a:r>
                    <a:rPr lang="fr-FR" altLang="fr-FR" sz="1600" b="1" baseline="-25000">
                      <a:solidFill>
                        <a:srgbClr val="9C5BCD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40999" name="Groupe 82">
                <a:extLst>
                  <a:ext uri="{FF2B5EF4-FFF2-40B4-BE49-F238E27FC236}">
                    <a16:creationId xmlns:a16="http://schemas.microsoft.com/office/drawing/2014/main" id="{73148F53-6C45-4491-9382-AFC6FD9451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1232" y="748754"/>
                <a:ext cx="513045" cy="527373"/>
                <a:chOff x="1675145" y="304231"/>
                <a:chExt cx="513045" cy="527373"/>
              </a:xfrm>
            </p:grpSpPr>
            <p:sp>
              <p:nvSpPr>
                <p:cNvPr id="89" name="Ellipse 88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1806EC02-579D-4435-A191-D4E7AD664654}"/>
                    </a:ext>
                  </a:extLst>
                </p:cNvPr>
                <p:cNvSpPr/>
                <p:nvPr/>
              </p:nvSpPr>
              <p:spPr>
                <a:xfrm>
                  <a:off x="1619976" y="304231"/>
                  <a:ext cx="553104" cy="527883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90" name="ZoneTexte 89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A8CB2026-CAFC-49EC-BD0B-449B6CABBAC6}"/>
                    </a:ext>
                  </a:extLst>
                </p:cNvPr>
                <p:cNvSpPr txBox="1"/>
                <p:nvPr/>
              </p:nvSpPr>
              <p:spPr>
                <a:xfrm>
                  <a:off x="1707663" y="355685"/>
                  <a:ext cx="480593" cy="381144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1</a:t>
                  </a:r>
                </a:p>
              </p:txBody>
            </p:sp>
          </p:grpSp>
        </p:grpSp>
        <p:sp>
          <p:nvSpPr>
            <p:cNvPr id="71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2947" y="1885647"/>
              <a:ext cx="1230993" cy="625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CAUSES DE LA POLLUTION ATMOSPHÉRIQUE</a:t>
              </a:r>
            </a:p>
          </p:txBody>
        </p:sp>
        <p:grpSp>
          <p:nvGrpSpPr>
            <p:cNvPr id="40983" name="Groupe 66">
              <a:extLst>
                <a:ext uri="{FF2B5EF4-FFF2-40B4-BE49-F238E27FC236}">
                  <a16:creationId xmlns:a16="http://schemas.microsoft.com/office/drawing/2014/main" id="{5DC59443-2F77-4E6E-94CA-9FF7ED0377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76148" y="2557308"/>
              <a:ext cx="513046" cy="561877"/>
              <a:chOff x="258381" y="1077342"/>
              <a:chExt cx="513046" cy="561877"/>
            </a:xfrm>
          </p:grpSpPr>
          <p:sp>
            <p:nvSpPr>
              <p:cNvPr id="85" name="Ellipse 84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985CC57D-D26C-4CD8-B1D6-6D13E0F3CB20}"/>
                  </a:ext>
                </a:extLst>
              </p:cNvPr>
              <p:cNvSpPr/>
              <p:nvPr/>
            </p:nvSpPr>
            <p:spPr>
              <a:xfrm>
                <a:off x="258360" y="1076493"/>
                <a:ext cx="497457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6" name="ZoneTexte 8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5CB9C064-F189-4ABE-BA7D-0B3C35B98475}"/>
                  </a:ext>
                </a:extLst>
              </p:cNvPr>
              <p:cNvSpPr txBox="1"/>
              <p:nvPr/>
            </p:nvSpPr>
            <p:spPr>
              <a:xfrm>
                <a:off x="346047" y="11279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3</a:t>
                </a:r>
              </a:p>
            </p:txBody>
          </p:sp>
        </p:grpSp>
        <p:grpSp>
          <p:nvGrpSpPr>
            <p:cNvPr id="40984" name="Groupe 67">
              <a:extLst>
                <a:ext uri="{FF2B5EF4-FFF2-40B4-BE49-F238E27FC236}">
                  <a16:creationId xmlns:a16="http://schemas.microsoft.com/office/drawing/2014/main" id="{C8243805-22ED-4F71-8EC6-045B544CCC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26908" y="3370118"/>
              <a:ext cx="513048" cy="561877"/>
              <a:chOff x="220715" y="1076845"/>
              <a:chExt cx="513048" cy="561877"/>
            </a:xfrm>
          </p:grpSpPr>
          <p:sp>
            <p:nvSpPr>
              <p:cNvPr id="83" name="Ellipse 82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FB7AC717-5430-45F0-B344-6F7BBBECC139}"/>
                  </a:ext>
                </a:extLst>
              </p:cNvPr>
              <p:cNvSpPr/>
              <p:nvPr/>
            </p:nvSpPr>
            <p:spPr>
              <a:xfrm>
                <a:off x="221032" y="1076928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4" name="ZoneTexte 83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711149B3-29D6-45AA-B6FE-01D87D12E18B}"/>
                  </a:ext>
                </a:extLst>
              </p:cNvPr>
              <p:cNvSpPr txBox="1"/>
              <p:nvPr/>
            </p:nvSpPr>
            <p:spPr>
              <a:xfrm>
                <a:off x="308719" y="1128382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40985" name="Groupe 68">
              <a:extLst>
                <a:ext uri="{FF2B5EF4-FFF2-40B4-BE49-F238E27FC236}">
                  <a16:creationId xmlns:a16="http://schemas.microsoft.com/office/drawing/2014/main" id="{5E471AD1-C28F-409A-A7E2-FB6CFEB394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90377" y="4179753"/>
              <a:ext cx="513045" cy="561877"/>
              <a:chOff x="172610" y="1077516"/>
              <a:chExt cx="513045" cy="561877"/>
            </a:xfrm>
          </p:grpSpPr>
          <p:sp>
            <p:nvSpPr>
              <p:cNvPr id="81" name="Ellipse 80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4B3D21D9-63D2-4B95-98ED-ED00A48DC956}"/>
                  </a:ext>
                </a:extLst>
              </p:cNvPr>
              <p:cNvSpPr/>
              <p:nvPr/>
            </p:nvSpPr>
            <p:spPr>
              <a:xfrm>
                <a:off x="172359" y="1077893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2" name="ZoneTexte 81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3DBCB85A-374A-4F10-90F1-3D33135F628A}"/>
                  </a:ext>
                </a:extLst>
              </p:cNvPr>
              <p:cNvSpPr txBox="1"/>
              <p:nvPr/>
            </p:nvSpPr>
            <p:spPr>
              <a:xfrm>
                <a:off x="260047" y="11293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40986" name="Groupe 69">
              <a:extLst>
                <a:ext uri="{FF2B5EF4-FFF2-40B4-BE49-F238E27FC236}">
                  <a16:creationId xmlns:a16="http://schemas.microsoft.com/office/drawing/2014/main" id="{C89ED7F4-4CEF-4CD5-87CF-DA5DB33F5A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42724" y="4981450"/>
              <a:ext cx="513046" cy="561877"/>
              <a:chOff x="124957" y="1076428"/>
              <a:chExt cx="513046" cy="561877"/>
            </a:xfrm>
          </p:grpSpPr>
          <p:sp>
            <p:nvSpPr>
              <p:cNvPr id="79" name="Ellipse 78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E7AE11BB-F750-49FA-B6EF-3BA38F19FE44}"/>
                  </a:ext>
                </a:extLst>
              </p:cNvPr>
              <p:cNvSpPr/>
              <p:nvPr/>
            </p:nvSpPr>
            <p:spPr>
              <a:xfrm>
                <a:off x="125143" y="1075510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0" name="ZoneTexte 79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193E5E55-2DDD-4E5B-B993-8E033B78C465}"/>
                  </a:ext>
                </a:extLst>
              </p:cNvPr>
              <p:cNvSpPr txBox="1"/>
              <p:nvPr/>
            </p:nvSpPr>
            <p:spPr>
              <a:xfrm>
                <a:off x="212830" y="1126965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40987" name="Groupe 70">
              <a:extLst>
                <a:ext uri="{FF2B5EF4-FFF2-40B4-BE49-F238E27FC236}">
                  <a16:creationId xmlns:a16="http://schemas.microsoft.com/office/drawing/2014/main" id="{DADA0F18-2BB8-4131-8D1A-787163653F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5073" y="5783148"/>
              <a:ext cx="513046" cy="561877"/>
              <a:chOff x="77306" y="1077236"/>
              <a:chExt cx="513046" cy="561877"/>
            </a:xfrm>
          </p:grpSpPr>
          <p:sp>
            <p:nvSpPr>
              <p:cNvPr id="77" name="Ellipse 76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8224346E-C9F4-4294-A527-BCE2F1E52BBB}"/>
                  </a:ext>
                </a:extLst>
              </p:cNvPr>
              <p:cNvSpPr/>
              <p:nvPr/>
            </p:nvSpPr>
            <p:spPr>
              <a:xfrm>
                <a:off x="77926" y="1076927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8" name="ZoneTexte 77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834BD429-7251-4238-9911-470400CE1908}"/>
                  </a:ext>
                </a:extLst>
              </p:cNvPr>
              <p:cNvSpPr txBox="1"/>
              <p:nvPr/>
            </p:nvSpPr>
            <p:spPr>
              <a:xfrm>
                <a:off x="165614" y="1128381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</p:grpSp>
      <p:pic>
        <p:nvPicPr>
          <p:cNvPr id="40979" name="Image 1">
            <a:extLst>
              <a:ext uri="{FF2B5EF4-FFF2-40B4-BE49-F238E27FC236}">
                <a16:creationId xmlns:a16="http://schemas.microsoft.com/office/drawing/2014/main" id="{91F4FC3A-B2CB-4CC5-9EC4-01AC68F996F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Espace réservé du numéro de diapositive 1">
            <a:extLst>
              <a:ext uri="{FF2B5EF4-FFF2-40B4-BE49-F238E27FC236}">
                <a16:creationId xmlns:a16="http://schemas.microsoft.com/office/drawing/2014/main" id="{60F78CBC-2831-47AE-A530-72F665277666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063F07D8-A67F-482F-85E3-8DD49F95D8A4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20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">
            <a:extLst>
              <a:ext uri="{FF2B5EF4-FFF2-40B4-BE49-F238E27FC236}">
                <a16:creationId xmlns:a16="http://schemas.microsoft.com/office/drawing/2014/main" id="{726FFB36-629A-4214-AC73-26412E2C551D}"/>
              </a:ext>
            </a:extLst>
          </p:cNvPr>
          <p:cNvSpPr/>
          <p:nvPr/>
        </p:nvSpPr>
        <p:spPr>
          <a:xfrm>
            <a:off x="1370013" y="-90488"/>
            <a:ext cx="10821987" cy="1173163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9D541471-9EA8-437C-B973-44A08E3B22D8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88463" name="Rectangle 11">
            <a:extLst>
              <a:ext uri="{FF2B5EF4-FFF2-40B4-BE49-F238E27FC236}">
                <a16:creationId xmlns:a16="http://schemas.microsoft.com/office/drawing/2014/main" id="{6D4140F3-8250-405B-A80D-8D6CDFF8B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4063" y="-271463"/>
            <a:ext cx="7324725" cy="1155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defTabSz="8429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429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429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429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429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429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429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429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429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500" b="1" dirty="0">
                <a:solidFill>
                  <a:srgbClr val="2F5597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Les transports</a:t>
            </a:r>
          </a:p>
        </p:txBody>
      </p:sp>
      <p:sp>
        <p:nvSpPr>
          <p:cNvPr id="38" name="Ellipse 3">
            <a:extLst>
              <a:ext uri="{FF2B5EF4-FFF2-40B4-BE49-F238E27FC236}">
                <a16:creationId xmlns:a16="http://schemas.microsoft.com/office/drawing/2014/main" id="{1C0E85F0-1AF6-46CF-995E-F35508E04FCB}"/>
              </a:ext>
            </a:extLst>
          </p:cNvPr>
          <p:cNvSpPr/>
          <p:nvPr/>
        </p:nvSpPr>
        <p:spPr bwMode="auto">
          <a:xfrm rot="21500022">
            <a:off x="1581150" y="1301750"/>
            <a:ext cx="2984500" cy="1704975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896" h="2314209">
                <a:moveTo>
                  <a:pt x="475390" y="2088286"/>
                </a:moveTo>
                <a:cubicBezTo>
                  <a:pt x="-259185" y="1789670"/>
                  <a:pt x="-70853" y="602937"/>
                  <a:pt x="553449" y="289093"/>
                </a:cubicBezTo>
                <a:cubicBezTo>
                  <a:pt x="1177751" y="-24751"/>
                  <a:pt x="4075784" y="-126849"/>
                  <a:pt x="4622647" y="205220"/>
                </a:cubicBezTo>
                <a:cubicBezTo>
                  <a:pt x="5169510" y="537289"/>
                  <a:pt x="5652111" y="1766944"/>
                  <a:pt x="4960902" y="2080788"/>
                </a:cubicBezTo>
                <a:cubicBezTo>
                  <a:pt x="4269693" y="2394632"/>
                  <a:pt x="1209965" y="2386902"/>
                  <a:pt x="475390" y="2088286"/>
                </a:cubicBezTo>
                <a:close/>
              </a:path>
            </a:pathLst>
          </a:custGeom>
          <a:solidFill>
            <a:srgbClr val="FBD9DC"/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/>
          </a:p>
        </p:txBody>
      </p:sp>
      <p:sp>
        <p:nvSpPr>
          <p:cNvPr id="155678" name="Rectangle 1">
            <a:extLst>
              <a:ext uri="{FF2B5EF4-FFF2-40B4-BE49-F238E27FC236}">
                <a16:creationId xmlns:a16="http://schemas.microsoft.com/office/drawing/2014/main" id="{085A4025-67F8-4611-A145-FC4ACB140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1325" y="1457325"/>
            <a:ext cx="26146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FF2E50"/>
                </a:solidFill>
                <a:cs typeface="Arial" panose="020B0604020202020204" pitchFamily="34" charset="0"/>
              </a:rPr>
              <a:t>Les transports sont responsables de </a:t>
            </a:r>
            <a:r>
              <a:rPr lang="fr-FR" altLang="fr-FR" sz="2000" b="1">
                <a:solidFill>
                  <a:srgbClr val="FF2E50"/>
                </a:solidFill>
                <a:cs typeface="Arial" panose="020B0604020202020204" pitchFamily="34" charset="0"/>
              </a:rPr>
              <a:t>30 % des émissions </a:t>
            </a:r>
            <a:r>
              <a:rPr lang="fr-FR" altLang="fr-FR" sz="2000">
                <a:solidFill>
                  <a:srgbClr val="FF2E50"/>
                </a:solidFill>
                <a:cs typeface="Arial" panose="020B0604020202020204" pitchFamily="34" charset="0"/>
              </a:rPr>
              <a:t>de gaz à effet de serre </a:t>
            </a:r>
            <a:endParaRPr lang="fr-FR" altLang="fr-FR" sz="2000"/>
          </a:p>
        </p:txBody>
      </p:sp>
      <p:pic>
        <p:nvPicPr>
          <p:cNvPr id="155680" name="voiture diesel">
            <a:extLst>
              <a:ext uri="{FF2B5EF4-FFF2-40B4-BE49-F238E27FC236}">
                <a16:creationId xmlns:a16="http://schemas.microsoft.com/office/drawing/2014/main" id="{E4CA3340-F374-4639-81E1-CA8168FE9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4563" y="3303588"/>
            <a:ext cx="4070350" cy="317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5681" name="Groupe 72">
            <a:extLst>
              <a:ext uri="{FF2B5EF4-FFF2-40B4-BE49-F238E27FC236}">
                <a16:creationId xmlns:a16="http://schemas.microsoft.com/office/drawing/2014/main" id="{D3FF981F-18B1-4A80-9D6D-26ABEFF183F8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2451100"/>
            <a:ext cx="3413125" cy="1706563"/>
            <a:chOff x="6463517" y="951741"/>
            <a:chExt cx="3591481" cy="1744213"/>
          </a:xfrm>
        </p:grpSpPr>
        <p:sp>
          <p:nvSpPr>
            <p:cNvPr id="48" name="Ellipse 3">
              <a:extLst>
                <a:ext uri="{FF2B5EF4-FFF2-40B4-BE49-F238E27FC236}">
                  <a16:creationId xmlns:a16="http://schemas.microsoft.com/office/drawing/2014/main" id="{1D1CB399-8B4E-40CC-8A61-5B44F55DC19C}"/>
                </a:ext>
              </a:extLst>
            </p:cNvPr>
            <p:cNvSpPr/>
            <p:nvPr/>
          </p:nvSpPr>
          <p:spPr bwMode="auto">
            <a:xfrm>
              <a:off x="6463517" y="951741"/>
              <a:ext cx="3591481" cy="1744213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/>
            </a:p>
          </p:txBody>
        </p:sp>
        <p:sp>
          <p:nvSpPr>
            <p:cNvPr id="49" name="Rectangle 81">
              <a:extLst>
                <a:ext uri="{FF2B5EF4-FFF2-40B4-BE49-F238E27FC236}">
                  <a16:creationId xmlns:a16="http://schemas.microsoft.com/office/drawing/2014/main" id="{35F58821-A3C9-4E96-A470-4CCA4A294B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3813" y="1221080"/>
              <a:ext cx="3228993" cy="1358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lvl="1" indent="0" algn="ctr">
                <a:spcBef>
                  <a:spcPts val="1000"/>
                </a:spcBef>
                <a:buFont typeface="Arial" panose="020B0604020202020204" pitchFamily="34" charset="0"/>
                <a:buNone/>
                <a:defRPr/>
              </a:pPr>
              <a:r>
                <a:rPr lang="fr-FR" altLang="fr-FR" sz="2000" dirty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Un trajet en voiture sur 2 fait moins de 3 km. </a:t>
              </a:r>
            </a:p>
            <a:p>
              <a:pPr marL="0" lvl="1" indent="0" algn="ctr">
                <a:spcBef>
                  <a:spcPts val="1000"/>
                </a:spcBef>
                <a:buFont typeface="Arial" panose="020B0604020202020204" pitchFamily="34" charset="0"/>
                <a:buNone/>
                <a:defRPr/>
              </a:pPr>
              <a:r>
                <a:rPr lang="fr-FR" altLang="fr-FR" sz="2000" dirty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En ville, un trajet sur 4 fait moins d’1 km !</a:t>
              </a:r>
            </a:p>
          </p:txBody>
        </p:sp>
      </p:grpSp>
      <p:pic>
        <p:nvPicPr>
          <p:cNvPr id="39" name="Image 18">
            <a:extLst>
              <a:ext uri="{FF2B5EF4-FFF2-40B4-BE49-F238E27FC236}">
                <a16:creationId xmlns:a16="http://schemas.microsoft.com/office/drawing/2014/main" id="{BE64C0DB-3B29-4526-B03D-4D335C60ED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1584">
            <a:off x="-3081338" y="5722938"/>
            <a:ext cx="2957513" cy="213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1ere explication">
            <a:extLst>
              <a:ext uri="{FF2B5EF4-FFF2-40B4-BE49-F238E27FC236}">
                <a16:creationId xmlns:a16="http://schemas.microsoft.com/office/drawing/2014/main" id="{92797F1F-46E8-4CA4-9A15-7610B0C3B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0075" y="5314950"/>
            <a:ext cx="4419600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fr-FR" altLang="fr-FR" sz="22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De la même façon, l’</a:t>
            </a:r>
            <a:r>
              <a:rPr lang="fr-FR" altLang="fr-FR" sz="2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avion</a:t>
            </a:r>
            <a:r>
              <a:rPr lang="fr-FR" altLang="fr-FR" sz="22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est un mode de transport polluant, il est à éviter à </a:t>
            </a:r>
            <a:r>
              <a:rPr lang="fr-FR" altLang="fr-FR" sz="2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l’échelle nationale</a:t>
            </a:r>
            <a:r>
              <a:rPr lang="fr-FR" altLang="fr-FR" sz="22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.</a:t>
            </a:r>
          </a:p>
          <a:p>
            <a:pPr>
              <a:defRPr/>
            </a:pPr>
            <a:endParaRPr lang="fr-FR" altLang="fr-FR" sz="2000" dirty="0">
              <a:solidFill>
                <a:schemeClr val="accent6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42" name="1ere explication">
            <a:extLst>
              <a:ext uri="{FF2B5EF4-FFF2-40B4-BE49-F238E27FC236}">
                <a16:creationId xmlns:a16="http://schemas.microsoft.com/office/drawing/2014/main" id="{524B56BD-BB03-484D-BF24-951F4E5A8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0800" y="1657350"/>
            <a:ext cx="432752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fr-FR" altLang="fr-FR" sz="22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La </a:t>
            </a:r>
            <a:r>
              <a:rPr lang="fr-FR" altLang="fr-FR" sz="2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voiture</a:t>
            </a:r>
            <a:r>
              <a:rPr lang="fr-FR" altLang="fr-FR" sz="22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est très polluante car la combustion de l’essence et du diesel émet des </a:t>
            </a:r>
            <a:r>
              <a:rPr lang="fr-FR" altLang="fr-FR" sz="2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particules fines </a:t>
            </a:r>
            <a:r>
              <a:rPr lang="fr-FR" altLang="fr-FR" sz="22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(PM</a:t>
            </a:r>
            <a:r>
              <a:rPr lang="fr-FR" altLang="fr-FR" sz="2200" baseline="-250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10</a:t>
            </a:r>
            <a:r>
              <a:rPr lang="fr-FR" altLang="fr-FR" sz="22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et PM</a:t>
            </a:r>
            <a:r>
              <a:rPr lang="fr-FR" altLang="fr-FR" sz="2200" baseline="-250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2.5</a:t>
            </a:r>
            <a:r>
              <a:rPr lang="fr-FR" altLang="fr-FR" sz="22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) et des </a:t>
            </a:r>
            <a:r>
              <a:rPr lang="fr-FR" altLang="fr-FR" sz="2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oxydes d'azote</a:t>
            </a:r>
            <a:r>
              <a:rPr lang="fr-FR" altLang="fr-FR" sz="22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.</a:t>
            </a:r>
          </a:p>
        </p:txBody>
      </p:sp>
      <p:grpSp>
        <p:nvGrpSpPr>
          <p:cNvPr id="41996" name="Groupe 17">
            <a:extLst>
              <a:ext uri="{FF2B5EF4-FFF2-40B4-BE49-F238E27FC236}">
                <a16:creationId xmlns:a16="http://schemas.microsoft.com/office/drawing/2014/main" id="{07E69893-046B-40A9-BFA5-C144A517511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750" y="1162050"/>
            <a:ext cx="1128713" cy="4965700"/>
            <a:chOff x="7261093" y="457736"/>
            <a:chExt cx="1354300" cy="5956477"/>
          </a:xfrm>
        </p:grpSpPr>
        <p:sp>
          <p:nvSpPr>
            <p:cNvPr id="67" name="Ellipse 66">
              <a:hlinkClick r:id="rId5" action="ppaction://hlinksldjump"/>
              <a:extLst>
                <a:ext uri="{FF2B5EF4-FFF2-40B4-BE49-F238E27FC236}">
                  <a16:creationId xmlns:a16="http://schemas.microsoft.com/office/drawing/2014/main" id="{14432BFE-35D2-4AB7-89D5-2A3F13A5659F}"/>
                </a:ext>
              </a:extLst>
            </p:cNvPr>
            <p:cNvSpPr/>
            <p:nvPr/>
          </p:nvSpPr>
          <p:spPr>
            <a:xfrm>
              <a:off x="7716336" y="2807574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8" name="ZoneTexte 67">
              <a:hlinkClick r:id="rId5" action="ppaction://hlinksldjump"/>
              <a:extLst>
                <a:ext uri="{FF2B5EF4-FFF2-40B4-BE49-F238E27FC236}">
                  <a16:creationId xmlns:a16="http://schemas.microsoft.com/office/drawing/2014/main" id="{C75450E7-6949-41B4-8D84-8B51AE625874}"/>
                </a:ext>
              </a:extLst>
            </p:cNvPr>
            <p:cNvSpPr txBox="1"/>
            <p:nvPr/>
          </p:nvSpPr>
          <p:spPr>
            <a:xfrm>
              <a:off x="7803956" y="2858989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sp>
          <p:nvSpPr>
            <p:cNvPr id="70" name="Ellipse 69">
              <a:hlinkClick r:id="rId6" action="ppaction://hlinksldjump"/>
              <a:extLst>
                <a:ext uri="{FF2B5EF4-FFF2-40B4-BE49-F238E27FC236}">
                  <a16:creationId xmlns:a16="http://schemas.microsoft.com/office/drawing/2014/main" id="{579EC495-0C40-449F-87FC-1F4AC52C7F3E}"/>
                </a:ext>
              </a:extLst>
            </p:cNvPr>
            <p:cNvSpPr/>
            <p:nvPr/>
          </p:nvSpPr>
          <p:spPr>
            <a:xfrm>
              <a:off x="7750622" y="2034451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1" name="ZoneTexte 70">
              <a:hlinkClick r:id="rId6" action="ppaction://hlinksldjump"/>
              <a:extLst>
                <a:ext uri="{FF2B5EF4-FFF2-40B4-BE49-F238E27FC236}">
                  <a16:creationId xmlns:a16="http://schemas.microsoft.com/office/drawing/2014/main" id="{30160CCF-E628-4CCB-AA01-6A64346015FA}"/>
                </a:ext>
              </a:extLst>
            </p:cNvPr>
            <p:cNvSpPr txBox="1"/>
            <p:nvPr/>
          </p:nvSpPr>
          <p:spPr>
            <a:xfrm>
              <a:off x="7838242" y="2085866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3</a:t>
              </a:r>
            </a:p>
          </p:txBody>
        </p:sp>
        <p:sp>
          <p:nvSpPr>
            <p:cNvPr id="72" name="Ellipse 71">
              <a:hlinkClick r:id="rId7" action="ppaction://hlinksldjump"/>
              <a:extLst>
                <a:ext uri="{FF2B5EF4-FFF2-40B4-BE49-F238E27FC236}">
                  <a16:creationId xmlns:a16="http://schemas.microsoft.com/office/drawing/2014/main" id="{52600F58-2D50-4688-9E73-1DDCF4AB60B0}"/>
                </a:ext>
              </a:extLst>
            </p:cNvPr>
            <p:cNvSpPr/>
            <p:nvPr/>
          </p:nvSpPr>
          <p:spPr>
            <a:xfrm>
              <a:off x="7803956" y="1257519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4" name="ZoneTexte 73">
              <a:hlinkClick r:id="rId7" action="ppaction://hlinksldjump"/>
              <a:extLst>
                <a:ext uri="{FF2B5EF4-FFF2-40B4-BE49-F238E27FC236}">
                  <a16:creationId xmlns:a16="http://schemas.microsoft.com/office/drawing/2014/main" id="{440AEB9F-BF59-4B64-946C-A6821C13C5E2}"/>
                </a:ext>
              </a:extLst>
            </p:cNvPr>
            <p:cNvSpPr txBox="1"/>
            <p:nvPr/>
          </p:nvSpPr>
          <p:spPr>
            <a:xfrm>
              <a:off x="7891576" y="1310838"/>
              <a:ext cx="424766" cy="3370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sp>
          <p:nvSpPr>
            <p:cNvPr id="75" name="Ellipse 74">
              <a:hlinkClick r:id="rId8" action="ppaction://hlinksldjump"/>
              <a:extLst>
                <a:ext uri="{FF2B5EF4-FFF2-40B4-BE49-F238E27FC236}">
                  <a16:creationId xmlns:a16="http://schemas.microsoft.com/office/drawing/2014/main" id="{66BDFE7D-99F2-4144-A687-A6CC8B33856B}"/>
                </a:ext>
              </a:extLst>
            </p:cNvPr>
            <p:cNvSpPr/>
            <p:nvPr/>
          </p:nvSpPr>
          <p:spPr>
            <a:xfrm>
              <a:off x="7849671" y="457736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6" name="ZoneTexte 75">
              <a:hlinkClick r:id="rId8" action="ppaction://hlinksldjump"/>
              <a:extLst>
                <a:ext uri="{FF2B5EF4-FFF2-40B4-BE49-F238E27FC236}">
                  <a16:creationId xmlns:a16="http://schemas.microsoft.com/office/drawing/2014/main" id="{F7814FF9-9BF9-4B3A-A1F3-ABBC953DA1E3}"/>
                </a:ext>
              </a:extLst>
            </p:cNvPr>
            <p:cNvSpPr txBox="1"/>
            <p:nvPr/>
          </p:nvSpPr>
          <p:spPr>
            <a:xfrm>
              <a:off x="7937291" y="509151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  <p:sp>
          <p:nvSpPr>
            <p:cNvPr id="78" name="Ellipse 77">
              <a:hlinkClick r:id="rId9" action="ppaction://hlinksldjump"/>
              <a:extLst>
                <a:ext uri="{FF2B5EF4-FFF2-40B4-BE49-F238E27FC236}">
                  <a16:creationId xmlns:a16="http://schemas.microsoft.com/office/drawing/2014/main" id="{472695D6-992F-489B-BC2F-B0CD4E325DA4}"/>
                </a:ext>
              </a:extLst>
            </p:cNvPr>
            <p:cNvSpPr/>
            <p:nvPr/>
          </p:nvSpPr>
          <p:spPr>
            <a:xfrm>
              <a:off x="7581096" y="5050774"/>
              <a:ext cx="561911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9" name="ZoneTexte 78">
              <a:hlinkClick r:id="rId9" action="ppaction://hlinksldjump"/>
              <a:extLst>
                <a:ext uri="{FF2B5EF4-FFF2-40B4-BE49-F238E27FC236}">
                  <a16:creationId xmlns:a16="http://schemas.microsoft.com/office/drawing/2014/main" id="{A38A89F2-85C3-44FA-B534-4135A2DD3AAE}"/>
                </a:ext>
              </a:extLst>
            </p:cNvPr>
            <p:cNvSpPr txBox="1"/>
            <p:nvPr/>
          </p:nvSpPr>
          <p:spPr>
            <a:xfrm>
              <a:off x="7666812" y="5102189"/>
              <a:ext cx="426671" cy="3389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6</a:t>
              </a:r>
            </a:p>
          </p:txBody>
        </p:sp>
        <p:sp>
          <p:nvSpPr>
            <p:cNvPr id="80" name="Ellipse 79">
              <a:hlinkClick r:id="rId10" action="ppaction://hlinksldjump"/>
              <a:extLst>
                <a:ext uri="{FF2B5EF4-FFF2-40B4-BE49-F238E27FC236}">
                  <a16:creationId xmlns:a16="http://schemas.microsoft.com/office/drawing/2014/main" id="{A3F5B34E-D375-4A2F-ACD7-3A6A40180E30}"/>
                </a:ext>
              </a:extLst>
            </p:cNvPr>
            <p:cNvSpPr/>
            <p:nvPr/>
          </p:nvSpPr>
          <p:spPr>
            <a:xfrm>
              <a:off x="7531572" y="5852461"/>
              <a:ext cx="563815" cy="56175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81" name="ZoneTexte 80">
              <a:hlinkClick r:id="rId10" action="ppaction://hlinksldjump"/>
              <a:extLst>
                <a:ext uri="{FF2B5EF4-FFF2-40B4-BE49-F238E27FC236}">
                  <a16:creationId xmlns:a16="http://schemas.microsoft.com/office/drawing/2014/main" id="{CD5FF9CA-8826-438F-9CD0-DADDC7FF8761}"/>
                </a:ext>
              </a:extLst>
            </p:cNvPr>
            <p:cNvSpPr txBox="1"/>
            <p:nvPr/>
          </p:nvSpPr>
          <p:spPr>
            <a:xfrm>
              <a:off x="7619192" y="5903875"/>
              <a:ext cx="426671" cy="3389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7</a:t>
              </a:r>
            </a:p>
          </p:txBody>
        </p:sp>
        <p:sp>
          <p:nvSpPr>
            <p:cNvPr id="82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1093" y="4148162"/>
              <a:ext cx="1354300" cy="849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SOLUTIONS CONTRE LA POLLUTION ATMOSPHÉRIQUE</a:t>
              </a:r>
            </a:p>
          </p:txBody>
        </p:sp>
        <p:sp>
          <p:nvSpPr>
            <p:cNvPr id="83" name="Ellipse 82">
              <a:hlinkClick r:id="rId11" action="ppaction://hlinksldjump"/>
              <a:extLst>
                <a:ext uri="{FF2B5EF4-FFF2-40B4-BE49-F238E27FC236}">
                  <a16:creationId xmlns:a16="http://schemas.microsoft.com/office/drawing/2014/main" id="{1D33531F-4AC5-446A-B419-3B49CCBFF905}"/>
                </a:ext>
              </a:extLst>
            </p:cNvPr>
            <p:cNvSpPr/>
            <p:nvPr/>
          </p:nvSpPr>
          <p:spPr>
            <a:xfrm>
              <a:off x="7661097" y="3607357"/>
              <a:ext cx="561911" cy="561753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2015" name="ZoneTexte 3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CBC5EB7-7D20-4CED-AB52-5537DC9981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48298" y="3659047"/>
              <a:ext cx="425637" cy="33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5</a:t>
              </a:r>
            </a:p>
          </p:txBody>
        </p:sp>
      </p:grpSp>
      <p:pic>
        <p:nvPicPr>
          <p:cNvPr id="41997" name="Image 1">
            <a:extLst>
              <a:ext uri="{FF2B5EF4-FFF2-40B4-BE49-F238E27FC236}">
                <a16:creationId xmlns:a16="http://schemas.microsoft.com/office/drawing/2014/main" id="{1D963557-4ADA-4CE1-BD77-65272A6FE3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5691B975-FBFB-44A2-93C8-BD94745373F4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C0986B31-F9BE-4FBE-A435-7C5FAAC6406B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21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1999" name="Image 1">
            <a:hlinkClick r:id="rId13" action="ppaction://hlinksldjump"/>
            <a:extLst>
              <a:ext uri="{FF2B5EF4-FFF2-40B4-BE49-F238E27FC236}">
                <a16:creationId xmlns:a16="http://schemas.microsoft.com/office/drawing/2014/main" id="{291938BE-BE27-4D31-8D42-DEA0CE3CE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216650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0" name="Image 24">
            <a:extLst>
              <a:ext uri="{FF2B5EF4-FFF2-40B4-BE49-F238E27FC236}">
                <a16:creationId xmlns:a16="http://schemas.microsoft.com/office/drawing/2014/main" id="{DE361F1C-A159-4B1B-B4B6-AB630FDB1DF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184">
            <a:off x="11222038" y="9525"/>
            <a:ext cx="7175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5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5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00209 L -0.42747 0.00024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556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8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2 -0.19908 C 0.02448 -0.19908 0.11901 -0.3125 0.16341 -0.34838 C 0.20781 -0.38403 0.23177 -0.40348 0.24909 -0.41366 C 0.30026 -0.44236 0.38646 -0.35047 0.38646 -0.39213 " pathEditMode="relative" rAng="0" ptsTypes="AAAA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82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78" grpId="0"/>
      <p:bldP spid="41" grpId="0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2">
            <a:extLst>
              <a:ext uri="{FF2B5EF4-FFF2-40B4-BE49-F238E27FC236}">
                <a16:creationId xmlns:a16="http://schemas.microsoft.com/office/drawing/2014/main" id="{8A849DB4-979C-49DA-84AC-2308D36D2AF3}"/>
              </a:ext>
            </a:extLst>
          </p:cNvPr>
          <p:cNvSpPr/>
          <p:nvPr/>
        </p:nvSpPr>
        <p:spPr>
          <a:xfrm>
            <a:off x="1370013" y="-90488"/>
            <a:ext cx="10821987" cy="1668463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E1D835-2181-4369-8D5C-AFFF71D2B733}"/>
              </a:ext>
            </a:extLst>
          </p:cNvPr>
          <p:cNvSpPr/>
          <p:nvPr/>
        </p:nvSpPr>
        <p:spPr>
          <a:xfrm>
            <a:off x="2074863" y="6350"/>
            <a:ext cx="9278937" cy="120015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altLang="fr-FR" sz="3600" b="1" dirty="0">
                <a:solidFill>
                  <a:schemeClr val="accent5">
                    <a:lumMod val="75000"/>
                  </a:schemeClr>
                </a:solidFill>
              </a:rPr>
              <a:t>Quelles sont les principales sources d’énergie qui polluent l’air ?</a:t>
            </a:r>
          </a:p>
        </p:txBody>
      </p:sp>
      <p:sp>
        <p:nvSpPr>
          <p:cNvPr id="23" name="Rectangle 1">
            <a:extLst>
              <a:ext uri="{FF2B5EF4-FFF2-40B4-BE49-F238E27FC236}">
                <a16:creationId xmlns:a16="http://schemas.microsoft.com/office/drawing/2014/main" id="{7CF0AF5E-83BA-4C65-8EE2-B58F689628E2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/>
          </a:p>
        </p:txBody>
      </p:sp>
      <p:pic>
        <p:nvPicPr>
          <p:cNvPr id="38" name="Img1">
            <a:extLst>
              <a:ext uri="{FF2B5EF4-FFF2-40B4-BE49-F238E27FC236}">
                <a16:creationId xmlns:a16="http://schemas.microsoft.com/office/drawing/2014/main" id="{D0497AA6-0AC9-4D0B-A89D-BC65794E0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4033838"/>
            <a:ext cx="277495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xt1">
            <a:extLst>
              <a:ext uri="{FF2B5EF4-FFF2-40B4-BE49-F238E27FC236}">
                <a16:creationId xmlns:a16="http://schemas.microsoft.com/office/drawing/2014/main" id="{6E60E681-BBDA-49B4-AB29-E195D3967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5988" y="5697538"/>
            <a:ext cx="34512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200" b="1" dirty="0">
                <a:solidFill>
                  <a:schemeClr val="accent5">
                    <a:lumMod val="75000"/>
                  </a:schemeClr>
                </a:solidFill>
              </a:rPr>
              <a:t>Le charbon</a:t>
            </a:r>
          </a:p>
        </p:txBody>
      </p:sp>
      <p:pic>
        <p:nvPicPr>
          <p:cNvPr id="40" name="Btn_Camera_Txt1">
            <a:extLst>
              <a:ext uri="{FF2B5EF4-FFF2-40B4-BE49-F238E27FC236}">
                <a16:creationId xmlns:a16="http://schemas.microsoft.com/office/drawing/2014/main" id="{C9FA8BEB-6E77-4DC6-ACD1-55C53CD30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63" y="5730875"/>
            <a:ext cx="4048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xt1">
            <a:extLst>
              <a:ext uri="{FF2B5EF4-FFF2-40B4-BE49-F238E27FC236}">
                <a16:creationId xmlns:a16="http://schemas.microsoft.com/office/drawing/2014/main" id="{A59694E8-AE4B-4F23-97AE-F183C3CBF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488" y="3368675"/>
            <a:ext cx="34512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200" b="1" dirty="0">
                <a:solidFill>
                  <a:schemeClr val="accent5">
                    <a:lumMod val="75000"/>
                  </a:schemeClr>
                </a:solidFill>
              </a:rPr>
              <a:t>Le pétrole</a:t>
            </a:r>
          </a:p>
        </p:txBody>
      </p:sp>
      <p:pic>
        <p:nvPicPr>
          <p:cNvPr id="37" name="Btn_Camera_Txt1">
            <a:extLst>
              <a:ext uri="{FF2B5EF4-FFF2-40B4-BE49-F238E27FC236}">
                <a16:creationId xmlns:a16="http://schemas.microsoft.com/office/drawing/2014/main" id="{AEF96B29-EDF1-469B-8676-1C3BD8A1D0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3386138"/>
            <a:ext cx="404813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Img1">
            <a:extLst>
              <a:ext uri="{FF2B5EF4-FFF2-40B4-BE49-F238E27FC236}">
                <a16:creationId xmlns:a16="http://schemas.microsoft.com/office/drawing/2014/main" id="{33B64356-ED52-470B-B650-48612CC58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75" y="1817688"/>
            <a:ext cx="2417763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xt1">
            <a:extLst>
              <a:ext uri="{FF2B5EF4-FFF2-40B4-BE49-F238E27FC236}">
                <a16:creationId xmlns:a16="http://schemas.microsoft.com/office/drawing/2014/main" id="{91E925D1-D2B8-4B56-BB17-89A98212B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0588" y="3511550"/>
            <a:ext cx="34496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200" b="1" dirty="0">
                <a:solidFill>
                  <a:schemeClr val="accent5">
                    <a:lumMod val="75000"/>
                  </a:schemeClr>
                </a:solidFill>
              </a:rPr>
              <a:t>Le gaz naturel</a:t>
            </a:r>
          </a:p>
        </p:txBody>
      </p:sp>
      <p:pic>
        <p:nvPicPr>
          <p:cNvPr id="43" name="Btn_Camera_Txt1">
            <a:extLst>
              <a:ext uri="{FF2B5EF4-FFF2-40B4-BE49-F238E27FC236}">
                <a16:creationId xmlns:a16="http://schemas.microsoft.com/office/drawing/2014/main" id="{32DD3FA2-5153-4186-885B-2706DD1AF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375" y="3544888"/>
            <a:ext cx="404813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Img1">
            <a:extLst>
              <a:ext uri="{FF2B5EF4-FFF2-40B4-BE49-F238E27FC236}">
                <a16:creationId xmlns:a16="http://schemas.microsoft.com/office/drawing/2014/main" id="{25F7F5D2-2241-4F6F-AF3C-C35947FF20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475" y="1423988"/>
            <a:ext cx="1185863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ond rouge">
            <a:extLst>
              <a:ext uri="{FF2B5EF4-FFF2-40B4-BE49-F238E27FC236}">
                <a16:creationId xmlns:a16="http://schemas.microsoft.com/office/drawing/2014/main" id="{178B98EE-DB3F-446B-BDE4-F2A3F3C1C663}"/>
              </a:ext>
            </a:extLst>
          </p:cNvPr>
          <p:cNvSpPr/>
          <p:nvPr/>
        </p:nvSpPr>
        <p:spPr bwMode="auto">
          <a:xfrm>
            <a:off x="2543175" y="2074863"/>
            <a:ext cx="741363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1</a:t>
            </a:r>
          </a:p>
        </p:txBody>
      </p:sp>
      <p:sp>
        <p:nvSpPr>
          <p:cNvPr id="49" name="rond rouge">
            <a:extLst>
              <a:ext uri="{FF2B5EF4-FFF2-40B4-BE49-F238E27FC236}">
                <a16:creationId xmlns:a16="http://schemas.microsoft.com/office/drawing/2014/main" id="{D2EFA846-046A-442B-B7A0-88BDF02E23C4}"/>
              </a:ext>
            </a:extLst>
          </p:cNvPr>
          <p:cNvSpPr/>
          <p:nvPr/>
        </p:nvSpPr>
        <p:spPr bwMode="auto">
          <a:xfrm>
            <a:off x="6289675" y="4518025"/>
            <a:ext cx="741363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2</a:t>
            </a:r>
          </a:p>
        </p:txBody>
      </p:sp>
      <p:sp>
        <p:nvSpPr>
          <p:cNvPr id="50" name="rond rouge">
            <a:extLst>
              <a:ext uri="{FF2B5EF4-FFF2-40B4-BE49-F238E27FC236}">
                <a16:creationId xmlns:a16="http://schemas.microsoft.com/office/drawing/2014/main" id="{C8C63BEE-710D-4C03-971A-9E9FDABFD7EC}"/>
              </a:ext>
            </a:extLst>
          </p:cNvPr>
          <p:cNvSpPr/>
          <p:nvPr/>
        </p:nvSpPr>
        <p:spPr bwMode="auto">
          <a:xfrm>
            <a:off x="9942513" y="2032000"/>
            <a:ext cx="741362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3</a:t>
            </a:r>
          </a:p>
        </p:txBody>
      </p:sp>
      <p:sp>
        <p:nvSpPr>
          <p:cNvPr id="51" name="Ellipse 3">
            <a:extLst>
              <a:ext uri="{FF2B5EF4-FFF2-40B4-BE49-F238E27FC236}">
                <a16:creationId xmlns:a16="http://schemas.microsoft.com/office/drawing/2014/main" id="{BE545453-A917-48C4-AE07-848D74B1FE8A}"/>
              </a:ext>
            </a:extLst>
          </p:cNvPr>
          <p:cNvSpPr/>
          <p:nvPr/>
        </p:nvSpPr>
        <p:spPr bwMode="auto">
          <a:xfrm>
            <a:off x="1330325" y="4183063"/>
            <a:ext cx="3738563" cy="2078037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896" h="2314209">
                <a:moveTo>
                  <a:pt x="475390" y="2088286"/>
                </a:moveTo>
                <a:cubicBezTo>
                  <a:pt x="-259185" y="1789670"/>
                  <a:pt x="-70853" y="602937"/>
                  <a:pt x="553449" y="289093"/>
                </a:cubicBezTo>
                <a:cubicBezTo>
                  <a:pt x="1177751" y="-24751"/>
                  <a:pt x="4075784" y="-126849"/>
                  <a:pt x="4622647" y="205220"/>
                </a:cubicBezTo>
                <a:cubicBezTo>
                  <a:pt x="5169510" y="537289"/>
                  <a:pt x="5652111" y="1766944"/>
                  <a:pt x="4960902" y="2080788"/>
                </a:cubicBezTo>
                <a:cubicBezTo>
                  <a:pt x="4269693" y="2394632"/>
                  <a:pt x="1209965" y="2386902"/>
                  <a:pt x="475390" y="20882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fr-FR" altLang="fr-FR" sz="1600" dirty="0">
                <a:solidFill>
                  <a:schemeClr val="bg1"/>
                </a:solidFill>
                <a:cs typeface="Calibri" panose="020F0502020204030204" pitchFamily="34" charset="0"/>
              </a:rPr>
              <a:t>Fluide</a:t>
            </a:r>
            <a:r>
              <a:rPr lang="fr-FR" altLang="fr-FR" sz="1600" b="1" dirty="0">
                <a:solidFill>
                  <a:schemeClr val="bg1"/>
                </a:solidFill>
                <a:cs typeface="Calibri" panose="020F0502020204030204" pitchFamily="34" charset="0"/>
              </a:rPr>
              <a:t> combustible  </a:t>
            </a:r>
            <a:r>
              <a:rPr lang="fr-FR" altLang="fr-FR" sz="1600" dirty="0">
                <a:solidFill>
                  <a:schemeClr val="bg1"/>
                </a:solidFill>
                <a:cs typeface="Calibri" panose="020F0502020204030204" pitchFamily="34" charset="0"/>
              </a:rPr>
              <a:t>d’origine </a:t>
            </a:r>
            <a:r>
              <a:rPr lang="fr-FR" altLang="fr-FR" sz="1600" b="1" dirty="0">
                <a:solidFill>
                  <a:schemeClr val="bg1"/>
                </a:solidFill>
                <a:cs typeface="Calibri" panose="020F0502020204030204" pitchFamily="34" charset="0"/>
              </a:rPr>
              <a:t>naturelle</a:t>
            </a:r>
            <a:r>
              <a:rPr lang="fr-FR" altLang="fr-FR" sz="1600" dirty="0">
                <a:solidFill>
                  <a:schemeClr val="bg1"/>
                </a:solidFill>
                <a:cs typeface="Calibri" panose="020F0502020204030204" pitchFamily="34" charset="0"/>
              </a:rPr>
              <a:t>, issu de la décomposition </a:t>
            </a:r>
            <a:r>
              <a:rPr lang="fr-FR" altLang="fr-FR" sz="1600" b="1" dirty="0">
                <a:solidFill>
                  <a:schemeClr val="bg1"/>
                </a:solidFill>
                <a:cs typeface="Calibri" panose="020F0502020204030204" pitchFamily="34" charset="0"/>
              </a:rPr>
              <a:t>anaérobie</a:t>
            </a:r>
            <a:r>
              <a:rPr lang="fr-FR" altLang="fr-FR" sz="1600" dirty="0">
                <a:solidFill>
                  <a:schemeClr val="bg1"/>
                </a:solidFill>
                <a:cs typeface="Calibri" panose="020F0502020204030204" pitchFamily="34" charset="0"/>
              </a:rPr>
              <a:t> de végétaux aquatiques ou terrestres et de bactéries, piégés dans les couches géologiques. </a:t>
            </a:r>
            <a:r>
              <a:rPr lang="fr-FR" sz="1600" b="1" dirty="0">
                <a:solidFill>
                  <a:schemeClr val="bg1"/>
                </a:solidFill>
                <a:cs typeface="Calibri" panose="020F0502020204030204" pitchFamily="34" charset="0"/>
              </a:rPr>
              <a:t>C’est une énergie fossile</a:t>
            </a:r>
            <a:r>
              <a:rPr lang="fr-FR" sz="1600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388D201-CD18-4A95-8EBC-30FB87FEF78E}"/>
              </a:ext>
            </a:extLst>
          </p:cNvPr>
          <p:cNvGrpSpPr>
            <a:grpSpLocks/>
          </p:cNvGrpSpPr>
          <p:nvPr/>
        </p:nvGrpSpPr>
        <p:grpSpPr bwMode="auto">
          <a:xfrm>
            <a:off x="4756528" y="1432449"/>
            <a:ext cx="4450972" cy="2422001"/>
            <a:chOff x="4981575" y="1906285"/>
            <a:chExt cx="4184718" cy="2422001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62" name="Ellipse 3">
              <a:extLst>
                <a:ext uri="{FF2B5EF4-FFF2-40B4-BE49-F238E27FC236}">
                  <a16:creationId xmlns:a16="http://schemas.microsoft.com/office/drawing/2014/main" id="{92CCE171-BD21-4F46-A94A-256E7AB2A04D}"/>
                </a:ext>
              </a:extLst>
            </p:cNvPr>
            <p:cNvSpPr/>
            <p:nvPr/>
          </p:nvSpPr>
          <p:spPr bwMode="auto">
            <a:xfrm>
              <a:off x="4981575" y="1906285"/>
              <a:ext cx="4184718" cy="2422001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 typeface="Arial" panose="020B0604020202020204" pitchFamily="34" charset="0"/>
                <a:buNone/>
                <a:defRPr/>
              </a:pPr>
              <a:endParaRPr lang="fr-FR" sz="1600" dirty="0">
                <a:solidFill>
                  <a:schemeClr val="bg1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44081" name="Rectangle 1">
              <a:extLst>
                <a:ext uri="{FF2B5EF4-FFF2-40B4-BE49-F238E27FC236}">
                  <a16:creationId xmlns:a16="http://schemas.microsoft.com/office/drawing/2014/main" id="{8CDFA1ED-9C16-4AA3-9699-F05596109A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1221" y="2261579"/>
              <a:ext cx="3029849" cy="181588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 dirty="0">
                  <a:solidFill>
                    <a:schemeClr val="accent5">
                      <a:lumMod val="75000"/>
                    </a:schemeClr>
                  </a:solidFill>
                  <a:cs typeface="Calibri" panose="020F0502020204030204" pitchFamily="34" charset="0"/>
                </a:rPr>
                <a:t>Combustible </a:t>
              </a:r>
              <a:r>
                <a:rPr lang="fr-FR" altLang="fr-FR" sz="1600" dirty="0">
                  <a:solidFill>
                    <a:schemeClr val="accent5">
                      <a:lumMod val="75000"/>
                    </a:schemeClr>
                  </a:solidFill>
                  <a:cs typeface="Calibri" panose="020F0502020204030204" pitchFamily="34" charset="0"/>
                </a:rPr>
                <a:t>d’origine </a:t>
              </a:r>
              <a:r>
                <a:rPr lang="fr-FR" altLang="fr-FR" sz="1600" b="1" dirty="0">
                  <a:solidFill>
                    <a:schemeClr val="accent5">
                      <a:lumMod val="75000"/>
                    </a:schemeClr>
                  </a:solidFill>
                  <a:cs typeface="Calibri" panose="020F0502020204030204" pitchFamily="34" charset="0"/>
                </a:rPr>
                <a:t>organique</a:t>
              </a:r>
              <a:r>
                <a:rPr lang="fr-FR" altLang="fr-FR" sz="1600" dirty="0">
                  <a:solidFill>
                    <a:schemeClr val="accent5">
                      <a:lumMod val="75000"/>
                    </a:schemeClr>
                  </a:solidFill>
                  <a:cs typeface="Calibri" panose="020F0502020204030204" pitchFamily="34" charset="0"/>
                </a:rPr>
                <a:t>,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dirty="0">
                  <a:solidFill>
                    <a:schemeClr val="accent5">
                      <a:lumMod val="75000"/>
                    </a:schemeClr>
                  </a:solidFill>
                  <a:cs typeface="Calibri" panose="020F0502020204030204" pitchFamily="34" charset="0"/>
                </a:rPr>
                <a:t>provenant de la décomposition de </a:t>
              </a:r>
              <a:r>
                <a:rPr lang="fr-FR" altLang="fr-FR" sz="1600" b="1" dirty="0">
                  <a:solidFill>
                    <a:schemeClr val="accent5">
                      <a:lumMod val="75000"/>
                    </a:schemeClr>
                  </a:solidFill>
                  <a:cs typeface="Calibri" panose="020F0502020204030204" pitchFamily="34" charset="0"/>
                </a:rPr>
                <a:t>végétaux enfouis sous forme de sédiments.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 dirty="0">
                  <a:solidFill>
                    <a:schemeClr val="accent5">
                      <a:lumMod val="75000"/>
                    </a:schemeClr>
                  </a:solidFill>
                  <a:cs typeface="Calibri" panose="020F0502020204030204" pitchFamily="34" charset="0"/>
                </a:rPr>
                <a:t>Son extraction, raffinage, transport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 dirty="0">
                  <a:solidFill>
                    <a:schemeClr val="accent5">
                      <a:lumMod val="75000"/>
                    </a:schemeClr>
                  </a:solidFill>
                  <a:cs typeface="Calibri" panose="020F0502020204030204" pitchFamily="34" charset="0"/>
                </a:rPr>
                <a:t>et sa combustion ont un impact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 dirty="0">
                  <a:solidFill>
                    <a:schemeClr val="accent5">
                      <a:lumMod val="75000"/>
                    </a:schemeClr>
                  </a:solidFill>
                  <a:cs typeface="Calibri" panose="020F0502020204030204" pitchFamily="34" charset="0"/>
                </a:rPr>
                <a:t>sur la santé et le climat.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D73082E2-B0C9-4BA2-94D2-092FA49B229C}"/>
              </a:ext>
            </a:extLst>
          </p:cNvPr>
          <p:cNvGrpSpPr>
            <a:grpSpLocks/>
          </p:cNvGrpSpPr>
          <p:nvPr/>
        </p:nvGrpSpPr>
        <p:grpSpPr bwMode="auto">
          <a:xfrm>
            <a:off x="8683625" y="4143375"/>
            <a:ext cx="3116263" cy="2011363"/>
            <a:chOff x="8620125" y="3930650"/>
            <a:chExt cx="3116263" cy="2011363"/>
          </a:xfrm>
        </p:grpSpPr>
        <p:sp>
          <p:nvSpPr>
            <p:cNvPr id="60" name="Ellipse 3">
              <a:extLst>
                <a:ext uri="{FF2B5EF4-FFF2-40B4-BE49-F238E27FC236}">
                  <a16:creationId xmlns:a16="http://schemas.microsoft.com/office/drawing/2014/main" id="{6CD63159-64DA-48E2-B2A4-B5F2B1896457}"/>
                </a:ext>
              </a:extLst>
            </p:cNvPr>
            <p:cNvSpPr/>
            <p:nvPr/>
          </p:nvSpPr>
          <p:spPr bwMode="auto">
            <a:xfrm rot="247446">
              <a:off x="8620125" y="3930650"/>
              <a:ext cx="3116263" cy="2011363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altLang="fr-FR" b="1" dirty="0">
                  <a:solidFill>
                    <a:schemeClr val="accent5">
                      <a:lumMod val="75000"/>
                    </a:schemeClr>
                  </a:solidFill>
                  <a:cs typeface="Calibri" panose="020F0502020204030204" pitchFamily="34" charset="0"/>
                </a:rPr>
                <a:t>.</a:t>
              </a:r>
            </a:p>
            <a:p>
              <a:pPr algn="ctr">
                <a:defRPr/>
              </a:pPr>
              <a:endParaRPr lang="fr-FR" altLang="fr-FR" dirty="0">
                <a:solidFill>
                  <a:srgbClr val="0070C0"/>
                </a:solidFill>
                <a:cs typeface="Calibri" panose="020F0502020204030204" pitchFamily="34" charset="0"/>
              </a:endParaRPr>
            </a:p>
            <a:p>
              <a:pPr algn="ctr">
                <a:defRPr/>
              </a:pPr>
              <a:endParaRPr lang="fr-FR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D50C1F9-5012-4987-8219-5465F209416F}"/>
                </a:ext>
              </a:extLst>
            </p:cNvPr>
            <p:cNvSpPr/>
            <p:nvPr/>
          </p:nvSpPr>
          <p:spPr>
            <a:xfrm>
              <a:off x="8769350" y="4230688"/>
              <a:ext cx="2838450" cy="13239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altLang="fr-FR" sz="1600" dirty="0">
                  <a:solidFill>
                    <a:schemeClr val="accent5">
                      <a:lumMod val="75000"/>
                    </a:schemeClr>
                  </a:solidFill>
                  <a:cs typeface="Calibri" panose="020F0502020204030204" pitchFamily="34" charset="0"/>
                </a:rPr>
                <a:t>Mélange gazeux d’hydrocarbures naturellement présent dans certaines roches poreuses. </a:t>
              </a:r>
            </a:p>
            <a:p>
              <a:pPr algn="ctr">
                <a:defRPr/>
              </a:pPr>
              <a:r>
                <a:rPr lang="fr-FR" altLang="fr-FR" sz="1600" b="1" dirty="0">
                  <a:solidFill>
                    <a:schemeClr val="accent5">
                      <a:lumMod val="75000"/>
                    </a:schemeClr>
                  </a:solidFill>
                  <a:cs typeface="Calibri" panose="020F0502020204030204" pitchFamily="34" charset="0"/>
                </a:rPr>
                <a:t>C’est une énergie fossile</a:t>
              </a:r>
              <a:r>
                <a:rPr lang="fr-FR" altLang="fr-FR" sz="1600" dirty="0">
                  <a:solidFill>
                    <a:schemeClr val="accent5">
                      <a:lumMod val="75000"/>
                    </a:schemeClr>
                  </a:solidFill>
                  <a:cs typeface="Calibri" panose="020F0502020204030204" pitchFamily="34" charset="0"/>
                </a:rPr>
                <a:t>. </a:t>
              </a:r>
              <a:endParaRPr lang="fr-FR" sz="1600" dirty="0"/>
            </a:p>
          </p:txBody>
        </p:sp>
      </p:grpSp>
      <p:grpSp>
        <p:nvGrpSpPr>
          <p:cNvPr id="44052" name="Groupe 63">
            <a:extLst>
              <a:ext uri="{FF2B5EF4-FFF2-40B4-BE49-F238E27FC236}">
                <a16:creationId xmlns:a16="http://schemas.microsoft.com/office/drawing/2014/main" id="{16ED3CA5-7605-42E4-8F9B-C207294C6172}"/>
              </a:ext>
            </a:extLst>
          </p:cNvPr>
          <p:cNvGrpSpPr>
            <a:grpSpLocks/>
          </p:cNvGrpSpPr>
          <p:nvPr/>
        </p:nvGrpSpPr>
        <p:grpSpPr bwMode="auto">
          <a:xfrm>
            <a:off x="184150" y="1125538"/>
            <a:ext cx="1158875" cy="4846637"/>
            <a:chOff x="7302947" y="526871"/>
            <a:chExt cx="1230993" cy="5818154"/>
          </a:xfrm>
        </p:grpSpPr>
        <p:grpSp>
          <p:nvGrpSpPr>
            <p:cNvPr id="44055" name="Groupe 64">
              <a:extLst>
                <a:ext uri="{FF2B5EF4-FFF2-40B4-BE49-F238E27FC236}">
                  <a16:creationId xmlns:a16="http://schemas.microsoft.com/office/drawing/2014/main" id="{7247A8C9-C37D-48A2-B61C-F3AA051E26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7625" y="526871"/>
              <a:ext cx="559109" cy="1363576"/>
              <a:chOff x="1705168" y="748754"/>
              <a:chExt cx="559109" cy="1363576"/>
            </a:xfrm>
          </p:grpSpPr>
          <p:grpSp>
            <p:nvGrpSpPr>
              <p:cNvPr id="44072" name="Groupe 81">
                <a:extLst>
                  <a:ext uri="{FF2B5EF4-FFF2-40B4-BE49-F238E27FC236}">
                    <a16:creationId xmlns:a16="http://schemas.microsoft.com/office/drawing/2014/main" id="{024A2F60-DFD5-4367-BFFA-72D7A58FC73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05168" y="1550452"/>
                <a:ext cx="512653" cy="561878"/>
                <a:chOff x="1629081" y="1917825"/>
                <a:chExt cx="512653" cy="561878"/>
              </a:xfrm>
            </p:grpSpPr>
            <p:sp>
              <p:nvSpPr>
                <p:cNvPr id="88" name="Ellipse 87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8B7AA3EF-3B84-49F7-B1DA-FBE40C282529}"/>
                    </a:ext>
                  </a:extLst>
                </p:cNvPr>
                <p:cNvSpPr/>
                <p:nvPr/>
              </p:nvSpPr>
              <p:spPr>
                <a:xfrm>
                  <a:off x="1628406" y="1918434"/>
                  <a:ext cx="497457" cy="5621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A59CF">
                        <a:tint val="66000"/>
                        <a:satMod val="160000"/>
                      </a:srgbClr>
                    </a:gs>
                    <a:gs pos="50000">
                      <a:srgbClr val="6A59CF">
                        <a:tint val="44500"/>
                        <a:satMod val="160000"/>
                      </a:srgbClr>
                    </a:gs>
                    <a:gs pos="100000">
                      <a:srgbClr val="6A59C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n>
                  <a:solidFill>
                    <a:srgbClr val="9C5BCD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44077" name="ZoneTexte 86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54764979-D542-4BD3-A03A-6639DCE62BE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6097" y="1968173"/>
                  <a:ext cx="425637" cy="3815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600" b="1">
                      <a:solidFill>
                        <a:srgbClr val="9C5BCD"/>
                      </a:solidFill>
                    </a:rPr>
                    <a:t>S</a:t>
                  </a:r>
                  <a:r>
                    <a:rPr lang="fr-FR" altLang="fr-FR" sz="1600" b="1" baseline="-25000">
                      <a:solidFill>
                        <a:srgbClr val="9C5BCD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44073" name="Groupe 82">
                <a:extLst>
                  <a:ext uri="{FF2B5EF4-FFF2-40B4-BE49-F238E27FC236}">
                    <a16:creationId xmlns:a16="http://schemas.microsoft.com/office/drawing/2014/main" id="{19B6B543-E258-4A3F-A4FD-F6C686D472E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1232" y="748754"/>
                <a:ext cx="513045" cy="527373"/>
                <a:chOff x="1675145" y="304231"/>
                <a:chExt cx="513045" cy="527373"/>
              </a:xfrm>
            </p:grpSpPr>
            <p:sp>
              <p:nvSpPr>
                <p:cNvPr id="86" name="Ellipse 85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FCE1D4E8-03A9-42D9-9CE5-60FF2AFB55CF}"/>
                    </a:ext>
                  </a:extLst>
                </p:cNvPr>
                <p:cNvSpPr/>
                <p:nvPr/>
              </p:nvSpPr>
              <p:spPr>
                <a:xfrm>
                  <a:off x="1619976" y="304231"/>
                  <a:ext cx="553104" cy="527883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87" name="ZoneTexte 86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44C7B765-3554-4873-86A8-DAE05E8B9321}"/>
                    </a:ext>
                  </a:extLst>
                </p:cNvPr>
                <p:cNvSpPr txBox="1"/>
                <p:nvPr/>
              </p:nvSpPr>
              <p:spPr>
                <a:xfrm>
                  <a:off x="1707663" y="355685"/>
                  <a:ext cx="480593" cy="381144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1</a:t>
                  </a:r>
                </a:p>
              </p:txBody>
            </p:sp>
          </p:grpSp>
        </p:grpSp>
        <p:sp>
          <p:nvSpPr>
            <p:cNvPr id="68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2947" y="1885647"/>
              <a:ext cx="1230993" cy="625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CAUSES DE LA POLLUTION ATMOSPHÉRIQUE</a:t>
              </a:r>
            </a:p>
          </p:txBody>
        </p:sp>
        <p:grpSp>
          <p:nvGrpSpPr>
            <p:cNvPr id="44057" name="Groupe 66">
              <a:extLst>
                <a:ext uri="{FF2B5EF4-FFF2-40B4-BE49-F238E27FC236}">
                  <a16:creationId xmlns:a16="http://schemas.microsoft.com/office/drawing/2014/main" id="{594F2AC8-7CCB-4294-8499-3871B85DBF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76148" y="2557308"/>
              <a:ext cx="513046" cy="561877"/>
              <a:chOff x="258381" y="1077342"/>
              <a:chExt cx="513046" cy="561877"/>
            </a:xfrm>
          </p:grpSpPr>
          <p:sp>
            <p:nvSpPr>
              <p:cNvPr id="82" name="Ellipse 81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30771004-E63A-49C9-BB79-546A37562B3A}"/>
                  </a:ext>
                </a:extLst>
              </p:cNvPr>
              <p:cNvSpPr/>
              <p:nvPr/>
            </p:nvSpPr>
            <p:spPr>
              <a:xfrm>
                <a:off x="258360" y="1076493"/>
                <a:ext cx="497457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3" name="ZoneTexte 82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4C6E1B75-1213-40CF-8F4F-168F8A15B9CA}"/>
                  </a:ext>
                </a:extLst>
              </p:cNvPr>
              <p:cNvSpPr txBox="1"/>
              <p:nvPr/>
            </p:nvSpPr>
            <p:spPr>
              <a:xfrm>
                <a:off x="346047" y="11279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3</a:t>
                </a:r>
              </a:p>
            </p:txBody>
          </p:sp>
        </p:grpSp>
        <p:grpSp>
          <p:nvGrpSpPr>
            <p:cNvPr id="44058" name="Groupe 67">
              <a:extLst>
                <a:ext uri="{FF2B5EF4-FFF2-40B4-BE49-F238E27FC236}">
                  <a16:creationId xmlns:a16="http://schemas.microsoft.com/office/drawing/2014/main" id="{7CEFA827-C925-491F-9FFD-FEBE113A0E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26908" y="3370118"/>
              <a:ext cx="513048" cy="561877"/>
              <a:chOff x="220715" y="1076845"/>
              <a:chExt cx="513048" cy="561877"/>
            </a:xfrm>
          </p:grpSpPr>
          <p:sp>
            <p:nvSpPr>
              <p:cNvPr id="80" name="Ellipse 7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8B8C5261-A01B-4A5B-B960-E5A056788B0B}"/>
                  </a:ext>
                </a:extLst>
              </p:cNvPr>
              <p:cNvSpPr/>
              <p:nvPr/>
            </p:nvSpPr>
            <p:spPr>
              <a:xfrm>
                <a:off x="221032" y="1076928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1" name="ZoneTexte 80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2FB1B346-FD4C-40D2-B751-88927306B6A8}"/>
                  </a:ext>
                </a:extLst>
              </p:cNvPr>
              <p:cNvSpPr txBox="1"/>
              <p:nvPr/>
            </p:nvSpPr>
            <p:spPr>
              <a:xfrm>
                <a:off x="308719" y="1128382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44059" name="Groupe 68">
              <a:extLst>
                <a:ext uri="{FF2B5EF4-FFF2-40B4-BE49-F238E27FC236}">
                  <a16:creationId xmlns:a16="http://schemas.microsoft.com/office/drawing/2014/main" id="{D30097F8-9AF4-40B7-8DA7-E398EA7A1E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90377" y="4179753"/>
              <a:ext cx="513045" cy="561877"/>
              <a:chOff x="172610" y="1077516"/>
              <a:chExt cx="513045" cy="561877"/>
            </a:xfrm>
          </p:grpSpPr>
          <p:sp>
            <p:nvSpPr>
              <p:cNvPr id="78" name="Ellipse 77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83AA1676-E784-45A8-8E21-BA6D91344538}"/>
                  </a:ext>
                </a:extLst>
              </p:cNvPr>
              <p:cNvSpPr/>
              <p:nvPr/>
            </p:nvSpPr>
            <p:spPr>
              <a:xfrm>
                <a:off x="172359" y="1077893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9" name="ZoneTexte 78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6F021B0C-9C6F-4845-926C-0997C2FE426A}"/>
                  </a:ext>
                </a:extLst>
              </p:cNvPr>
              <p:cNvSpPr txBox="1"/>
              <p:nvPr/>
            </p:nvSpPr>
            <p:spPr>
              <a:xfrm>
                <a:off x="260047" y="11293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44060" name="Groupe 69">
              <a:extLst>
                <a:ext uri="{FF2B5EF4-FFF2-40B4-BE49-F238E27FC236}">
                  <a16:creationId xmlns:a16="http://schemas.microsoft.com/office/drawing/2014/main" id="{B67B2D3D-7631-4B4D-A02C-DBC85FFAFA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42724" y="4981450"/>
              <a:ext cx="513046" cy="561877"/>
              <a:chOff x="124957" y="1076428"/>
              <a:chExt cx="513046" cy="561877"/>
            </a:xfrm>
          </p:grpSpPr>
          <p:sp>
            <p:nvSpPr>
              <p:cNvPr id="76" name="Ellipse 7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D6E9A96-DFCA-4A6B-887B-DCE927DB3FB0}"/>
                  </a:ext>
                </a:extLst>
              </p:cNvPr>
              <p:cNvSpPr/>
              <p:nvPr/>
            </p:nvSpPr>
            <p:spPr>
              <a:xfrm>
                <a:off x="125143" y="1075510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7" name="ZoneTexte 76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89D5A243-1B83-463A-A2F1-68D16A1B40D1}"/>
                  </a:ext>
                </a:extLst>
              </p:cNvPr>
              <p:cNvSpPr txBox="1"/>
              <p:nvPr/>
            </p:nvSpPr>
            <p:spPr>
              <a:xfrm>
                <a:off x="212830" y="1126965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44061" name="Groupe 70">
              <a:extLst>
                <a:ext uri="{FF2B5EF4-FFF2-40B4-BE49-F238E27FC236}">
                  <a16:creationId xmlns:a16="http://schemas.microsoft.com/office/drawing/2014/main" id="{4815527E-1C50-475B-8D08-08266D74DF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5073" y="5783148"/>
              <a:ext cx="513046" cy="561877"/>
              <a:chOff x="77306" y="1077236"/>
              <a:chExt cx="513046" cy="561877"/>
            </a:xfrm>
          </p:grpSpPr>
          <p:sp>
            <p:nvSpPr>
              <p:cNvPr id="74" name="Ellipse 73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E9480665-1139-42A2-B779-153AD1F72190}"/>
                  </a:ext>
                </a:extLst>
              </p:cNvPr>
              <p:cNvSpPr/>
              <p:nvPr/>
            </p:nvSpPr>
            <p:spPr>
              <a:xfrm>
                <a:off x="77926" y="1076927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5" name="ZoneTexte 74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F4D0FDF7-D484-44C1-92F4-8C1CD9D297AA}"/>
                  </a:ext>
                </a:extLst>
              </p:cNvPr>
              <p:cNvSpPr txBox="1"/>
              <p:nvPr/>
            </p:nvSpPr>
            <p:spPr>
              <a:xfrm>
                <a:off x="165614" y="1128381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</p:grpSp>
      <p:pic>
        <p:nvPicPr>
          <p:cNvPr id="44053" name="Image 1">
            <a:extLst>
              <a:ext uri="{FF2B5EF4-FFF2-40B4-BE49-F238E27FC236}">
                <a16:creationId xmlns:a16="http://schemas.microsoft.com/office/drawing/2014/main" id="{24020282-7D65-46E0-AE60-0F51BF855B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Espace réservé du numéro de diapositive 1">
            <a:extLst>
              <a:ext uri="{FF2B5EF4-FFF2-40B4-BE49-F238E27FC236}">
                <a16:creationId xmlns:a16="http://schemas.microsoft.com/office/drawing/2014/main" id="{104E2FFF-0B94-41B1-AB78-476673E9218F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6184ADEE-C683-4EAD-A867-1E7994ABEB79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22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9" grpId="0"/>
      <p:bldP spid="35" grpId="0"/>
      <p:bldP spid="41" grpId="0"/>
      <p:bldP spid="48" grpId="0" animBg="1"/>
      <p:bldP spid="49" grpId="0" animBg="1"/>
      <p:bldP spid="50" grpId="0" animBg="1"/>
      <p:bldP spid="5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2">
            <a:extLst>
              <a:ext uri="{FF2B5EF4-FFF2-40B4-BE49-F238E27FC236}">
                <a16:creationId xmlns:a16="http://schemas.microsoft.com/office/drawing/2014/main" id="{8A849DB4-979C-49DA-84AC-2308D36D2AF3}"/>
              </a:ext>
            </a:extLst>
          </p:cNvPr>
          <p:cNvSpPr/>
          <p:nvPr/>
        </p:nvSpPr>
        <p:spPr>
          <a:xfrm>
            <a:off x="1370013" y="-90488"/>
            <a:ext cx="10821987" cy="1668463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E1D835-2181-4369-8D5C-AFFF71D2B733}"/>
              </a:ext>
            </a:extLst>
          </p:cNvPr>
          <p:cNvSpPr/>
          <p:nvPr/>
        </p:nvSpPr>
        <p:spPr>
          <a:xfrm>
            <a:off x="2709863" y="41275"/>
            <a:ext cx="7569200" cy="120015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</a:rPr>
              <a:t>Pour quelles raisons l’agriculture pollue-t-elle l’air ?</a:t>
            </a:r>
          </a:p>
        </p:txBody>
      </p:sp>
      <p:sp>
        <p:nvSpPr>
          <p:cNvPr id="23" name="Rectangle 1">
            <a:extLst>
              <a:ext uri="{FF2B5EF4-FFF2-40B4-BE49-F238E27FC236}">
                <a16:creationId xmlns:a16="http://schemas.microsoft.com/office/drawing/2014/main" id="{7CF0AF5E-83BA-4C65-8EE2-B58F689628E2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B9303EF-EFBB-4254-BF7C-1DF1C72CD05D}"/>
              </a:ext>
            </a:extLst>
          </p:cNvPr>
          <p:cNvGrpSpPr>
            <a:grpSpLocks/>
          </p:cNvGrpSpPr>
          <p:nvPr/>
        </p:nvGrpSpPr>
        <p:grpSpPr bwMode="auto">
          <a:xfrm>
            <a:off x="1333500" y="1535113"/>
            <a:ext cx="3451225" cy="2465387"/>
            <a:chOff x="1333500" y="1535113"/>
            <a:chExt cx="3451225" cy="2465387"/>
          </a:xfrm>
        </p:grpSpPr>
        <p:pic>
          <p:nvPicPr>
            <p:cNvPr id="45106" name="Image pesticide">
              <a:extLst>
                <a:ext uri="{FF2B5EF4-FFF2-40B4-BE49-F238E27FC236}">
                  <a16:creationId xmlns:a16="http://schemas.microsoft.com/office/drawing/2014/main" id="{19810CC9-BCB6-428A-AC84-50739BAE1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46" t="9479" r="18333" b="10878"/>
            <a:stretch>
              <a:fillRect/>
            </a:stretch>
          </p:blipFill>
          <p:spPr bwMode="auto">
            <a:xfrm>
              <a:off x="2241550" y="1535113"/>
              <a:ext cx="1450975" cy="1824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xt1">
              <a:extLst>
                <a:ext uri="{FF2B5EF4-FFF2-40B4-BE49-F238E27FC236}">
                  <a16:creationId xmlns:a16="http://schemas.microsoft.com/office/drawing/2014/main" id="{1985D1A0-BE3C-46C7-8200-208E7187DA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3500" y="3354388"/>
              <a:ext cx="3451225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 typeface="Arial" panose="020B0604020202020204" pitchFamily="34" charset="0"/>
                <a:buNone/>
                <a:defRPr/>
              </a:pPr>
              <a:r>
                <a:rPr lang="fr-FR" altLang="fr-FR" sz="2000" b="1" dirty="0">
                  <a:solidFill>
                    <a:schemeClr val="accent5">
                      <a:lumMod val="75000"/>
                    </a:schemeClr>
                  </a:solidFill>
                </a:rPr>
                <a:t>L’utilisation de pesticides, </a:t>
              </a:r>
            </a:p>
            <a:p>
              <a:pPr algn="ctr">
                <a:spcBef>
                  <a:spcPts val="0"/>
                </a:spcBef>
                <a:buFont typeface="Arial" panose="020B0604020202020204" pitchFamily="34" charset="0"/>
                <a:buNone/>
                <a:defRPr/>
              </a:pPr>
              <a:r>
                <a:rPr lang="fr-FR" altLang="fr-FR" sz="2000" b="1" dirty="0">
                  <a:solidFill>
                    <a:schemeClr val="accent5">
                      <a:lumMod val="75000"/>
                    </a:schemeClr>
                  </a:solidFill>
                </a:rPr>
                <a:t>d’engrais et de produits 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7F8D36CE-9A5E-4B44-9576-8250929CA654}"/>
              </a:ext>
            </a:extLst>
          </p:cNvPr>
          <p:cNvGrpSpPr>
            <a:grpSpLocks/>
          </p:cNvGrpSpPr>
          <p:nvPr/>
        </p:nvGrpSpPr>
        <p:grpSpPr bwMode="auto">
          <a:xfrm>
            <a:off x="8550275" y="1577975"/>
            <a:ext cx="3449638" cy="2484438"/>
            <a:chOff x="8550275" y="1577975"/>
            <a:chExt cx="3449638" cy="2484438"/>
          </a:xfrm>
        </p:grpSpPr>
        <p:pic>
          <p:nvPicPr>
            <p:cNvPr id="45104" name="image tracteur">
              <a:extLst>
                <a:ext uri="{FF2B5EF4-FFF2-40B4-BE49-F238E27FC236}">
                  <a16:creationId xmlns:a16="http://schemas.microsoft.com/office/drawing/2014/main" id="{3A8C21A2-32D3-41A9-AE8B-D5B2B033A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95"/>
            <a:stretch>
              <a:fillRect/>
            </a:stretch>
          </p:blipFill>
          <p:spPr bwMode="auto">
            <a:xfrm>
              <a:off x="9125864" y="1577975"/>
              <a:ext cx="2142211" cy="1961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xt1">
              <a:extLst>
                <a:ext uri="{FF2B5EF4-FFF2-40B4-BE49-F238E27FC236}">
                  <a16:creationId xmlns:a16="http://schemas.microsoft.com/office/drawing/2014/main" id="{3B3A9B17-C7F7-4592-B157-5D752C1120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0275" y="3354388"/>
              <a:ext cx="3449638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000" b="1" dirty="0">
                  <a:solidFill>
                    <a:schemeClr val="accent5">
                      <a:lumMod val="75000"/>
                    </a:schemeClr>
                  </a:solidFill>
                </a:rPr>
                <a:t>Le transport (marchandises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000" b="1" dirty="0">
                  <a:solidFill>
                    <a:schemeClr val="accent5">
                      <a:lumMod val="75000"/>
                    </a:schemeClr>
                  </a:solidFill>
                </a:rPr>
                <a:t>agricoles et exploitation)</a:t>
              </a:r>
            </a:p>
          </p:txBody>
        </p:sp>
      </p:grpSp>
      <p:sp>
        <p:nvSpPr>
          <p:cNvPr id="48" name="rond rouge">
            <a:extLst>
              <a:ext uri="{FF2B5EF4-FFF2-40B4-BE49-F238E27FC236}">
                <a16:creationId xmlns:a16="http://schemas.microsoft.com/office/drawing/2014/main" id="{178B98EE-DB3F-446B-BDE4-F2A3F3C1C663}"/>
              </a:ext>
            </a:extLst>
          </p:cNvPr>
          <p:cNvSpPr/>
          <p:nvPr/>
        </p:nvSpPr>
        <p:spPr bwMode="auto">
          <a:xfrm>
            <a:off x="2570163" y="2144713"/>
            <a:ext cx="741362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1</a:t>
            </a:r>
          </a:p>
        </p:txBody>
      </p:sp>
      <p:sp>
        <p:nvSpPr>
          <p:cNvPr id="50" name="rond rouge">
            <a:extLst>
              <a:ext uri="{FF2B5EF4-FFF2-40B4-BE49-F238E27FC236}">
                <a16:creationId xmlns:a16="http://schemas.microsoft.com/office/drawing/2014/main" id="{C8C63BEE-710D-4C03-971A-9E9FDABFD7EC}"/>
              </a:ext>
            </a:extLst>
          </p:cNvPr>
          <p:cNvSpPr/>
          <p:nvPr/>
        </p:nvSpPr>
        <p:spPr bwMode="auto">
          <a:xfrm>
            <a:off x="9942513" y="2032000"/>
            <a:ext cx="741362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3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49231C9-E8BD-4007-B9D1-9B59A792737D}"/>
              </a:ext>
            </a:extLst>
          </p:cNvPr>
          <p:cNvGrpSpPr>
            <a:grpSpLocks/>
          </p:cNvGrpSpPr>
          <p:nvPr/>
        </p:nvGrpSpPr>
        <p:grpSpPr bwMode="auto">
          <a:xfrm>
            <a:off x="4776788" y="1152525"/>
            <a:ext cx="3676650" cy="3187700"/>
            <a:chOff x="4814888" y="1117848"/>
            <a:chExt cx="3676650" cy="3187452"/>
          </a:xfrm>
        </p:grpSpPr>
        <p:pic>
          <p:nvPicPr>
            <p:cNvPr id="45102" name="photo vache">
              <a:extLst>
                <a:ext uri="{FF2B5EF4-FFF2-40B4-BE49-F238E27FC236}">
                  <a16:creationId xmlns:a16="http://schemas.microsoft.com/office/drawing/2014/main" id="{3089032A-E329-41F0-BF54-9756DF822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3638" y="1117848"/>
              <a:ext cx="2529570" cy="2494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xt1">
              <a:extLst>
                <a:ext uri="{FF2B5EF4-FFF2-40B4-BE49-F238E27FC236}">
                  <a16:creationId xmlns:a16="http://schemas.microsoft.com/office/drawing/2014/main" id="{40F15760-043C-4520-A8DC-0A4CF84C06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4888" y="3354462"/>
              <a:ext cx="3676650" cy="950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 typeface="Arial" panose="020B0604020202020204" pitchFamily="34" charset="0"/>
                <a:buNone/>
                <a:defRPr/>
              </a:pPr>
              <a:r>
                <a:rPr lang="fr-FR" altLang="fr-FR" sz="2000" b="1" dirty="0">
                  <a:solidFill>
                    <a:schemeClr val="accent5">
                      <a:lumMod val="75000"/>
                    </a:schemeClr>
                  </a:solidFill>
                </a:rPr>
                <a:t>L’élevage lié à la consommation massive de viande</a:t>
              </a:r>
            </a:p>
            <a:p>
              <a:pPr algn="ctr">
                <a:spcBef>
                  <a:spcPts val="0"/>
                </a:spcBef>
                <a:buFont typeface="Arial" panose="020B0604020202020204" pitchFamily="34" charset="0"/>
                <a:buNone/>
                <a:defRPr/>
              </a:pPr>
              <a:endParaRPr lang="fr-FR" altLang="fr-FR" sz="2200" b="1" dirty="0">
                <a:solidFill>
                  <a:schemeClr val="accent5">
                    <a:lumMod val="50000"/>
                  </a:schemeClr>
                </a:solidFill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55E84143-7752-40CF-92AA-FA66A321CB83}"/>
              </a:ext>
            </a:extLst>
          </p:cNvPr>
          <p:cNvGrpSpPr>
            <a:grpSpLocks/>
          </p:cNvGrpSpPr>
          <p:nvPr/>
        </p:nvGrpSpPr>
        <p:grpSpPr bwMode="auto">
          <a:xfrm>
            <a:off x="2976563" y="4117975"/>
            <a:ext cx="3451225" cy="2495550"/>
            <a:chOff x="2562225" y="4097338"/>
            <a:chExt cx="3451225" cy="2495550"/>
          </a:xfrm>
        </p:grpSpPr>
        <p:pic>
          <p:nvPicPr>
            <p:cNvPr id="45100" name="Image agrosystème">
              <a:extLst>
                <a:ext uri="{FF2B5EF4-FFF2-40B4-BE49-F238E27FC236}">
                  <a16:creationId xmlns:a16="http://schemas.microsoft.com/office/drawing/2014/main" id="{888C01E3-E4D1-432D-B208-93C67E215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088" y="4097338"/>
              <a:ext cx="1639987" cy="195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Txt1">
              <a:extLst>
                <a:ext uri="{FF2B5EF4-FFF2-40B4-BE49-F238E27FC236}">
                  <a16:creationId xmlns:a16="http://schemas.microsoft.com/office/drawing/2014/main" id="{8AF3206C-4104-4B76-A7CD-4D61D57777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2225" y="5945188"/>
              <a:ext cx="3451225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 typeface="Arial" panose="020B0604020202020204" pitchFamily="34" charset="0"/>
                <a:buNone/>
                <a:defRPr/>
              </a:pPr>
              <a:r>
                <a:rPr lang="fr-FR" altLang="fr-FR" sz="2000" b="1" dirty="0">
                  <a:solidFill>
                    <a:schemeClr val="accent5">
                      <a:lumMod val="75000"/>
                    </a:schemeClr>
                  </a:solidFill>
                </a:rPr>
                <a:t>Mode de production</a:t>
              </a:r>
            </a:p>
            <a:p>
              <a:pPr algn="ctr">
                <a:spcBef>
                  <a:spcPts val="0"/>
                </a:spcBef>
                <a:buFont typeface="Arial" panose="020B0604020202020204" pitchFamily="34" charset="0"/>
                <a:buNone/>
                <a:defRPr/>
              </a:pPr>
              <a:r>
                <a:rPr lang="fr-FR" altLang="fr-FR" sz="2000" b="1" dirty="0">
                  <a:solidFill>
                    <a:schemeClr val="accent5">
                      <a:lumMod val="75000"/>
                    </a:schemeClr>
                  </a:solidFill>
                </a:rPr>
                <a:t>Agrosystème</a:t>
              </a: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41A6EB1D-9D66-4B8D-A98C-15746316C008}"/>
              </a:ext>
            </a:extLst>
          </p:cNvPr>
          <p:cNvGrpSpPr>
            <a:grpSpLocks/>
          </p:cNvGrpSpPr>
          <p:nvPr/>
        </p:nvGrpSpPr>
        <p:grpSpPr bwMode="auto">
          <a:xfrm>
            <a:off x="7277100" y="4214813"/>
            <a:ext cx="2420938" cy="2398712"/>
            <a:chOff x="7112000" y="4193862"/>
            <a:chExt cx="2420938" cy="2399026"/>
          </a:xfrm>
        </p:grpSpPr>
        <p:pic>
          <p:nvPicPr>
            <p:cNvPr id="45097" name="Image 3">
              <a:extLst>
                <a:ext uri="{FF2B5EF4-FFF2-40B4-BE49-F238E27FC236}">
                  <a16:creationId xmlns:a16="http://schemas.microsoft.com/office/drawing/2014/main" id="{99D6D076-014A-42B5-A9D7-0F5046198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4313" y="4491038"/>
              <a:ext cx="933450" cy="1246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Txt1">
              <a:extLst>
                <a:ext uri="{FF2B5EF4-FFF2-40B4-BE49-F238E27FC236}">
                  <a16:creationId xmlns:a16="http://schemas.microsoft.com/office/drawing/2014/main" id="{D0D4F27D-678B-4C75-A06E-3BF1A9CA91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2000" y="5946691"/>
              <a:ext cx="2420938" cy="64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 typeface="Arial" panose="020B0604020202020204" pitchFamily="34" charset="0"/>
                <a:buNone/>
                <a:defRPr/>
              </a:pPr>
              <a:r>
                <a:rPr lang="fr-FR" altLang="fr-FR" sz="2000" b="1" dirty="0">
                  <a:solidFill>
                    <a:schemeClr val="accent5">
                      <a:lumMod val="75000"/>
                    </a:schemeClr>
                  </a:solidFill>
                </a:rPr>
                <a:t>Le brûlage des déchets verts</a:t>
              </a:r>
            </a:p>
          </p:txBody>
        </p:sp>
        <p:pic>
          <p:nvPicPr>
            <p:cNvPr id="45099" name="Image 24">
              <a:hlinkClick r:id="rId7" action="ppaction://hlinksldjump"/>
              <a:extLst>
                <a:ext uri="{FF2B5EF4-FFF2-40B4-BE49-F238E27FC236}">
                  <a16:creationId xmlns:a16="http://schemas.microsoft.com/office/drawing/2014/main" id="{BF8F8110-B1F0-48A1-B8EC-266D33D6D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45184">
              <a:off x="8521700" y="4193862"/>
              <a:ext cx="682625" cy="62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9" name="rond rouge">
            <a:extLst>
              <a:ext uri="{FF2B5EF4-FFF2-40B4-BE49-F238E27FC236}">
                <a16:creationId xmlns:a16="http://schemas.microsoft.com/office/drawing/2014/main" id="{D2EFA846-046A-442B-B7A0-88BDF02E23C4}"/>
              </a:ext>
            </a:extLst>
          </p:cNvPr>
          <p:cNvSpPr/>
          <p:nvPr/>
        </p:nvSpPr>
        <p:spPr bwMode="auto">
          <a:xfrm>
            <a:off x="6188075" y="2032000"/>
            <a:ext cx="741363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2</a:t>
            </a:r>
          </a:p>
        </p:txBody>
      </p:sp>
      <p:sp>
        <p:nvSpPr>
          <p:cNvPr id="42" name="rond rouge">
            <a:extLst>
              <a:ext uri="{FF2B5EF4-FFF2-40B4-BE49-F238E27FC236}">
                <a16:creationId xmlns:a16="http://schemas.microsoft.com/office/drawing/2014/main" id="{C8C63BEE-710D-4C03-971A-9E9FDABFD7EC}"/>
              </a:ext>
            </a:extLst>
          </p:cNvPr>
          <p:cNvSpPr/>
          <p:nvPr/>
        </p:nvSpPr>
        <p:spPr bwMode="auto">
          <a:xfrm>
            <a:off x="8094663" y="4764088"/>
            <a:ext cx="741362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5</a:t>
            </a:r>
          </a:p>
        </p:txBody>
      </p:sp>
      <p:sp>
        <p:nvSpPr>
          <p:cNvPr id="36" name="rond rouge">
            <a:extLst>
              <a:ext uri="{FF2B5EF4-FFF2-40B4-BE49-F238E27FC236}">
                <a16:creationId xmlns:a16="http://schemas.microsoft.com/office/drawing/2014/main" id="{C8C63BEE-710D-4C03-971A-9E9FDABFD7EC}"/>
              </a:ext>
            </a:extLst>
          </p:cNvPr>
          <p:cNvSpPr/>
          <p:nvPr/>
        </p:nvSpPr>
        <p:spPr bwMode="auto">
          <a:xfrm>
            <a:off x="4395788" y="4852988"/>
            <a:ext cx="741362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4</a:t>
            </a:r>
          </a:p>
        </p:txBody>
      </p:sp>
      <p:grpSp>
        <p:nvGrpSpPr>
          <p:cNvPr id="45071" name="Groupe 63">
            <a:extLst>
              <a:ext uri="{FF2B5EF4-FFF2-40B4-BE49-F238E27FC236}">
                <a16:creationId xmlns:a16="http://schemas.microsoft.com/office/drawing/2014/main" id="{EA3FF63C-44B7-45DD-AB96-509B8C6E6376}"/>
              </a:ext>
            </a:extLst>
          </p:cNvPr>
          <p:cNvGrpSpPr>
            <a:grpSpLocks/>
          </p:cNvGrpSpPr>
          <p:nvPr/>
        </p:nvGrpSpPr>
        <p:grpSpPr bwMode="auto">
          <a:xfrm>
            <a:off x="184150" y="1125538"/>
            <a:ext cx="1158875" cy="4846637"/>
            <a:chOff x="7302947" y="526871"/>
            <a:chExt cx="1230993" cy="5818154"/>
          </a:xfrm>
        </p:grpSpPr>
        <p:grpSp>
          <p:nvGrpSpPr>
            <p:cNvPr id="45074" name="Groupe 64">
              <a:extLst>
                <a:ext uri="{FF2B5EF4-FFF2-40B4-BE49-F238E27FC236}">
                  <a16:creationId xmlns:a16="http://schemas.microsoft.com/office/drawing/2014/main" id="{F52626C1-C0F7-475A-A11A-2D2131914C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7625" y="526871"/>
              <a:ext cx="559109" cy="1363576"/>
              <a:chOff x="1705168" y="748754"/>
              <a:chExt cx="559109" cy="1363576"/>
            </a:xfrm>
          </p:grpSpPr>
          <p:grpSp>
            <p:nvGrpSpPr>
              <p:cNvPr id="45091" name="Groupe 81">
                <a:extLst>
                  <a:ext uri="{FF2B5EF4-FFF2-40B4-BE49-F238E27FC236}">
                    <a16:creationId xmlns:a16="http://schemas.microsoft.com/office/drawing/2014/main" id="{2E49E38C-8FB6-4960-91DB-2D76B65B33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05168" y="1550452"/>
                <a:ext cx="512653" cy="561878"/>
                <a:chOff x="1629081" y="1917825"/>
                <a:chExt cx="512653" cy="561878"/>
              </a:xfrm>
            </p:grpSpPr>
            <p:sp>
              <p:nvSpPr>
                <p:cNvPr id="85" name="Ellipse 84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7AB709F3-B6DE-43C3-8947-23EFF1058B71}"/>
                    </a:ext>
                  </a:extLst>
                </p:cNvPr>
                <p:cNvSpPr/>
                <p:nvPr/>
              </p:nvSpPr>
              <p:spPr>
                <a:xfrm>
                  <a:off x="1628406" y="1918434"/>
                  <a:ext cx="497457" cy="5621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A59CF">
                        <a:tint val="66000"/>
                        <a:satMod val="160000"/>
                      </a:srgbClr>
                    </a:gs>
                    <a:gs pos="50000">
                      <a:srgbClr val="6A59CF">
                        <a:tint val="44500"/>
                        <a:satMod val="160000"/>
                      </a:srgbClr>
                    </a:gs>
                    <a:gs pos="100000">
                      <a:srgbClr val="6A59C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n>
                  <a:solidFill>
                    <a:srgbClr val="9C5BCD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45096" name="ZoneTexte 86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00CAE2A9-8EEC-4F3F-B206-1F302CA33BD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6097" y="1968173"/>
                  <a:ext cx="425637" cy="3815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600" b="1">
                      <a:solidFill>
                        <a:srgbClr val="9C5BCD"/>
                      </a:solidFill>
                    </a:rPr>
                    <a:t>S</a:t>
                  </a:r>
                  <a:r>
                    <a:rPr lang="fr-FR" altLang="fr-FR" sz="1600" b="1" baseline="-25000">
                      <a:solidFill>
                        <a:srgbClr val="9C5BCD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45092" name="Groupe 82">
                <a:extLst>
                  <a:ext uri="{FF2B5EF4-FFF2-40B4-BE49-F238E27FC236}">
                    <a16:creationId xmlns:a16="http://schemas.microsoft.com/office/drawing/2014/main" id="{932EC7C6-4CDC-47E2-BF13-AE1ABFCA52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1232" y="748754"/>
                <a:ext cx="513045" cy="527373"/>
                <a:chOff x="1675145" y="304231"/>
                <a:chExt cx="513045" cy="527373"/>
              </a:xfrm>
            </p:grpSpPr>
            <p:sp>
              <p:nvSpPr>
                <p:cNvPr id="83" name="Ellipse 82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5BAA34ED-4F28-4A42-83E0-2AF181476DB8}"/>
                    </a:ext>
                  </a:extLst>
                </p:cNvPr>
                <p:cNvSpPr/>
                <p:nvPr/>
              </p:nvSpPr>
              <p:spPr>
                <a:xfrm>
                  <a:off x="1619976" y="304231"/>
                  <a:ext cx="553104" cy="527883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84" name="ZoneTexte 83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C1A7046D-87B9-45DF-8DC2-8B0FAA3AE89E}"/>
                    </a:ext>
                  </a:extLst>
                </p:cNvPr>
                <p:cNvSpPr txBox="1"/>
                <p:nvPr/>
              </p:nvSpPr>
              <p:spPr>
                <a:xfrm>
                  <a:off x="1707663" y="355685"/>
                  <a:ext cx="480593" cy="381144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1</a:t>
                  </a:r>
                </a:p>
              </p:txBody>
            </p:sp>
          </p:grpSp>
        </p:grpSp>
        <p:sp>
          <p:nvSpPr>
            <p:cNvPr id="65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2947" y="1885647"/>
              <a:ext cx="1230993" cy="625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CAUSES DE LA POLLUTION ATMOSPHÉRIQUE</a:t>
              </a:r>
            </a:p>
          </p:txBody>
        </p:sp>
        <p:grpSp>
          <p:nvGrpSpPr>
            <p:cNvPr id="45076" name="Groupe 66">
              <a:extLst>
                <a:ext uri="{FF2B5EF4-FFF2-40B4-BE49-F238E27FC236}">
                  <a16:creationId xmlns:a16="http://schemas.microsoft.com/office/drawing/2014/main" id="{74F9F400-5BF1-49D0-BD9C-10DBC2E47D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76148" y="2557308"/>
              <a:ext cx="513046" cy="561877"/>
              <a:chOff x="258381" y="1077342"/>
              <a:chExt cx="513046" cy="561877"/>
            </a:xfrm>
          </p:grpSpPr>
          <p:sp>
            <p:nvSpPr>
              <p:cNvPr id="79" name="Ellipse 78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C1C807BD-FCBF-43D2-82A0-0B271126CA7C}"/>
                  </a:ext>
                </a:extLst>
              </p:cNvPr>
              <p:cNvSpPr/>
              <p:nvPr/>
            </p:nvSpPr>
            <p:spPr>
              <a:xfrm>
                <a:off x="258360" y="1076493"/>
                <a:ext cx="497457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0" name="ZoneTexte 7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21CAF326-764E-47E2-9611-0CFEBB25F74B}"/>
                  </a:ext>
                </a:extLst>
              </p:cNvPr>
              <p:cNvSpPr txBox="1"/>
              <p:nvPr/>
            </p:nvSpPr>
            <p:spPr>
              <a:xfrm>
                <a:off x="346047" y="11279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3</a:t>
                </a:r>
              </a:p>
            </p:txBody>
          </p:sp>
        </p:grpSp>
        <p:grpSp>
          <p:nvGrpSpPr>
            <p:cNvPr id="45077" name="Groupe 67">
              <a:extLst>
                <a:ext uri="{FF2B5EF4-FFF2-40B4-BE49-F238E27FC236}">
                  <a16:creationId xmlns:a16="http://schemas.microsoft.com/office/drawing/2014/main" id="{FEABE651-81BE-4EE1-8AF5-B221ECCB51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26908" y="3370118"/>
              <a:ext cx="513048" cy="561877"/>
              <a:chOff x="220715" y="1076845"/>
              <a:chExt cx="513048" cy="561877"/>
            </a:xfrm>
          </p:grpSpPr>
          <p:sp>
            <p:nvSpPr>
              <p:cNvPr id="77" name="Ellipse 76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ECB4C689-C6CE-4E2A-9470-48C1F9216A59}"/>
                  </a:ext>
                </a:extLst>
              </p:cNvPr>
              <p:cNvSpPr/>
              <p:nvPr/>
            </p:nvSpPr>
            <p:spPr>
              <a:xfrm>
                <a:off x="221032" y="1076928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8" name="ZoneTexte 77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91D1F315-F4D3-4245-9BC6-2E0492E5378A}"/>
                  </a:ext>
                </a:extLst>
              </p:cNvPr>
              <p:cNvSpPr txBox="1"/>
              <p:nvPr/>
            </p:nvSpPr>
            <p:spPr>
              <a:xfrm>
                <a:off x="308719" y="1128382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45078" name="Groupe 68">
              <a:extLst>
                <a:ext uri="{FF2B5EF4-FFF2-40B4-BE49-F238E27FC236}">
                  <a16:creationId xmlns:a16="http://schemas.microsoft.com/office/drawing/2014/main" id="{DB87B9B6-AEC9-466A-98D8-B87921C880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90377" y="4179753"/>
              <a:ext cx="513045" cy="561877"/>
              <a:chOff x="172610" y="1077516"/>
              <a:chExt cx="513045" cy="561877"/>
            </a:xfrm>
          </p:grpSpPr>
          <p:sp>
            <p:nvSpPr>
              <p:cNvPr id="75" name="Ellipse 74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4322B951-FA34-42A6-8FD8-5ECEFE43CA7A}"/>
                  </a:ext>
                </a:extLst>
              </p:cNvPr>
              <p:cNvSpPr/>
              <p:nvPr/>
            </p:nvSpPr>
            <p:spPr>
              <a:xfrm>
                <a:off x="172359" y="1077893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6" name="ZoneTexte 7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11461A4B-6B84-4DC2-A662-30053FF83DD4}"/>
                  </a:ext>
                </a:extLst>
              </p:cNvPr>
              <p:cNvSpPr txBox="1"/>
              <p:nvPr/>
            </p:nvSpPr>
            <p:spPr>
              <a:xfrm>
                <a:off x="260047" y="11293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45079" name="Groupe 69">
              <a:extLst>
                <a:ext uri="{FF2B5EF4-FFF2-40B4-BE49-F238E27FC236}">
                  <a16:creationId xmlns:a16="http://schemas.microsoft.com/office/drawing/2014/main" id="{9E5FEE0C-3B32-489A-838A-78A8DD2821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42724" y="4981450"/>
              <a:ext cx="513046" cy="561877"/>
              <a:chOff x="124957" y="1076428"/>
              <a:chExt cx="513046" cy="561877"/>
            </a:xfrm>
          </p:grpSpPr>
          <p:sp>
            <p:nvSpPr>
              <p:cNvPr id="73" name="Ellipse 72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0F18B16F-31C0-4ADF-9C6D-7105AC3C4E0C}"/>
                  </a:ext>
                </a:extLst>
              </p:cNvPr>
              <p:cNvSpPr/>
              <p:nvPr/>
            </p:nvSpPr>
            <p:spPr>
              <a:xfrm>
                <a:off x="125143" y="1075510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4" name="ZoneTexte 73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87F0F8FC-9A8F-4B2B-976E-B632C82F2336}"/>
                  </a:ext>
                </a:extLst>
              </p:cNvPr>
              <p:cNvSpPr txBox="1"/>
              <p:nvPr/>
            </p:nvSpPr>
            <p:spPr>
              <a:xfrm>
                <a:off x="212830" y="1126965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45080" name="Groupe 70">
              <a:extLst>
                <a:ext uri="{FF2B5EF4-FFF2-40B4-BE49-F238E27FC236}">
                  <a16:creationId xmlns:a16="http://schemas.microsoft.com/office/drawing/2014/main" id="{25734916-7E1A-403D-9A71-66AA20B7C9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5073" y="5783148"/>
              <a:ext cx="513046" cy="561877"/>
              <a:chOff x="77306" y="1077236"/>
              <a:chExt cx="513046" cy="561877"/>
            </a:xfrm>
          </p:grpSpPr>
          <p:sp>
            <p:nvSpPr>
              <p:cNvPr id="71" name="Ellipse 70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EA6F2C52-AE00-4604-AF1B-1BFCB7793BD2}"/>
                  </a:ext>
                </a:extLst>
              </p:cNvPr>
              <p:cNvSpPr/>
              <p:nvPr/>
            </p:nvSpPr>
            <p:spPr>
              <a:xfrm>
                <a:off x="77926" y="1076927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2" name="ZoneTexte 71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CAA851F3-2E35-427D-8678-2CA8A3E85958}"/>
                  </a:ext>
                </a:extLst>
              </p:cNvPr>
              <p:cNvSpPr txBox="1"/>
              <p:nvPr/>
            </p:nvSpPr>
            <p:spPr>
              <a:xfrm>
                <a:off x="165614" y="1128381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</p:grpSp>
      <p:pic>
        <p:nvPicPr>
          <p:cNvPr id="45072" name="Image 1">
            <a:extLst>
              <a:ext uri="{FF2B5EF4-FFF2-40B4-BE49-F238E27FC236}">
                <a16:creationId xmlns:a16="http://schemas.microsoft.com/office/drawing/2014/main" id="{392E749F-863E-421B-A659-A2316D73D5D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Espace réservé du numéro de diapositive 1">
            <a:extLst>
              <a:ext uri="{FF2B5EF4-FFF2-40B4-BE49-F238E27FC236}">
                <a16:creationId xmlns:a16="http://schemas.microsoft.com/office/drawing/2014/main" id="{C55D29E0-A7BF-465A-A9A6-21E1DDABD844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B59A155D-E92F-4CE3-BA28-556F8AA9BA12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23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8" grpId="0" animBg="1"/>
      <p:bldP spid="50" grpId="0" animBg="1"/>
      <p:bldP spid="49" grpId="0" animBg="1"/>
      <p:bldP spid="42" grpId="0" animBg="1"/>
      <p:bldP spid="3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Image 3">
            <a:extLst>
              <a:ext uri="{FF2B5EF4-FFF2-40B4-BE49-F238E27FC236}">
                <a16:creationId xmlns:a16="http://schemas.microsoft.com/office/drawing/2014/main" id="{E6C60077-1116-453B-B08A-B19D0F930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590550"/>
            <a:ext cx="4702175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190D8D91-CA17-45B9-81D9-7E40529EE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3250" y="1519238"/>
            <a:ext cx="63404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200" b="1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La combustion des déchets verts émet de nombreux polluants</a:t>
            </a:r>
            <a:r>
              <a:rPr lang="fr-FR" altLang="fr-FR" sz="22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* en grande quantité dont les particules fines et les hydrocarbures aromatiques polycycliques. </a:t>
            </a: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30801845-EFEB-409D-80BF-1F22B826D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3250" y="2728913"/>
            <a:ext cx="6580188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2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Brûler </a:t>
            </a:r>
            <a:r>
              <a:rPr lang="fr-FR" altLang="fr-FR" sz="2200" b="1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50 kg </a:t>
            </a:r>
            <a:r>
              <a:rPr lang="fr-FR" altLang="fr-FR" sz="22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de végétaux produit jusqu’à </a:t>
            </a:r>
            <a:r>
              <a:rPr lang="fr-FR" altLang="fr-FR" sz="2200" b="1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900 fois plus </a:t>
            </a:r>
            <a:r>
              <a:rPr lang="fr-FR" altLang="fr-FR" sz="22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de particules qu’un trajet de </a:t>
            </a:r>
            <a:r>
              <a:rPr lang="fr-FR" altLang="fr-FR" sz="2200" b="1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20 km</a:t>
            </a:r>
            <a:r>
              <a:rPr lang="fr-FR" altLang="fr-FR" sz="22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jusqu’à la déchetterie avec une voiture diesel !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500" i="1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altLang="fr-FR" sz="1400" i="1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(source : </a:t>
            </a:r>
            <a:r>
              <a:rPr lang="fr-FR" altLang="fr-FR" sz="1400" i="1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Atmo</a:t>
            </a:r>
            <a:r>
              <a:rPr lang="fr-FR" altLang="fr-FR" sz="1400" i="1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Auvergne Rhône-Alpes)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A13A081-B852-4FB0-920D-50A47B374224}"/>
              </a:ext>
            </a:extLst>
          </p:cNvPr>
          <p:cNvSpPr/>
          <p:nvPr/>
        </p:nvSpPr>
        <p:spPr>
          <a:xfrm>
            <a:off x="871538" y="-12700"/>
            <a:ext cx="11320462" cy="132080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6900DDE-3D0A-49AF-8D5F-AAD1518357FF}"/>
              </a:ext>
            </a:extLst>
          </p:cNvPr>
          <p:cNvSpPr/>
          <p:nvPr/>
        </p:nvSpPr>
        <p:spPr>
          <a:xfrm>
            <a:off x="25400" y="-139700"/>
            <a:ext cx="1541463" cy="6997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9CEF8689-115F-4836-A618-FC5C05AB9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1938" y="58738"/>
            <a:ext cx="10253662" cy="9017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</a:rPr>
              <a:t>La pollution due aux déchets verts</a:t>
            </a:r>
          </a:p>
        </p:txBody>
      </p:sp>
      <p:pic>
        <p:nvPicPr>
          <p:cNvPr id="46088" name="Image 24">
            <a:hlinkClick r:id="rId3" action="ppaction://hlinksldjump"/>
            <a:extLst>
              <a:ext uri="{FF2B5EF4-FFF2-40B4-BE49-F238E27FC236}">
                <a16:creationId xmlns:a16="http://schemas.microsoft.com/office/drawing/2014/main" id="{3A271DE9-F98B-4F9B-BAEB-909756AB1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184">
            <a:off x="11101388" y="133350"/>
            <a:ext cx="88265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Image 1">
            <a:extLst>
              <a:ext uri="{FF2B5EF4-FFF2-40B4-BE49-F238E27FC236}">
                <a16:creationId xmlns:a16="http://schemas.microsoft.com/office/drawing/2014/main" id="{CC4E97FC-F3EF-4391-8C05-5849AE2793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0" y="4400550"/>
            <a:ext cx="4233863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090" name="Groupe 63">
            <a:extLst>
              <a:ext uri="{FF2B5EF4-FFF2-40B4-BE49-F238E27FC236}">
                <a16:creationId xmlns:a16="http://schemas.microsoft.com/office/drawing/2014/main" id="{96B4D5C9-0B18-4664-A5CF-47C1370323B3}"/>
              </a:ext>
            </a:extLst>
          </p:cNvPr>
          <p:cNvGrpSpPr>
            <a:grpSpLocks/>
          </p:cNvGrpSpPr>
          <p:nvPr/>
        </p:nvGrpSpPr>
        <p:grpSpPr bwMode="auto">
          <a:xfrm>
            <a:off x="184150" y="1125538"/>
            <a:ext cx="1158875" cy="4846637"/>
            <a:chOff x="7302947" y="526871"/>
            <a:chExt cx="1230993" cy="5818154"/>
          </a:xfrm>
        </p:grpSpPr>
        <p:grpSp>
          <p:nvGrpSpPr>
            <p:cNvPr id="46096" name="Groupe 64">
              <a:extLst>
                <a:ext uri="{FF2B5EF4-FFF2-40B4-BE49-F238E27FC236}">
                  <a16:creationId xmlns:a16="http://schemas.microsoft.com/office/drawing/2014/main" id="{6CB6979C-59C3-4028-92B9-7C7977DB48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7625" y="526871"/>
              <a:ext cx="559109" cy="1363576"/>
              <a:chOff x="1705168" y="748754"/>
              <a:chExt cx="559109" cy="1363576"/>
            </a:xfrm>
          </p:grpSpPr>
          <p:grpSp>
            <p:nvGrpSpPr>
              <p:cNvPr id="46113" name="Groupe 81">
                <a:extLst>
                  <a:ext uri="{FF2B5EF4-FFF2-40B4-BE49-F238E27FC236}">
                    <a16:creationId xmlns:a16="http://schemas.microsoft.com/office/drawing/2014/main" id="{6B207A83-5DD5-401E-BCEA-779C3DB1B1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05168" y="1550452"/>
                <a:ext cx="512653" cy="561878"/>
                <a:chOff x="1629081" y="1917825"/>
                <a:chExt cx="512653" cy="561878"/>
              </a:xfrm>
            </p:grpSpPr>
            <p:sp>
              <p:nvSpPr>
                <p:cNvPr id="63" name="Ellipse 62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B21A0316-8D9B-4BA3-9B9C-DB5D350A3F97}"/>
                    </a:ext>
                  </a:extLst>
                </p:cNvPr>
                <p:cNvSpPr/>
                <p:nvPr/>
              </p:nvSpPr>
              <p:spPr>
                <a:xfrm>
                  <a:off x="1628406" y="1918434"/>
                  <a:ext cx="497457" cy="5621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A59CF">
                        <a:tint val="66000"/>
                        <a:satMod val="160000"/>
                      </a:srgbClr>
                    </a:gs>
                    <a:gs pos="50000">
                      <a:srgbClr val="6A59CF">
                        <a:tint val="44500"/>
                        <a:satMod val="160000"/>
                      </a:srgbClr>
                    </a:gs>
                    <a:gs pos="100000">
                      <a:srgbClr val="6A59C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n>
                  <a:solidFill>
                    <a:srgbClr val="9C5BCD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46118" name="ZoneTexte 86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C4ADA868-1821-4114-9F13-F19527A4114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6097" y="1968173"/>
                  <a:ext cx="425637" cy="3815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600" b="1">
                      <a:solidFill>
                        <a:srgbClr val="9C5BCD"/>
                      </a:solidFill>
                    </a:rPr>
                    <a:t>S</a:t>
                  </a:r>
                  <a:r>
                    <a:rPr lang="fr-FR" altLang="fr-FR" sz="1600" b="1" baseline="-25000">
                      <a:solidFill>
                        <a:srgbClr val="9C5BCD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46114" name="Groupe 82">
                <a:extLst>
                  <a:ext uri="{FF2B5EF4-FFF2-40B4-BE49-F238E27FC236}">
                    <a16:creationId xmlns:a16="http://schemas.microsoft.com/office/drawing/2014/main" id="{1EF2E46E-508E-43CB-9702-A5C83B67FD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1232" y="748754"/>
                <a:ext cx="513045" cy="527373"/>
                <a:chOff x="1675145" y="304231"/>
                <a:chExt cx="513045" cy="527373"/>
              </a:xfrm>
            </p:grpSpPr>
            <p:sp>
              <p:nvSpPr>
                <p:cNvPr id="61" name="Ellipse 60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7119161E-91C7-4384-A09B-FC7E530E7C2B}"/>
                    </a:ext>
                  </a:extLst>
                </p:cNvPr>
                <p:cNvSpPr/>
                <p:nvPr/>
              </p:nvSpPr>
              <p:spPr>
                <a:xfrm>
                  <a:off x="1619976" y="304231"/>
                  <a:ext cx="553104" cy="527883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62" name="ZoneTexte 61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5EC9A577-0F70-4541-BD3B-1F15BCBF3A23}"/>
                    </a:ext>
                  </a:extLst>
                </p:cNvPr>
                <p:cNvSpPr txBox="1"/>
                <p:nvPr/>
              </p:nvSpPr>
              <p:spPr>
                <a:xfrm>
                  <a:off x="1707663" y="355685"/>
                  <a:ext cx="480593" cy="381144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1</a:t>
                  </a:r>
                </a:p>
              </p:txBody>
            </p:sp>
          </p:grpSp>
        </p:grpSp>
        <p:sp>
          <p:nvSpPr>
            <p:cNvPr id="43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2947" y="1885647"/>
              <a:ext cx="1230993" cy="625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CAUSES DE LA POLLUTION ATMOSPHÉRIQUE</a:t>
              </a:r>
            </a:p>
          </p:txBody>
        </p:sp>
        <p:grpSp>
          <p:nvGrpSpPr>
            <p:cNvPr id="46098" name="Groupe 66">
              <a:extLst>
                <a:ext uri="{FF2B5EF4-FFF2-40B4-BE49-F238E27FC236}">
                  <a16:creationId xmlns:a16="http://schemas.microsoft.com/office/drawing/2014/main" id="{60209D13-4E29-4538-A606-906A103C62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76148" y="2557308"/>
              <a:ext cx="513046" cy="561877"/>
              <a:chOff x="258381" y="1077342"/>
              <a:chExt cx="513046" cy="561877"/>
            </a:xfrm>
          </p:grpSpPr>
          <p:sp>
            <p:nvSpPr>
              <p:cNvPr id="57" name="Ellipse 56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74E9BB84-B1AB-4974-9B0A-19D7756B08EA}"/>
                  </a:ext>
                </a:extLst>
              </p:cNvPr>
              <p:cNvSpPr/>
              <p:nvPr/>
            </p:nvSpPr>
            <p:spPr>
              <a:xfrm>
                <a:off x="258360" y="1076493"/>
                <a:ext cx="497457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8" name="ZoneTexte 57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5CDCD352-A1E9-4010-B9A8-10EC5A3C249F}"/>
                  </a:ext>
                </a:extLst>
              </p:cNvPr>
              <p:cNvSpPr txBox="1"/>
              <p:nvPr/>
            </p:nvSpPr>
            <p:spPr>
              <a:xfrm>
                <a:off x="346047" y="11279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3</a:t>
                </a:r>
              </a:p>
            </p:txBody>
          </p:sp>
        </p:grpSp>
        <p:grpSp>
          <p:nvGrpSpPr>
            <p:cNvPr id="46099" name="Groupe 67">
              <a:extLst>
                <a:ext uri="{FF2B5EF4-FFF2-40B4-BE49-F238E27FC236}">
                  <a16:creationId xmlns:a16="http://schemas.microsoft.com/office/drawing/2014/main" id="{B1512292-6D65-452F-BDBD-16707E3191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26908" y="3370118"/>
              <a:ext cx="513048" cy="561877"/>
              <a:chOff x="220715" y="1076845"/>
              <a:chExt cx="513048" cy="561877"/>
            </a:xfrm>
          </p:grpSpPr>
          <p:sp>
            <p:nvSpPr>
              <p:cNvPr id="55" name="Ellipse 54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13B20982-96A3-4E8E-A613-C942BB08D740}"/>
                  </a:ext>
                </a:extLst>
              </p:cNvPr>
              <p:cNvSpPr/>
              <p:nvPr/>
            </p:nvSpPr>
            <p:spPr>
              <a:xfrm>
                <a:off x="221032" y="1076928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6" name="ZoneTexte 55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E8E743E6-DB5B-4D39-BA31-B9FA99FCAD4F}"/>
                  </a:ext>
                </a:extLst>
              </p:cNvPr>
              <p:cNvSpPr txBox="1"/>
              <p:nvPr/>
            </p:nvSpPr>
            <p:spPr>
              <a:xfrm>
                <a:off x="308719" y="1128382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46100" name="Groupe 68">
              <a:extLst>
                <a:ext uri="{FF2B5EF4-FFF2-40B4-BE49-F238E27FC236}">
                  <a16:creationId xmlns:a16="http://schemas.microsoft.com/office/drawing/2014/main" id="{1C3FD744-0F34-45DB-9E41-A9CB49EC53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90377" y="4179753"/>
              <a:ext cx="513045" cy="561877"/>
              <a:chOff x="172610" y="1077516"/>
              <a:chExt cx="513045" cy="561877"/>
            </a:xfrm>
          </p:grpSpPr>
          <p:sp>
            <p:nvSpPr>
              <p:cNvPr id="53" name="Ellipse 52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0C9292B1-1EAA-41C0-B242-981DE6938798}"/>
                  </a:ext>
                </a:extLst>
              </p:cNvPr>
              <p:cNvSpPr/>
              <p:nvPr/>
            </p:nvSpPr>
            <p:spPr>
              <a:xfrm>
                <a:off x="172359" y="1077893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4" name="ZoneTexte 53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296300F0-A0BA-4172-AB80-1DBD365BCE36}"/>
                  </a:ext>
                </a:extLst>
              </p:cNvPr>
              <p:cNvSpPr txBox="1"/>
              <p:nvPr/>
            </p:nvSpPr>
            <p:spPr>
              <a:xfrm>
                <a:off x="260047" y="11293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46101" name="Groupe 69">
              <a:extLst>
                <a:ext uri="{FF2B5EF4-FFF2-40B4-BE49-F238E27FC236}">
                  <a16:creationId xmlns:a16="http://schemas.microsoft.com/office/drawing/2014/main" id="{453516A3-8EBD-4A85-A7CA-F74218BE9C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42724" y="4981450"/>
              <a:ext cx="513046" cy="561877"/>
              <a:chOff x="124957" y="1076428"/>
              <a:chExt cx="513046" cy="561877"/>
            </a:xfrm>
          </p:grpSpPr>
          <p:sp>
            <p:nvSpPr>
              <p:cNvPr id="51" name="Ellipse 50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D6BAFE08-186C-49A6-BDA6-1C90F8868CD0}"/>
                  </a:ext>
                </a:extLst>
              </p:cNvPr>
              <p:cNvSpPr/>
              <p:nvPr/>
            </p:nvSpPr>
            <p:spPr>
              <a:xfrm>
                <a:off x="125143" y="1075510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2" name="ZoneTexte 51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E73BD96-CEAA-4000-AA94-1975BFCAA586}"/>
                  </a:ext>
                </a:extLst>
              </p:cNvPr>
              <p:cNvSpPr txBox="1"/>
              <p:nvPr/>
            </p:nvSpPr>
            <p:spPr>
              <a:xfrm>
                <a:off x="212830" y="1126965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46102" name="Groupe 70">
              <a:extLst>
                <a:ext uri="{FF2B5EF4-FFF2-40B4-BE49-F238E27FC236}">
                  <a16:creationId xmlns:a16="http://schemas.microsoft.com/office/drawing/2014/main" id="{024573BA-F569-413B-B0C7-BE18D07B93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5073" y="5783148"/>
              <a:ext cx="513046" cy="561877"/>
              <a:chOff x="77306" y="1077236"/>
              <a:chExt cx="513046" cy="561877"/>
            </a:xfrm>
          </p:grpSpPr>
          <p:sp>
            <p:nvSpPr>
              <p:cNvPr id="49" name="Ellipse 48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FF5FF137-5F77-437A-B3BB-317689B043C5}"/>
                  </a:ext>
                </a:extLst>
              </p:cNvPr>
              <p:cNvSpPr/>
              <p:nvPr/>
            </p:nvSpPr>
            <p:spPr>
              <a:xfrm>
                <a:off x="77926" y="1076927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0" name="ZoneTexte 49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52C4803B-7E7A-4F9E-B93C-351EC771B6CF}"/>
                  </a:ext>
                </a:extLst>
              </p:cNvPr>
              <p:cNvSpPr txBox="1"/>
              <p:nvPr/>
            </p:nvSpPr>
            <p:spPr>
              <a:xfrm>
                <a:off x="165614" y="1128381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</p:grpSp>
      <p:pic>
        <p:nvPicPr>
          <p:cNvPr id="46091" name="Image 1">
            <a:extLst>
              <a:ext uri="{FF2B5EF4-FFF2-40B4-BE49-F238E27FC236}">
                <a16:creationId xmlns:a16="http://schemas.microsoft.com/office/drawing/2014/main" id="{1066C9FC-48B7-4314-BAD9-F8F8902493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Espace réservé du numéro de diapositive 1">
            <a:extLst>
              <a:ext uri="{FF2B5EF4-FFF2-40B4-BE49-F238E27FC236}">
                <a16:creationId xmlns:a16="http://schemas.microsoft.com/office/drawing/2014/main" id="{22AA5BDF-9616-4909-A7FC-A0ED8EB882DF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4878F322-A368-4DB7-859A-C6A45C8D3F57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24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46093" name="suite">
            <a:extLst>
              <a:ext uri="{FF2B5EF4-FFF2-40B4-BE49-F238E27FC236}">
                <a16:creationId xmlns:a16="http://schemas.microsoft.com/office/drawing/2014/main" id="{43F3A7E4-29AB-4AA4-8E53-DB43A6B47926}"/>
              </a:ext>
            </a:extLst>
          </p:cNvPr>
          <p:cNvGrpSpPr>
            <a:grpSpLocks/>
          </p:cNvGrpSpPr>
          <p:nvPr/>
        </p:nvGrpSpPr>
        <p:grpSpPr bwMode="auto">
          <a:xfrm>
            <a:off x="10907713" y="5891213"/>
            <a:ext cx="1041400" cy="933450"/>
            <a:chOff x="10980738" y="5734299"/>
            <a:chExt cx="1041399" cy="933202"/>
          </a:xfrm>
        </p:grpSpPr>
        <p:pic>
          <p:nvPicPr>
            <p:cNvPr id="46094" name="Image 1">
              <a:hlinkClick r:id="rId14" action="ppaction://hlinksldjump"/>
              <a:extLst>
                <a:ext uri="{FF2B5EF4-FFF2-40B4-BE49-F238E27FC236}">
                  <a16:creationId xmlns:a16="http://schemas.microsoft.com/office/drawing/2014/main" id="{EE73B809-70F5-422B-A3E5-3BB98CC29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0738" y="5734299"/>
              <a:ext cx="1041399" cy="933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ZoneTexte 28">
              <a:hlinkClick r:id="rId14" action="ppaction://hlinksldjump"/>
              <a:extLst>
                <a:ext uri="{FF2B5EF4-FFF2-40B4-BE49-F238E27FC236}">
                  <a16:creationId xmlns:a16="http://schemas.microsoft.com/office/drawing/2014/main" id="{F5999E9C-28FB-4631-8203-DD98BF3D2B39}"/>
                </a:ext>
              </a:extLst>
            </p:cNvPr>
            <p:cNvSpPr txBox="1"/>
            <p:nvPr/>
          </p:nvSpPr>
          <p:spPr>
            <a:xfrm>
              <a:off x="11179224" y="5952759"/>
              <a:ext cx="696911" cy="307777"/>
            </a:xfrm>
            <a:prstGeom prst="rect">
              <a:avLst/>
            </a:prstGeom>
            <a:noFill/>
            <a:effectLst>
              <a:softEdge rad="0"/>
            </a:effectLst>
            <a:scene3d>
              <a:camera prst="orthographicFront">
                <a:rot lat="300000" lon="300000" rev="300000"/>
              </a:camera>
              <a:lightRig rig="threePt" dir="t"/>
            </a:scene3d>
            <a:sp3d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400" b="1" dirty="0">
                  <a:solidFill>
                    <a:schemeClr val="tx2"/>
                  </a:solidFill>
                  <a:latin typeface="Biko" panose="02000000000000000000" pitchFamily="50" charset="0"/>
                </a:rPr>
                <a:t>suite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9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>
            <a:extLst>
              <a:ext uri="{FF2B5EF4-FFF2-40B4-BE49-F238E27FC236}">
                <a16:creationId xmlns:a16="http://schemas.microsoft.com/office/drawing/2014/main" id="{9A13A081-B852-4FB0-920D-50A47B374224}"/>
              </a:ext>
            </a:extLst>
          </p:cNvPr>
          <p:cNvSpPr/>
          <p:nvPr/>
        </p:nvSpPr>
        <p:spPr>
          <a:xfrm>
            <a:off x="871538" y="-12700"/>
            <a:ext cx="11320462" cy="132080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/>
          </a:p>
        </p:txBody>
      </p:sp>
      <p:sp>
        <p:nvSpPr>
          <p:cNvPr id="24" name="Rectangle 1">
            <a:extLst>
              <a:ext uri="{FF2B5EF4-FFF2-40B4-BE49-F238E27FC236}">
                <a16:creationId xmlns:a16="http://schemas.microsoft.com/office/drawing/2014/main" id="{BA76E389-7CBC-4C3C-A01B-677009AC1EDB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/>
          </a:p>
        </p:txBody>
      </p:sp>
      <p:pic>
        <p:nvPicPr>
          <p:cNvPr id="47108" name="Image 1">
            <a:hlinkClick r:id="rId3" action="ppaction://hlinksldjump"/>
            <a:extLst>
              <a:ext uri="{FF2B5EF4-FFF2-40B4-BE49-F238E27FC236}">
                <a16:creationId xmlns:a16="http://schemas.microsoft.com/office/drawing/2014/main" id="{73603FE5-E62C-4642-A707-51252717A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6076950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09" name="Groupe 63">
            <a:extLst>
              <a:ext uri="{FF2B5EF4-FFF2-40B4-BE49-F238E27FC236}">
                <a16:creationId xmlns:a16="http://schemas.microsoft.com/office/drawing/2014/main" id="{5555E91A-2F02-40FE-BD93-1F972A3E3CA1}"/>
              </a:ext>
            </a:extLst>
          </p:cNvPr>
          <p:cNvGrpSpPr>
            <a:grpSpLocks/>
          </p:cNvGrpSpPr>
          <p:nvPr/>
        </p:nvGrpSpPr>
        <p:grpSpPr bwMode="auto">
          <a:xfrm>
            <a:off x="184150" y="1125538"/>
            <a:ext cx="1158875" cy="4846637"/>
            <a:chOff x="7302947" y="526871"/>
            <a:chExt cx="1230993" cy="5818154"/>
          </a:xfrm>
        </p:grpSpPr>
        <p:grpSp>
          <p:nvGrpSpPr>
            <p:cNvPr id="47120" name="Groupe 64">
              <a:extLst>
                <a:ext uri="{FF2B5EF4-FFF2-40B4-BE49-F238E27FC236}">
                  <a16:creationId xmlns:a16="http://schemas.microsoft.com/office/drawing/2014/main" id="{21A628D8-2313-4C96-ADFF-84FF3F1632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7625" y="526871"/>
              <a:ext cx="559109" cy="1363576"/>
              <a:chOff x="1705168" y="748754"/>
              <a:chExt cx="559109" cy="1363576"/>
            </a:xfrm>
          </p:grpSpPr>
          <p:grpSp>
            <p:nvGrpSpPr>
              <p:cNvPr id="47137" name="Groupe 81">
                <a:extLst>
                  <a:ext uri="{FF2B5EF4-FFF2-40B4-BE49-F238E27FC236}">
                    <a16:creationId xmlns:a16="http://schemas.microsoft.com/office/drawing/2014/main" id="{D8E914CC-3498-477B-BF78-3EF5BD9046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05168" y="1550452"/>
                <a:ext cx="512653" cy="561878"/>
                <a:chOff x="1629081" y="1917825"/>
                <a:chExt cx="512653" cy="561878"/>
              </a:xfrm>
            </p:grpSpPr>
            <p:sp>
              <p:nvSpPr>
                <p:cNvPr id="75" name="Ellipse 74">
                  <a:hlinkClick r:id="rId5" action="ppaction://hlinksldjump"/>
                  <a:extLst>
                    <a:ext uri="{FF2B5EF4-FFF2-40B4-BE49-F238E27FC236}">
                      <a16:creationId xmlns:a16="http://schemas.microsoft.com/office/drawing/2014/main" id="{7D05E02B-A737-4F5D-BE52-D972FD0A9446}"/>
                    </a:ext>
                  </a:extLst>
                </p:cNvPr>
                <p:cNvSpPr/>
                <p:nvPr/>
              </p:nvSpPr>
              <p:spPr>
                <a:xfrm>
                  <a:off x="1628406" y="1918434"/>
                  <a:ext cx="497457" cy="5621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A59CF">
                        <a:tint val="66000"/>
                        <a:satMod val="160000"/>
                      </a:srgbClr>
                    </a:gs>
                    <a:gs pos="50000">
                      <a:srgbClr val="6A59CF">
                        <a:tint val="44500"/>
                        <a:satMod val="160000"/>
                      </a:srgbClr>
                    </a:gs>
                    <a:gs pos="100000">
                      <a:srgbClr val="6A59C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n>
                  <a:solidFill>
                    <a:srgbClr val="9C5BCD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47142" name="ZoneTexte 86">
                  <a:hlinkClick r:id="rId5" action="ppaction://hlinksldjump"/>
                  <a:extLst>
                    <a:ext uri="{FF2B5EF4-FFF2-40B4-BE49-F238E27FC236}">
                      <a16:creationId xmlns:a16="http://schemas.microsoft.com/office/drawing/2014/main" id="{CB8E2C9F-D5F4-48BD-9A5E-38D90F27281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6097" y="1968173"/>
                  <a:ext cx="425637" cy="3815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600" b="1">
                      <a:solidFill>
                        <a:srgbClr val="9C5BCD"/>
                      </a:solidFill>
                    </a:rPr>
                    <a:t>S</a:t>
                  </a:r>
                  <a:r>
                    <a:rPr lang="fr-FR" altLang="fr-FR" sz="1600" b="1" baseline="-25000">
                      <a:solidFill>
                        <a:srgbClr val="9C5BCD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47138" name="Groupe 82">
                <a:extLst>
                  <a:ext uri="{FF2B5EF4-FFF2-40B4-BE49-F238E27FC236}">
                    <a16:creationId xmlns:a16="http://schemas.microsoft.com/office/drawing/2014/main" id="{5A3B40A4-608C-46C8-A0C3-1D66E70595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1232" y="748754"/>
                <a:ext cx="513045" cy="527373"/>
                <a:chOff x="1675145" y="304231"/>
                <a:chExt cx="513045" cy="527373"/>
              </a:xfrm>
            </p:grpSpPr>
            <p:sp>
              <p:nvSpPr>
                <p:cNvPr id="73" name="Ellipse 72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11F330E1-31C7-4C5E-B8FF-D3158A3306E8}"/>
                    </a:ext>
                  </a:extLst>
                </p:cNvPr>
                <p:cNvSpPr/>
                <p:nvPr/>
              </p:nvSpPr>
              <p:spPr>
                <a:xfrm>
                  <a:off x="1619976" y="304231"/>
                  <a:ext cx="553104" cy="527883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74" name="ZoneTexte 73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4D3065FE-55C5-44F6-8B15-2200BDB44FC2}"/>
                    </a:ext>
                  </a:extLst>
                </p:cNvPr>
                <p:cNvSpPr txBox="1"/>
                <p:nvPr/>
              </p:nvSpPr>
              <p:spPr>
                <a:xfrm>
                  <a:off x="1707663" y="355685"/>
                  <a:ext cx="480593" cy="381144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1</a:t>
                  </a:r>
                </a:p>
              </p:txBody>
            </p:sp>
          </p:grpSp>
        </p:grpSp>
        <p:sp>
          <p:nvSpPr>
            <p:cNvPr id="41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2947" y="1885647"/>
              <a:ext cx="1230993" cy="625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CAUSES DE LA POLLUTION ATMOSPHÉRIQUE</a:t>
              </a:r>
            </a:p>
          </p:txBody>
        </p:sp>
        <p:grpSp>
          <p:nvGrpSpPr>
            <p:cNvPr id="47122" name="Groupe 66">
              <a:extLst>
                <a:ext uri="{FF2B5EF4-FFF2-40B4-BE49-F238E27FC236}">
                  <a16:creationId xmlns:a16="http://schemas.microsoft.com/office/drawing/2014/main" id="{D30B2FF0-D2D6-4F36-AF11-C598A01E35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76148" y="2557308"/>
              <a:ext cx="513046" cy="561877"/>
              <a:chOff x="258381" y="1077342"/>
              <a:chExt cx="513046" cy="561877"/>
            </a:xfrm>
          </p:grpSpPr>
          <p:sp>
            <p:nvSpPr>
              <p:cNvPr id="69" name="Ellipse 6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9522ACE-5CAC-4808-86B6-0BD6F0E7D45A}"/>
                  </a:ext>
                </a:extLst>
              </p:cNvPr>
              <p:cNvSpPr/>
              <p:nvPr/>
            </p:nvSpPr>
            <p:spPr>
              <a:xfrm>
                <a:off x="258360" y="1076493"/>
                <a:ext cx="497457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0" name="ZoneTexte 69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96A3DF87-26FD-40A9-9C17-EBCF29DA7A53}"/>
                  </a:ext>
                </a:extLst>
              </p:cNvPr>
              <p:cNvSpPr txBox="1"/>
              <p:nvPr/>
            </p:nvSpPr>
            <p:spPr>
              <a:xfrm>
                <a:off x="346047" y="11279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3</a:t>
                </a:r>
              </a:p>
            </p:txBody>
          </p:sp>
        </p:grpSp>
        <p:grpSp>
          <p:nvGrpSpPr>
            <p:cNvPr id="47123" name="Groupe 67">
              <a:extLst>
                <a:ext uri="{FF2B5EF4-FFF2-40B4-BE49-F238E27FC236}">
                  <a16:creationId xmlns:a16="http://schemas.microsoft.com/office/drawing/2014/main" id="{15A19B94-69F2-4450-AAEC-567CF1FD7D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26908" y="3370118"/>
              <a:ext cx="513048" cy="561877"/>
              <a:chOff x="220715" y="1076845"/>
              <a:chExt cx="513048" cy="561877"/>
            </a:xfrm>
          </p:grpSpPr>
          <p:sp>
            <p:nvSpPr>
              <p:cNvPr id="67" name="Ellipse 66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E7BC93D2-5677-4BCE-9328-1EF795901503}"/>
                  </a:ext>
                </a:extLst>
              </p:cNvPr>
              <p:cNvSpPr/>
              <p:nvPr/>
            </p:nvSpPr>
            <p:spPr>
              <a:xfrm>
                <a:off x="221032" y="1076928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8" name="ZoneTexte 67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03A63854-1FF0-475B-A1B9-0CB69B716224}"/>
                  </a:ext>
                </a:extLst>
              </p:cNvPr>
              <p:cNvSpPr txBox="1"/>
              <p:nvPr/>
            </p:nvSpPr>
            <p:spPr>
              <a:xfrm>
                <a:off x="308719" y="1128382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47124" name="Groupe 68">
              <a:extLst>
                <a:ext uri="{FF2B5EF4-FFF2-40B4-BE49-F238E27FC236}">
                  <a16:creationId xmlns:a16="http://schemas.microsoft.com/office/drawing/2014/main" id="{A582F1DA-23C5-4ED5-8BED-C77BD92FFF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90377" y="4179753"/>
              <a:ext cx="513045" cy="561877"/>
              <a:chOff x="172610" y="1077516"/>
              <a:chExt cx="513045" cy="561877"/>
            </a:xfrm>
          </p:grpSpPr>
          <p:sp>
            <p:nvSpPr>
              <p:cNvPr id="62" name="Ellipse 6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A3211788-9DD2-4459-BBFC-F72694A4462A}"/>
                  </a:ext>
                </a:extLst>
              </p:cNvPr>
              <p:cNvSpPr/>
              <p:nvPr/>
            </p:nvSpPr>
            <p:spPr>
              <a:xfrm>
                <a:off x="172359" y="1077893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3" name="ZoneTexte 62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76AD7AC9-4029-4351-A61D-6C9BB3F67166}"/>
                  </a:ext>
                </a:extLst>
              </p:cNvPr>
              <p:cNvSpPr txBox="1"/>
              <p:nvPr/>
            </p:nvSpPr>
            <p:spPr>
              <a:xfrm>
                <a:off x="260047" y="11293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47125" name="Groupe 69">
              <a:extLst>
                <a:ext uri="{FF2B5EF4-FFF2-40B4-BE49-F238E27FC236}">
                  <a16:creationId xmlns:a16="http://schemas.microsoft.com/office/drawing/2014/main" id="{8CB653AB-92F7-4C23-B5E2-57B1236E36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42724" y="4981450"/>
              <a:ext cx="513046" cy="561877"/>
              <a:chOff x="124957" y="1076428"/>
              <a:chExt cx="513046" cy="561877"/>
            </a:xfrm>
          </p:grpSpPr>
          <p:sp>
            <p:nvSpPr>
              <p:cNvPr id="50" name="Ellipse 49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5EB47135-75AE-4D80-B8E6-DA8E3F2A63CD}"/>
                  </a:ext>
                </a:extLst>
              </p:cNvPr>
              <p:cNvSpPr/>
              <p:nvPr/>
            </p:nvSpPr>
            <p:spPr>
              <a:xfrm>
                <a:off x="125143" y="1075510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1" name="ZoneTexte 50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FB0A975A-DEE8-46CE-A807-50D3E809978A}"/>
                  </a:ext>
                </a:extLst>
              </p:cNvPr>
              <p:cNvSpPr txBox="1"/>
              <p:nvPr/>
            </p:nvSpPr>
            <p:spPr>
              <a:xfrm>
                <a:off x="212830" y="1126965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47126" name="Groupe 70">
              <a:extLst>
                <a:ext uri="{FF2B5EF4-FFF2-40B4-BE49-F238E27FC236}">
                  <a16:creationId xmlns:a16="http://schemas.microsoft.com/office/drawing/2014/main" id="{CB188A77-7BCD-49C5-8548-4522E8BA6E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5073" y="5783148"/>
              <a:ext cx="513046" cy="561877"/>
              <a:chOff x="77306" y="1077236"/>
              <a:chExt cx="513046" cy="561877"/>
            </a:xfrm>
          </p:grpSpPr>
          <p:sp>
            <p:nvSpPr>
              <p:cNvPr id="48" name="Ellipse 47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CB1845B3-9C74-40F4-8EDF-F240114D3CCF}"/>
                  </a:ext>
                </a:extLst>
              </p:cNvPr>
              <p:cNvSpPr/>
              <p:nvPr/>
            </p:nvSpPr>
            <p:spPr>
              <a:xfrm>
                <a:off x="77926" y="1076927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49" name="ZoneTexte 48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68DF54BD-A8AE-42A8-82D6-48C6DF63F941}"/>
                  </a:ext>
                </a:extLst>
              </p:cNvPr>
              <p:cNvSpPr txBox="1"/>
              <p:nvPr/>
            </p:nvSpPr>
            <p:spPr>
              <a:xfrm>
                <a:off x="165614" y="1128381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</p:grpSp>
      <p:pic>
        <p:nvPicPr>
          <p:cNvPr id="47110" name="Image 1">
            <a:extLst>
              <a:ext uri="{FF2B5EF4-FFF2-40B4-BE49-F238E27FC236}">
                <a16:creationId xmlns:a16="http://schemas.microsoft.com/office/drawing/2014/main" id="{CF12CB3F-81E7-4732-AD86-64A4E8AE62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question 1">
            <a:extLst>
              <a:ext uri="{FF2B5EF4-FFF2-40B4-BE49-F238E27FC236}">
                <a16:creationId xmlns:a16="http://schemas.microsoft.com/office/drawing/2014/main" id="{7BA332D6-FA45-4C3C-84C0-1536FAF34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2925" y="1350169"/>
            <a:ext cx="803433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2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Le brûlage des déchets verts est </a:t>
            </a:r>
            <a:r>
              <a:rPr lang="fr-FR" altLang="fr-FR" sz="2200" b="1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interdit</a:t>
            </a:r>
            <a:r>
              <a:rPr lang="fr-FR" altLang="fr-FR" sz="22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en France.</a:t>
            </a:r>
          </a:p>
        </p:txBody>
      </p:sp>
      <p:sp>
        <p:nvSpPr>
          <p:cNvPr id="38922" name="Rectangle 1">
            <a:extLst>
              <a:ext uri="{FF2B5EF4-FFF2-40B4-BE49-F238E27FC236}">
                <a16:creationId xmlns:a16="http://schemas.microsoft.com/office/drawing/2014/main" id="{829F640F-0BF2-470F-BFFD-6B5BF6B39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2925" y="1757935"/>
            <a:ext cx="5862638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2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C’est le </a:t>
            </a:r>
            <a:r>
              <a:rPr lang="fr-FR" altLang="fr-FR" sz="2200" b="1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Maire</a:t>
            </a:r>
            <a:r>
              <a:rPr lang="fr-FR" altLang="fr-FR" sz="22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qui est chargé de faire  respecter cette interdiction.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fr-FR" altLang="fr-FR" sz="2200" dirty="0">
              <a:solidFill>
                <a:schemeClr val="accent5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2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En France, brûler ses déchets verts expose à une amende d’environ </a:t>
            </a:r>
            <a:r>
              <a:rPr lang="fr-FR" altLang="fr-FR" sz="2200" b="1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450€ </a:t>
            </a:r>
            <a:r>
              <a:rPr lang="fr-FR" altLang="fr-FR" sz="22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selon la réglementation départementale en vigueur.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8F4F71B-F204-4DF1-8568-F00231EF03B1}"/>
              </a:ext>
            </a:extLst>
          </p:cNvPr>
          <p:cNvSpPr/>
          <p:nvPr/>
        </p:nvSpPr>
        <p:spPr>
          <a:xfrm>
            <a:off x="1463675" y="252413"/>
            <a:ext cx="10580688" cy="6302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La loi sur le brûlage des déchets verts</a:t>
            </a:r>
          </a:p>
        </p:txBody>
      </p:sp>
      <p:pic>
        <p:nvPicPr>
          <p:cNvPr id="47114" name="Picture 2">
            <a:extLst>
              <a:ext uri="{FF2B5EF4-FFF2-40B4-BE49-F238E27FC236}">
                <a16:creationId xmlns:a16="http://schemas.microsoft.com/office/drawing/2014/main" id="{366475AA-11D6-4D03-B8F9-20E3B4ADD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9" t="10048" r="12283"/>
          <a:stretch>
            <a:fillRect/>
          </a:stretch>
        </p:blipFill>
        <p:spPr bwMode="auto">
          <a:xfrm>
            <a:off x="1200150" y="1427163"/>
            <a:ext cx="4651375" cy="567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5" name="Image 24">
            <a:hlinkClick r:id="rId14" action="ppaction://hlinksldjump"/>
            <a:extLst>
              <a:ext uri="{FF2B5EF4-FFF2-40B4-BE49-F238E27FC236}">
                <a16:creationId xmlns:a16="http://schemas.microsoft.com/office/drawing/2014/main" id="{67795A29-50B4-4B36-B55C-E75CFBD2E4A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184">
            <a:off x="11101388" y="133350"/>
            <a:ext cx="88265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chauffage">
            <a:extLst>
              <a:ext uri="{FF2B5EF4-FFF2-40B4-BE49-F238E27FC236}">
                <a16:creationId xmlns:a16="http://schemas.microsoft.com/office/drawing/2014/main" id="{2542D5D9-FB58-4794-8E03-F3399F350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463" y="4597400"/>
            <a:ext cx="116840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image incendies">
            <a:extLst>
              <a:ext uri="{FF2B5EF4-FFF2-40B4-BE49-F238E27FC236}">
                <a16:creationId xmlns:a16="http://schemas.microsoft.com/office/drawing/2014/main" id="{BD2E3A2F-7D5E-4D7C-A1CD-C6AA02FE8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09981">
            <a:off x="6570663" y="4014788"/>
            <a:ext cx="2349500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Espace réservé du numéro de diapositive 1">
            <a:extLst>
              <a:ext uri="{FF2B5EF4-FFF2-40B4-BE49-F238E27FC236}">
                <a16:creationId xmlns:a16="http://schemas.microsoft.com/office/drawing/2014/main" id="{9BF37170-A81A-4A2A-8D93-29CFCA28D385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0152D7F8-B8FE-42C0-B38B-210850FCECBE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25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8917" name="Rectangle 8">
            <a:extLst>
              <a:ext uri="{FF2B5EF4-FFF2-40B4-BE49-F238E27FC236}">
                <a16:creationId xmlns:a16="http://schemas.microsoft.com/office/drawing/2014/main" id="{203A9363-EC0A-4BB2-B5D7-58592E470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6562725"/>
            <a:ext cx="5746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fr-FR" sz="1400" b="1" i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Source : </a:t>
            </a:r>
            <a:r>
              <a:rPr lang="en-US" altLang="fr-FR" sz="1400" i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DRAAF PACA, DREAL, </a:t>
            </a:r>
            <a:r>
              <a:rPr lang="en-US" altLang="fr-FR" sz="1400" i="1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Région</a:t>
            </a:r>
            <a:r>
              <a:rPr lang="en-US" altLang="fr-FR" sz="1400" i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PACA, ADEME, ARS, </a:t>
            </a:r>
            <a:r>
              <a:rPr lang="en-US" altLang="fr-FR" sz="1400" i="1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AtmoSud</a:t>
            </a:r>
            <a:endParaRPr lang="fr-FR" altLang="fr-FR" sz="1400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">
            <a:extLst>
              <a:ext uri="{FF2B5EF4-FFF2-40B4-BE49-F238E27FC236}">
                <a16:creationId xmlns:a16="http://schemas.microsoft.com/office/drawing/2014/main" id="{025392AA-A784-42DE-8D6A-BB01EEB0A7F6}"/>
              </a:ext>
            </a:extLst>
          </p:cNvPr>
          <p:cNvSpPr/>
          <p:nvPr/>
        </p:nvSpPr>
        <p:spPr>
          <a:xfrm>
            <a:off x="1370013" y="-17463"/>
            <a:ext cx="10821987" cy="1668463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1275BF78-57FD-4786-AE03-6416EFA878A9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41280CC7-6181-401A-B5CB-BFA11FC2F77D}"/>
              </a:ext>
            </a:extLst>
          </p:cNvPr>
          <p:cNvSpPr/>
          <p:nvPr/>
        </p:nvSpPr>
        <p:spPr>
          <a:xfrm>
            <a:off x="3028950" y="107950"/>
            <a:ext cx="7386638" cy="116840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Quels sont les 4 principaux polluants de l’air extérieur ?</a:t>
            </a:r>
            <a:endParaRPr lang="fr-FR" sz="35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1FFBE65-11C7-4422-865B-01E7F0916FBB}"/>
              </a:ext>
            </a:extLst>
          </p:cNvPr>
          <p:cNvGrpSpPr>
            <a:grpSpLocks/>
          </p:cNvGrpSpPr>
          <p:nvPr/>
        </p:nvGrpSpPr>
        <p:grpSpPr bwMode="auto">
          <a:xfrm>
            <a:off x="6518275" y="1968500"/>
            <a:ext cx="4914900" cy="779463"/>
            <a:chOff x="6345539" y="2133057"/>
            <a:chExt cx="4914900" cy="779462"/>
          </a:xfrm>
        </p:grpSpPr>
        <p:pic>
          <p:nvPicPr>
            <p:cNvPr id="49199" name="Picture 47">
              <a:hlinkClick r:id="rId3" action="ppaction://hlinksldjump"/>
              <a:extLst>
                <a:ext uri="{FF2B5EF4-FFF2-40B4-BE49-F238E27FC236}">
                  <a16:creationId xmlns:a16="http://schemas.microsoft.com/office/drawing/2014/main" id="{0594398A-CB12-449B-937D-A83B30D354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8366" y="2133057"/>
              <a:ext cx="849312" cy="779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3" name="texte diazote">
              <a:extLst>
                <a:ext uri="{FF2B5EF4-FFF2-40B4-BE49-F238E27FC236}">
                  <a16:creationId xmlns:a16="http://schemas.microsoft.com/office/drawing/2014/main" id="{BDC718F7-0CE1-49E9-8C4D-E7CA610A37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5539" y="2236245"/>
              <a:ext cx="4914900" cy="523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fr-FR" altLang="fr-FR" dirty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Les oxydes d’azote (</a:t>
              </a:r>
              <a:r>
                <a:rPr lang="fr-FR" altLang="fr-FR" dirty="0" err="1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NO</a:t>
              </a:r>
              <a:r>
                <a:rPr lang="fr-FR" altLang="fr-FR" baseline="-25000" dirty="0" err="1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x</a:t>
              </a:r>
              <a:r>
                <a:rPr lang="fr-FR" altLang="fr-FR" dirty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)</a:t>
              </a:r>
            </a:p>
          </p:txBody>
        </p:sp>
      </p:grpSp>
      <p:sp>
        <p:nvSpPr>
          <p:cNvPr id="116" name="1">
            <a:extLst>
              <a:ext uri="{FF2B5EF4-FFF2-40B4-BE49-F238E27FC236}">
                <a16:creationId xmlns:a16="http://schemas.microsoft.com/office/drawing/2014/main" id="{9C547D51-4997-4AEE-BA79-5543715E33D8}"/>
              </a:ext>
            </a:extLst>
          </p:cNvPr>
          <p:cNvSpPr/>
          <p:nvPr/>
        </p:nvSpPr>
        <p:spPr bwMode="auto">
          <a:xfrm>
            <a:off x="5537200" y="1989138"/>
            <a:ext cx="739775" cy="7366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1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9C9C758-20E9-4931-9B66-848DC6400C7E}"/>
              </a:ext>
            </a:extLst>
          </p:cNvPr>
          <p:cNvGrpSpPr>
            <a:grpSpLocks/>
          </p:cNvGrpSpPr>
          <p:nvPr/>
        </p:nvGrpSpPr>
        <p:grpSpPr bwMode="auto">
          <a:xfrm>
            <a:off x="6516688" y="5278515"/>
            <a:ext cx="5026025" cy="796925"/>
            <a:chOff x="6572250" y="6554785"/>
            <a:chExt cx="5026025" cy="796925"/>
          </a:xfrm>
        </p:grpSpPr>
        <p:pic>
          <p:nvPicPr>
            <p:cNvPr id="49197" name="Picture 47">
              <a:hlinkClick r:id="rId5" action="ppaction://hlinksldjump"/>
              <a:extLst>
                <a:ext uri="{FF2B5EF4-FFF2-40B4-BE49-F238E27FC236}">
                  <a16:creationId xmlns:a16="http://schemas.microsoft.com/office/drawing/2014/main" id="{79FBE841-6F2A-4D22-8DF0-CAE49E0C72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6298" y="6554785"/>
              <a:ext cx="868363" cy="796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texte diazote">
              <a:extLst>
                <a:ext uri="{FF2B5EF4-FFF2-40B4-BE49-F238E27FC236}">
                  <a16:creationId xmlns:a16="http://schemas.microsoft.com/office/drawing/2014/main" id="{EB3F8D2C-1265-41EE-B285-40E35F49F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2250" y="6691310"/>
              <a:ext cx="5026025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fr-FR" altLang="fr-FR" dirty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Le benzène (C</a:t>
              </a:r>
              <a:r>
                <a:rPr lang="fr-FR" altLang="fr-FR" baseline="-25000" dirty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6</a:t>
              </a:r>
              <a:r>
                <a:rPr lang="fr-FR" altLang="fr-FR" dirty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H</a:t>
              </a:r>
              <a:r>
                <a:rPr lang="fr-FR" altLang="fr-FR" baseline="-25000" dirty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6</a:t>
              </a:r>
              <a:r>
                <a:rPr lang="fr-FR" altLang="fr-FR" dirty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)</a:t>
              </a:r>
            </a:p>
          </p:txBody>
        </p:sp>
      </p:grpSp>
      <p:sp>
        <p:nvSpPr>
          <p:cNvPr id="50" name="2">
            <a:extLst>
              <a:ext uri="{FF2B5EF4-FFF2-40B4-BE49-F238E27FC236}">
                <a16:creationId xmlns:a16="http://schemas.microsoft.com/office/drawing/2014/main" id="{95E1117E-1843-477F-B9C9-2AC8097B36B6}"/>
              </a:ext>
            </a:extLst>
          </p:cNvPr>
          <p:cNvSpPr/>
          <p:nvPr/>
        </p:nvSpPr>
        <p:spPr bwMode="auto">
          <a:xfrm>
            <a:off x="5557838" y="3028950"/>
            <a:ext cx="741362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2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B8706EA4-C0F9-4A3E-AAB7-E7D6C90CA630}"/>
              </a:ext>
            </a:extLst>
          </p:cNvPr>
          <p:cNvGrpSpPr>
            <a:grpSpLocks/>
          </p:cNvGrpSpPr>
          <p:nvPr/>
        </p:nvGrpSpPr>
        <p:grpSpPr bwMode="auto">
          <a:xfrm>
            <a:off x="6516688" y="4198937"/>
            <a:ext cx="4818062" cy="757238"/>
            <a:chOff x="7307936" y="5568156"/>
            <a:chExt cx="4816703" cy="757237"/>
          </a:xfrm>
        </p:grpSpPr>
        <p:pic>
          <p:nvPicPr>
            <p:cNvPr id="49195" name="Picture 47">
              <a:hlinkClick r:id="rId6" action="ppaction://hlinksldjump"/>
              <a:extLst>
                <a:ext uri="{FF2B5EF4-FFF2-40B4-BE49-F238E27FC236}">
                  <a16:creationId xmlns:a16="http://schemas.microsoft.com/office/drawing/2014/main" id="{C50C9F42-E8DE-4329-AA6B-91C699755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00727" y="5568156"/>
              <a:ext cx="823912" cy="757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3" name="texte diazote">
              <a:extLst>
                <a:ext uri="{FF2B5EF4-FFF2-40B4-BE49-F238E27FC236}">
                  <a16:creationId xmlns:a16="http://schemas.microsoft.com/office/drawing/2014/main" id="{BBCD735B-E212-40EB-8B69-A73671EF13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7936" y="5685631"/>
              <a:ext cx="2031427" cy="52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fr-FR" altLang="fr-FR" dirty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L’ozone (O</a:t>
              </a:r>
              <a:r>
                <a:rPr lang="fr-FR" altLang="fr-FR" baseline="-25000" dirty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3</a:t>
              </a:r>
              <a:r>
                <a:rPr lang="fr-FR" altLang="fr-FR" dirty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)</a:t>
              </a:r>
            </a:p>
          </p:txBody>
        </p:sp>
      </p:grpSp>
      <p:pic>
        <p:nvPicPr>
          <p:cNvPr id="49162" name="Image 4">
            <a:extLst>
              <a:ext uri="{FF2B5EF4-FFF2-40B4-BE49-F238E27FC236}">
                <a16:creationId xmlns:a16="http://schemas.microsoft.com/office/drawing/2014/main" id="{9D1E4656-8571-4E71-9B0C-211D087EBF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3" y="1441450"/>
            <a:ext cx="4273550" cy="546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3">
            <a:extLst>
              <a:ext uri="{FF2B5EF4-FFF2-40B4-BE49-F238E27FC236}">
                <a16:creationId xmlns:a16="http://schemas.microsoft.com/office/drawing/2014/main" id="{05E46CFB-0348-4129-9B87-AFAB63F7B467}"/>
              </a:ext>
            </a:extLst>
          </p:cNvPr>
          <p:cNvSpPr/>
          <p:nvPr/>
        </p:nvSpPr>
        <p:spPr bwMode="auto">
          <a:xfrm>
            <a:off x="5613400" y="4167188"/>
            <a:ext cx="741363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3</a:t>
            </a:r>
          </a:p>
        </p:txBody>
      </p:sp>
      <p:sp>
        <p:nvSpPr>
          <p:cNvPr id="52" name="4">
            <a:extLst>
              <a:ext uri="{FF2B5EF4-FFF2-40B4-BE49-F238E27FC236}">
                <a16:creationId xmlns:a16="http://schemas.microsoft.com/office/drawing/2014/main" id="{F6E530EC-73E6-4462-8755-98CCF4E977D0}"/>
              </a:ext>
            </a:extLst>
          </p:cNvPr>
          <p:cNvSpPr/>
          <p:nvPr/>
        </p:nvSpPr>
        <p:spPr bwMode="auto">
          <a:xfrm>
            <a:off x="5648325" y="5268913"/>
            <a:ext cx="741363" cy="747712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4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FBC1B9BE-AAB7-432F-AB12-B670F234FE7C}"/>
              </a:ext>
            </a:extLst>
          </p:cNvPr>
          <p:cNvGrpSpPr>
            <a:grpSpLocks/>
          </p:cNvGrpSpPr>
          <p:nvPr/>
        </p:nvGrpSpPr>
        <p:grpSpPr bwMode="auto">
          <a:xfrm>
            <a:off x="6518275" y="3087687"/>
            <a:ext cx="4835525" cy="954088"/>
            <a:chOff x="6578954" y="4250884"/>
            <a:chExt cx="4835215" cy="954107"/>
          </a:xfrm>
        </p:grpSpPr>
        <p:sp>
          <p:nvSpPr>
            <p:cNvPr id="105" name="dioxygène">
              <a:extLst>
                <a:ext uri="{FF2B5EF4-FFF2-40B4-BE49-F238E27FC236}">
                  <a16:creationId xmlns:a16="http://schemas.microsoft.com/office/drawing/2014/main" id="{138527F3-F2D5-43E2-B175-02BECCE6B6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8954" y="4250884"/>
              <a:ext cx="313352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dirty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Les particules fines (PM</a:t>
              </a:r>
              <a:r>
                <a:rPr lang="fr-FR" altLang="fr-FR" baseline="-25000" dirty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1</a:t>
              </a:r>
              <a:r>
                <a:rPr lang="fr-FR" altLang="fr-FR" dirty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, PM</a:t>
              </a:r>
              <a:r>
                <a:rPr lang="fr-FR" altLang="fr-FR" baseline="-25000" dirty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2.5</a:t>
              </a:r>
              <a:r>
                <a:rPr lang="fr-FR" altLang="fr-FR" dirty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, PM</a:t>
              </a:r>
              <a:r>
                <a:rPr lang="fr-FR" altLang="fr-FR" baseline="-25000" dirty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10</a:t>
              </a:r>
              <a:r>
                <a:rPr lang="fr-FR" altLang="fr-FR" dirty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…)</a:t>
              </a:r>
            </a:p>
          </p:txBody>
        </p:sp>
        <p:pic>
          <p:nvPicPr>
            <p:cNvPr id="49194" name="Picture 47">
              <a:hlinkClick r:id="rId8" action="ppaction://hlinksldjump"/>
              <a:extLst>
                <a:ext uri="{FF2B5EF4-FFF2-40B4-BE49-F238E27FC236}">
                  <a16:creationId xmlns:a16="http://schemas.microsoft.com/office/drawing/2014/main" id="{306EF9B7-4619-4588-8DEA-852DE5B52B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45806" y="4286015"/>
              <a:ext cx="868363" cy="796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9166" name="Groupe 63">
            <a:extLst>
              <a:ext uri="{FF2B5EF4-FFF2-40B4-BE49-F238E27FC236}">
                <a16:creationId xmlns:a16="http://schemas.microsoft.com/office/drawing/2014/main" id="{C3F3D790-3AF0-46D9-AA3F-9D9A49A9D9CC}"/>
              </a:ext>
            </a:extLst>
          </p:cNvPr>
          <p:cNvGrpSpPr>
            <a:grpSpLocks/>
          </p:cNvGrpSpPr>
          <p:nvPr/>
        </p:nvGrpSpPr>
        <p:grpSpPr bwMode="auto">
          <a:xfrm>
            <a:off x="184150" y="1125538"/>
            <a:ext cx="1158875" cy="4846637"/>
            <a:chOff x="7302947" y="526871"/>
            <a:chExt cx="1230993" cy="5818154"/>
          </a:xfrm>
        </p:grpSpPr>
        <p:grpSp>
          <p:nvGrpSpPr>
            <p:cNvPr id="49170" name="Groupe 64">
              <a:extLst>
                <a:ext uri="{FF2B5EF4-FFF2-40B4-BE49-F238E27FC236}">
                  <a16:creationId xmlns:a16="http://schemas.microsoft.com/office/drawing/2014/main" id="{D60BEE89-1C43-4A68-B1A8-667A69D0C9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7625" y="526871"/>
              <a:ext cx="559109" cy="1363576"/>
              <a:chOff x="1705168" y="748754"/>
              <a:chExt cx="559109" cy="1363576"/>
            </a:xfrm>
          </p:grpSpPr>
          <p:grpSp>
            <p:nvGrpSpPr>
              <p:cNvPr id="49187" name="Groupe 81">
                <a:extLst>
                  <a:ext uri="{FF2B5EF4-FFF2-40B4-BE49-F238E27FC236}">
                    <a16:creationId xmlns:a16="http://schemas.microsoft.com/office/drawing/2014/main" id="{36F777E1-4E7C-48AF-84D0-838DF0D05C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05168" y="1550452"/>
                <a:ext cx="512653" cy="561878"/>
                <a:chOff x="1629081" y="1917825"/>
                <a:chExt cx="512653" cy="561878"/>
              </a:xfrm>
            </p:grpSpPr>
            <p:sp>
              <p:nvSpPr>
                <p:cNvPr id="94" name="Ellipse 93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9537359F-C8F2-40A7-90D6-767F9B7E3B09}"/>
                    </a:ext>
                  </a:extLst>
                </p:cNvPr>
                <p:cNvSpPr/>
                <p:nvPr/>
              </p:nvSpPr>
              <p:spPr>
                <a:xfrm>
                  <a:off x="1628406" y="1918434"/>
                  <a:ext cx="497457" cy="5621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A59CF">
                        <a:tint val="66000"/>
                        <a:satMod val="160000"/>
                      </a:srgbClr>
                    </a:gs>
                    <a:gs pos="50000">
                      <a:srgbClr val="6A59CF">
                        <a:tint val="44500"/>
                        <a:satMod val="160000"/>
                      </a:srgbClr>
                    </a:gs>
                    <a:gs pos="100000">
                      <a:srgbClr val="6A59C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n>
                  <a:solidFill>
                    <a:srgbClr val="9C5BCD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49192" name="ZoneTexte 86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8964BE3D-07B3-4A31-8B97-06BB062DE8E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6097" y="1968173"/>
                  <a:ext cx="425637" cy="3815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600" b="1">
                      <a:solidFill>
                        <a:srgbClr val="9C5BCD"/>
                      </a:solidFill>
                    </a:rPr>
                    <a:t>S</a:t>
                  </a:r>
                  <a:r>
                    <a:rPr lang="fr-FR" altLang="fr-FR" sz="1600" b="1" baseline="-25000">
                      <a:solidFill>
                        <a:srgbClr val="9C5BCD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49188" name="Groupe 82">
                <a:extLst>
                  <a:ext uri="{FF2B5EF4-FFF2-40B4-BE49-F238E27FC236}">
                    <a16:creationId xmlns:a16="http://schemas.microsoft.com/office/drawing/2014/main" id="{5989AE34-04BB-4A34-8EB6-F14701F75D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1232" y="748754"/>
                <a:ext cx="513045" cy="527373"/>
                <a:chOff x="1675145" y="304231"/>
                <a:chExt cx="513045" cy="527373"/>
              </a:xfrm>
            </p:grpSpPr>
            <p:sp>
              <p:nvSpPr>
                <p:cNvPr id="92" name="Ellipse 91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637585F0-3348-4AA0-9FDE-30BE6C510773}"/>
                    </a:ext>
                  </a:extLst>
                </p:cNvPr>
                <p:cNvSpPr/>
                <p:nvPr/>
              </p:nvSpPr>
              <p:spPr>
                <a:xfrm>
                  <a:off x="1619976" y="304231"/>
                  <a:ext cx="553104" cy="527883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93" name="ZoneTexte 92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7645390C-209F-4C2D-B1FF-7CFC714FADC4}"/>
                    </a:ext>
                  </a:extLst>
                </p:cNvPr>
                <p:cNvSpPr txBox="1"/>
                <p:nvPr/>
              </p:nvSpPr>
              <p:spPr>
                <a:xfrm>
                  <a:off x="1707663" y="355685"/>
                  <a:ext cx="480593" cy="381144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1</a:t>
                  </a:r>
                </a:p>
              </p:txBody>
            </p:sp>
          </p:grpSp>
        </p:grpSp>
        <p:sp>
          <p:nvSpPr>
            <p:cNvPr id="74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2947" y="1885647"/>
              <a:ext cx="1230993" cy="625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CAUSES DE LA POLLUTION ATMOSPHÉRIQUE</a:t>
              </a:r>
            </a:p>
          </p:txBody>
        </p:sp>
        <p:grpSp>
          <p:nvGrpSpPr>
            <p:cNvPr id="49172" name="Groupe 66">
              <a:extLst>
                <a:ext uri="{FF2B5EF4-FFF2-40B4-BE49-F238E27FC236}">
                  <a16:creationId xmlns:a16="http://schemas.microsoft.com/office/drawing/2014/main" id="{BB4ECCDE-7DB6-4B72-9A12-91659B1870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76148" y="2557308"/>
              <a:ext cx="513046" cy="561877"/>
              <a:chOff x="258381" y="1077342"/>
              <a:chExt cx="513046" cy="561877"/>
            </a:xfrm>
          </p:grpSpPr>
          <p:sp>
            <p:nvSpPr>
              <p:cNvPr id="88" name="Ellipse 87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D3D729AD-1941-4EF7-A4D9-ADCE544BC72E}"/>
                  </a:ext>
                </a:extLst>
              </p:cNvPr>
              <p:cNvSpPr/>
              <p:nvPr/>
            </p:nvSpPr>
            <p:spPr>
              <a:xfrm>
                <a:off x="258360" y="1076493"/>
                <a:ext cx="497457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9" name="ZoneTexte 88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A63579B6-C252-4182-AA33-E712EBC19936}"/>
                  </a:ext>
                </a:extLst>
              </p:cNvPr>
              <p:cNvSpPr txBox="1"/>
              <p:nvPr/>
            </p:nvSpPr>
            <p:spPr>
              <a:xfrm>
                <a:off x="346047" y="11279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3</a:t>
                </a:r>
              </a:p>
            </p:txBody>
          </p:sp>
        </p:grpSp>
        <p:grpSp>
          <p:nvGrpSpPr>
            <p:cNvPr id="49173" name="Groupe 67">
              <a:extLst>
                <a:ext uri="{FF2B5EF4-FFF2-40B4-BE49-F238E27FC236}">
                  <a16:creationId xmlns:a16="http://schemas.microsoft.com/office/drawing/2014/main" id="{B83E254A-D1CC-4743-B68A-8B09AC94EC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26908" y="3370118"/>
              <a:ext cx="513048" cy="561877"/>
              <a:chOff x="220715" y="1076845"/>
              <a:chExt cx="513048" cy="561877"/>
            </a:xfrm>
          </p:grpSpPr>
          <p:sp>
            <p:nvSpPr>
              <p:cNvPr id="86" name="Ellipse 85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F520578F-18A8-4E58-B2E7-B1144DE1A17B}"/>
                  </a:ext>
                </a:extLst>
              </p:cNvPr>
              <p:cNvSpPr/>
              <p:nvPr/>
            </p:nvSpPr>
            <p:spPr>
              <a:xfrm>
                <a:off x="221032" y="1076928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7" name="ZoneTexte 86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4D54E36E-3444-4502-8737-CA7409CA313E}"/>
                  </a:ext>
                </a:extLst>
              </p:cNvPr>
              <p:cNvSpPr txBox="1"/>
              <p:nvPr/>
            </p:nvSpPr>
            <p:spPr>
              <a:xfrm>
                <a:off x="308719" y="1128382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49174" name="Groupe 68">
              <a:extLst>
                <a:ext uri="{FF2B5EF4-FFF2-40B4-BE49-F238E27FC236}">
                  <a16:creationId xmlns:a16="http://schemas.microsoft.com/office/drawing/2014/main" id="{BC3F57BF-135D-466D-83EA-830735B888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90377" y="4179753"/>
              <a:ext cx="513045" cy="561877"/>
              <a:chOff x="172610" y="1077516"/>
              <a:chExt cx="513045" cy="561877"/>
            </a:xfrm>
          </p:grpSpPr>
          <p:sp>
            <p:nvSpPr>
              <p:cNvPr id="84" name="Ellipse 83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B5BF1BB6-8249-48CB-A350-1C7A58FE8566}"/>
                  </a:ext>
                </a:extLst>
              </p:cNvPr>
              <p:cNvSpPr/>
              <p:nvPr/>
            </p:nvSpPr>
            <p:spPr>
              <a:xfrm>
                <a:off x="172359" y="1077893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5" name="ZoneTexte 84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541D473B-D0B9-42A6-899F-66A33CD81644}"/>
                  </a:ext>
                </a:extLst>
              </p:cNvPr>
              <p:cNvSpPr txBox="1"/>
              <p:nvPr/>
            </p:nvSpPr>
            <p:spPr>
              <a:xfrm>
                <a:off x="260047" y="11293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49175" name="Groupe 69">
              <a:extLst>
                <a:ext uri="{FF2B5EF4-FFF2-40B4-BE49-F238E27FC236}">
                  <a16:creationId xmlns:a16="http://schemas.microsoft.com/office/drawing/2014/main" id="{8959B5FD-61DC-45C0-9C27-858BA943D4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42724" y="4981450"/>
              <a:ext cx="513046" cy="561877"/>
              <a:chOff x="124957" y="1076428"/>
              <a:chExt cx="513046" cy="561877"/>
            </a:xfrm>
          </p:grpSpPr>
          <p:sp>
            <p:nvSpPr>
              <p:cNvPr id="82" name="Ellipse 81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EB674BDE-BBFD-4F3A-8106-6C263BF28E81}"/>
                  </a:ext>
                </a:extLst>
              </p:cNvPr>
              <p:cNvSpPr/>
              <p:nvPr/>
            </p:nvSpPr>
            <p:spPr>
              <a:xfrm>
                <a:off x="125143" y="1075510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3" name="ZoneTexte 82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4547759B-7071-48E9-96C9-4618F43D2369}"/>
                  </a:ext>
                </a:extLst>
              </p:cNvPr>
              <p:cNvSpPr txBox="1"/>
              <p:nvPr/>
            </p:nvSpPr>
            <p:spPr>
              <a:xfrm>
                <a:off x="212830" y="1126965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49176" name="Groupe 70">
              <a:extLst>
                <a:ext uri="{FF2B5EF4-FFF2-40B4-BE49-F238E27FC236}">
                  <a16:creationId xmlns:a16="http://schemas.microsoft.com/office/drawing/2014/main" id="{44FF3055-BDC6-40EF-8235-9D982A42B6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5073" y="5783148"/>
              <a:ext cx="513046" cy="561877"/>
              <a:chOff x="77306" y="1077236"/>
              <a:chExt cx="513046" cy="561877"/>
            </a:xfrm>
          </p:grpSpPr>
          <p:sp>
            <p:nvSpPr>
              <p:cNvPr id="80" name="Ellipse 79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EAFE894E-E808-4FB3-A347-45CED9508A6C}"/>
                  </a:ext>
                </a:extLst>
              </p:cNvPr>
              <p:cNvSpPr/>
              <p:nvPr/>
            </p:nvSpPr>
            <p:spPr>
              <a:xfrm>
                <a:off x="77926" y="1076927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1" name="ZoneTexte 80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D53937E9-74B0-4A22-8CB3-A61102907435}"/>
                  </a:ext>
                </a:extLst>
              </p:cNvPr>
              <p:cNvSpPr txBox="1"/>
              <p:nvPr/>
            </p:nvSpPr>
            <p:spPr>
              <a:xfrm>
                <a:off x="165614" y="1128381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</p:grpSp>
      <p:pic>
        <p:nvPicPr>
          <p:cNvPr id="49167" name="Image 1">
            <a:extLst>
              <a:ext uri="{FF2B5EF4-FFF2-40B4-BE49-F238E27FC236}">
                <a16:creationId xmlns:a16="http://schemas.microsoft.com/office/drawing/2014/main" id="{86B7E3AE-0C57-4837-AC44-CE01ADCFDCB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Carré corné Info">
            <a:extLst>
              <a:ext uri="{FF2B5EF4-FFF2-40B4-BE49-F238E27FC236}">
                <a16:creationId xmlns:a16="http://schemas.microsoft.com/office/drawing/2014/main" id="{DE20EA11-031A-4792-BAE5-0049DCCF8E4A}"/>
              </a:ext>
            </a:extLst>
          </p:cNvPr>
          <p:cNvSpPr/>
          <p:nvPr/>
        </p:nvSpPr>
        <p:spPr bwMode="auto">
          <a:xfrm>
            <a:off x="1588" y="1660525"/>
            <a:ext cx="2073275" cy="2381250"/>
          </a:xfrm>
          <a:prstGeom prst="foldedCorne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fr-FR" altLang="fr-FR" sz="1200" b="1" dirty="0">
              <a:solidFill>
                <a:prstClr val="black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fr-FR" altLang="fr-FR" sz="1400" b="1" dirty="0">
              <a:solidFill>
                <a:srgbClr val="F04624"/>
              </a:solidFill>
              <a:cs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fr-FR" sz="1400" b="1" dirty="0">
                <a:solidFill>
                  <a:srgbClr val="F04624"/>
                </a:solidFill>
                <a:cs typeface="Calibri" panose="020F0502020204030204" pitchFamily="34" charset="0"/>
              </a:rPr>
              <a:t>ATTENTION </a:t>
            </a:r>
            <a:r>
              <a:rPr lang="fr-FR" sz="1200" dirty="0">
                <a:solidFill>
                  <a:schemeClr val="tx1"/>
                </a:solidFill>
                <a:latin typeface="Corbel" panose="020B0503020204020204" pitchFamily="34" charset="0"/>
              </a:rPr>
              <a:t>: d’autres polluants </a:t>
            </a:r>
            <a:r>
              <a:rPr lang="fr-FR" sz="1200">
                <a:solidFill>
                  <a:schemeClr val="tx1"/>
                </a:solidFill>
                <a:latin typeface="Corbel" panose="020B0503020204020204" pitchFamily="34" charset="0"/>
              </a:rPr>
              <a:t>ou familles </a:t>
            </a:r>
            <a:r>
              <a:rPr lang="fr-FR" sz="1200" dirty="0">
                <a:solidFill>
                  <a:schemeClr val="tx1"/>
                </a:solidFill>
                <a:latin typeface="Corbel" panose="020B0503020204020204" pitchFamily="34" charset="0"/>
              </a:rPr>
              <a:t>de polluants surveillés existent; comme: le monoxyde de carbone (CO), les Composés Organiques Volatils (COV), les éléments-traces métalliques, les Hydrocarbures Aromatiques Polycycliques (HAP*), les dioxines et Furanes, la radioactivité, les pesticides, ...</a:t>
            </a:r>
          </a:p>
        </p:txBody>
      </p:sp>
      <p:sp>
        <p:nvSpPr>
          <p:cNvPr id="48" name="Espace réservé du numéro de diapositive 1">
            <a:extLst>
              <a:ext uri="{FF2B5EF4-FFF2-40B4-BE49-F238E27FC236}">
                <a16:creationId xmlns:a16="http://schemas.microsoft.com/office/drawing/2014/main" id="{12BEC4B2-A0BB-46CA-8389-CDDA9AD21F3D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65626006-FE55-450B-94C5-9B3F579FEBE3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26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A13A081-B852-4FB0-920D-50A47B374224}"/>
              </a:ext>
            </a:extLst>
          </p:cNvPr>
          <p:cNvSpPr/>
          <p:nvPr/>
        </p:nvSpPr>
        <p:spPr>
          <a:xfrm>
            <a:off x="871538" y="-12700"/>
            <a:ext cx="11320462" cy="132080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6900DDE-3D0A-49AF-8D5F-AAD1518357FF}"/>
              </a:ext>
            </a:extLst>
          </p:cNvPr>
          <p:cNvSpPr/>
          <p:nvPr/>
        </p:nvSpPr>
        <p:spPr>
          <a:xfrm>
            <a:off x="-9525" y="-101600"/>
            <a:ext cx="1541463" cy="6997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 dirty="0"/>
          </a:p>
        </p:txBody>
      </p:sp>
      <p:pic>
        <p:nvPicPr>
          <p:cNvPr id="51204" name="Image 1">
            <a:hlinkClick r:id="rId3" action="ppaction://hlinksldjump"/>
            <a:extLst>
              <a:ext uri="{FF2B5EF4-FFF2-40B4-BE49-F238E27FC236}">
                <a16:creationId xmlns:a16="http://schemas.microsoft.com/office/drawing/2014/main" id="{F15B1739-8696-488F-AFB9-D22D25E40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6065838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Rectangle 1">
            <a:extLst>
              <a:ext uri="{FF2B5EF4-FFF2-40B4-BE49-F238E27FC236}">
                <a16:creationId xmlns:a16="http://schemas.microsoft.com/office/drawing/2014/main" id="{F69339E2-BDB7-4764-A05F-8D485F27A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125" y="2181225"/>
            <a:ext cx="6096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600">
              <a:latin typeface="Corbel" panose="020B0503020204020204" pitchFamily="34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9CEF8689-115F-4836-A618-FC5C05AB9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1938" y="58738"/>
            <a:ext cx="10253662" cy="9017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3600" b="1" dirty="0">
                <a:solidFill>
                  <a:schemeClr val="accent5">
                    <a:lumMod val="75000"/>
                  </a:schemeClr>
                </a:solidFill>
              </a:rPr>
              <a:t>Les oxydes d’azote (</a:t>
            </a:r>
            <a:r>
              <a:rPr lang="fr-FR" altLang="fr-FR" sz="3600" b="1" dirty="0" err="1">
                <a:solidFill>
                  <a:schemeClr val="accent5">
                    <a:lumMod val="75000"/>
                  </a:schemeClr>
                </a:solidFill>
              </a:rPr>
              <a:t>NO</a:t>
            </a:r>
            <a:r>
              <a:rPr lang="fr-FR" altLang="fr-FR" sz="3600" b="1" baseline="-25000" dirty="0" err="1">
                <a:solidFill>
                  <a:schemeClr val="accent5">
                    <a:lumMod val="75000"/>
                  </a:schemeClr>
                </a:solidFill>
              </a:rPr>
              <a:t>x</a:t>
            </a:r>
            <a:r>
              <a:rPr lang="fr-FR" altLang="fr-FR" sz="3600" b="1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51207" name="Image 24">
            <a:extLst>
              <a:ext uri="{FF2B5EF4-FFF2-40B4-BE49-F238E27FC236}">
                <a16:creationId xmlns:a16="http://schemas.microsoft.com/office/drawing/2014/main" id="{AE958DDF-DB36-4DF6-BAFD-F11B84A062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184">
            <a:off x="11117263" y="66675"/>
            <a:ext cx="863600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08" name="Groupe 72">
            <a:extLst>
              <a:ext uri="{FF2B5EF4-FFF2-40B4-BE49-F238E27FC236}">
                <a16:creationId xmlns:a16="http://schemas.microsoft.com/office/drawing/2014/main" id="{AC5E5521-48AD-494B-A169-119D95D7A5EA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1622425"/>
            <a:ext cx="3073400" cy="2486025"/>
            <a:chOff x="5996930" y="1358758"/>
            <a:chExt cx="4625355" cy="1734927"/>
          </a:xfrm>
        </p:grpSpPr>
        <p:sp>
          <p:nvSpPr>
            <p:cNvPr id="28" name="Ellipse 3">
              <a:extLst>
                <a:ext uri="{FF2B5EF4-FFF2-40B4-BE49-F238E27FC236}">
                  <a16:creationId xmlns:a16="http://schemas.microsoft.com/office/drawing/2014/main" id="{FCFE139D-E8EC-4ED8-9E30-44C6B0FF1C50}"/>
                </a:ext>
              </a:extLst>
            </p:cNvPr>
            <p:cNvSpPr/>
            <p:nvPr/>
          </p:nvSpPr>
          <p:spPr bwMode="auto">
            <a:xfrm>
              <a:off x="5996930" y="1358758"/>
              <a:ext cx="4625355" cy="1734927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FBD9DC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/>
            </a:p>
          </p:txBody>
        </p:sp>
        <p:sp>
          <p:nvSpPr>
            <p:cNvPr id="51242" name="Rectangle 81">
              <a:extLst>
                <a:ext uri="{FF2B5EF4-FFF2-40B4-BE49-F238E27FC236}">
                  <a16:creationId xmlns:a16="http://schemas.microsoft.com/office/drawing/2014/main" id="{8529AB21-7428-499D-AD90-6756E1AD08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7318" y="1510729"/>
              <a:ext cx="3985299" cy="1458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400" dirty="0">
                  <a:solidFill>
                    <a:srgbClr val="FF2E50"/>
                  </a:solidFill>
                  <a:cs typeface="Arial" panose="020B0604020202020204" pitchFamily="34" charset="0"/>
                </a:rPr>
                <a:t>Le terme « oxydes d’azote » désigne </a:t>
              </a:r>
              <a:r>
                <a:rPr lang="fr-FR" altLang="fr-FR" sz="24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le monoxyde d’azote (NO) </a:t>
              </a:r>
              <a:r>
                <a:rPr lang="fr-FR" altLang="fr-FR" sz="2400" dirty="0">
                  <a:solidFill>
                    <a:srgbClr val="FF0000"/>
                  </a:solidFill>
                  <a:cs typeface="Arial" panose="020B0604020202020204" pitchFamily="34" charset="0"/>
                </a:rPr>
                <a:t>et </a:t>
              </a:r>
              <a:r>
                <a:rPr lang="fr-FR" altLang="fr-FR" sz="24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le dioxyde d’azote (NO</a:t>
              </a:r>
              <a:r>
                <a:rPr lang="fr-FR" altLang="fr-FR" sz="2400" b="1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2</a:t>
              </a:r>
              <a:r>
                <a:rPr lang="fr-FR" altLang="fr-FR" sz="24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). </a:t>
              </a:r>
            </a:p>
          </p:txBody>
        </p:sp>
      </p:grpSp>
      <p:sp>
        <p:nvSpPr>
          <p:cNvPr id="34" name="Ellipse 3">
            <a:extLst>
              <a:ext uri="{FF2B5EF4-FFF2-40B4-BE49-F238E27FC236}">
                <a16:creationId xmlns:a16="http://schemas.microsoft.com/office/drawing/2014/main" id="{02EA210F-F06A-4B09-A759-B9482B23D184}"/>
              </a:ext>
            </a:extLst>
          </p:cNvPr>
          <p:cNvSpPr/>
          <p:nvPr/>
        </p:nvSpPr>
        <p:spPr bwMode="auto">
          <a:xfrm>
            <a:off x="7931150" y="2921000"/>
            <a:ext cx="3316288" cy="281305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896" h="2314209">
                <a:moveTo>
                  <a:pt x="475390" y="2088286"/>
                </a:moveTo>
                <a:cubicBezTo>
                  <a:pt x="-259185" y="1789670"/>
                  <a:pt x="-70853" y="602937"/>
                  <a:pt x="553449" y="289093"/>
                </a:cubicBezTo>
                <a:cubicBezTo>
                  <a:pt x="1177751" y="-24751"/>
                  <a:pt x="4075784" y="-126849"/>
                  <a:pt x="4622647" y="205220"/>
                </a:cubicBezTo>
                <a:cubicBezTo>
                  <a:pt x="5169510" y="537289"/>
                  <a:pt x="5652111" y="1766944"/>
                  <a:pt x="4960902" y="2080788"/>
                </a:cubicBezTo>
                <a:cubicBezTo>
                  <a:pt x="4269693" y="2394632"/>
                  <a:pt x="1209965" y="2386902"/>
                  <a:pt x="475390" y="2088286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300" b="1" dirty="0">
                <a:solidFill>
                  <a:schemeClr val="accent1"/>
                </a:solidFill>
                <a:cs typeface="Arial" panose="020B0604020202020204" pitchFamily="34" charset="0"/>
              </a:rPr>
              <a:t>Ces composés sont formés par oxydation de l’azote atmosphérique (N</a:t>
            </a:r>
            <a:r>
              <a:rPr lang="fr-FR" sz="2300" b="1" baseline="-25000" dirty="0">
                <a:solidFill>
                  <a:schemeClr val="accent1"/>
                </a:solidFill>
                <a:cs typeface="Arial" panose="020B0604020202020204" pitchFamily="34" charset="0"/>
              </a:rPr>
              <a:t>2</a:t>
            </a:r>
            <a:r>
              <a:rPr lang="fr-FR" sz="2300" b="1" dirty="0">
                <a:solidFill>
                  <a:schemeClr val="accent1"/>
                </a:solidFill>
                <a:cs typeface="Arial" panose="020B0604020202020204" pitchFamily="34" charset="0"/>
              </a:rPr>
              <a:t>)</a:t>
            </a:r>
            <a:r>
              <a:rPr lang="fr-FR" sz="23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lors des combustions de carburants </a:t>
            </a:r>
            <a:r>
              <a:rPr lang="fr-FR" sz="2300" b="1" dirty="0">
                <a:solidFill>
                  <a:schemeClr val="accent1"/>
                </a:solidFill>
                <a:cs typeface="Arial" panose="020B0604020202020204" pitchFamily="34" charset="0"/>
              </a:rPr>
              <a:t>et </a:t>
            </a:r>
            <a:r>
              <a:rPr lang="fr-FR" sz="23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de combustibles fossiles. </a:t>
            </a:r>
          </a:p>
        </p:txBody>
      </p:sp>
      <p:grpSp>
        <p:nvGrpSpPr>
          <p:cNvPr id="45070" name="Groupe 1">
            <a:extLst>
              <a:ext uri="{FF2B5EF4-FFF2-40B4-BE49-F238E27FC236}">
                <a16:creationId xmlns:a16="http://schemas.microsoft.com/office/drawing/2014/main" id="{4E08A7CA-8D9B-46E2-A1BC-1B6C741EB0E5}"/>
              </a:ext>
            </a:extLst>
          </p:cNvPr>
          <p:cNvGrpSpPr>
            <a:grpSpLocks/>
          </p:cNvGrpSpPr>
          <p:nvPr/>
        </p:nvGrpSpPr>
        <p:grpSpPr bwMode="auto">
          <a:xfrm>
            <a:off x="4140200" y="3881438"/>
            <a:ext cx="3338513" cy="2657475"/>
            <a:chOff x="2147871" y="2300470"/>
            <a:chExt cx="3390271" cy="3110757"/>
          </a:xfrm>
        </p:grpSpPr>
        <p:sp>
          <p:nvSpPr>
            <p:cNvPr id="37" name="Ellipse 3">
              <a:extLst>
                <a:ext uri="{FF2B5EF4-FFF2-40B4-BE49-F238E27FC236}">
                  <a16:creationId xmlns:a16="http://schemas.microsoft.com/office/drawing/2014/main" id="{F563897B-FC7D-4745-BFA2-F6F606271AD7}"/>
                </a:ext>
              </a:extLst>
            </p:cNvPr>
            <p:cNvSpPr/>
            <p:nvPr/>
          </p:nvSpPr>
          <p:spPr>
            <a:xfrm>
              <a:off x="2147871" y="2300470"/>
              <a:ext cx="3390271" cy="3110757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CFEDEF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1240" name="texte complémentaire">
              <a:extLst>
                <a:ext uri="{FF2B5EF4-FFF2-40B4-BE49-F238E27FC236}">
                  <a16:creationId xmlns:a16="http://schemas.microsoft.com/office/drawing/2014/main" id="{49091521-A8B7-473E-9EA8-9F31845023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7744" y="2599264"/>
              <a:ext cx="2930525" cy="2269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000" b="1">
                  <a:solidFill>
                    <a:srgbClr val="0070C0"/>
                  </a:solidFill>
                  <a:cs typeface="Arial" panose="020B0604020202020204" pitchFamily="34" charset="0"/>
                </a:rPr>
                <a:t>Le NO</a:t>
              </a:r>
              <a:r>
                <a:rPr lang="fr-FR" altLang="fr-FR" sz="2000" b="1" baseline="-25000">
                  <a:solidFill>
                    <a:srgbClr val="0070C0"/>
                  </a:solidFill>
                  <a:cs typeface="Arial" panose="020B0604020202020204" pitchFamily="34" charset="0"/>
                </a:rPr>
                <a:t>2</a:t>
              </a:r>
              <a:r>
                <a:rPr lang="fr-FR" altLang="fr-FR" sz="2000" b="1">
                  <a:solidFill>
                    <a:srgbClr val="0070C0"/>
                  </a:solidFill>
                  <a:cs typeface="Arial" panose="020B0604020202020204" pitchFamily="34" charset="0"/>
                </a:rPr>
                <a:t> se rencontre également à l’intérieur des locaux dans lesquels fonctionnent des appareils au gaz tels que les gazinières et le chauffe-eau !</a:t>
              </a:r>
              <a:endParaRPr lang="fr-FR" altLang="fr-FR" sz="2500" b="1">
                <a:solidFill>
                  <a:srgbClr val="0070C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A519B217-DB1A-494E-BB25-9BA896CEF8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7001">
            <a:off x="6496050" y="1274763"/>
            <a:ext cx="2990850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680D4AE-87EA-480A-81E9-5313063959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50731">
            <a:off x="9286875" y="1165225"/>
            <a:ext cx="3254375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13" name="Groupe 63">
            <a:extLst>
              <a:ext uri="{FF2B5EF4-FFF2-40B4-BE49-F238E27FC236}">
                <a16:creationId xmlns:a16="http://schemas.microsoft.com/office/drawing/2014/main" id="{72B29AEC-045B-4904-989C-6A3A8CB7DB97}"/>
              </a:ext>
            </a:extLst>
          </p:cNvPr>
          <p:cNvGrpSpPr>
            <a:grpSpLocks/>
          </p:cNvGrpSpPr>
          <p:nvPr/>
        </p:nvGrpSpPr>
        <p:grpSpPr bwMode="auto">
          <a:xfrm>
            <a:off x="184150" y="1125538"/>
            <a:ext cx="1158875" cy="4846637"/>
            <a:chOff x="7302947" y="526871"/>
            <a:chExt cx="1230993" cy="5818154"/>
          </a:xfrm>
        </p:grpSpPr>
        <p:grpSp>
          <p:nvGrpSpPr>
            <p:cNvPr id="51216" name="Groupe 64">
              <a:extLst>
                <a:ext uri="{FF2B5EF4-FFF2-40B4-BE49-F238E27FC236}">
                  <a16:creationId xmlns:a16="http://schemas.microsoft.com/office/drawing/2014/main" id="{02324CBD-8BFA-41FB-ABE5-1B2F3ABEDC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7625" y="526871"/>
              <a:ext cx="559109" cy="1363576"/>
              <a:chOff x="1705168" y="748754"/>
              <a:chExt cx="559109" cy="1363576"/>
            </a:xfrm>
          </p:grpSpPr>
          <p:grpSp>
            <p:nvGrpSpPr>
              <p:cNvPr id="51233" name="Groupe 81">
                <a:extLst>
                  <a:ext uri="{FF2B5EF4-FFF2-40B4-BE49-F238E27FC236}">
                    <a16:creationId xmlns:a16="http://schemas.microsoft.com/office/drawing/2014/main" id="{CF1FDFB5-6983-462C-A67F-2B31FD6468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05168" y="1550452"/>
                <a:ext cx="512653" cy="561878"/>
                <a:chOff x="1629081" y="1917825"/>
                <a:chExt cx="512653" cy="561878"/>
              </a:xfrm>
            </p:grpSpPr>
            <p:sp>
              <p:nvSpPr>
                <p:cNvPr id="68" name="Ellipse 67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1579A4B1-7321-4540-AB3A-1A1E746BF38C}"/>
                    </a:ext>
                  </a:extLst>
                </p:cNvPr>
                <p:cNvSpPr/>
                <p:nvPr/>
              </p:nvSpPr>
              <p:spPr>
                <a:xfrm>
                  <a:off x="1628406" y="1918434"/>
                  <a:ext cx="497457" cy="5621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A59CF">
                        <a:tint val="66000"/>
                        <a:satMod val="160000"/>
                      </a:srgbClr>
                    </a:gs>
                    <a:gs pos="50000">
                      <a:srgbClr val="6A59CF">
                        <a:tint val="44500"/>
                        <a:satMod val="160000"/>
                      </a:srgbClr>
                    </a:gs>
                    <a:gs pos="100000">
                      <a:srgbClr val="6A59C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n>
                  <a:solidFill>
                    <a:srgbClr val="9C5BCD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51238" name="ZoneTexte 86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42FE2E89-197C-4D5D-919F-47E375B6EBF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6097" y="1968173"/>
                  <a:ext cx="425637" cy="3815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600" b="1">
                      <a:solidFill>
                        <a:srgbClr val="9C5BCD"/>
                      </a:solidFill>
                    </a:rPr>
                    <a:t>S</a:t>
                  </a:r>
                  <a:r>
                    <a:rPr lang="fr-FR" altLang="fr-FR" sz="1600" b="1" baseline="-25000">
                      <a:solidFill>
                        <a:srgbClr val="9C5BCD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51234" name="Groupe 82">
                <a:extLst>
                  <a:ext uri="{FF2B5EF4-FFF2-40B4-BE49-F238E27FC236}">
                    <a16:creationId xmlns:a16="http://schemas.microsoft.com/office/drawing/2014/main" id="{07E80D8B-02C0-47A7-8144-E024CA731A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1232" y="748754"/>
                <a:ext cx="513045" cy="527373"/>
                <a:chOff x="1675145" y="304231"/>
                <a:chExt cx="513045" cy="527373"/>
              </a:xfrm>
            </p:grpSpPr>
            <p:sp>
              <p:nvSpPr>
                <p:cNvPr id="66" name="Ellipse 65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159B2368-E25E-4FB8-8E14-684E33485E31}"/>
                    </a:ext>
                  </a:extLst>
                </p:cNvPr>
                <p:cNvSpPr/>
                <p:nvPr/>
              </p:nvSpPr>
              <p:spPr>
                <a:xfrm>
                  <a:off x="1619976" y="304231"/>
                  <a:ext cx="553104" cy="527883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67" name="ZoneTexte 66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F3D58520-B3A0-4545-88A8-81D079EEFA47}"/>
                    </a:ext>
                  </a:extLst>
                </p:cNvPr>
                <p:cNvSpPr txBox="1"/>
                <p:nvPr/>
              </p:nvSpPr>
              <p:spPr>
                <a:xfrm>
                  <a:off x="1707663" y="355685"/>
                  <a:ext cx="480593" cy="381144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1</a:t>
                  </a:r>
                </a:p>
              </p:txBody>
            </p:sp>
          </p:grpSp>
        </p:grpSp>
        <p:sp>
          <p:nvSpPr>
            <p:cNvPr id="48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2947" y="1885647"/>
              <a:ext cx="1230993" cy="625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CAUSES DE LA POLLUTION ATMOSPHÉRIQUE</a:t>
              </a:r>
            </a:p>
          </p:txBody>
        </p:sp>
        <p:grpSp>
          <p:nvGrpSpPr>
            <p:cNvPr id="51218" name="Groupe 66">
              <a:extLst>
                <a:ext uri="{FF2B5EF4-FFF2-40B4-BE49-F238E27FC236}">
                  <a16:creationId xmlns:a16="http://schemas.microsoft.com/office/drawing/2014/main" id="{B6F287C3-A9E9-4138-B1EB-B1269BDB83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76148" y="2557308"/>
              <a:ext cx="513046" cy="561877"/>
              <a:chOff x="258381" y="1077342"/>
              <a:chExt cx="513046" cy="561877"/>
            </a:xfrm>
          </p:grpSpPr>
          <p:sp>
            <p:nvSpPr>
              <p:cNvPr id="62" name="Ellipse 61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E557C765-4EEA-4880-8A2D-EE6EE577A4C3}"/>
                  </a:ext>
                </a:extLst>
              </p:cNvPr>
              <p:cNvSpPr/>
              <p:nvPr/>
            </p:nvSpPr>
            <p:spPr>
              <a:xfrm>
                <a:off x="258360" y="1076493"/>
                <a:ext cx="497457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3" name="ZoneTexte 62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2A86AB28-777D-4487-80C2-BEBD5B8D1D6D}"/>
                  </a:ext>
                </a:extLst>
              </p:cNvPr>
              <p:cNvSpPr txBox="1"/>
              <p:nvPr/>
            </p:nvSpPr>
            <p:spPr>
              <a:xfrm>
                <a:off x="346047" y="11279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3</a:t>
                </a:r>
              </a:p>
            </p:txBody>
          </p:sp>
        </p:grpSp>
        <p:grpSp>
          <p:nvGrpSpPr>
            <p:cNvPr id="51219" name="Groupe 67">
              <a:extLst>
                <a:ext uri="{FF2B5EF4-FFF2-40B4-BE49-F238E27FC236}">
                  <a16:creationId xmlns:a16="http://schemas.microsoft.com/office/drawing/2014/main" id="{54D09951-153C-4DCD-9839-936DA04FF9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26908" y="3370118"/>
              <a:ext cx="513048" cy="561877"/>
              <a:chOff x="220715" y="1076845"/>
              <a:chExt cx="513048" cy="561877"/>
            </a:xfrm>
          </p:grpSpPr>
          <p:sp>
            <p:nvSpPr>
              <p:cNvPr id="60" name="Ellipse 5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0C40FFF0-0017-4CB8-8652-178DED82D2DB}"/>
                  </a:ext>
                </a:extLst>
              </p:cNvPr>
              <p:cNvSpPr/>
              <p:nvPr/>
            </p:nvSpPr>
            <p:spPr>
              <a:xfrm>
                <a:off x="221032" y="1076928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1" name="ZoneTexte 60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50D7FB49-80CD-42C5-A721-82B0D2F6FC78}"/>
                  </a:ext>
                </a:extLst>
              </p:cNvPr>
              <p:cNvSpPr txBox="1"/>
              <p:nvPr/>
            </p:nvSpPr>
            <p:spPr>
              <a:xfrm>
                <a:off x="308719" y="1128382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51220" name="Groupe 68">
              <a:extLst>
                <a:ext uri="{FF2B5EF4-FFF2-40B4-BE49-F238E27FC236}">
                  <a16:creationId xmlns:a16="http://schemas.microsoft.com/office/drawing/2014/main" id="{C986E647-CDAF-49DF-8756-35AE46DD19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90377" y="4179753"/>
              <a:ext cx="513045" cy="561877"/>
              <a:chOff x="172610" y="1077516"/>
              <a:chExt cx="513045" cy="561877"/>
            </a:xfrm>
          </p:grpSpPr>
          <p:sp>
            <p:nvSpPr>
              <p:cNvPr id="58" name="Ellipse 57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A4760320-7F43-4490-B16B-85D156B01B63}"/>
                  </a:ext>
                </a:extLst>
              </p:cNvPr>
              <p:cNvSpPr/>
              <p:nvPr/>
            </p:nvSpPr>
            <p:spPr>
              <a:xfrm>
                <a:off x="172359" y="1077893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9" name="ZoneTexte 58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69915845-8857-461D-AF5E-AD933F370383}"/>
                  </a:ext>
                </a:extLst>
              </p:cNvPr>
              <p:cNvSpPr txBox="1"/>
              <p:nvPr/>
            </p:nvSpPr>
            <p:spPr>
              <a:xfrm>
                <a:off x="260047" y="11293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51221" name="Groupe 69">
              <a:extLst>
                <a:ext uri="{FF2B5EF4-FFF2-40B4-BE49-F238E27FC236}">
                  <a16:creationId xmlns:a16="http://schemas.microsoft.com/office/drawing/2014/main" id="{34AF134D-92E5-46B2-A87B-AF122005D8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42724" y="4981450"/>
              <a:ext cx="513046" cy="561877"/>
              <a:chOff x="124957" y="1076428"/>
              <a:chExt cx="513046" cy="561877"/>
            </a:xfrm>
          </p:grpSpPr>
          <p:sp>
            <p:nvSpPr>
              <p:cNvPr id="56" name="Ellipse 5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CAB344E5-DEC3-41AA-8C8A-115DF88C7BEF}"/>
                  </a:ext>
                </a:extLst>
              </p:cNvPr>
              <p:cNvSpPr/>
              <p:nvPr/>
            </p:nvSpPr>
            <p:spPr>
              <a:xfrm>
                <a:off x="125143" y="1075510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7" name="ZoneTexte 56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45305AAA-5C76-4DAE-8696-3C49B6780357}"/>
                  </a:ext>
                </a:extLst>
              </p:cNvPr>
              <p:cNvSpPr txBox="1"/>
              <p:nvPr/>
            </p:nvSpPr>
            <p:spPr>
              <a:xfrm>
                <a:off x="212830" y="1126965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51222" name="Groupe 70">
              <a:extLst>
                <a:ext uri="{FF2B5EF4-FFF2-40B4-BE49-F238E27FC236}">
                  <a16:creationId xmlns:a16="http://schemas.microsoft.com/office/drawing/2014/main" id="{0F48ECF3-3492-475B-8224-5DCD27734B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5073" y="5783148"/>
              <a:ext cx="513046" cy="561877"/>
              <a:chOff x="77306" y="1077236"/>
              <a:chExt cx="513046" cy="561877"/>
            </a:xfrm>
          </p:grpSpPr>
          <p:sp>
            <p:nvSpPr>
              <p:cNvPr id="54" name="Ellipse 53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E13AF45F-A912-4682-8D1F-5CB0E110E675}"/>
                  </a:ext>
                </a:extLst>
              </p:cNvPr>
              <p:cNvSpPr/>
              <p:nvPr/>
            </p:nvSpPr>
            <p:spPr>
              <a:xfrm>
                <a:off x="77926" y="1076927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5" name="ZoneTexte 54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4AD748F8-269A-4493-B1BE-60D656215E0B}"/>
                  </a:ext>
                </a:extLst>
              </p:cNvPr>
              <p:cNvSpPr txBox="1"/>
              <p:nvPr/>
            </p:nvSpPr>
            <p:spPr>
              <a:xfrm>
                <a:off x="165614" y="1128381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</p:grpSp>
      <p:pic>
        <p:nvPicPr>
          <p:cNvPr id="51214" name="Image 1">
            <a:extLst>
              <a:ext uri="{FF2B5EF4-FFF2-40B4-BE49-F238E27FC236}">
                <a16:creationId xmlns:a16="http://schemas.microsoft.com/office/drawing/2014/main" id="{F9C81939-4904-42EA-A41C-976AAA351F7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Espace réservé du numéro de diapositive 1">
            <a:extLst>
              <a:ext uri="{FF2B5EF4-FFF2-40B4-BE49-F238E27FC236}">
                <a16:creationId xmlns:a16="http://schemas.microsoft.com/office/drawing/2014/main" id="{38299F60-5D83-476A-83A4-ACBDC2B80003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3AA230E5-C43A-4CFE-A148-B5BED022DB0E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27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45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D003FCA-209C-46B4-8778-7178C67E9886}"/>
              </a:ext>
            </a:extLst>
          </p:cNvPr>
          <p:cNvSpPr/>
          <p:nvPr/>
        </p:nvSpPr>
        <p:spPr>
          <a:xfrm>
            <a:off x="871538" y="-12700"/>
            <a:ext cx="11320462" cy="1573213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C8778580-A260-4CE4-A477-EE42BBC8F215}"/>
              </a:ext>
            </a:extLst>
          </p:cNvPr>
          <p:cNvSpPr/>
          <p:nvPr/>
        </p:nvSpPr>
        <p:spPr>
          <a:xfrm>
            <a:off x="-9525" y="-101600"/>
            <a:ext cx="1541463" cy="6997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 dirty="0"/>
          </a:p>
        </p:txBody>
      </p:sp>
      <p:pic>
        <p:nvPicPr>
          <p:cNvPr id="53252" name="Image 1">
            <a:hlinkClick r:id="rId2" action="ppaction://hlinksldjump"/>
            <a:extLst>
              <a:ext uri="{FF2B5EF4-FFF2-40B4-BE49-F238E27FC236}">
                <a16:creationId xmlns:a16="http://schemas.microsoft.com/office/drawing/2014/main" id="{A180D747-49FA-4B56-989C-6B32BAED9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076950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A8940DF7-A812-4277-B507-7DB48FA05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1938" y="58738"/>
            <a:ext cx="10253662" cy="9017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3600" b="1" dirty="0">
                <a:solidFill>
                  <a:schemeClr val="accent5">
                    <a:lumMod val="75000"/>
                  </a:schemeClr>
                </a:solidFill>
              </a:rPr>
              <a:t>Le benzène (C</a:t>
            </a:r>
            <a:r>
              <a:rPr lang="fr-FR" altLang="fr-FR" sz="3600" b="1" baseline="-25000" dirty="0">
                <a:solidFill>
                  <a:schemeClr val="accent5">
                    <a:lumMod val="75000"/>
                  </a:schemeClr>
                </a:solidFill>
              </a:rPr>
              <a:t>6</a:t>
            </a:r>
            <a:r>
              <a:rPr lang="fr-FR" altLang="fr-FR" sz="3600" b="1" dirty="0">
                <a:solidFill>
                  <a:schemeClr val="accent5">
                    <a:lumMod val="75000"/>
                  </a:schemeClr>
                </a:solidFill>
              </a:rPr>
              <a:t>H</a:t>
            </a:r>
            <a:r>
              <a:rPr lang="fr-FR" altLang="fr-FR" sz="3600" b="1" baseline="-25000" dirty="0">
                <a:solidFill>
                  <a:schemeClr val="accent5">
                    <a:lumMod val="75000"/>
                  </a:schemeClr>
                </a:solidFill>
              </a:rPr>
              <a:t>6</a:t>
            </a:r>
            <a:r>
              <a:rPr lang="fr-FR" altLang="fr-FR" sz="3600" b="1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53254" name="Image 24">
            <a:extLst>
              <a:ext uri="{FF2B5EF4-FFF2-40B4-BE49-F238E27FC236}">
                <a16:creationId xmlns:a16="http://schemas.microsoft.com/office/drawing/2014/main" id="{CA6AD135-74E9-4D38-8FBE-2ECF2F68D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184">
            <a:off x="11101388" y="133350"/>
            <a:ext cx="88265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255" name="Groupe 72">
            <a:extLst>
              <a:ext uri="{FF2B5EF4-FFF2-40B4-BE49-F238E27FC236}">
                <a16:creationId xmlns:a16="http://schemas.microsoft.com/office/drawing/2014/main" id="{841D505D-6551-42D1-9103-098E9DBCAF94}"/>
              </a:ext>
            </a:extLst>
          </p:cNvPr>
          <p:cNvGrpSpPr>
            <a:grpSpLocks/>
          </p:cNvGrpSpPr>
          <p:nvPr/>
        </p:nvGrpSpPr>
        <p:grpSpPr bwMode="auto">
          <a:xfrm>
            <a:off x="1739900" y="1909763"/>
            <a:ext cx="4874978" cy="2849333"/>
            <a:chOff x="5958202" y="2775298"/>
            <a:chExt cx="4829784" cy="1882407"/>
          </a:xfrm>
        </p:grpSpPr>
        <p:sp>
          <p:nvSpPr>
            <p:cNvPr id="28" name="Ellipse 3">
              <a:extLst>
                <a:ext uri="{FF2B5EF4-FFF2-40B4-BE49-F238E27FC236}">
                  <a16:creationId xmlns:a16="http://schemas.microsoft.com/office/drawing/2014/main" id="{CA0879C7-2C1E-4762-B81C-C307876202FD}"/>
                </a:ext>
              </a:extLst>
            </p:cNvPr>
            <p:cNvSpPr/>
            <p:nvPr/>
          </p:nvSpPr>
          <p:spPr bwMode="auto">
            <a:xfrm>
              <a:off x="5958202" y="2775298"/>
              <a:ext cx="4829784" cy="1707880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FBD9DC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/>
            </a:p>
          </p:txBody>
        </p:sp>
        <p:sp>
          <p:nvSpPr>
            <p:cNvPr id="53287" name="Rectangle 81">
              <a:extLst>
                <a:ext uri="{FF2B5EF4-FFF2-40B4-BE49-F238E27FC236}">
                  <a16:creationId xmlns:a16="http://schemas.microsoft.com/office/drawing/2014/main" id="{B712DD60-3B58-4948-B48E-9F17A1F7A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3385" y="3025043"/>
              <a:ext cx="3875724" cy="163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fr-FR" altLang="fr-FR" sz="2400" dirty="0">
                  <a:solidFill>
                    <a:srgbClr val="FF2E50"/>
                  </a:solidFill>
                  <a:cs typeface="Arial" panose="020B0604020202020204" pitchFamily="34" charset="0"/>
                </a:rPr>
                <a:t>Le benzène (C</a:t>
              </a:r>
              <a:r>
                <a:rPr lang="fr-FR" altLang="fr-FR" sz="2400" baseline="-25000" dirty="0">
                  <a:solidFill>
                    <a:srgbClr val="FF2E50"/>
                  </a:solidFill>
                  <a:cs typeface="Arial" panose="020B0604020202020204" pitchFamily="34" charset="0"/>
                </a:rPr>
                <a:t>6</a:t>
              </a:r>
              <a:r>
                <a:rPr lang="fr-FR" altLang="fr-FR" sz="2400" dirty="0">
                  <a:solidFill>
                    <a:srgbClr val="FF2E50"/>
                  </a:solidFill>
                  <a:cs typeface="Arial" panose="020B0604020202020204" pitchFamily="34" charset="0"/>
                </a:rPr>
                <a:t>H</a:t>
              </a:r>
              <a:r>
                <a:rPr lang="fr-FR" altLang="fr-FR" sz="2400" baseline="-25000" dirty="0">
                  <a:solidFill>
                    <a:srgbClr val="FF2E50"/>
                  </a:solidFill>
                  <a:cs typeface="Arial" panose="020B0604020202020204" pitchFamily="34" charset="0"/>
                </a:rPr>
                <a:t>6</a:t>
              </a:r>
              <a:r>
                <a:rPr lang="fr-FR" altLang="fr-FR" sz="2400" dirty="0">
                  <a:solidFill>
                    <a:srgbClr val="FF2E50"/>
                  </a:solidFill>
                  <a:cs typeface="Arial" panose="020B0604020202020204" pitchFamily="34" charset="0"/>
                </a:rPr>
                <a:t>) est un composé organique appartenant à la famille des hydrocarbures aromatiques monocycliques.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445C12C3-81B3-41AB-BE39-9F497080F1C9}"/>
              </a:ext>
            </a:extLst>
          </p:cNvPr>
          <p:cNvGrpSpPr>
            <a:grpSpLocks/>
          </p:cNvGrpSpPr>
          <p:nvPr/>
        </p:nvGrpSpPr>
        <p:grpSpPr bwMode="auto">
          <a:xfrm>
            <a:off x="5499100" y="3660775"/>
            <a:ext cx="5691188" cy="2682875"/>
            <a:chOff x="5499893" y="3660383"/>
            <a:chExt cx="5691188" cy="2682875"/>
          </a:xfrm>
        </p:grpSpPr>
        <p:sp>
          <p:nvSpPr>
            <p:cNvPr id="17" name="Ellipse 3">
              <a:extLst>
                <a:ext uri="{FF2B5EF4-FFF2-40B4-BE49-F238E27FC236}">
                  <a16:creationId xmlns:a16="http://schemas.microsoft.com/office/drawing/2014/main" id="{6CD63159-64DA-48E2-B2A4-B5F2B1896457}"/>
                </a:ext>
              </a:extLst>
            </p:cNvPr>
            <p:cNvSpPr/>
            <p:nvPr/>
          </p:nvSpPr>
          <p:spPr bwMode="auto">
            <a:xfrm>
              <a:off x="5499893" y="3660383"/>
              <a:ext cx="5691188" cy="2682875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8" name="l'épaisseur de la zone respirable">
              <a:extLst>
                <a:ext uri="{FF2B5EF4-FFF2-40B4-BE49-F238E27FC236}">
                  <a16:creationId xmlns:a16="http://schemas.microsoft.com/office/drawing/2014/main" id="{5F6F69CF-6991-4B54-836F-A90D9CF4E1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63530" y="4251916"/>
              <a:ext cx="4581525" cy="156966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fr-FR" sz="2400" b="1" dirty="0">
                  <a:solidFill>
                    <a:schemeClr val="accent1"/>
                  </a:solidFill>
                  <a:cs typeface="Arial" panose="020B0604020202020204" pitchFamily="34" charset="0"/>
                </a:rPr>
                <a:t>Les sources principales sont </a:t>
              </a:r>
              <a:r>
                <a:rPr lang="fr-FR" sz="2400" b="1" dirty="0">
                  <a:solidFill>
                    <a:schemeClr val="accent5">
                      <a:lumMod val="75000"/>
                    </a:schemeClr>
                  </a:solidFill>
                  <a:cs typeface="Arial" panose="020B0604020202020204" pitchFamily="34" charset="0"/>
                </a:rPr>
                <a:t>les sources de combustion (dont le tabagisme), le transport routier et les activités industrielles.</a:t>
              </a:r>
              <a:endParaRPr lang="fr-FR" altLang="fr-FR" sz="2400" b="1" dirty="0">
                <a:solidFill>
                  <a:schemeClr val="accent1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DAB904E9-5271-4A5F-A43B-D15C6C7D68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81">
            <a:off x="7218363" y="1397000"/>
            <a:ext cx="3195637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258" name="Groupe 63">
            <a:extLst>
              <a:ext uri="{FF2B5EF4-FFF2-40B4-BE49-F238E27FC236}">
                <a16:creationId xmlns:a16="http://schemas.microsoft.com/office/drawing/2014/main" id="{197B65BE-0F89-4F03-82A0-8E519DA4C1F2}"/>
              </a:ext>
            </a:extLst>
          </p:cNvPr>
          <p:cNvGrpSpPr>
            <a:grpSpLocks/>
          </p:cNvGrpSpPr>
          <p:nvPr/>
        </p:nvGrpSpPr>
        <p:grpSpPr bwMode="auto">
          <a:xfrm>
            <a:off x="184150" y="1125538"/>
            <a:ext cx="1158875" cy="4846637"/>
            <a:chOff x="7302947" y="526871"/>
            <a:chExt cx="1230993" cy="5818154"/>
          </a:xfrm>
        </p:grpSpPr>
        <p:grpSp>
          <p:nvGrpSpPr>
            <p:cNvPr id="53261" name="Groupe 64">
              <a:extLst>
                <a:ext uri="{FF2B5EF4-FFF2-40B4-BE49-F238E27FC236}">
                  <a16:creationId xmlns:a16="http://schemas.microsoft.com/office/drawing/2014/main" id="{1899EA42-70AE-4DA2-A3AF-50EAE502B1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7625" y="526871"/>
              <a:ext cx="559109" cy="1363576"/>
              <a:chOff x="1705168" y="748754"/>
              <a:chExt cx="559109" cy="1363576"/>
            </a:xfrm>
          </p:grpSpPr>
          <p:grpSp>
            <p:nvGrpSpPr>
              <p:cNvPr id="53278" name="Groupe 81">
                <a:extLst>
                  <a:ext uri="{FF2B5EF4-FFF2-40B4-BE49-F238E27FC236}">
                    <a16:creationId xmlns:a16="http://schemas.microsoft.com/office/drawing/2014/main" id="{039A68D0-5206-495A-9FFB-07FD41305B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05168" y="1550452"/>
                <a:ext cx="512653" cy="561878"/>
                <a:chOff x="1629081" y="1917825"/>
                <a:chExt cx="512653" cy="561878"/>
              </a:xfrm>
            </p:grpSpPr>
            <p:sp>
              <p:nvSpPr>
                <p:cNvPr id="65" name="Ellipse 64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61E3CBB4-AA65-4090-8C67-88B8122270AA}"/>
                    </a:ext>
                  </a:extLst>
                </p:cNvPr>
                <p:cNvSpPr/>
                <p:nvPr/>
              </p:nvSpPr>
              <p:spPr>
                <a:xfrm>
                  <a:off x="1628406" y="1918434"/>
                  <a:ext cx="497457" cy="5621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A59CF">
                        <a:tint val="66000"/>
                        <a:satMod val="160000"/>
                      </a:srgbClr>
                    </a:gs>
                    <a:gs pos="50000">
                      <a:srgbClr val="6A59CF">
                        <a:tint val="44500"/>
                        <a:satMod val="160000"/>
                      </a:srgbClr>
                    </a:gs>
                    <a:gs pos="100000">
                      <a:srgbClr val="6A59C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n>
                  <a:solidFill>
                    <a:srgbClr val="9C5BCD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53283" name="ZoneTexte 86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B51F75A0-0BA7-4465-91D8-7D3178034A1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6097" y="1968173"/>
                  <a:ext cx="425637" cy="3815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600" b="1">
                      <a:solidFill>
                        <a:srgbClr val="9C5BCD"/>
                      </a:solidFill>
                    </a:rPr>
                    <a:t>S</a:t>
                  </a:r>
                  <a:r>
                    <a:rPr lang="fr-FR" altLang="fr-FR" sz="1600" b="1" baseline="-25000">
                      <a:solidFill>
                        <a:srgbClr val="9C5BCD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53279" name="Groupe 82">
                <a:extLst>
                  <a:ext uri="{FF2B5EF4-FFF2-40B4-BE49-F238E27FC236}">
                    <a16:creationId xmlns:a16="http://schemas.microsoft.com/office/drawing/2014/main" id="{F134D275-6392-444A-9993-E28D5F839D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1232" y="748754"/>
                <a:ext cx="513045" cy="527373"/>
                <a:chOff x="1675145" y="304231"/>
                <a:chExt cx="513045" cy="527373"/>
              </a:xfrm>
            </p:grpSpPr>
            <p:sp>
              <p:nvSpPr>
                <p:cNvPr id="63" name="Ellipse 62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7DF22876-1DAD-4682-B900-1509960F352F}"/>
                    </a:ext>
                  </a:extLst>
                </p:cNvPr>
                <p:cNvSpPr/>
                <p:nvPr/>
              </p:nvSpPr>
              <p:spPr>
                <a:xfrm>
                  <a:off x="1619976" y="304231"/>
                  <a:ext cx="553104" cy="527883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64" name="ZoneTexte 63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3D260FF6-F868-4BD9-89CE-F8FF27DA2252}"/>
                    </a:ext>
                  </a:extLst>
                </p:cNvPr>
                <p:cNvSpPr txBox="1"/>
                <p:nvPr/>
              </p:nvSpPr>
              <p:spPr>
                <a:xfrm>
                  <a:off x="1707663" y="355685"/>
                  <a:ext cx="480593" cy="381144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1</a:t>
                  </a:r>
                </a:p>
              </p:txBody>
            </p:sp>
          </p:grpSp>
        </p:grpSp>
        <p:sp>
          <p:nvSpPr>
            <p:cNvPr id="45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2947" y="1885647"/>
              <a:ext cx="1230993" cy="625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CAUSES DE LA POLLUTION ATMOSPHÉRIQUE</a:t>
              </a:r>
            </a:p>
          </p:txBody>
        </p:sp>
        <p:grpSp>
          <p:nvGrpSpPr>
            <p:cNvPr id="53263" name="Groupe 66">
              <a:extLst>
                <a:ext uri="{FF2B5EF4-FFF2-40B4-BE49-F238E27FC236}">
                  <a16:creationId xmlns:a16="http://schemas.microsoft.com/office/drawing/2014/main" id="{2F61BD1C-7444-4450-8E49-D149B008D3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76148" y="2557308"/>
              <a:ext cx="513046" cy="561877"/>
              <a:chOff x="258381" y="1077342"/>
              <a:chExt cx="513046" cy="561877"/>
            </a:xfrm>
          </p:grpSpPr>
          <p:sp>
            <p:nvSpPr>
              <p:cNvPr id="59" name="Ellipse 58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F69733B6-D6B7-44B4-B6A6-32C0128D5F64}"/>
                  </a:ext>
                </a:extLst>
              </p:cNvPr>
              <p:cNvSpPr/>
              <p:nvPr/>
            </p:nvSpPr>
            <p:spPr>
              <a:xfrm>
                <a:off x="258360" y="1076493"/>
                <a:ext cx="497457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0" name="ZoneTexte 59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BAFC61DF-D1DF-4B6B-BB59-E96F031BB434}"/>
                  </a:ext>
                </a:extLst>
              </p:cNvPr>
              <p:cNvSpPr txBox="1"/>
              <p:nvPr/>
            </p:nvSpPr>
            <p:spPr>
              <a:xfrm>
                <a:off x="346047" y="11279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3</a:t>
                </a:r>
              </a:p>
            </p:txBody>
          </p:sp>
        </p:grpSp>
        <p:grpSp>
          <p:nvGrpSpPr>
            <p:cNvPr id="53264" name="Groupe 67">
              <a:extLst>
                <a:ext uri="{FF2B5EF4-FFF2-40B4-BE49-F238E27FC236}">
                  <a16:creationId xmlns:a16="http://schemas.microsoft.com/office/drawing/2014/main" id="{AD88299F-09FC-4A44-A0E9-1859F1B38C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26908" y="3370118"/>
              <a:ext cx="513048" cy="561877"/>
              <a:chOff x="220715" y="1076845"/>
              <a:chExt cx="513048" cy="561877"/>
            </a:xfrm>
          </p:grpSpPr>
          <p:sp>
            <p:nvSpPr>
              <p:cNvPr id="57" name="Ellipse 56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141E2AB0-E1DA-4F5A-B455-980FAE19FF19}"/>
                  </a:ext>
                </a:extLst>
              </p:cNvPr>
              <p:cNvSpPr/>
              <p:nvPr/>
            </p:nvSpPr>
            <p:spPr>
              <a:xfrm>
                <a:off x="221032" y="1076928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8" name="ZoneTexte 57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5C984215-51A3-4C4A-9387-3122788FF888}"/>
                  </a:ext>
                </a:extLst>
              </p:cNvPr>
              <p:cNvSpPr txBox="1"/>
              <p:nvPr/>
            </p:nvSpPr>
            <p:spPr>
              <a:xfrm>
                <a:off x="308719" y="1128382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53265" name="Groupe 68">
              <a:extLst>
                <a:ext uri="{FF2B5EF4-FFF2-40B4-BE49-F238E27FC236}">
                  <a16:creationId xmlns:a16="http://schemas.microsoft.com/office/drawing/2014/main" id="{FE25E741-CE65-4A4F-B2A4-EC5C04D649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90377" y="4179753"/>
              <a:ext cx="513045" cy="561877"/>
              <a:chOff x="172610" y="1077516"/>
              <a:chExt cx="513045" cy="561877"/>
            </a:xfrm>
          </p:grpSpPr>
          <p:sp>
            <p:nvSpPr>
              <p:cNvPr id="55" name="Ellipse 54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E34ABC4E-1B5C-486D-A930-B378B1AFDD57}"/>
                  </a:ext>
                </a:extLst>
              </p:cNvPr>
              <p:cNvSpPr/>
              <p:nvPr/>
            </p:nvSpPr>
            <p:spPr>
              <a:xfrm>
                <a:off x="172359" y="1077893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6" name="ZoneTexte 55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6E79C3C9-0983-43D2-AB1C-F70664CBC2F1}"/>
                  </a:ext>
                </a:extLst>
              </p:cNvPr>
              <p:cNvSpPr txBox="1"/>
              <p:nvPr/>
            </p:nvSpPr>
            <p:spPr>
              <a:xfrm>
                <a:off x="260047" y="11293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53266" name="Groupe 69">
              <a:extLst>
                <a:ext uri="{FF2B5EF4-FFF2-40B4-BE49-F238E27FC236}">
                  <a16:creationId xmlns:a16="http://schemas.microsoft.com/office/drawing/2014/main" id="{2175D0C2-9ACC-4163-823C-F122B27666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42724" y="4981450"/>
              <a:ext cx="513046" cy="561877"/>
              <a:chOff x="124957" y="1076428"/>
              <a:chExt cx="513046" cy="561877"/>
            </a:xfrm>
          </p:grpSpPr>
          <p:sp>
            <p:nvSpPr>
              <p:cNvPr id="53" name="Ellipse 52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D9869C46-4E23-4F11-A6C3-54E750CF3FA2}"/>
                  </a:ext>
                </a:extLst>
              </p:cNvPr>
              <p:cNvSpPr/>
              <p:nvPr/>
            </p:nvSpPr>
            <p:spPr>
              <a:xfrm>
                <a:off x="125143" y="1075510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4" name="ZoneTexte 53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63F92C25-0B7B-4F54-B230-118AC8DE0992}"/>
                  </a:ext>
                </a:extLst>
              </p:cNvPr>
              <p:cNvSpPr txBox="1"/>
              <p:nvPr/>
            </p:nvSpPr>
            <p:spPr>
              <a:xfrm>
                <a:off x="212830" y="1126965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53267" name="Groupe 70">
              <a:extLst>
                <a:ext uri="{FF2B5EF4-FFF2-40B4-BE49-F238E27FC236}">
                  <a16:creationId xmlns:a16="http://schemas.microsoft.com/office/drawing/2014/main" id="{14961960-9EC1-4879-A79A-61740FDFD5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5073" y="5783148"/>
              <a:ext cx="513046" cy="561877"/>
              <a:chOff x="77306" y="1077236"/>
              <a:chExt cx="513046" cy="561877"/>
            </a:xfrm>
          </p:grpSpPr>
          <p:sp>
            <p:nvSpPr>
              <p:cNvPr id="51" name="Ellipse 50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3CFA225E-8765-44FD-9289-5CFF4BAA6204}"/>
                  </a:ext>
                </a:extLst>
              </p:cNvPr>
              <p:cNvSpPr/>
              <p:nvPr/>
            </p:nvSpPr>
            <p:spPr>
              <a:xfrm>
                <a:off x="77926" y="1076927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2" name="ZoneTexte 51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E90316E7-A6F8-4DD1-98FD-1217806E6A21}"/>
                  </a:ext>
                </a:extLst>
              </p:cNvPr>
              <p:cNvSpPr txBox="1"/>
              <p:nvPr/>
            </p:nvSpPr>
            <p:spPr>
              <a:xfrm>
                <a:off x="165614" y="1128381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</p:grpSp>
      <p:pic>
        <p:nvPicPr>
          <p:cNvPr id="53259" name="Image 1">
            <a:extLst>
              <a:ext uri="{FF2B5EF4-FFF2-40B4-BE49-F238E27FC236}">
                <a16:creationId xmlns:a16="http://schemas.microsoft.com/office/drawing/2014/main" id="{3A299E4C-8AC5-4009-9EB3-D4E4D06FF4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Espace réservé du numéro de diapositive 1">
            <a:extLst>
              <a:ext uri="{FF2B5EF4-FFF2-40B4-BE49-F238E27FC236}">
                <a16:creationId xmlns:a16="http://schemas.microsoft.com/office/drawing/2014/main" id="{C5204593-4A15-43C5-835D-2FE2182BB30D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95525070-A638-460E-A3B8-54E2403B17C1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28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>
            <a:extLst>
              <a:ext uri="{FF2B5EF4-FFF2-40B4-BE49-F238E27FC236}">
                <a16:creationId xmlns:a16="http://schemas.microsoft.com/office/drawing/2014/main" id="{569B56F9-3D8E-4FDE-878D-C57626F91BAA}"/>
              </a:ext>
            </a:extLst>
          </p:cNvPr>
          <p:cNvSpPr/>
          <p:nvPr/>
        </p:nvSpPr>
        <p:spPr>
          <a:xfrm>
            <a:off x="871538" y="-12700"/>
            <a:ext cx="11320462" cy="181610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/>
          </a:p>
        </p:txBody>
      </p:sp>
      <p:sp>
        <p:nvSpPr>
          <p:cNvPr id="50" name="Rectangle 1">
            <a:extLst>
              <a:ext uri="{FF2B5EF4-FFF2-40B4-BE49-F238E27FC236}">
                <a16:creationId xmlns:a16="http://schemas.microsoft.com/office/drawing/2014/main" id="{6900DA9A-19D5-4014-BB88-8C205680B749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42" name="Rectangle 2">
            <a:extLst>
              <a:ext uri="{FF2B5EF4-FFF2-40B4-BE49-F238E27FC236}">
                <a16:creationId xmlns:a16="http://schemas.microsoft.com/office/drawing/2014/main" id="{0A3F9F04-032C-4881-9E17-655E27176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606425"/>
            <a:ext cx="92964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40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L’infiniment petit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40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Zoom sur les particules PM</a:t>
            </a:r>
            <a:r>
              <a:rPr lang="fr-FR" altLang="fr-FR" sz="4000" b="1" baseline="-2500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10</a:t>
            </a:r>
            <a:r>
              <a:rPr lang="fr-FR" altLang="fr-FR" sz="40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et PM</a:t>
            </a:r>
            <a:r>
              <a:rPr lang="fr-FR" altLang="fr-FR" sz="4000" b="1" baseline="-2500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2.5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fr-FR" altLang="fr-FR" sz="4200" b="1" dirty="0">
              <a:solidFill>
                <a:schemeClr val="accent5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7" name="ZoneTexte 13">
            <a:extLst>
              <a:ext uri="{FF2B5EF4-FFF2-40B4-BE49-F238E27FC236}">
                <a16:creationId xmlns:a16="http://schemas.microsoft.com/office/drawing/2014/main" id="{58A9FB8C-051F-49A2-8034-0740941FC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8550" y="5603875"/>
            <a:ext cx="4329113" cy="1016000"/>
          </a:xfrm>
          <a:custGeom>
            <a:avLst/>
            <a:gdLst>
              <a:gd name="connsiteX0" fmla="*/ 0 w 5938838"/>
              <a:gd name="connsiteY0" fmla="*/ 204315 h 1225868"/>
              <a:gd name="connsiteX1" fmla="*/ 204315 w 5938838"/>
              <a:gd name="connsiteY1" fmla="*/ 0 h 1225868"/>
              <a:gd name="connsiteX2" fmla="*/ 5734523 w 5938838"/>
              <a:gd name="connsiteY2" fmla="*/ 0 h 1225868"/>
              <a:gd name="connsiteX3" fmla="*/ 5938838 w 5938838"/>
              <a:gd name="connsiteY3" fmla="*/ 204315 h 1225868"/>
              <a:gd name="connsiteX4" fmla="*/ 5938838 w 5938838"/>
              <a:gd name="connsiteY4" fmla="*/ 1021553 h 1225868"/>
              <a:gd name="connsiteX5" fmla="*/ 5734523 w 5938838"/>
              <a:gd name="connsiteY5" fmla="*/ 1225868 h 1225868"/>
              <a:gd name="connsiteX6" fmla="*/ 204315 w 5938838"/>
              <a:gd name="connsiteY6" fmla="*/ 1225868 h 1225868"/>
              <a:gd name="connsiteX7" fmla="*/ 0 w 5938838"/>
              <a:gd name="connsiteY7" fmla="*/ 1021553 h 1225868"/>
              <a:gd name="connsiteX8" fmla="*/ 0 w 5938838"/>
              <a:gd name="connsiteY8" fmla="*/ 204315 h 1225868"/>
              <a:gd name="connsiteX0" fmla="*/ 0 w 5938838"/>
              <a:gd name="connsiteY0" fmla="*/ 212628 h 1234181"/>
              <a:gd name="connsiteX1" fmla="*/ 761267 w 5938838"/>
              <a:gd name="connsiteY1" fmla="*/ 0 h 1234181"/>
              <a:gd name="connsiteX2" fmla="*/ 5734523 w 5938838"/>
              <a:gd name="connsiteY2" fmla="*/ 8313 h 1234181"/>
              <a:gd name="connsiteX3" fmla="*/ 5938838 w 5938838"/>
              <a:gd name="connsiteY3" fmla="*/ 212628 h 1234181"/>
              <a:gd name="connsiteX4" fmla="*/ 5938838 w 5938838"/>
              <a:gd name="connsiteY4" fmla="*/ 1029866 h 1234181"/>
              <a:gd name="connsiteX5" fmla="*/ 5734523 w 5938838"/>
              <a:gd name="connsiteY5" fmla="*/ 1234181 h 1234181"/>
              <a:gd name="connsiteX6" fmla="*/ 204315 w 5938838"/>
              <a:gd name="connsiteY6" fmla="*/ 1234181 h 1234181"/>
              <a:gd name="connsiteX7" fmla="*/ 0 w 5938838"/>
              <a:gd name="connsiteY7" fmla="*/ 1029866 h 1234181"/>
              <a:gd name="connsiteX8" fmla="*/ 0 w 5938838"/>
              <a:gd name="connsiteY8" fmla="*/ 212628 h 1234181"/>
              <a:gd name="connsiteX0" fmla="*/ 307571 w 5938838"/>
              <a:gd name="connsiteY0" fmla="*/ 395508 h 1234181"/>
              <a:gd name="connsiteX1" fmla="*/ 761267 w 5938838"/>
              <a:gd name="connsiteY1" fmla="*/ 0 h 1234181"/>
              <a:gd name="connsiteX2" fmla="*/ 5734523 w 5938838"/>
              <a:gd name="connsiteY2" fmla="*/ 8313 h 1234181"/>
              <a:gd name="connsiteX3" fmla="*/ 5938838 w 5938838"/>
              <a:gd name="connsiteY3" fmla="*/ 212628 h 1234181"/>
              <a:gd name="connsiteX4" fmla="*/ 5938838 w 5938838"/>
              <a:gd name="connsiteY4" fmla="*/ 1029866 h 1234181"/>
              <a:gd name="connsiteX5" fmla="*/ 5734523 w 5938838"/>
              <a:gd name="connsiteY5" fmla="*/ 1234181 h 1234181"/>
              <a:gd name="connsiteX6" fmla="*/ 204315 w 5938838"/>
              <a:gd name="connsiteY6" fmla="*/ 1234181 h 1234181"/>
              <a:gd name="connsiteX7" fmla="*/ 0 w 5938838"/>
              <a:gd name="connsiteY7" fmla="*/ 1029866 h 1234181"/>
              <a:gd name="connsiteX8" fmla="*/ 307571 w 5938838"/>
              <a:gd name="connsiteY8" fmla="*/ 395508 h 1234181"/>
              <a:gd name="connsiteX0" fmla="*/ 134984 w 5766251"/>
              <a:gd name="connsiteY0" fmla="*/ 395508 h 1234181"/>
              <a:gd name="connsiteX1" fmla="*/ 588680 w 5766251"/>
              <a:gd name="connsiteY1" fmla="*/ 0 h 1234181"/>
              <a:gd name="connsiteX2" fmla="*/ 5561936 w 5766251"/>
              <a:gd name="connsiteY2" fmla="*/ 8313 h 1234181"/>
              <a:gd name="connsiteX3" fmla="*/ 5766251 w 5766251"/>
              <a:gd name="connsiteY3" fmla="*/ 212628 h 1234181"/>
              <a:gd name="connsiteX4" fmla="*/ 5766251 w 5766251"/>
              <a:gd name="connsiteY4" fmla="*/ 1029866 h 1234181"/>
              <a:gd name="connsiteX5" fmla="*/ 5561936 w 5766251"/>
              <a:gd name="connsiteY5" fmla="*/ 1234181 h 1234181"/>
              <a:gd name="connsiteX6" fmla="*/ 31728 w 5766251"/>
              <a:gd name="connsiteY6" fmla="*/ 1234181 h 1234181"/>
              <a:gd name="connsiteX7" fmla="*/ 143297 w 5766251"/>
              <a:gd name="connsiteY7" fmla="*/ 946739 h 1234181"/>
              <a:gd name="connsiteX8" fmla="*/ 134984 w 5766251"/>
              <a:gd name="connsiteY8" fmla="*/ 395508 h 1234181"/>
              <a:gd name="connsiteX0" fmla="*/ 0 w 5631267"/>
              <a:gd name="connsiteY0" fmla="*/ 395508 h 1242494"/>
              <a:gd name="connsiteX1" fmla="*/ 453696 w 5631267"/>
              <a:gd name="connsiteY1" fmla="*/ 0 h 1242494"/>
              <a:gd name="connsiteX2" fmla="*/ 5426952 w 5631267"/>
              <a:gd name="connsiteY2" fmla="*/ 8313 h 1242494"/>
              <a:gd name="connsiteX3" fmla="*/ 5631267 w 5631267"/>
              <a:gd name="connsiteY3" fmla="*/ 212628 h 1242494"/>
              <a:gd name="connsiteX4" fmla="*/ 5631267 w 5631267"/>
              <a:gd name="connsiteY4" fmla="*/ 1029866 h 1242494"/>
              <a:gd name="connsiteX5" fmla="*/ 5426952 w 5631267"/>
              <a:gd name="connsiteY5" fmla="*/ 1234181 h 1242494"/>
              <a:gd name="connsiteX6" fmla="*/ 437071 w 5631267"/>
              <a:gd name="connsiteY6" fmla="*/ 1242494 h 1242494"/>
              <a:gd name="connsiteX7" fmla="*/ 8313 w 5631267"/>
              <a:gd name="connsiteY7" fmla="*/ 946739 h 1242494"/>
              <a:gd name="connsiteX8" fmla="*/ 0 w 5631267"/>
              <a:gd name="connsiteY8" fmla="*/ 395508 h 1242494"/>
              <a:gd name="connsiteX0" fmla="*/ 49876 w 5681143"/>
              <a:gd name="connsiteY0" fmla="*/ 395508 h 1242494"/>
              <a:gd name="connsiteX1" fmla="*/ 503572 w 5681143"/>
              <a:gd name="connsiteY1" fmla="*/ 0 h 1242494"/>
              <a:gd name="connsiteX2" fmla="*/ 5476828 w 5681143"/>
              <a:gd name="connsiteY2" fmla="*/ 8313 h 1242494"/>
              <a:gd name="connsiteX3" fmla="*/ 5681143 w 5681143"/>
              <a:gd name="connsiteY3" fmla="*/ 212628 h 1242494"/>
              <a:gd name="connsiteX4" fmla="*/ 5681143 w 5681143"/>
              <a:gd name="connsiteY4" fmla="*/ 1029866 h 1242494"/>
              <a:gd name="connsiteX5" fmla="*/ 5476828 w 5681143"/>
              <a:gd name="connsiteY5" fmla="*/ 1234181 h 1242494"/>
              <a:gd name="connsiteX6" fmla="*/ 486947 w 5681143"/>
              <a:gd name="connsiteY6" fmla="*/ 1242494 h 1242494"/>
              <a:gd name="connsiteX7" fmla="*/ 0 w 5681143"/>
              <a:gd name="connsiteY7" fmla="*/ 880237 h 1242494"/>
              <a:gd name="connsiteX8" fmla="*/ 49876 w 5681143"/>
              <a:gd name="connsiteY8" fmla="*/ 395508 h 1242494"/>
              <a:gd name="connsiteX0" fmla="*/ 59058 w 5690325"/>
              <a:gd name="connsiteY0" fmla="*/ 395508 h 1242494"/>
              <a:gd name="connsiteX1" fmla="*/ 512754 w 5690325"/>
              <a:gd name="connsiteY1" fmla="*/ 0 h 1242494"/>
              <a:gd name="connsiteX2" fmla="*/ 5486010 w 5690325"/>
              <a:gd name="connsiteY2" fmla="*/ 8313 h 1242494"/>
              <a:gd name="connsiteX3" fmla="*/ 5690325 w 5690325"/>
              <a:gd name="connsiteY3" fmla="*/ 212628 h 1242494"/>
              <a:gd name="connsiteX4" fmla="*/ 5690325 w 5690325"/>
              <a:gd name="connsiteY4" fmla="*/ 1029866 h 1242494"/>
              <a:gd name="connsiteX5" fmla="*/ 5486010 w 5690325"/>
              <a:gd name="connsiteY5" fmla="*/ 1234181 h 1242494"/>
              <a:gd name="connsiteX6" fmla="*/ 496129 w 5690325"/>
              <a:gd name="connsiteY6" fmla="*/ 1242494 h 1242494"/>
              <a:gd name="connsiteX7" fmla="*/ 9182 w 5690325"/>
              <a:gd name="connsiteY7" fmla="*/ 880237 h 1242494"/>
              <a:gd name="connsiteX8" fmla="*/ 59058 w 5690325"/>
              <a:gd name="connsiteY8" fmla="*/ 395508 h 1242494"/>
              <a:gd name="connsiteX0" fmla="*/ 5291 w 5727998"/>
              <a:gd name="connsiteY0" fmla="*/ 378883 h 1242494"/>
              <a:gd name="connsiteX1" fmla="*/ 550427 w 5727998"/>
              <a:gd name="connsiteY1" fmla="*/ 0 h 1242494"/>
              <a:gd name="connsiteX2" fmla="*/ 5523683 w 5727998"/>
              <a:gd name="connsiteY2" fmla="*/ 8313 h 1242494"/>
              <a:gd name="connsiteX3" fmla="*/ 5727998 w 5727998"/>
              <a:gd name="connsiteY3" fmla="*/ 212628 h 1242494"/>
              <a:gd name="connsiteX4" fmla="*/ 5727998 w 5727998"/>
              <a:gd name="connsiteY4" fmla="*/ 1029866 h 1242494"/>
              <a:gd name="connsiteX5" fmla="*/ 5523683 w 5727998"/>
              <a:gd name="connsiteY5" fmla="*/ 1234181 h 1242494"/>
              <a:gd name="connsiteX6" fmla="*/ 533802 w 5727998"/>
              <a:gd name="connsiteY6" fmla="*/ 1242494 h 1242494"/>
              <a:gd name="connsiteX7" fmla="*/ 46855 w 5727998"/>
              <a:gd name="connsiteY7" fmla="*/ 880237 h 1242494"/>
              <a:gd name="connsiteX8" fmla="*/ 5291 w 5727998"/>
              <a:gd name="connsiteY8" fmla="*/ 378883 h 1242494"/>
              <a:gd name="connsiteX0" fmla="*/ 5291 w 5727998"/>
              <a:gd name="connsiteY0" fmla="*/ 378883 h 1242494"/>
              <a:gd name="connsiteX1" fmla="*/ 550427 w 5727998"/>
              <a:gd name="connsiteY1" fmla="*/ 0 h 1242494"/>
              <a:gd name="connsiteX2" fmla="*/ 5523683 w 5727998"/>
              <a:gd name="connsiteY2" fmla="*/ 8313 h 1242494"/>
              <a:gd name="connsiteX3" fmla="*/ 5727998 w 5727998"/>
              <a:gd name="connsiteY3" fmla="*/ 212628 h 1242494"/>
              <a:gd name="connsiteX4" fmla="*/ 5727998 w 5727998"/>
              <a:gd name="connsiteY4" fmla="*/ 1029866 h 1242494"/>
              <a:gd name="connsiteX5" fmla="*/ 5523683 w 5727998"/>
              <a:gd name="connsiteY5" fmla="*/ 1234181 h 1242494"/>
              <a:gd name="connsiteX6" fmla="*/ 533802 w 5727998"/>
              <a:gd name="connsiteY6" fmla="*/ 1242494 h 1242494"/>
              <a:gd name="connsiteX7" fmla="*/ 46855 w 5727998"/>
              <a:gd name="connsiteY7" fmla="*/ 880237 h 1242494"/>
              <a:gd name="connsiteX8" fmla="*/ 5291 w 5727998"/>
              <a:gd name="connsiteY8" fmla="*/ 378883 h 1242494"/>
              <a:gd name="connsiteX0" fmla="*/ 26662 w 5749369"/>
              <a:gd name="connsiteY0" fmla="*/ 378883 h 1242494"/>
              <a:gd name="connsiteX1" fmla="*/ 571798 w 5749369"/>
              <a:gd name="connsiteY1" fmla="*/ 0 h 1242494"/>
              <a:gd name="connsiteX2" fmla="*/ 5545054 w 5749369"/>
              <a:gd name="connsiteY2" fmla="*/ 8313 h 1242494"/>
              <a:gd name="connsiteX3" fmla="*/ 5749369 w 5749369"/>
              <a:gd name="connsiteY3" fmla="*/ 212628 h 1242494"/>
              <a:gd name="connsiteX4" fmla="*/ 5749369 w 5749369"/>
              <a:gd name="connsiteY4" fmla="*/ 1029866 h 1242494"/>
              <a:gd name="connsiteX5" fmla="*/ 5545054 w 5749369"/>
              <a:gd name="connsiteY5" fmla="*/ 1234181 h 1242494"/>
              <a:gd name="connsiteX6" fmla="*/ 555173 w 5749369"/>
              <a:gd name="connsiteY6" fmla="*/ 1242494 h 1242494"/>
              <a:gd name="connsiteX7" fmla="*/ 68226 w 5749369"/>
              <a:gd name="connsiteY7" fmla="*/ 880237 h 1242494"/>
              <a:gd name="connsiteX8" fmla="*/ 26662 w 5749369"/>
              <a:gd name="connsiteY8" fmla="*/ 378883 h 1242494"/>
              <a:gd name="connsiteX0" fmla="*/ 33687 w 5756394"/>
              <a:gd name="connsiteY0" fmla="*/ 378883 h 1242494"/>
              <a:gd name="connsiteX1" fmla="*/ 578823 w 5756394"/>
              <a:gd name="connsiteY1" fmla="*/ 0 h 1242494"/>
              <a:gd name="connsiteX2" fmla="*/ 5552079 w 5756394"/>
              <a:gd name="connsiteY2" fmla="*/ 8313 h 1242494"/>
              <a:gd name="connsiteX3" fmla="*/ 5756394 w 5756394"/>
              <a:gd name="connsiteY3" fmla="*/ 212628 h 1242494"/>
              <a:gd name="connsiteX4" fmla="*/ 5756394 w 5756394"/>
              <a:gd name="connsiteY4" fmla="*/ 1029866 h 1242494"/>
              <a:gd name="connsiteX5" fmla="*/ 5552079 w 5756394"/>
              <a:gd name="connsiteY5" fmla="*/ 1234181 h 1242494"/>
              <a:gd name="connsiteX6" fmla="*/ 562198 w 5756394"/>
              <a:gd name="connsiteY6" fmla="*/ 1242494 h 1242494"/>
              <a:gd name="connsiteX7" fmla="*/ 75251 w 5756394"/>
              <a:gd name="connsiteY7" fmla="*/ 880237 h 1242494"/>
              <a:gd name="connsiteX8" fmla="*/ 33687 w 5756394"/>
              <a:gd name="connsiteY8" fmla="*/ 378883 h 1242494"/>
              <a:gd name="connsiteX0" fmla="*/ 33687 w 5756394"/>
              <a:gd name="connsiteY0" fmla="*/ 378883 h 1242494"/>
              <a:gd name="connsiteX1" fmla="*/ 578823 w 5756394"/>
              <a:gd name="connsiteY1" fmla="*/ 0 h 1242494"/>
              <a:gd name="connsiteX2" fmla="*/ 5552079 w 5756394"/>
              <a:gd name="connsiteY2" fmla="*/ 8313 h 1242494"/>
              <a:gd name="connsiteX3" fmla="*/ 5756394 w 5756394"/>
              <a:gd name="connsiteY3" fmla="*/ 212628 h 1242494"/>
              <a:gd name="connsiteX4" fmla="*/ 5756394 w 5756394"/>
              <a:gd name="connsiteY4" fmla="*/ 1029866 h 1242494"/>
              <a:gd name="connsiteX5" fmla="*/ 5552079 w 5756394"/>
              <a:gd name="connsiteY5" fmla="*/ 1234181 h 1242494"/>
              <a:gd name="connsiteX6" fmla="*/ 562198 w 5756394"/>
              <a:gd name="connsiteY6" fmla="*/ 1242494 h 1242494"/>
              <a:gd name="connsiteX7" fmla="*/ 75251 w 5756394"/>
              <a:gd name="connsiteY7" fmla="*/ 880237 h 1242494"/>
              <a:gd name="connsiteX8" fmla="*/ 33687 w 5756394"/>
              <a:gd name="connsiteY8" fmla="*/ 378883 h 1242494"/>
              <a:gd name="connsiteX0" fmla="*/ 33687 w 5756394"/>
              <a:gd name="connsiteY0" fmla="*/ 424193 h 1287804"/>
              <a:gd name="connsiteX1" fmla="*/ 578823 w 5756394"/>
              <a:gd name="connsiteY1" fmla="*/ 45310 h 1287804"/>
              <a:gd name="connsiteX2" fmla="*/ 5552079 w 5756394"/>
              <a:gd name="connsiteY2" fmla="*/ 53623 h 1287804"/>
              <a:gd name="connsiteX3" fmla="*/ 5756394 w 5756394"/>
              <a:gd name="connsiteY3" fmla="*/ 257938 h 1287804"/>
              <a:gd name="connsiteX4" fmla="*/ 5756394 w 5756394"/>
              <a:gd name="connsiteY4" fmla="*/ 1075176 h 1287804"/>
              <a:gd name="connsiteX5" fmla="*/ 5552079 w 5756394"/>
              <a:gd name="connsiteY5" fmla="*/ 1279491 h 1287804"/>
              <a:gd name="connsiteX6" fmla="*/ 562198 w 5756394"/>
              <a:gd name="connsiteY6" fmla="*/ 1287804 h 1287804"/>
              <a:gd name="connsiteX7" fmla="*/ 75251 w 5756394"/>
              <a:gd name="connsiteY7" fmla="*/ 925547 h 1287804"/>
              <a:gd name="connsiteX8" fmla="*/ 33687 w 5756394"/>
              <a:gd name="connsiteY8" fmla="*/ 424193 h 1287804"/>
              <a:gd name="connsiteX0" fmla="*/ 33687 w 5756394"/>
              <a:gd name="connsiteY0" fmla="*/ 448675 h 1312286"/>
              <a:gd name="connsiteX1" fmla="*/ 578823 w 5756394"/>
              <a:gd name="connsiteY1" fmla="*/ 69792 h 1312286"/>
              <a:gd name="connsiteX2" fmla="*/ 4978500 w 5756394"/>
              <a:gd name="connsiteY2" fmla="*/ 11603 h 1312286"/>
              <a:gd name="connsiteX3" fmla="*/ 5756394 w 5756394"/>
              <a:gd name="connsiteY3" fmla="*/ 282420 h 1312286"/>
              <a:gd name="connsiteX4" fmla="*/ 5756394 w 5756394"/>
              <a:gd name="connsiteY4" fmla="*/ 1099658 h 1312286"/>
              <a:gd name="connsiteX5" fmla="*/ 5552079 w 5756394"/>
              <a:gd name="connsiteY5" fmla="*/ 1303973 h 1312286"/>
              <a:gd name="connsiteX6" fmla="*/ 562198 w 5756394"/>
              <a:gd name="connsiteY6" fmla="*/ 1312286 h 1312286"/>
              <a:gd name="connsiteX7" fmla="*/ 75251 w 5756394"/>
              <a:gd name="connsiteY7" fmla="*/ 950029 h 1312286"/>
              <a:gd name="connsiteX8" fmla="*/ 33687 w 5756394"/>
              <a:gd name="connsiteY8" fmla="*/ 448675 h 1312286"/>
              <a:gd name="connsiteX0" fmla="*/ 33687 w 5756394"/>
              <a:gd name="connsiteY0" fmla="*/ 448675 h 1312286"/>
              <a:gd name="connsiteX1" fmla="*/ 578823 w 5756394"/>
              <a:gd name="connsiteY1" fmla="*/ 69792 h 1312286"/>
              <a:gd name="connsiteX2" fmla="*/ 4978500 w 5756394"/>
              <a:gd name="connsiteY2" fmla="*/ 11603 h 1312286"/>
              <a:gd name="connsiteX3" fmla="*/ 5382321 w 5756394"/>
              <a:gd name="connsiteY3" fmla="*/ 398798 h 1312286"/>
              <a:gd name="connsiteX4" fmla="*/ 5756394 w 5756394"/>
              <a:gd name="connsiteY4" fmla="*/ 1099658 h 1312286"/>
              <a:gd name="connsiteX5" fmla="*/ 5552079 w 5756394"/>
              <a:gd name="connsiteY5" fmla="*/ 1303973 h 1312286"/>
              <a:gd name="connsiteX6" fmla="*/ 562198 w 5756394"/>
              <a:gd name="connsiteY6" fmla="*/ 1312286 h 1312286"/>
              <a:gd name="connsiteX7" fmla="*/ 75251 w 5756394"/>
              <a:gd name="connsiteY7" fmla="*/ 950029 h 1312286"/>
              <a:gd name="connsiteX8" fmla="*/ 33687 w 5756394"/>
              <a:gd name="connsiteY8" fmla="*/ 448675 h 1312286"/>
              <a:gd name="connsiteX0" fmla="*/ 33687 w 5581389"/>
              <a:gd name="connsiteY0" fmla="*/ 448675 h 1312286"/>
              <a:gd name="connsiteX1" fmla="*/ 578823 w 5581389"/>
              <a:gd name="connsiteY1" fmla="*/ 69792 h 1312286"/>
              <a:gd name="connsiteX2" fmla="*/ 4978500 w 5581389"/>
              <a:gd name="connsiteY2" fmla="*/ 11603 h 1312286"/>
              <a:gd name="connsiteX3" fmla="*/ 5382321 w 5581389"/>
              <a:gd name="connsiteY3" fmla="*/ 398798 h 1312286"/>
              <a:gd name="connsiteX4" fmla="*/ 5415572 w 5581389"/>
              <a:gd name="connsiteY4" fmla="*/ 999905 h 1312286"/>
              <a:gd name="connsiteX5" fmla="*/ 5552079 w 5581389"/>
              <a:gd name="connsiteY5" fmla="*/ 1303973 h 1312286"/>
              <a:gd name="connsiteX6" fmla="*/ 562198 w 5581389"/>
              <a:gd name="connsiteY6" fmla="*/ 1312286 h 1312286"/>
              <a:gd name="connsiteX7" fmla="*/ 75251 w 5581389"/>
              <a:gd name="connsiteY7" fmla="*/ 950029 h 1312286"/>
              <a:gd name="connsiteX8" fmla="*/ 33687 w 5581389"/>
              <a:gd name="connsiteY8" fmla="*/ 448675 h 1312286"/>
              <a:gd name="connsiteX0" fmla="*/ 33687 w 5415572"/>
              <a:gd name="connsiteY0" fmla="*/ 448675 h 1312286"/>
              <a:gd name="connsiteX1" fmla="*/ 578823 w 5415572"/>
              <a:gd name="connsiteY1" fmla="*/ 69792 h 1312286"/>
              <a:gd name="connsiteX2" fmla="*/ 4978500 w 5415572"/>
              <a:gd name="connsiteY2" fmla="*/ 11603 h 1312286"/>
              <a:gd name="connsiteX3" fmla="*/ 5382321 w 5415572"/>
              <a:gd name="connsiteY3" fmla="*/ 398798 h 1312286"/>
              <a:gd name="connsiteX4" fmla="*/ 5415572 w 5415572"/>
              <a:gd name="connsiteY4" fmla="*/ 999905 h 1312286"/>
              <a:gd name="connsiteX5" fmla="*/ 4687555 w 5415572"/>
              <a:gd name="connsiteY5" fmla="*/ 1287347 h 1312286"/>
              <a:gd name="connsiteX6" fmla="*/ 562198 w 5415572"/>
              <a:gd name="connsiteY6" fmla="*/ 1312286 h 1312286"/>
              <a:gd name="connsiteX7" fmla="*/ 75251 w 5415572"/>
              <a:gd name="connsiteY7" fmla="*/ 950029 h 1312286"/>
              <a:gd name="connsiteX8" fmla="*/ 33687 w 5415572"/>
              <a:gd name="connsiteY8" fmla="*/ 448675 h 1312286"/>
              <a:gd name="connsiteX0" fmla="*/ 33687 w 5415572"/>
              <a:gd name="connsiteY0" fmla="*/ 448675 h 1287347"/>
              <a:gd name="connsiteX1" fmla="*/ 578823 w 5415572"/>
              <a:gd name="connsiteY1" fmla="*/ 69792 h 1287347"/>
              <a:gd name="connsiteX2" fmla="*/ 4978500 w 5415572"/>
              <a:gd name="connsiteY2" fmla="*/ 11603 h 1287347"/>
              <a:gd name="connsiteX3" fmla="*/ 5382321 w 5415572"/>
              <a:gd name="connsiteY3" fmla="*/ 398798 h 1287347"/>
              <a:gd name="connsiteX4" fmla="*/ 5415572 w 5415572"/>
              <a:gd name="connsiteY4" fmla="*/ 999905 h 1287347"/>
              <a:gd name="connsiteX5" fmla="*/ 4687555 w 5415572"/>
              <a:gd name="connsiteY5" fmla="*/ 1287347 h 1287347"/>
              <a:gd name="connsiteX6" fmla="*/ 612075 w 5415572"/>
              <a:gd name="connsiteY6" fmla="*/ 1237471 h 1287347"/>
              <a:gd name="connsiteX7" fmla="*/ 75251 w 5415572"/>
              <a:gd name="connsiteY7" fmla="*/ 950029 h 1287347"/>
              <a:gd name="connsiteX8" fmla="*/ 33687 w 5415572"/>
              <a:gd name="connsiteY8" fmla="*/ 448675 h 1287347"/>
              <a:gd name="connsiteX0" fmla="*/ 17363 w 5399248"/>
              <a:gd name="connsiteY0" fmla="*/ 448675 h 1287347"/>
              <a:gd name="connsiteX1" fmla="*/ 562499 w 5399248"/>
              <a:gd name="connsiteY1" fmla="*/ 69792 h 1287347"/>
              <a:gd name="connsiteX2" fmla="*/ 4962176 w 5399248"/>
              <a:gd name="connsiteY2" fmla="*/ 11603 h 1287347"/>
              <a:gd name="connsiteX3" fmla="*/ 5365997 w 5399248"/>
              <a:gd name="connsiteY3" fmla="*/ 398798 h 1287347"/>
              <a:gd name="connsiteX4" fmla="*/ 5399248 w 5399248"/>
              <a:gd name="connsiteY4" fmla="*/ 999905 h 1287347"/>
              <a:gd name="connsiteX5" fmla="*/ 4671231 w 5399248"/>
              <a:gd name="connsiteY5" fmla="*/ 1287347 h 1287347"/>
              <a:gd name="connsiteX6" fmla="*/ 595751 w 5399248"/>
              <a:gd name="connsiteY6" fmla="*/ 1237471 h 1287347"/>
              <a:gd name="connsiteX7" fmla="*/ 158680 w 5399248"/>
              <a:gd name="connsiteY7" fmla="*/ 900152 h 1287347"/>
              <a:gd name="connsiteX8" fmla="*/ 17363 w 5399248"/>
              <a:gd name="connsiteY8" fmla="*/ 448675 h 1287347"/>
              <a:gd name="connsiteX0" fmla="*/ 17363 w 5399248"/>
              <a:gd name="connsiteY0" fmla="*/ 448675 h 1287347"/>
              <a:gd name="connsiteX1" fmla="*/ 562499 w 5399248"/>
              <a:gd name="connsiteY1" fmla="*/ 69792 h 1287347"/>
              <a:gd name="connsiteX2" fmla="*/ 4962176 w 5399248"/>
              <a:gd name="connsiteY2" fmla="*/ 11603 h 1287347"/>
              <a:gd name="connsiteX3" fmla="*/ 5365997 w 5399248"/>
              <a:gd name="connsiteY3" fmla="*/ 398798 h 1287347"/>
              <a:gd name="connsiteX4" fmla="*/ 5399248 w 5399248"/>
              <a:gd name="connsiteY4" fmla="*/ 999905 h 1287347"/>
              <a:gd name="connsiteX5" fmla="*/ 4671231 w 5399248"/>
              <a:gd name="connsiteY5" fmla="*/ 1287347 h 1287347"/>
              <a:gd name="connsiteX6" fmla="*/ 728755 w 5399248"/>
              <a:gd name="connsiteY6" fmla="*/ 1204221 h 1287347"/>
              <a:gd name="connsiteX7" fmla="*/ 158680 w 5399248"/>
              <a:gd name="connsiteY7" fmla="*/ 900152 h 1287347"/>
              <a:gd name="connsiteX8" fmla="*/ 17363 w 5399248"/>
              <a:gd name="connsiteY8" fmla="*/ 448675 h 1287347"/>
              <a:gd name="connsiteX0" fmla="*/ 17363 w 5399248"/>
              <a:gd name="connsiteY0" fmla="*/ 448675 h 1287347"/>
              <a:gd name="connsiteX1" fmla="*/ 562499 w 5399248"/>
              <a:gd name="connsiteY1" fmla="*/ 69792 h 1287347"/>
              <a:gd name="connsiteX2" fmla="*/ 4962176 w 5399248"/>
              <a:gd name="connsiteY2" fmla="*/ 11603 h 1287347"/>
              <a:gd name="connsiteX3" fmla="*/ 5365997 w 5399248"/>
              <a:gd name="connsiteY3" fmla="*/ 398798 h 1287347"/>
              <a:gd name="connsiteX4" fmla="*/ 5399248 w 5399248"/>
              <a:gd name="connsiteY4" fmla="*/ 999905 h 1287347"/>
              <a:gd name="connsiteX5" fmla="*/ 4671231 w 5399248"/>
              <a:gd name="connsiteY5" fmla="*/ 1287347 h 1287347"/>
              <a:gd name="connsiteX6" fmla="*/ 728755 w 5399248"/>
              <a:gd name="connsiteY6" fmla="*/ 1204221 h 1287347"/>
              <a:gd name="connsiteX7" fmla="*/ 158680 w 5399248"/>
              <a:gd name="connsiteY7" fmla="*/ 900152 h 1287347"/>
              <a:gd name="connsiteX8" fmla="*/ 17363 w 5399248"/>
              <a:gd name="connsiteY8" fmla="*/ 448675 h 1287347"/>
              <a:gd name="connsiteX0" fmla="*/ 17363 w 5399248"/>
              <a:gd name="connsiteY0" fmla="*/ 448675 h 1287347"/>
              <a:gd name="connsiteX1" fmla="*/ 562499 w 5399248"/>
              <a:gd name="connsiteY1" fmla="*/ 69792 h 1287347"/>
              <a:gd name="connsiteX2" fmla="*/ 4962176 w 5399248"/>
              <a:gd name="connsiteY2" fmla="*/ 11603 h 1287347"/>
              <a:gd name="connsiteX3" fmla="*/ 5365997 w 5399248"/>
              <a:gd name="connsiteY3" fmla="*/ 398798 h 1287347"/>
              <a:gd name="connsiteX4" fmla="*/ 5399248 w 5399248"/>
              <a:gd name="connsiteY4" fmla="*/ 999905 h 1287347"/>
              <a:gd name="connsiteX5" fmla="*/ 4671231 w 5399248"/>
              <a:gd name="connsiteY5" fmla="*/ 1287347 h 1287347"/>
              <a:gd name="connsiteX6" fmla="*/ 728755 w 5399248"/>
              <a:gd name="connsiteY6" fmla="*/ 1204221 h 1287347"/>
              <a:gd name="connsiteX7" fmla="*/ 158680 w 5399248"/>
              <a:gd name="connsiteY7" fmla="*/ 900152 h 1287347"/>
              <a:gd name="connsiteX8" fmla="*/ 17363 w 5399248"/>
              <a:gd name="connsiteY8" fmla="*/ 448675 h 1287347"/>
              <a:gd name="connsiteX0" fmla="*/ 17363 w 5399248"/>
              <a:gd name="connsiteY0" fmla="*/ 459018 h 1297690"/>
              <a:gd name="connsiteX1" fmla="*/ 562499 w 5399248"/>
              <a:gd name="connsiteY1" fmla="*/ 80135 h 1297690"/>
              <a:gd name="connsiteX2" fmla="*/ 4804234 w 5399248"/>
              <a:gd name="connsiteY2" fmla="*/ 5321 h 1297690"/>
              <a:gd name="connsiteX3" fmla="*/ 5365997 w 5399248"/>
              <a:gd name="connsiteY3" fmla="*/ 409141 h 1297690"/>
              <a:gd name="connsiteX4" fmla="*/ 5399248 w 5399248"/>
              <a:gd name="connsiteY4" fmla="*/ 1010248 h 1297690"/>
              <a:gd name="connsiteX5" fmla="*/ 4671231 w 5399248"/>
              <a:gd name="connsiteY5" fmla="*/ 1297690 h 1297690"/>
              <a:gd name="connsiteX6" fmla="*/ 728755 w 5399248"/>
              <a:gd name="connsiteY6" fmla="*/ 1214564 h 1297690"/>
              <a:gd name="connsiteX7" fmla="*/ 158680 w 5399248"/>
              <a:gd name="connsiteY7" fmla="*/ 910495 h 1297690"/>
              <a:gd name="connsiteX8" fmla="*/ 17363 w 5399248"/>
              <a:gd name="connsiteY8" fmla="*/ 459018 h 1297690"/>
              <a:gd name="connsiteX0" fmla="*/ 17363 w 5399248"/>
              <a:gd name="connsiteY0" fmla="*/ 510672 h 1349344"/>
              <a:gd name="connsiteX1" fmla="*/ 562499 w 5399248"/>
              <a:gd name="connsiteY1" fmla="*/ 131789 h 1349344"/>
              <a:gd name="connsiteX2" fmla="*/ 4804234 w 5399248"/>
              <a:gd name="connsiteY2" fmla="*/ 56975 h 1349344"/>
              <a:gd name="connsiteX3" fmla="*/ 5365997 w 5399248"/>
              <a:gd name="connsiteY3" fmla="*/ 460795 h 1349344"/>
              <a:gd name="connsiteX4" fmla="*/ 5399248 w 5399248"/>
              <a:gd name="connsiteY4" fmla="*/ 1061902 h 1349344"/>
              <a:gd name="connsiteX5" fmla="*/ 4671231 w 5399248"/>
              <a:gd name="connsiteY5" fmla="*/ 1349344 h 1349344"/>
              <a:gd name="connsiteX6" fmla="*/ 728755 w 5399248"/>
              <a:gd name="connsiteY6" fmla="*/ 1266218 h 1349344"/>
              <a:gd name="connsiteX7" fmla="*/ 158680 w 5399248"/>
              <a:gd name="connsiteY7" fmla="*/ 962149 h 1349344"/>
              <a:gd name="connsiteX8" fmla="*/ 17363 w 5399248"/>
              <a:gd name="connsiteY8" fmla="*/ 510672 h 1349344"/>
              <a:gd name="connsiteX0" fmla="*/ 17363 w 5399248"/>
              <a:gd name="connsiteY0" fmla="*/ 510672 h 1349344"/>
              <a:gd name="connsiteX1" fmla="*/ 562499 w 5399248"/>
              <a:gd name="connsiteY1" fmla="*/ 131789 h 1349344"/>
              <a:gd name="connsiteX2" fmla="*/ 4804234 w 5399248"/>
              <a:gd name="connsiteY2" fmla="*/ 56975 h 1349344"/>
              <a:gd name="connsiteX3" fmla="*/ 5374310 w 5399248"/>
              <a:gd name="connsiteY3" fmla="*/ 477420 h 1349344"/>
              <a:gd name="connsiteX4" fmla="*/ 5399248 w 5399248"/>
              <a:gd name="connsiteY4" fmla="*/ 1061902 h 1349344"/>
              <a:gd name="connsiteX5" fmla="*/ 4671231 w 5399248"/>
              <a:gd name="connsiteY5" fmla="*/ 1349344 h 1349344"/>
              <a:gd name="connsiteX6" fmla="*/ 728755 w 5399248"/>
              <a:gd name="connsiteY6" fmla="*/ 1266218 h 1349344"/>
              <a:gd name="connsiteX7" fmla="*/ 158680 w 5399248"/>
              <a:gd name="connsiteY7" fmla="*/ 962149 h 1349344"/>
              <a:gd name="connsiteX8" fmla="*/ 17363 w 5399248"/>
              <a:gd name="connsiteY8" fmla="*/ 510672 h 1349344"/>
              <a:gd name="connsiteX0" fmla="*/ 17363 w 5399248"/>
              <a:gd name="connsiteY0" fmla="*/ 510672 h 1349344"/>
              <a:gd name="connsiteX1" fmla="*/ 562499 w 5399248"/>
              <a:gd name="connsiteY1" fmla="*/ 131789 h 1349344"/>
              <a:gd name="connsiteX2" fmla="*/ 4804234 w 5399248"/>
              <a:gd name="connsiteY2" fmla="*/ 56975 h 1349344"/>
              <a:gd name="connsiteX3" fmla="*/ 5374310 w 5399248"/>
              <a:gd name="connsiteY3" fmla="*/ 477420 h 1349344"/>
              <a:gd name="connsiteX4" fmla="*/ 5399248 w 5399248"/>
              <a:gd name="connsiteY4" fmla="*/ 1061902 h 1349344"/>
              <a:gd name="connsiteX5" fmla="*/ 4671231 w 5399248"/>
              <a:gd name="connsiteY5" fmla="*/ 1349344 h 1349344"/>
              <a:gd name="connsiteX6" fmla="*/ 728755 w 5399248"/>
              <a:gd name="connsiteY6" fmla="*/ 1266218 h 1349344"/>
              <a:gd name="connsiteX7" fmla="*/ 158680 w 5399248"/>
              <a:gd name="connsiteY7" fmla="*/ 962149 h 1349344"/>
              <a:gd name="connsiteX8" fmla="*/ 17363 w 5399248"/>
              <a:gd name="connsiteY8" fmla="*/ 510672 h 1349344"/>
              <a:gd name="connsiteX0" fmla="*/ 17363 w 5413015"/>
              <a:gd name="connsiteY0" fmla="*/ 510672 h 1349344"/>
              <a:gd name="connsiteX1" fmla="*/ 562499 w 5413015"/>
              <a:gd name="connsiteY1" fmla="*/ 131789 h 1349344"/>
              <a:gd name="connsiteX2" fmla="*/ 4804234 w 5413015"/>
              <a:gd name="connsiteY2" fmla="*/ 56975 h 1349344"/>
              <a:gd name="connsiteX3" fmla="*/ 5374310 w 5413015"/>
              <a:gd name="connsiteY3" fmla="*/ 477420 h 1349344"/>
              <a:gd name="connsiteX4" fmla="*/ 5399248 w 5413015"/>
              <a:gd name="connsiteY4" fmla="*/ 1061902 h 1349344"/>
              <a:gd name="connsiteX5" fmla="*/ 4671231 w 5413015"/>
              <a:gd name="connsiteY5" fmla="*/ 1349344 h 1349344"/>
              <a:gd name="connsiteX6" fmla="*/ 728755 w 5413015"/>
              <a:gd name="connsiteY6" fmla="*/ 1266218 h 1349344"/>
              <a:gd name="connsiteX7" fmla="*/ 158680 w 5413015"/>
              <a:gd name="connsiteY7" fmla="*/ 962149 h 1349344"/>
              <a:gd name="connsiteX8" fmla="*/ 17363 w 5413015"/>
              <a:gd name="connsiteY8" fmla="*/ 510672 h 1349344"/>
              <a:gd name="connsiteX0" fmla="*/ 17363 w 5391129"/>
              <a:gd name="connsiteY0" fmla="*/ 510672 h 1349344"/>
              <a:gd name="connsiteX1" fmla="*/ 562499 w 5391129"/>
              <a:gd name="connsiteY1" fmla="*/ 131789 h 1349344"/>
              <a:gd name="connsiteX2" fmla="*/ 4804234 w 5391129"/>
              <a:gd name="connsiteY2" fmla="*/ 56975 h 1349344"/>
              <a:gd name="connsiteX3" fmla="*/ 5374310 w 5391129"/>
              <a:gd name="connsiteY3" fmla="*/ 477420 h 1349344"/>
              <a:gd name="connsiteX4" fmla="*/ 5257932 w 5391129"/>
              <a:gd name="connsiteY4" fmla="*/ 1078528 h 1349344"/>
              <a:gd name="connsiteX5" fmla="*/ 4671231 w 5391129"/>
              <a:gd name="connsiteY5" fmla="*/ 1349344 h 1349344"/>
              <a:gd name="connsiteX6" fmla="*/ 728755 w 5391129"/>
              <a:gd name="connsiteY6" fmla="*/ 1266218 h 1349344"/>
              <a:gd name="connsiteX7" fmla="*/ 158680 w 5391129"/>
              <a:gd name="connsiteY7" fmla="*/ 962149 h 1349344"/>
              <a:gd name="connsiteX8" fmla="*/ 17363 w 5391129"/>
              <a:gd name="connsiteY8" fmla="*/ 510672 h 1349344"/>
              <a:gd name="connsiteX0" fmla="*/ 17363 w 5408933"/>
              <a:gd name="connsiteY0" fmla="*/ 510672 h 1349344"/>
              <a:gd name="connsiteX1" fmla="*/ 562499 w 5408933"/>
              <a:gd name="connsiteY1" fmla="*/ 131789 h 1349344"/>
              <a:gd name="connsiteX2" fmla="*/ 4804234 w 5408933"/>
              <a:gd name="connsiteY2" fmla="*/ 56975 h 1349344"/>
              <a:gd name="connsiteX3" fmla="*/ 5374310 w 5408933"/>
              <a:gd name="connsiteY3" fmla="*/ 477420 h 1349344"/>
              <a:gd name="connsiteX4" fmla="*/ 5257932 w 5408933"/>
              <a:gd name="connsiteY4" fmla="*/ 1078528 h 1349344"/>
              <a:gd name="connsiteX5" fmla="*/ 4671231 w 5408933"/>
              <a:gd name="connsiteY5" fmla="*/ 1349344 h 1349344"/>
              <a:gd name="connsiteX6" fmla="*/ 728755 w 5408933"/>
              <a:gd name="connsiteY6" fmla="*/ 1266218 h 1349344"/>
              <a:gd name="connsiteX7" fmla="*/ 158680 w 5408933"/>
              <a:gd name="connsiteY7" fmla="*/ 962149 h 1349344"/>
              <a:gd name="connsiteX8" fmla="*/ 17363 w 5408933"/>
              <a:gd name="connsiteY8" fmla="*/ 510672 h 1349344"/>
              <a:gd name="connsiteX0" fmla="*/ 17363 w 5408933"/>
              <a:gd name="connsiteY0" fmla="*/ 510672 h 1349344"/>
              <a:gd name="connsiteX1" fmla="*/ 562499 w 5408933"/>
              <a:gd name="connsiteY1" fmla="*/ 131789 h 1349344"/>
              <a:gd name="connsiteX2" fmla="*/ 4804234 w 5408933"/>
              <a:gd name="connsiteY2" fmla="*/ 56975 h 1349344"/>
              <a:gd name="connsiteX3" fmla="*/ 5374310 w 5408933"/>
              <a:gd name="connsiteY3" fmla="*/ 477420 h 1349344"/>
              <a:gd name="connsiteX4" fmla="*/ 5257932 w 5408933"/>
              <a:gd name="connsiteY4" fmla="*/ 1078528 h 1349344"/>
              <a:gd name="connsiteX5" fmla="*/ 4671231 w 5408933"/>
              <a:gd name="connsiteY5" fmla="*/ 1349344 h 1349344"/>
              <a:gd name="connsiteX6" fmla="*/ 728755 w 5408933"/>
              <a:gd name="connsiteY6" fmla="*/ 1266218 h 1349344"/>
              <a:gd name="connsiteX7" fmla="*/ 158680 w 5408933"/>
              <a:gd name="connsiteY7" fmla="*/ 962149 h 1349344"/>
              <a:gd name="connsiteX8" fmla="*/ 17363 w 5408933"/>
              <a:gd name="connsiteY8" fmla="*/ 510672 h 1349344"/>
              <a:gd name="connsiteX0" fmla="*/ 17363 w 5408933"/>
              <a:gd name="connsiteY0" fmla="*/ 510672 h 1349344"/>
              <a:gd name="connsiteX1" fmla="*/ 562499 w 5408933"/>
              <a:gd name="connsiteY1" fmla="*/ 131789 h 1349344"/>
              <a:gd name="connsiteX2" fmla="*/ 4804234 w 5408933"/>
              <a:gd name="connsiteY2" fmla="*/ 56975 h 1349344"/>
              <a:gd name="connsiteX3" fmla="*/ 5374310 w 5408933"/>
              <a:gd name="connsiteY3" fmla="*/ 477420 h 1349344"/>
              <a:gd name="connsiteX4" fmla="*/ 5257932 w 5408933"/>
              <a:gd name="connsiteY4" fmla="*/ 1078528 h 1349344"/>
              <a:gd name="connsiteX5" fmla="*/ 4438474 w 5408933"/>
              <a:gd name="connsiteY5" fmla="*/ 1349344 h 1349344"/>
              <a:gd name="connsiteX6" fmla="*/ 728755 w 5408933"/>
              <a:gd name="connsiteY6" fmla="*/ 1266218 h 1349344"/>
              <a:gd name="connsiteX7" fmla="*/ 158680 w 5408933"/>
              <a:gd name="connsiteY7" fmla="*/ 962149 h 1349344"/>
              <a:gd name="connsiteX8" fmla="*/ 17363 w 5408933"/>
              <a:gd name="connsiteY8" fmla="*/ 510672 h 1349344"/>
              <a:gd name="connsiteX0" fmla="*/ 17363 w 5351568"/>
              <a:gd name="connsiteY0" fmla="*/ 510672 h 1349344"/>
              <a:gd name="connsiteX1" fmla="*/ 562499 w 5351568"/>
              <a:gd name="connsiteY1" fmla="*/ 131789 h 1349344"/>
              <a:gd name="connsiteX2" fmla="*/ 4804234 w 5351568"/>
              <a:gd name="connsiteY2" fmla="*/ 56975 h 1349344"/>
              <a:gd name="connsiteX3" fmla="*/ 5282870 w 5351568"/>
              <a:gd name="connsiteY3" fmla="*/ 444170 h 1349344"/>
              <a:gd name="connsiteX4" fmla="*/ 5257932 w 5351568"/>
              <a:gd name="connsiteY4" fmla="*/ 1078528 h 1349344"/>
              <a:gd name="connsiteX5" fmla="*/ 4438474 w 5351568"/>
              <a:gd name="connsiteY5" fmla="*/ 1349344 h 1349344"/>
              <a:gd name="connsiteX6" fmla="*/ 728755 w 5351568"/>
              <a:gd name="connsiteY6" fmla="*/ 1266218 h 1349344"/>
              <a:gd name="connsiteX7" fmla="*/ 158680 w 5351568"/>
              <a:gd name="connsiteY7" fmla="*/ 962149 h 1349344"/>
              <a:gd name="connsiteX8" fmla="*/ 17363 w 5351568"/>
              <a:gd name="connsiteY8" fmla="*/ 510672 h 1349344"/>
              <a:gd name="connsiteX0" fmla="*/ 17363 w 5319513"/>
              <a:gd name="connsiteY0" fmla="*/ 510672 h 1349344"/>
              <a:gd name="connsiteX1" fmla="*/ 562499 w 5319513"/>
              <a:gd name="connsiteY1" fmla="*/ 131789 h 1349344"/>
              <a:gd name="connsiteX2" fmla="*/ 4804234 w 5319513"/>
              <a:gd name="connsiteY2" fmla="*/ 56975 h 1349344"/>
              <a:gd name="connsiteX3" fmla="*/ 5282870 w 5319513"/>
              <a:gd name="connsiteY3" fmla="*/ 444170 h 1349344"/>
              <a:gd name="connsiteX4" fmla="*/ 5174805 w 5319513"/>
              <a:gd name="connsiteY4" fmla="*/ 1086841 h 1349344"/>
              <a:gd name="connsiteX5" fmla="*/ 4438474 w 5319513"/>
              <a:gd name="connsiteY5" fmla="*/ 1349344 h 1349344"/>
              <a:gd name="connsiteX6" fmla="*/ 728755 w 5319513"/>
              <a:gd name="connsiteY6" fmla="*/ 1266218 h 1349344"/>
              <a:gd name="connsiteX7" fmla="*/ 158680 w 5319513"/>
              <a:gd name="connsiteY7" fmla="*/ 962149 h 1349344"/>
              <a:gd name="connsiteX8" fmla="*/ 17363 w 5319513"/>
              <a:gd name="connsiteY8" fmla="*/ 510672 h 1349344"/>
              <a:gd name="connsiteX0" fmla="*/ 17363 w 5319513"/>
              <a:gd name="connsiteY0" fmla="*/ 510672 h 1349344"/>
              <a:gd name="connsiteX1" fmla="*/ 562499 w 5319513"/>
              <a:gd name="connsiteY1" fmla="*/ 131789 h 1349344"/>
              <a:gd name="connsiteX2" fmla="*/ 4804234 w 5319513"/>
              <a:gd name="connsiteY2" fmla="*/ 56975 h 1349344"/>
              <a:gd name="connsiteX3" fmla="*/ 5282870 w 5319513"/>
              <a:gd name="connsiteY3" fmla="*/ 444170 h 1349344"/>
              <a:gd name="connsiteX4" fmla="*/ 5174805 w 5319513"/>
              <a:gd name="connsiteY4" fmla="*/ 1086841 h 1349344"/>
              <a:gd name="connsiteX5" fmla="*/ 4438474 w 5319513"/>
              <a:gd name="connsiteY5" fmla="*/ 1349344 h 1349344"/>
              <a:gd name="connsiteX6" fmla="*/ 728755 w 5319513"/>
              <a:gd name="connsiteY6" fmla="*/ 1266218 h 1349344"/>
              <a:gd name="connsiteX7" fmla="*/ 158680 w 5319513"/>
              <a:gd name="connsiteY7" fmla="*/ 962149 h 1349344"/>
              <a:gd name="connsiteX8" fmla="*/ 17363 w 5319513"/>
              <a:gd name="connsiteY8" fmla="*/ 510672 h 1349344"/>
              <a:gd name="connsiteX0" fmla="*/ 17363 w 5319513"/>
              <a:gd name="connsiteY0" fmla="*/ 555641 h 1394313"/>
              <a:gd name="connsiteX1" fmla="*/ 570812 w 5319513"/>
              <a:gd name="connsiteY1" fmla="*/ 68693 h 1394313"/>
              <a:gd name="connsiteX2" fmla="*/ 4804234 w 5319513"/>
              <a:gd name="connsiteY2" fmla="*/ 101944 h 1394313"/>
              <a:gd name="connsiteX3" fmla="*/ 5282870 w 5319513"/>
              <a:gd name="connsiteY3" fmla="*/ 489139 h 1394313"/>
              <a:gd name="connsiteX4" fmla="*/ 5174805 w 5319513"/>
              <a:gd name="connsiteY4" fmla="*/ 1131810 h 1394313"/>
              <a:gd name="connsiteX5" fmla="*/ 4438474 w 5319513"/>
              <a:gd name="connsiteY5" fmla="*/ 1394313 h 1394313"/>
              <a:gd name="connsiteX6" fmla="*/ 728755 w 5319513"/>
              <a:gd name="connsiteY6" fmla="*/ 1311187 h 1394313"/>
              <a:gd name="connsiteX7" fmla="*/ 158680 w 5319513"/>
              <a:gd name="connsiteY7" fmla="*/ 1007118 h 1394313"/>
              <a:gd name="connsiteX8" fmla="*/ 17363 w 5319513"/>
              <a:gd name="connsiteY8" fmla="*/ 555641 h 1394313"/>
              <a:gd name="connsiteX0" fmla="*/ 17363 w 5319513"/>
              <a:gd name="connsiteY0" fmla="*/ 555641 h 1386000"/>
              <a:gd name="connsiteX1" fmla="*/ 570812 w 5319513"/>
              <a:gd name="connsiteY1" fmla="*/ 68693 h 1386000"/>
              <a:gd name="connsiteX2" fmla="*/ 4804234 w 5319513"/>
              <a:gd name="connsiteY2" fmla="*/ 101944 h 1386000"/>
              <a:gd name="connsiteX3" fmla="*/ 5282870 w 5319513"/>
              <a:gd name="connsiteY3" fmla="*/ 489139 h 1386000"/>
              <a:gd name="connsiteX4" fmla="*/ 5174805 w 5319513"/>
              <a:gd name="connsiteY4" fmla="*/ 1131810 h 1386000"/>
              <a:gd name="connsiteX5" fmla="*/ 4396910 w 5319513"/>
              <a:gd name="connsiteY5" fmla="*/ 1386000 h 1386000"/>
              <a:gd name="connsiteX6" fmla="*/ 728755 w 5319513"/>
              <a:gd name="connsiteY6" fmla="*/ 1311187 h 1386000"/>
              <a:gd name="connsiteX7" fmla="*/ 158680 w 5319513"/>
              <a:gd name="connsiteY7" fmla="*/ 1007118 h 1386000"/>
              <a:gd name="connsiteX8" fmla="*/ 17363 w 5319513"/>
              <a:gd name="connsiteY8" fmla="*/ 555641 h 1386000"/>
              <a:gd name="connsiteX0" fmla="*/ 17363 w 5319513"/>
              <a:gd name="connsiteY0" fmla="*/ 555641 h 1387758"/>
              <a:gd name="connsiteX1" fmla="*/ 570812 w 5319513"/>
              <a:gd name="connsiteY1" fmla="*/ 68693 h 1387758"/>
              <a:gd name="connsiteX2" fmla="*/ 4804234 w 5319513"/>
              <a:gd name="connsiteY2" fmla="*/ 101944 h 1387758"/>
              <a:gd name="connsiteX3" fmla="*/ 5282870 w 5319513"/>
              <a:gd name="connsiteY3" fmla="*/ 489139 h 1387758"/>
              <a:gd name="connsiteX4" fmla="*/ 5174805 w 5319513"/>
              <a:gd name="connsiteY4" fmla="*/ 1131810 h 1387758"/>
              <a:gd name="connsiteX5" fmla="*/ 4396910 w 5319513"/>
              <a:gd name="connsiteY5" fmla="*/ 1386000 h 1387758"/>
              <a:gd name="connsiteX6" fmla="*/ 1028013 w 5319513"/>
              <a:gd name="connsiteY6" fmla="*/ 1387758 h 1387758"/>
              <a:gd name="connsiteX7" fmla="*/ 158680 w 5319513"/>
              <a:gd name="connsiteY7" fmla="*/ 1007118 h 1387758"/>
              <a:gd name="connsiteX8" fmla="*/ 17363 w 5319513"/>
              <a:gd name="connsiteY8" fmla="*/ 555641 h 1387758"/>
              <a:gd name="connsiteX0" fmla="*/ 17363 w 5319513"/>
              <a:gd name="connsiteY0" fmla="*/ 555641 h 1424988"/>
              <a:gd name="connsiteX1" fmla="*/ 570812 w 5319513"/>
              <a:gd name="connsiteY1" fmla="*/ 68693 h 1424988"/>
              <a:gd name="connsiteX2" fmla="*/ 4804234 w 5319513"/>
              <a:gd name="connsiteY2" fmla="*/ 101944 h 1424988"/>
              <a:gd name="connsiteX3" fmla="*/ 5282870 w 5319513"/>
              <a:gd name="connsiteY3" fmla="*/ 489139 h 1424988"/>
              <a:gd name="connsiteX4" fmla="*/ 5174805 w 5319513"/>
              <a:gd name="connsiteY4" fmla="*/ 1131810 h 1424988"/>
              <a:gd name="connsiteX5" fmla="*/ 4396910 w 5319513"/>
              <a:gd name="connsiteY5" fmla="*/ 1386000 h 1424988"/>
              <a:gd name="connsiteX6" fmla="*/ 1028013 w 5319513"/>
              <a:gd name="connsiteY6" fmla="*/ 1387758 h 1424988"/>
              <a:gd name="connsiteX7" fmla="*/ 158680 w 5319513"/>
              <a:gd name="connsiteY7" fmla="*/ 1007118 h 1424988"/>
              <a:gd name="connsiteX8" fmla="*/ 17363 w 5319513"/>
              <a:gd name="connsiteY8" fmla="*/ 555641 h 1424988"/>
              <a:gd name="connsiteX0" fmla="*/ 17363 w 5319513"/>
              <a:gd name="connsiteY0" fmla="*/ 555641 h 1440059"/>
              <a:gd name="connsiteX1" fmla="*/ 570812 w 5319513"/>
              <a:gd name="connsiteY1" fmla="*/ 68693 h 1440059"/>
              <a:gd name="connsiteX2" fmla="*/ 4804234 w 5319513"/>
              <a:gd name="connsiteY2" fmla="*/ 101944 h 1440059"/>
              <a:gd name="connsiteX3" fmla="*/ 5282870 w 5319513"/>
              <a:gd name="connsiteY3" fmla="*/ 489139 h 1440059"/>
              <a:gd name="connsiteX4" fmla="*/ 5174805 w 5319513"/>
              <a:gd name="connsiteY4" fmla="*/ 1131810 h 1440059"/>
              <a:gd name="connsiteX5" fmla="*/ 4130902 w 5319513"/>
              <a:gd name="connsiteY5" fmla="*/ 1428539 h 1440059"/>
              <a:gd name="connsiteX6" fmla="*/ 1028013 w 5319513"/>
              <a:gd name="connsiteY6" fmla="*/ 1387758 h 1440059"/>
              <a:gd name="connsiteX7" fmla="*/ 158680 w 5319513"/>
              <a:gd name="connsiteY7" fmla="*/ 1007118 h 1440059"/>
              <a:gd name="connsiteX8" fmla="*/ 17363 w 5319513"/>
              <a:gd name="connsiteY8" fmla="*/ 555641 h 1440059"/>
              <a:gd name="connsiteX0" fmla="*/ 17363 w 5310950"/>
              <a:gd name="connsiteY0" fmla="*/ 555641 h 1440059"/>
              <a:gd name="connsiteX1" fmla="*/ 570812 w 5310950"/>
              <a:gd name="connsiteY1" fmla="*/ 68693 h 1440059"/>
              <a:gd name="connsiteX2" fmla="*/ 4804234 w 5310950"/>
              <a:gd name="connsiteY2" fmla="*/ 101944 h 1440059"/>
              <a:gd name="connsiteX3" fmla="*/ 5282870 w 5310950"/>
              <a:gd name="connsiteY3" fmla="*/ 489139 h 1440059"/>
              <a:gd name="connsiteX4" fmla="*/ 5133241 w 5310950"/>
              <a:gd name="connsiteY4" fmla="*/ 1157334 h 1440059"/>
              <a:gd name="connsiteX5" fmla="*/ 4130902 w 5310950"/>
              <a:gd name="connsiteY5" fmla="*/ 1428539 h 1440059"/>
              <a:gd name="connsiteX6" fmla="*/ 1028013 w 5310950"/>
              <a:gd name="connsiteY6" fmla="*/ 1387758 h 1440059"/>
              <a:gd name="connsiteX7" fmla="*/ 158680 w 5310950"/>
              <a:gd name="connsiteY7" fmla="*/ 1007118 h 1440059"/>
              <a:gd name="connsiteX8" fmla="*/ 17363 w 5310950"/>
              <a:gd name="connsiteY8" fmla="*/ 555641 h 1440059"/>
              <a:gd name="connsiteX0" fmla="*/ 17363 w 5310950"/>
              <a:gd name="connsiteY0" fmla="*/ 555641 h 1440059"/>
              <a:gd name="connsiteX1" fmla="*/ 570812 w 5310950"/>
              <a:gd name="connsiteY1" fmla="*/ 68693 h 1440059"/>
              <a:gd name="connsiteX2" fmla="*/ 4804234 w 5310950"/>
              <a:gd name="connsiteY2" fmla="*/ 101944 h 1440059"/>
              <a:gd name="connsiteX3" fmla="*/ 5282870 w 5310950"/>
              <a:gd name="connsiteY3" fmla="*/ 489139 h 1440059"/>
              <a:gd name="connsiteX4" fmla="*/ 5133241 w 5310950"/>
              <a:gd name="connsiteY4" fmla="*/ 1157334 h 1440059"/>
              <a:gd name="connsiteX5" fmla="*/ 4130902 w 5310950"/>
              <a:gd name="connsiteY5" fmla="*/ 1428539 h 1440059"/>
              <a:gd name="connsiteX6" fmla="*/ 1028013 w 5310950"/>
              <a:gd name="connsiteY6" fmla="*/ 1387758 h 1440059"/>
              <a:gd name="connsiteX7" fmla="*/ 158680 w 5310950"/>
              <a:gd name="connsiteY7" fmla="*/ 1007118 h 1440059"/>
              <a:gd name="connsiteX8" fmla="*/ 17363 w 5310950"/>
              <a:gd name="connsiteY8" fmla="*/ 555641 h 1440059"/>
              <a:gd name="connsiteX0" fmla="*/ 17363 w 5318153"/>
              <a:gd name="connsiteY0" fmla="*/ 555641 h 1440059"/>
              <a:gd name="connsiteX1" fmla="*/ 570812 w 5318153"/>
              <a:gd name="connsiteY1" fmla="*/ 68693 h 1440059"/>
              <a:gd name="connsiteX2" fmla="*/ 4804234 w 5318153"/>
              <a:gd name="connsiteY2" fmla="*/ 101944 h 1440059"/>
              <a:gd name="connsiteX3" fmla="*/ 5282870 w 5318153"/>
              <a:gd name="connsiteY3" fmla="*/ 489139 h 1440059"/>
              <a:gd name="connsiteX4" fmla="*/ 5133241 w 5318153"/>
              <a:gd name="connsiteY4" fmla="*/ 1157334 h 1440059"/>
              <a:gd name="connsiteX5" fmla="*/ 4130902 w 5318153"/>
              <a:gd name="connsiteY5" fmla="*/ 1428539 h 1440059"/>
              <a:gd name="connsiteX6" fmla="*/ 1028013 w 5318153"/>
              <a:gd name="connsiteY6" fmla="*/ 1387758 h 1440059"/>
              <a:gd name="connsiteX7" fmla="*/ 158680 w 5318153"/>
              <a:gd name="connsiteY7" fmla="*/ 1007118 h 1440059"/>
              <a:gd name="connsiteX8" fmla="*/ 17363 w 5318153"/>
              <a:gd name="connsiteY8" fmla="*/ 555641 h 1440059"/>
              <a:gd name="connsiteX0" fmla="*/ 17363 w 5318153"/>
              <a:gd name="connsiteY0" fmla="*/ 571604 h 1456022"/>
              <a:gd name="connsiteX1" fmla="*/ 570812 w 5318153"/>
              <a:gd name="connsiteY1" fmla="*/ 84656 h 1456022"/>
              <a:gd name="connsiteX2" fmla="*/ 4604728 w 5318153"/>
              <a:gd name="connsiteY2" fmla="*/ 83875 h 1456022"/>
              <a:gd name="connsiteX3" fmla="*/ 5282870 w 5318153"/>
              <a:gd name="connsiteY3" fmla="*/ 505102 h 1456022"/>
              <a:gd name="connsiteX4" fmla="*/ 5133241 w 5318153"/>
              <a:gd name="connsiteY4" fmla="*/ 1173297 h 1456022"/>
              <a:gd name="connsiteX5" fmla="*/ 4130902 w 5318153"/>
              <a:gd name="connsiteY5" fmla="*/ 1444502 h 1456022"/>
              <a:gd name="connsiteX6" fmla="*/ 1028013 w 5318153"/>
              <a:gd name="connsiteY6" fmla="*/ 1403721 h 1456022"/>
              <a:gd name="connsiteX7" fmla="*/ 158680 w 5318153"/>
              <a:gd name="connsiteY7" fmla="*/ 1023081 h 1456022"/>
              <a:gd name="connsiteX8" fmla="*/ 17363 w 5318153"/>
              <a:gd name="connsiteY8" fmla="*/ 571604 h 1456022"/>
              <a:gd name="connsiteX0" fmla="*/ 17363 w 5318153"/>
              <a:gd name="connsiteY0" fmla="*/ 588610 h 1473028"/>
              <a:gd name="connsiteX1" fmla="*/ 570812 w 5318153"/>
              <a:gd name="connsiteY1" fmla="*/ 101662 h 1473028"/>
              <a:gd name="connsiteX2" fmla="*/ 4604728 w 5318153"/>
              <a:gd name="connsiteY2" fmla="*/ 100881 h 1473028"/>
              <a:gd name="connsiteX3" fmla="*/ 5282870 w 5318153"/>
              <a:gd name="connsiteY3" fmla="*/ 522108 h 1473028"/>
              <a:gd name="connsiteX4" fmla="*/ 5133241 w 5318153"/>
              <a:gd name="connsiteY4" fmla="*/ 1190303 h 1473028"/>
              <a:gd name="connsiteX5" fmla="*/ 4130902 w 5318153"/>
              <a:gd name="connsiteY5" fmla="*/ 1461508 h 1473028"/>
              <a:gd name="connsiteX6" fmla="*/ 1028013 w 5318153"/>
              <a:gd name="connsiteY6" fmla="*/ 1420727 h 1473028"/>
              <a:gd name="connsiteX7" fmla="*/ 158680 w 5318153"/>
              <a:gd name="connsiteY7" fmla="*/ 1040087 h 1473028"/>
              <a:gd name="connsiteX8" fmla="*/ 17363 w 5318153"/>
              <a:gd name="connsiteY8" fmla="*/ 588610 h 1473028"/>
              <a:gd name="connsiteX0" fmla="*/ 17363 w 5318153"/>
              <a:gd name="connsiteY0" fmla="*/ 572852 h 1457270"/>
              <a:gd name="connsiteX1" fmla="*/ 570812 w 5318153"/>
              <a:gd name="connsiteY1" fmla="*/ 128444 h 1457270"/>
              <a:gd name="connsiteX2" fmla="*/ 4604728 w 5318153"/>
              <a:gd name="connsiteY2" fmla="*/ 85123 h 1457270"/>
              <a:gd name="connsiteX3" fmla="*/ 5282870 w 5318153"/>
              <a:gd name="connsiteY3" fmla="*/ 506350 h 1457270"/>
              <a:gd name="connsiteX4" fmla="*/ 5133241 w 5318153"/>
              <a:gd name="connsiteY4" fmla="*/ 1174545 h 1457270"/>
              <a:gd name="connsiteX5" fmla="*/ 4130902 w 5318153"/>
              <a:gd name="connsiteY5" fmla="*/ 1445750 h 1457270"/>
              <a:gd name="connsiteX6" fmla="*/ 1028013 w 5318153"/>
              <a:gd name="connsiteY6" fmla="*/ 1404969 h 1457270"/>
              <a:gd name="connsiteX7" fmla="*/ 158680 w 5318153"/>
              <a:gd name="connsiteY7" fmla="*/ 1024329 h 1457270"/>
              <a:gd name="connsiteX8" fmla="*/ 17363 w 5318153"/>
              <a:gd name="connsiteY8" fmla="*/ 572852 h 1457270"/>
              <a:gd name="connsiteX0" fmla="*/ 17363 w 5318153"/>
              <a:gd name="connsiteY0" fmla="*/ 585133 h 1469551"/>
              <a:gd name="connsiteX1" fmla="*/ 570812 w 5318153"/>
              <a:gd name="connsiteY1" fmla="*/ 140725 h 1469551"/>
              <a:gd name="connsiteX2" fmla="*/ 4604728 w 5318153"/>
              <a:gd name="connsiteY2" fmla="*/ 97404 h 1469551"/>
              <a:gd name="connsiteX3" fmla="*/ 5282870 w 5318153"/>
              <a:gd name="connsiteY3" fmla="*/ 518631 h 1469551"/>
              <a:gd name="connsiteX4" fmla="*/ 5133241 w 5318153"/>
              <a:gd name="connsiteY4" fmla="*/ 1186826 h 1469551"/>
              <a:gd name="connsiteX5" fmla="*/ 4130902 w 5318153"/>
              <a:gd name="connsiteY5" fmla="*/ 1458031 h 1469551"/>
              <a:gd name="connsiteX6" fmla="*/ 1028013 w 5318153"/>
              <a:gd name="connsiteY6" fmla="*/ 1417250 h 1469551"/>
              <a:gd name="connsiteX7" fmla="*/ 158680 w 5318153"/>
              <a:gd name="connsiteY7" fmla="*/ 1036610 h 1469551"/>
              <a:gd name="connsiteX8" fmla="*/ 17363 w 5318153"/>
              <a:gd name="connsiteY8" fmla="*/ 585133 h 1469551"/>
              <a:gd name="connsiteX0" fmla="*/ 17363 w 5318153"/>
              <a:gd name="connsiteY0" fmla="*/ 585133 h 1469551"/>
              <a:gd name="connsiteX1" fmla="*/ 570812 w 5318153"/>
              <a:gd name="connsiteY1" fmla="*/ 140725 h 1469551"/>
              <a:gd name="connsiteX2" fmla="*/ 4604728 w 5318153"/>
              <a:gd name="connsiteY2" fmla="*/ 97404 h 1469551"/>
              <a:gd name="connsiteX3" fmla="*/ 5282870 w 5318153"/>
              <a:gd name="connsiteY3" fmla="*/ 518631 h 1469551"/>
              <a:gd name="connsiteX4" fmla="*/ 5133241 w 5318153"/>
              <a:gd name="connsiteY4" fmla="*/ 1186826 h 1469551"/>
              <a:gd name="connsiteX5" fmla="*/ 4130902 w 5318153"/>
              <a:gd name="connsiteY5" fmla="*/ 1458031 h 1469551"/>
              <a:gd name="connsiteX6" fmla="*/ 1028013 w 5318153"/>
              <a:gd name="connsiteY6" fmla="*/ 1417250 h 1469551"/>
              <a:gd name="connsiteX7" fmla="*/ 158680 w 5318153"/>
              <a:gd name="connsiteY7" fmla="*/ 1036610 h 1469551"/>
              <a:gd name="connsiteX8" fmla="*/ 17363 w 5318153"/>
              <a:gd name="connsiteY8" fmla="*/ 585133 h 1469551"/>
              <a:gd name="connsiteX0" fmla="*/ 27547 w 5253522"/>
              <a:gd name="connsiteY0" fmla="*/ 576626 h 1469551"/>
              <a:gd name="connsiteX1" fmla="*/ 506181 w 5253522"/>
              <a:gd name="connsiteY1" fmla="*/ 140725 h 1469551"/>
              <a:gd name="connsiteX2" fmla="*/ 4540097 w 5253522"/>
              <a:gd name="connsiteY2" fmla="*/ 97404 h 1469551"/>
              <a:gd name="connsiteX3" fmla="*/ 5218239 w 5253522"/>
              <a:gd name="connsiteY3" fmla="*/ 518631 h 1469551"/>
              <a:gd name="connsiteX4" fmla="*/ 5068610 w 5253522"/>
              <a:gd name="connsiteY4" fmla="*/ 1186826 h 1469551"/>
              <a:gd name="connsiteX5" fmla="*/ 4066271 w 5253522"/>
              <a:gd name="connsiteY5" fmla="*/ 1458031 h 1469551"/>
              <a:gd name="connsiteX6" fmla="*/ 963382 w 5253522"/>
              <a:gd name="connsiteY6" fmla="*/ 1417250 h 1469551"/>
              <a:gd name="connsiteX7" fmla="*/ 94049 w 5253522"/>
              <a:gd name="connsiteY7" fmla="*/ 1036610 h 1469551"/>
              <a:gd name="connsiteX8" fmla="*/ 27547 w 5253522"/>
              <a:gd name="connsiteY8" fmla="*/ 576626 h 1469551"/>
              <a:gd name="connsiteX0" fmla="*/ 23899 w 5249874"/>
              <a:gd name="connsiteY0" fmla="*/ 576626 h 1469551"/>
              <a:gd name="connsiteX1" fmla="*/ 502533 w 5249874"/>
              <a:gd name="connsiteY1" fmla="*/ 140725 h 1469551"/>
              <a:gd name="connsiteX2" fmla="*/ 4536449 w 5249874"/>
              <a:gd name="connsiteY2" fmla="*/ 97404 h 1469551"/>
              <a:gd name="connsiteX3" fmla="*/ 5214591 w 5249874"/>
              <a:gd name="connsiteY3" fmla="*/ 518631 h 1469551"/>
              <a:gd name="connsiteX4" fmla="*/ 5064962 w 5249874"/>
              <a:gd name="connsiteY4" fmla="*/ 1186826 h 1469551"/>
              <a:gd name="connsiteX5" fmla="*/ 4062623 w 5249874"/>
              <a:gd name="connsiteY5" fmla="*/ 1458031 h 1469551"/>
              <a:gd name="connsiteX6" fmla="*/ 959734 w 5249874"/>
              <a:gd name="connsiteY6" fmla="*/ 1417250 h 1469551"/>
              <a:gd name="connsiteX7" fmla="*/ 90401 w 5249874"/>
              <a:gd name="connsiteY7" fmla="*/ 1036610 h 1469551"/>
              <a:gd name="connsiteX8" fmla="*/ 23899 w 5249874"/>
              <a:gd name="connsiteY8" fmla="*/ 576626 h 1469551"/>
              <a:gd name="connsiteX0" fmla="*/ 20914 w 5246889"/>
              <a:gd name="connsiteY0" fmla="*/ 576626 h 1469551"/>
              <a:gd name="connsiteX1" fmla="*/ 499548 w 5246889"/>
              <a:gd name="connsiteY1" fmla="*/ 140725 h 1469551"/>
              <a:gd name="connsiteX2" fmla="*/ 4533464 w 5246889"/>
              <a:gd name="connsiteY2" fmla="*/ 97404 h 1469551"/>
              <a:gd name="connsiteX3" fmla="*/ 5211606 w 5246889"/>
              <a:gd name="connsiteY3" fmla="*/ 518631 h 1469551"/>
              <a:gd name="connsiteX4" fmla="*/ 5061977 w 5246889"/>
              <a:gd name="connsiteY4" fmla="*/ 1186826 h 1469551"/>
              <a:gd name="connsiteX5" fmla="*/ 4059638 w 5246889"/>
              <a:gd name="connsiteY5" fmla="*/ 1458031 h 1469551"/>
              <a:gd name="connsiteX6" fmla="*/ 956749 w 5246889"/>
              <a:gd name="connsiteY6" fmla="*/ 1417250 h 1469551"/>
              <a:gd name="connsiteX7" fmla="*/ 104042 w 5246889"/>
              <a:gd name="connsiteY7" fmla="*/ 1096164 h 1469551"/>
              <a:gd name="connsiteX8" fmla="*/ 20914 w 5246889"/>
              <a:gd name="connsiteY8" fmla="*/ 576626 h 1469551"/>
              <a:gd name="connsiteX0" fmla="*/ 20914 w 5246889"/>
              <a:gd name="connsiteY0" fmla="*/ 576626 h 1454480"/>
              <a:gd name="connsiteX1" fmla="*/ 499548 w 5246889"/>
              <a:gd name="connsiteY1" fmla="*/ 140725 h 1454480"/>
              <a:gd name="connsiteX2" fmla="*/ 4533464 w 5246889"/>
              <a:gd name="connsiteY2" fmla="*/ 97404 h 1454480"/>
              <a:gd name="connsiteX3" fmla="*/ 5211606 w 5246889"/>
              <a:gd name="connsiteY3" fmla="*/ 518631 h 1454480"/>
              <a:gd name="connsiteX4" fmla="*/ 5061977 w 5246889"/>
              <a:gd name="connsiteY4" fmla="*/ 1186826 h 1454480"/>
              <a:gd name="connsiteX5" fmla="*/ 3644002 w 5246889"/>
              <a:gd name="connsiteY5" fmla="*/ 1415491 h 1454480"/>
              <a:gd name="connsiteX6" fmla="*/ 956749 w 5246889"/>
              <a:gd name="connsiteY6" fmla="*/ 1417250 h 1454480"/>
              <a:gd name="connsiteX7" fmla="*/ 104042 w 5246889"/>
              <a:gd name="connsiteY7" fmla="*/ 1096164 h 1454480"/>
              <a:gd name="connsiteX8" fmla="*/ 20914 w 5246889"/>
              <a:gd name="connsiteY8" fmla="*/ 576626 h 1454480"/>
              <a:gd name="connsiteX0" fmla="*/ 20914 w 5246889"/>
              <a:gd name="connsiteY0" fmla="*/ 576626 h 1431643"/>
              <a:gd name="connsiteX1" fmla="*/ 499548 w 5246889"/>
              <a:gd name="connsiteY1" fmla="*/ 140725 h 1431643"/>
              <a:gd name="connsiteX2" fmla="*/ 4533464 w 5246889"/>
              <a:gd name="connsiteY2" fmla="*/ 97404 h 1431643"/>
              <a:gd name="connsiteX3" fmla="*/ 5211606 w 5246889"/>
              <a:gd name="connsiteY3" fmla="*/ 518631 h 1431643"/>
              <a:gd name="connsiteX4" fmla="*/ 5061977 w 5246889"/>
              <a:gd name="connsiteY4" fmla="*/ 1186826 h 1431643"/>
              <a:gd name="connsiteX5" fmla="*/ 3644002 w 5246889"/>
              <a:gd name="connsiteY5" fmla="*/ 1415491 h 1431643"/>
              <a:gd name="connsiteX6" fmla="*/ 956749 w 5246889"/>
              <a:gd name="connsiteY6" fmla="*/ 1383219 h 1431643"/>
              <a:gd name="connsiteX7" fmla="*/ 104042 w 5246889"/>
              <a:gd name="connsiteY7" fmla="*/ 1096164 h 1431643"/>
              <a:gd name="connsiteX8" fmla="*/ 20914 w 5246889"/>
              <a:gd name="connsiteY8" fmla="*/ 576626 h 1431643"/>
              <a:gd name="connsiteX0" fmla="*/ 20914 w 5246889"/>
              <a:gd name="connsiteY0" fmla="*/ 576626 h 1431643"/>
              <a:gd name="connsiteX1" fmla="*/ 499548 w 5246889"/>
              <a:gd name="connsiteY1" fmla="*/ 140725 h 1431643"/>
              <a:gd name="connsiteX2" fmla="*/ 4533464 w 5246889"/>
              <a:gd name="connsiteY2" fmla="*/ 97404 h 1431643"/>
              <a:gd name="connsiteX3" fmla="*/ 5211606 w 5246889"/>
              <a:gd name="connsiteY3" fmla="*/ 518631 h 1431643"/>
              <a:gd name="connsiteX4" fmla="*/ 5061977 w 5246889"/>
              <a:gd name="connsiteY4" fmla="*/ 1186826 h 1431643"/>
              <a:gd name="connsiteX5" fmla="*/ 3644002 w 5246889"/>
              <a:gd name="connsiteY5" fmla="*/ 1415491 h 1431643"/>
              <a:gd name="connsiteX6" fmla="*/ 956749 w 5246889"/>
              <a:gd name="connsiteY6" fmla="*/ 1383219 h 1431643"/>
              <a:gd name="connsiteX7" fmla="*/ 104042 w 5246889"/>
              <a:gd name="connsiteY7" fmla="*/ 1096164 h 1431643"/>
              <a:gd name="connsiteX8" fmla="*/ 20914 w 5246889"/>
              <a:gd name="connsiteY8" fmla="*/ 576626 h 1431643"/>
              <a:gd name="connsiteX0" fmla="*/ 20914 w 5246889"/>
              <a:gd name="connsiteY0" fmla="*/ 576626 h 1418932"/>
              <a:gd name="connsiteX1" fmla="*/ 499548 w 5246889"/>
              <a:gd name="connsiteY1" fmla="*/ 140725 h 1418932"/>
              <a:gd name="connsiteX2" fmla="*/ 4533464 w 5246889"/>
              <a:gd name="connsiteY2" fmla="*/ 97404 h 1418932"/>
              <a:gd name="connsiteX3" fmla="*/ 5211606 w 5246889"/>
              <a:gd name="connsiteY3" fmla="*/ 518631 h 1418932"/>
              <a:gd name="connsiteX4" fmla="*/ 5061977 w 5246889"/>
              <a:gd name="connsiteY4" fmla="*/ 1186826 h 1418932"/>
              <a:gd name="connsiteX5" fmla="*/ 3644002 w 5246889"/>
              <a:gd name="connsiteY5" fmla="*/ 1415491 h 1418932"/>
              <a:gd name="connsiteX6" fmla="*/ 956749 w 5246889"/>
              <a:gd name="connsiteY6" fmla="*/ 1383219 h 1418932"/>
              <a:gd name="connsiteX7" fmla="*/ 104042 w 5246889"/>
              <a:gd name="connsiteY7" fmla="*/ 1096164 h 1418932"/>
              <a:gd name="connsiteX8" fmla="*/ 20914 w 5246889"/>
              <a:gd name="connsiteY8" fmla="*/ 576626 h 1418932"/>
              <a:gd name="connsiteX0" fmla="*/ 20914 w 5246889"/>
              <a:gd name="connsiteY0" fmla="*/ 576626 h 1418932"/>
              <a:gd name="connsiteX1" fmla="*/ 499548 w 5246889"/>
              <a:gd name="connsiteY1" fmla="*/ 140725 h 1418932"/>
              <a:gd name="connsiteX2" fmla="*/ 4533464 w 5246889"/>
              <a:gd name="connsiteY2" fmla="*/ 97404 h 1418932"/>
              <a:gd name="connsiteX3" fmla="*/ 5211606 w 5246889"/>
              <a:gd name="connsiteY3" fmla="*/ 518631 h 1418932"/>
              <a:gd name="connsiteX4" fmla="*/ 5061977 w 5246889"/>
              <a:gd name="connsiteY4" fmla="*/ 1144287 h 1418932"/>
              <a:gd name="connsiteX5" fmla="*/ 3644002 w 5246889"/>
              <a:gd name="connsiteY5" fmla="*/ 1415491 h 1418932"/>
              <a:gd name="connsiteX6" fmla="*/ 956749 w 5246889"/>
              <a:gd name="connsiteY6" fmla="*/ 1383219 h 1418932"/>
              <a:gd name="connsiteX7" fmla="*/ 104042 w 5246889"/>
              <a:gd name="connsiteY7" fmla="*/ 1096164 h 1418932"/>
              <a:gd name="connsiteX8" fmla="*/ 20914 w 5246889"/>
              <a:gd name="connsiteY8" fmla="*/ 576626 h 1418932"/>
              <a:gd name="connsiteX0" fmla="*/ 20914 w 5246889"/>
              <a:gd name="connsiteY0" fmla="*/ 576626 h 1418932"/>
              <a:gd name="connsiteX1" fmla="*/ 499548 w 5246889"/>
              <a:gd name="connsiteY1" fmla="*/ 140725 h 1418932"/>
              <a:gd name="connsiteX2" fmla="*/ 4533464 w 5246889"/>
              <a:gd name="connsiteY2" fmla="*/ 97404 h 1418932"/>
              <a:gd name="connsiteX3" fmla="*/ 5211606 w 5246889"/>
              <a:gd name="connsiteY3" fmla="*/ 518631 h 1418932"/>
              <a:gd name="connsiteX4" fmla="*/ 5061977 w 5246889"/>
              <a:gd name="connsiteY4" fmla="*/ 1144287 h 1418932"/>
              <a:gd name="connsiteX5" fmla="*/ 3644002 w 5246889"/>
              <a:gd name="connsiteY5" fmla="*/ 1415491 h 1418932"/>
              <a:gd name="connsiteX6" fmla="*/ 956749 w 5246889"/>
              <a:gd name="connsiteY6" fmla="*/ 1383219 h 1418932"/>
              <a:gd name="connsiteX7" fmla="*/ 104042 w 5246889"/>
              <a:gd name="connsiteY7" fmla="*/ 1096164 h 1418932"/>
              <a:gd name="connsiteX8" fmla="*/ 20914 w 5246889"/>
              <a:gd name="connsiteY8" fmla="*/ 576626 h 141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46889" h="1418932">
                <a:moveTo>
                  <a:pt x="20914" y="576626"/>
                </a:moveTo>
                <a:cubicBezTo>
                  <a:pt x="137292" y="305844"/>
                  <a:pt x="220454" y="251327"/>
                  <a:pt x="499548" y="140725"/>
                </a:cubicBezTo>
                <a:cubicBezTo>
                  <a:pt x="902078" y="-7109"/>
                  <a:pt x="3274723" y="-64285"/>
                  <a:pt x="4533464" y="97404"/>
                </a:cubicBezTo>
                <a:cubicBezTo>
                  <a:pt x="4646304" y="97404"/>
                  <a:pt x="5153417" y="214598"/>
                  <a:pt x="5211606" y="518631"/>
                </a:cubicBezTo>
                <a:cubicBezTo>
                  <a:pt x="5286421" y="771647"/>
                  <a:pt x="5244856" y="916209"/>
                  <a:pt x="5061977" y="1144287"/>
                </a:cubicBezTo>
                <a:cubicBezTo>
                  <a:pt x="4854158" y="1366362"/>
                  <a:pt x="3756842" y="1415491"/>
                  <a:pt x="3644002" y="1415491"/>
                </a:cubicBezTo>
                <a:cubicBezTo>
                  <a:pt x="2521036" y="1416077"/>
                  <a:pt x="1572639" y="1433682"/>
                  <a:pt x="956749" y="1383219"/>
                </a:cubicBezTo>
                <a:cubicBezTo>
                  <a:pt x="843909" y="1374711"/>
                  <a:pt x="245358" y="1342008"/>
                  <a:pt x="104042" y="1096164"/>
                </a:cubicBezTo>
                <a:cubicBezTo>
                  <a:pt x="37540" y="1034341"/>
                  <a:pt x="-37275" y="805874"/>
                  <a:pt x="20914" y="57662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altLang="fr-FR" sz="2000" dirty="0">
                <a:cs typeface="Arial" panose="020B0604020202020204" pitchFamily="34" charset="0"/>
              </a:rPr>
              <a:t>Les particules fines (</a:t>
            </a:r>
            <a:r>
              <a:rPr lang="fr-FR" altLang="fr-FR" sz="2000" b="1" dirty="0">
                <a:cs typeface="Arial" panose="020B0604020202020204" pitchFamily="34" charset="0"/>
              </a:rPr>
              <a:t>PM</a:t>
            </a:r>
            <a:r>
              <a:rPr lang="fr-FR" altLang="fr-FR" sz="2000" b="1" baseline="-25000" dirty="0">
                <a:cs typeface="Arial" panose="020B0604020202020204" pitchFamily="34" charset="0"/>
              </a:rPr>
              <a:t>2.5</a:t>
            </a:r>
            <a:r>
              <a:rPr lang="fr-FR" altLang="fr-FR" sz="2000" dirty="0">
                <a:cs typeface="Arial" panose="020B0604020202020204" pitchFamily="34" charset="0"/>
              </a:rPr>
              <a:t>)</a:t>
            </a:r>
          </a:p>
          <a:p>
            <a:pPr algn="ctr" eaLnBrk="1" hangingPunct="1">
              <a:defRPr/>
            </a:pPr>
            <a:r>
              <a:rPr lang="fr-FR" altLang="fr-FR" sz="2000" dirty="0">
                <a:cs typeface="Arial" panose="020B0604020202020204" pitchFamily="34" charset="0"/>
              </a:rPr>
              <a:t>et ultrafines (</a:t>
            </a:r>
            <a:r>
              <a:rPr lang="fr-FR" altLang="fr-FR" sz="2000" b="1" dirty="0">
                <a:cs typeface="Arial" panose="020B0604020202020204" pitchFamily="34" charset="0"/>
              </a:rPr>
              <a:t>PM</a:t>
            </a:r>
            <a:r>
              <a:rPr lang="fr-FR" altLang="fr-FR" sz="2000" b="1" baseline="-25000" dirty="0">
                <a:cs typeface="Arial" panose="020B0604020202020204" pitchFamily="34" charset="0"/>
              </a:rPr>
              <a:t>0.1</a:t>
            </a:r>
            <a:r>
              <a:rPr lang="fr-FR" altLang="fr-FR" sz="2000" b="1" dirty="0">
                <a:cs typeface="Arial" panose="020B0604020202020204" pitchFamily="34" charset="0"/>
              </a:rPr>
              <a:t>)</a:t>
            </a:r>
            <a:r>
              <a:rPr lang="fr-FR" altLang="fr-FR" sz="2000" dirty="0">
                <a:cs typeface="Arial" panose="020B0604020202020204" pitchFamily="34" charset="0"/>
              </a:rPr>
              <a:t> </a:t>
            </a:r>
            <a:r>
              <a:rPr lang="fr-FR" altLang="fr-FR" sz="2000" b="1" dirty="0">
                <a:cs typeface="Arial" panose="020B0604020202020204" pitchFamily="34" charset="0"/>
              </a:rPr>
              <a:t>sont les plus dangereuses ! </a:t>
            </a:r>
            <a:endParaRPr lang="fr-FR" altLang="fr-FR" sz="700" b="1" dirty="0">
              <a:cs typeface="Arial" panose="020B0604020202020204" pitchFamily="34" charset="0"/>
            </a:endParaRPr>
          </a:p>
        </p:txBody>
      </p:sp>
      <p:pic>
        <p:nvPicPr>
          <p:cNvPr id="54278" name="Image 3">
            <a:extLst>
              <a:ext uri="{FF2B5EF4-FFF2-40B4-BE49-F238E27FC236}">
                <a16:creationId xmlns:a16="http://schemas.microsoft.com/office/drawing/2014/main" id="{53E7179D-EE6A-4F90-9F3F-68736616D1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" t="10432" r="40155"/>
          <a:stretch>
            <a:fillRect/>
          </a:stretch>
        </p:blipFill>
        <p:spPr bwMode="auto">
          <a:xfrm>
            <a:off x="1485900" y="2232025"/>
            <a:ext cx="5349875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3" name="Image 17">
            <a:extLst>
              <a:ext uri="{FF2B5EF4-FFF2-40B4-BE49-F238E27FC236}">
                <a16:creationId xmlns:a16="http://schemas.microsoft.com/office/drawing/2014/main" id="{D4CF200D-06AE-4D0B-AB56-CD43180F4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13" y="3749675"/>
            <a:ext cx="1628775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Image 1">
            <a:hlinkClick r:id="rId5" action="ppaction://hlinksldjump"/>
            <a:extLst>
              <a:ext uri="{FF2B5EF4-FFF2-40B4-BE49-F238E27FC236}">
                <a16:creationId xmlns:a16="http://schemas.microsoft.com/office/drawing/2014/main" id="{618802C0-9FFF-4B46-A8C6-656F43D7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6086475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 texte">
            <a:extLst>
              <a:ext uri="{FF2B5EF4-FFF2-40B4-BE49-F238E27FC236}">
                <a16:creationId xmlns:a16="http://schemas.microsoft.com/office/drawing/2014/main" id="{05F695FB-2EC9-4F16-9B6F-EEED98CDA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8175" y="3154363"/>
            <a:ext cx="39338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000" b="1" dirty="0">
                <a:solidFill>
                  <a:schemeClr val="accent1"/>
                </a:solidFill>
                <a:cs typeface="Arial" panose="020B0604020202020204" pitchFamily="34" charset="0"/>
              </a:rPr>
              <a:t>Elles proviennent en majorité du chauffage domestique, du </a:t>
            </a:r>
            <a:r>
              <a:rPr lang="fr-FR" altLang="fr-FR" sz="2000" b="1" dirty="0">
                <a:solidFill>
                  <a:srgbClr val="42C4E3"/>
                </a:solidFill>
                <a:cs typeface="Arial" panose="020B0604020202020204" pitchFamily="34" charset="0"/>
              </a:rPr>
              <a:t>transport routier </a:t>
            </a:r>
            <a:r>
              <a:rPr lang="fr-FR" altLang="fr-FR" sz="2000" b="1" dirty="0">
                <a:solidFill>
                  <a:schemeClr val="accent1"/>
                </a:solidFill>
                <a:cs typeface="Arial" panose="020B0604020202020204" pitchFamily="34" charset="0"/>
              </a:rPr>
              <a:t>et des </a:t>
            </a:r>
            <a:r>
              <a:rPr lang="fr-FR" altLang="fr-FR" sz="2000" b="1" dirty="0">
                <a:solidFill>
                  <a:srgbClr val="42C4E3"/>
                </a:solidFill>
                <a:cs typeface="Arial" panose="020B0604020202020204" pitchFamily="34" charset="0"/>
              </a:rPr>
              <a:t>activités industrielles.</a:t>
            </a:r>
          </a:p>
        </p:txBody>
      </p:sp>
      <p:pic>
        <p:nvPicPr>
          <p:cNvPr id="54282" name="Image 24">
            <a:extLst>
              <a:ext uri="{FF2B5EF4-FFF2-40B4-BE49-F238E27FC236}">
                <a16:creationId xmlns:a16="http://schemas.microsoft.com/office/drawing/2014/main" id="{B2F38CB8-B845-4E73-B037-9D73AA24AB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184">
            <a:off x="11101388" y="133350"/>
            <a:ext cx="88265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oneTexte 13">
            <a:extLst>
              <a:ext uri="{FF2B5EF4-FFF2-40B4-BE49-F238E27FC236}">
                <a16:creationId xmlns:a16="http://schemas.microsoft.com/office/drawing/2014/main" id="{324F2FB7-2040-4FC9-9C7B-F367F33D9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6546" y="1414463"/>
            <a:ext cx="3278780" cy="1215717"/>
          </a:xfrm>
          <a:custGeom>
            <a:avLst/>
            <a:gdLst>
              <a:gd name="connsiteX0" fmla="*/ 0 w 4449575"/>
              <a:gd name="connsiteY0" fmla="*/ 221342 h 1328023"/>
              <a:gd name="connsiteX1" fmla="*/ 221342 w 4449575"/>
              <a:gd name="connsiteY1" fmla="*/ 0 h 1328023"/>
              <a:gd name="connsiteX2" fmla="*/ 4228233 w 4449575"/>
              <a:gd name="connsiteY2" fmla="*/ 0 h 1328023"/>
              <a:gd name="connsiteX3" fmla="*/ 4449575 w 4449575"/>
              <a:gd name="connsiteY3" fmla="*/ 221342 h 1328023"/>
              <a:gd name="connsiteX4" fmla="*/ 4449575 w 4449575"/>
              <a:gd name="connsiteY4" fmla="*/ 1106681 h 1328023"/>
              <a:gd name="connsiteX5" fmla="*/ 4228233 w 4449575"/>
              <a:gd name="connsiteY5" fmla="*/ 1328023 h 1328023"/>
              <a:gd name="connsiteX6" fmla="*/ 221342 w 4449575"/>
              <a:gd name="connsiteY6" fmla="*/ 1328023 h 1328023"/>
              <a:gd name="connsiteX7" fmla="*/ 0 w 4449575"/>
              <a:gd name="connsiteY7" fmla="*/ 1106681 h 1328023"/>
              <a:gd name="connsiteX8" fmla="*/ 0 w 4449575"/>
              <a:gd name="connsiteY8" fmla="*/ 221342 h 1328023"/>
              <a:gd name="connsiteX0" fmla="*/ 0 w 4449575"/>
              <a:gd name="connsiteY0" fmla="*/ 294914 h 1401595"/>
              <a:gd name="connsiteX1" fmla="*/ 746859 w 4449575"/>
              <a:gd name="connsiteY1" fmla="*/ 0 h 1401595"/>
              <a:gd name="connsiteX2" fmla="*/ 4228233 w 4449575"/>
              <a:gd name="connsiteY2" fmla="*/ 73572 h 1401595"/>
              <a:gd name="connsiteX3" fmla="*/ 4449575 w 4449575"/>
              <a:gd name="connsiteY3" fmla="*/ 294914 h 1401595"/>
              <a:gd name="connsiteX4" fmla="*/ 4449575 w 4449575"/>
              <a:gd name="connsiteY4" fmla="*/ 1180253 h 1401595"/>
              <a:gd name="connsiteX5" fmla="*/ 4228233 w 4449575"/>
              <a:gd name="connsiteY5" fmla="*/ 1401595 h 1401595"/>
              <a:gd name="connsiteX6" fmla="*/ 221342 w 4449575"/>
              <a:gd name="connsiteY6" fmla="*/ 1401595 h 1401595"/>
              <a:gd name="connsiteX7" fmla="*/ 0 w 4449575"/>
              <a:gd name="connsiteY7" fmla="*/ 1180253 h 1401595"/>
              <a:gd name="connsiteX8" fmla="*/ 0 w 4449575"/>
              <a:gd name="connsiteY8" fmla="*/ 294914 h 1401595"/>
              <a:gd name="connsiteX0" fmla="*/ 31531 w 4449575"/>
              <a:gd name="connsiteY0" fmla="*/ 452569 h 1401595"/>
              <a:gd name="connsiteX1" fmla="*/ 746859 w 4449575"/>
              <a:gd name="connsiteY1" fmla="*/ 0 h 1401595"/>
              <a:gd name="connsiteX2" fmla="*/ 4228233 w 4449575"/>
              <a:gd name="connsiteY2" fmla="*/ 73572 h 1401595"/>
              <a:gd name="connsiteX3" fmla="*/ 4449575 w 4449575"/>
              <a:gd name="connsiteY3" fmla="*/ 294914 h 1401595"/>
              <a:gd name="connsiteX4" fmla="*/ 4449575 w 4449575"/>
              <a:gd name="connsiteY4" fmla="*/ 1180253 h 1401595"/>
              <a:gd name="connsiteX5" fmla="*/ 4228233 w 4449575"/>
              <a:gd name="connsiteY5" fmla="*/ 1401595 h 1401595"/>
              <a:gd name="connsiteX6" fmla="*/ 221342 w 4449575"/>
              <a:gd name="connsiteY6" fmla="*/ 1401595 h 1401595"/>
              <a:gd name="connsiteX7" fmla="*/ 0 w 4449575"/>
              <a:gd name="connsiteY7" fmla="*/ 1180253 h 1401595"/>
              <a:gd name="connsiteX8" fmla="*/ 31531 w 4449575"/>
              <a:gd name="connsiteY8" fmla="*/ 452569 h 1401595"/>
              <a:gd name="connsiteX0" fmla="*/ 31531 w 4449575"/>
              <a:gd name="connsiteY0" fmla="*/ 452569 h 1401595"/>
              <a:gd name="connsiteX1" fmla="*/ 746859 w 4449575"/>
              <a:gd name="connsiteY1" fmla="*/ 0 h 1401595"/>
              <a:gd name="connsiteX2" fmla="*/ 4228233 w 4449575"/>
              <a:gd name="connsiteY2" fmla="*/ 73572 h 1401595"/>
              <a:gd name="connsiteX3" fmla="*/ 4449575 w 4449575"/>
              <a:gd name="connsiteY3" fmla="*/ 294914 h 1401595"/>
              <a:gd name="connsiteX4" fmla="*/ 4449575 w 4449575"/>
              <a:gd name="connsiteY4" fmla="*/ 1180253 h 1401595"/>
              <a:gd name="connsiteX5" fmla="*/ 4228233 w 4449575"/>
              <a:gd name="connsiteY5" fmla="*/ 1401595 h 1401595"/>
              <a:gd name="connsiteX6" fmla="*/ 221342 w 4449575"/>
              <a:gd name="connsiteY6" fmla="*/ 1401595 h 1401595"/>
              <a:gd name="connsiteX7" fmla="*/ 0 w 4449575"/>
              <a:gd name="connsiteY7" fmla="*/ 1180253 h 1401595"/>
              <a:gd name="connsiteX8" fmla="*/ 31531 w 4449575"/>
              <a:gd name="connsiteY8" fmla="*/ 452569 h 1401595"/>
              <a:gd name="connsiteX0" fmla="*/ 0 w 4418044"/>
              <a:gd name="connsiteY0" fmla="*/ 452569 h 1401595"/>
              <a:gd name="connsiteX1" fmla="*/ 715328 w 4418044"/>
              <a:gd name="connsiteY1" fmla="*/ 0 h 1401595"/>
              <a:gd name="connsiteX2" fmla="*/ 4196702 w 4418044"/>
              <a:gd name="connsiteY2" fmla="*/ 73572 h 1401595"/>
              <a:gd name="connsiteX3" fmla="*/ 4418044 w 4418044"/>
              <a:gd name="connsiteY3" fmla="*/ 294914 h 1401595"/>
              <a:gd name="connsiteX4" fmla="*/ 4418044 w 4418044"/>
              <a:gd name="connsiteY4" fmla="*/ 1180253 h 1401595"/>
              <a:gd name="connsiteX5" fmla="*/ 4196702 w 4418044"/>
              <a:gd name="connsiteY5" fmla="*/ 1401595 h 1401595"/>
              <a:gd name="connsiteX6" fmla="*/ 189811 w 4418044"/>
              <a:gd name="connsiteY6" fmla="*/ 1401595 h 1401595"/>
              <a:gd name="connsiteX7" fmla="*/ 63062 w 4418044"/>
              <a:gd name="connsiteY7" fmla="*/ 1180253 h 1401595"/>
              <a:gd name="connsiteX8" fmla="*/ 0 w 4418044"/>
              <a:gd name="connsiteY8" fmla="*/ 452569 h 1401595"/>
              <a:gd name="connsiteX0" fmla="*/ 0 w 4418044"/>
              <a:gd name="connsiteY0" fmla="*/ 452569 h 1433126"/>
              <a:gd name="connsiteX1" fmla="*/ 715328 w 4418044"/>
              <a:gd name="connsiteY1" fmla="*/ 0 h 1433126"/>
              <a:gd name="connsiteX2" fmla="*/ 4196702 w 4418044"/>
              <a:gd name="connsiteY2" fmla="*/ 73572 h 1433126"/>
              <a:gd name="connsiteX3" fmla="*/ 4418044 w 4418044"/>
              <a:gd name="connsiteY3" fmla="*/ 294914 h 1433126"/>
              <a:gd name="connsiteX4" fmla="*/ 4418044 w 4418044"/>
              <a:gd name="connsiteY4" fmla="*/ 1180253 h 1433126"/>
              <a:gd name="connsiteX5" fmla="*/ 4196702 w 4418044"/>
              <a:gd name="connsiteY5" fmla="*/ 1401595 h 1433126"/>
              <a:gd name="connsiteX6" fmla="*/ 589204 w 4418044"/>
              <a:gd name="connsiteY6" fmla="*/ 1433126 h 1433126"/>
              <a:gd name="connsiteX7" fmla="*/ 63062 w 4418044"/>
              <a:gd name="connsiteY7" fmla="*/ 1180253 h 1433126"/>
              <a:gd name="connsiteX8" fmla="*/ 0 w 4418044"/>
              <a:gd name="connsiteY8" fmla="*/ 452569 h 1433126"/>
              <a:gd name="connsiteX0" fmla="*/ 0 w 4418044"/>
              <a:gd name="connsiteY0" fmla="*/ 452569 h 1433126"/>
              <a:gd name="connsiteX1" fmla="*/ 715328 w 4418044"/>
              <a:gd name="connsiteY1" fmla="*/ 0 h 1433126"/>
              <a:gd name="connsiteX2" fmla="*/ 4196702 w 4418044"/>
              <a:gd name="connsiteY2" fmla="*/ 73572 h 1433126"/>
              <a:gd name="connsiteX3" fmla="*/ 4418044 w 4418044"/>
              <a:gd name="connsiteY3" fmla="*/ 294914 h 1433126"/>
              <a:gd name="connsiteX4" fmla="*/ 4418044 w 4418044"/>
              <a:gd name="connsiteY4" fmla="*/ 1180253 h 1433126"/>
              <a:gd name="connsiteX5" fmla="*/ 4196702 w 4418044"/>
              <a:gd name="connsiteY5" fmla="*/ 1401595 h 1433126"/>
              <a:gd name="connsiteX6" fmla="*/ 589204 w 4418044"/>
              <a:gd name="connsiteY6" fmla="*/ 1433126 h 1433126"/>
              <a:gd name="connsiteX7" fmla="*/ 136635 w 4418044"/>
              <a:gd name="connsiteY7" fmla="*/ 1085659 h 1433126"/>
              <a:gd name="connsiteX8" fmla="*/ 0 w 4418044"/>
              <a:gd name="connsiteY8" fmla="*/ 452569 h 1433126"/>
              <a:gd name="connsiteX0" fmla="*/ 0 w 4418044"/>
              <a:gd name="connsiteY0" fmla="*/ 452569 h 1433126"/>
              <a:gd name="connsiteX1" fmla="*/ 715328 w 4418044"/>
              <a:gd name="connsiteY1" fmla="*/ 0 h 1433126"/>
              <a:gd name="connsiteX2" fmla="*/ 4196702 w 4418044"/>
              <a:gd name="connsiteY2" fmla="*/ 73572 h 1433126"/>
              <a:gd name="connsiteX3" fmla="*/ 4418044 w 4418044"/>
              <a:gd name="connsiteY3" fmla="*/ 294914 h 1433126"/>
              <a:gd name="connsiteX4" fmla="*/ 4418044 w 4418044"/>
              <a:gd name="connsiteY4" fmla="*/ 1180253 h 1433126"/>
              <a:gd name="connsiteX5" fmla="*/ 4196702 w 4418044"/>
              <a:gd name="connsiteY5" fmla="*/ 1401595 h 1433126"/>
              <a:gd name="connsiteX6" fmla="*/ 589204 w 4418044"/>
              <a:gd name="connsiteY6" fmla="*/ 1433126 h 1433126"/>
              <a:gd name="connsiteX7" fmla="*/ 136635 w 4418044"/>
              <a:gd name="connsiteY7" fmla="*/ 1085659 h 1433126"/>
              <a:gd name="connsiteX8" fmla="*/ 0 w 4418044"/>
              <a:gd name="connsiteY8" fmla="*/ 452569 h 1433126"/>
              <a:gd name="connsiteX0" fmla="*/ 0 w 4312940"/>
              <a:gd name="connsiteY0" fmla="*/ 442058 h 1433126"/>
              <a:gd name="connsiteX1" fmla="*/ 610224 w 4312940"/>
              <a:gd name="connsiteY1" fmla="*/ 0 h 1433126"/>
              <a:gd name="connsiteX2" fmla="*/ 4091598 w 4312940"/>
              <a:gd name="connsiteY2" fmla="*/ 73572 h 1433126"/>
              <a:gd name="connsiteX3" fmla="*/ 4312940 w 4312940"/>
              <a:gd name="connsiteY3" fmla="*/ 294914 h 1433126"/>
              <a:gd name="connsiteX4" fmla="*/ 4312940 w 4312940"/>
              <a:gd name="connsiteY4" fmla="*/ 1180253 h 1433126"/>
              <a:gd name="connsiteX5" fmla="*/ 4091598 w 4312940"/>
              <a:gd name="connsiteY5" fmla="*/ 1401595 h 1433126"/>
              <a:gd name="connsiteX6" fmla="*/ 484100 w 4312940"/>
              <a:gd name="connsiteY6" fmla="*/ 1433126 h 1433126"/>
              <a:gd name="connsiteX7" fmla="*/ 31531 w 4312940"/>
              <a:gd name="connsiteY7" fmla="*/ 1085659 h 1433126"/>
              <a:gd name="connsiteX8" fmla="*/ 0 w 4312940"/>
              <a:gd name="connsiteY8" fmla="*/ 442058 h 1433126"/>
              <a:gd name="connsiteX0" fmla="*/ 0 w 4312940"/>
              <a:gd name="connsiteY0" fmla="*/ 442058 h 1433126"/>
              <a:gd name="connsiteX1" fmla="*/ 610224 w 4312940"/>
              <a:gd name="connsiteY1" fmla="*/ 0 h 1433126"/>
              <a:gd name="connsiteX2" fmla="*/ 4091598 w 4312940"/>
              <a:gd name="connsiteY2" fmla="*/ 73572 h 1433126"/>
              <a:gd name="connsiteX3" fmla="*/ 4312940 w 4312940"/>
              <a:gd name="connsiteY3" fmla="*/ 294914 h 1433126"/>
              <a:gd name="connsiteX4" fmla="*/ 4312940 w 4312940"/>
              <a:gd name="connsiteY4" fmla="*/ 1180253 h 1433126"/>
              <a:gd name="connsiteX5" fmla="*/ 4091598 w 4312940"/>
              <a:gd name="connsiteY5" fmla="*/ 1401595 h 1433126"/>
              <a:gd name="connsiteX6" fmla="*/ 484100 w 4312940"/>
              <a:gd name="connsiteY6" fmla="*/ 1433126 h 1433126"/>
              <a:gd name="connsiteX7" fmla="*/ 31531 w 4312940"/>
              <a:gd name="connsiteY7" fmla="*/ 1085659 h 1433126"/>
              <a:gd name="connsiteX8" fmla="*/ 0 w 4312940"/>
              <a:gd name="connsiteY8" fmla="*/ 442058 h 1433126"/>
              <a:gd name="connsiteX0" fmla="*/ 27791 w 4340731"/>
              <a:gd name="connsiteY0" fmla="*/ 442058 h 1433126"/>
              <a:gd name="connsiteX1" fmla="*/ 638015 w 4340731"/>
              <a:gd name="connsiteY1" fmla="*/ 0 h 1433126"/>
              <a:gd name="connsiteX2" fmla="*/ 4119389 w 4340731"/>
              <a:gd name="connsiteY2" fmla="*/ 73572 h 1433126"/>
              <a:gd name="connsiteX3" fmla="*/ 4340731 w 4340731"/>
              <a:gd name="connsiteY3" fmla="*/ 294914 h 1433126"/>
              <a:gd name="connsiteX4" fmla="*/ 4340731 w 4340731"/>
              <a:gd name="connsiteY4" fmla="*/ 1180253 h 1433126"/>
              <a:gd name="connsiteX5" fmla="*/ 4119389 w 4340731"/>
              <a:gd name="connsiteY5" fmla="*/ 1401595 h 1433126"/>
              <a:gd name="connsiteX6" fmla="*/ 511891 w 4340731"/>
              <a:gd name="connsiteY6" fmla="*/ 1433126 h 1433126"/>
              <a:gd name="connsiteX7" fmla="*/ 59322 w 4340731"/>
              <a:gd name="connsiteY7" fmla="*/ 1085659 h 1433126"/>
              <a:gd name="connsiteX8" fmla="*/ 27791 w 4340731"/>
              <a:gd name="connsiteY8" fmla="*/ 442058 h 1433126"/>
              <a:gd name="connsiteX0" fmla="*/ 27791 w 4340731"/>
              <a:gd name="connsiteY0" fmla="*/ 442058 h 1433126"/>
              <a:gd name="connsiteX1" fmla="*/ 638015 w 4340731"/>
              <a:gd name="connsiteY1" fmla="*/ 0 h 1433126"/>
              <a:gd name="connsiteX2" fmla="*/ 4119389 w 4340731"/>
              <a:gd name="connsiteY2" fmla="*/ 73572 h 1433126"/>
              <a:gd name="connsiteX3" fmla="*/ 4340731 w 4340731"/>
              <a:gd name="connsiteY3" fmla="*/ 294914 h 1433126"/>
              <a:gd name="connsiteX4" fmla="*/ 4340731 w 4340731"/>
              <a:gd name="connsiteY4" fmla="*/ 1180253 h 1433126"/>
              <a:gd name="connsiteX5" fmla="*/ 4119389 w 4340731"/>
              <a:gd name="connsiteY5" fmla="*/ 1401595 h 1433126"/>
              <a:gd name="connsiteX6" fmla="*/ 511891 w 4340731"/>
              <a:gd name="connsiteY6" fmla="*/ 1433126 h 1433126"/>
              <a:gd name="connsiteX7" fmla="*/ 59322 w 4340731"/>
              <a:gd name="connsiteY7" fmla="*/ 1117191 h 1433126"/>
              <a:gd name="connsiteX8" fmla="*/ 27791 w 4340731"/>
              <a:gd name="connsiteY8" fmla="*/ 442058 h 1433126"/>
              <a:gd name="connsiteX0" fmla="*/ 41875 w 4354815"/>
              <a:gd name="connsiteY0" fmla="*/ 442058 h 1433126"/>
              <a:gd name="connsiteX1" fmla="*/ 652099 w 4354815"/>
              <a:gd name="connsiteY1" fmla="*/ 0 h 1433126"/>
              <a:gd name="connsiteX2" fmla="*/ 4133473 w 4354815"/>
              <a:gd name="connsiteY2" fmla="*/ 73572 h 1433126"/>
              <a:gd name="connsiteX3" fmla="*/ 4354815 w 4354815"/>
              <a:gd name="connsiteY3" fmla="*/ 294914 h 1433126"/>
              <a:gd name="connsiteX4" fmla="*/ 4354815 w 4354815"/>
              <a:gd name="connsiteY4" fmla="*/ 1180253 h 1433126"/>
              <a:gd name="connsiteX5" fmla="*/ 4133473 w 4354815"/>
              <a:gd name="connsiteY5" fmla="*/ 1401595 h 1433126"/>
              <a:gd name="connsiteX6" fmla="*/ 525975 w 4354815"/>
              <a:gd name="connsiteY6" fmla="*/ 1433126 h 1433126"/>
              <a:gd name="connsiteX7" fmla="*/ 73406 w 4354815"/>
              <a:gd name="connsiteY7" fmla="*/ 1117191 h 1433126"/>
              <a:gd name="connsiteX8" fmla="*/ 41875 w 4354815"/>
              <a:gd name="connsiteY8" fmla="*/ 442058 h 1433126"/>
              <a:gd name="connsiteX0" fmla="*/ 41875 w 4354815"/>
              <a:gd name="connsiteY0" fmla="*/ 463079 h 1454147"/>
              <a:gd name="connsiteX1" fmla="*/ 652099 w 4354815"/>
              <a:gd name="connsiteY1" fmla="*/ 21021 h 1454147"/>
              <a:gd name="connsiteX2" fmla="*/ 4028369 w 4354815"/>
              <a:gd name="connsiteY2" fmla="*/ 0 h 1454147"/>
              <a:gd name="connsiteX3" fmla="*/ 4354815 w 4354815"/>
              <a:gd name="connsiteY3" fmla="*/ 315935 h 1454147"/>
              <a:gd name="connsiteX4" fmla="*/ 4354815 w 4354815"/>
              <a:gd name="connsiteY4" fmla="*/ 1201274 h 1454147"/>
              <a:gd name="connsiteX5" fmla="*/ 4133473 w 4354815"/>
              <a:gd name="connsiteY5" fmla="*/ 1422616 h 1454147"/>
              <a:gd name="connsiteX6" fmla="*/ 525975 w 4354815"/>
              <a:gd name="connsiteY6" fmla="*/ 1454147 h 1454147"/>
              <a:gd name="connsiteX7" fmla="*/ 73406 w 4354815"/>
              <a:gd name="connsiteY7" fmla="*/ 1138212 h 1454147"/>
              <a:gd name="connsiteX8" fmla="*/ 41875 w 4354815"/>
              <a:gd name="connsiteY8" fmla="*/ 463079 h 1454147"/>
              <a:gd name="connsiteX0" fmla="*/ 41875 w 4354815"/>
              <a:gd name="connsiteY0" fmla="*/ 463079 h 1454147"/>
              <a:gd name="connsiteX1" fmla="*/ 652099 w 4354815"/>
              <a:gd name="connsiteY1" fmla="*/ 21021 h 1454147"/>
              <a:gd name="connsiteX2" fmla="*/ 4028369 w 4354815"/>
              <a:gd name="connsiteY2" fmla="*/ 0 h 1454147"/>
              <a:gd name="connsiteX3" fmla="*/ 4354815 w 4354815"/>
              <a:gd name="connsiteY3" fmla="*/ 315935 h 1454147"/>
              <a:gd name="connsiteX4" fmla="*/ 4354815 w 4354815"/>
              <a:gd name="connsiteY4" fmla="*/ 1201274 h 1454147"/>
              <a:gd name="connsiteX5" fmla="*/ 4133473 w 4354815"/>
              <a:gd name="connsiteY5" fmla="*/ 1422616 h 1454147"/>
              <a:gd name="connsiteX6" fmla="*/ 525975 w 4354815"/>
              <a:gd name="connsiteY6" fmla="*/ 1454147 h 1454147"/>
              <a:gd name="connsiteX7" fmla="*/ 73406 w 4354815"/>
              <a:gd name="connsiteY7" fmla="*/ 1138212 h 1454147"/>
              <a:gd name="connsiteX8" fmla="*/ 41875 w 4354815"/>
              <a:gd name="connsiteY8" fmla="*/ 463079 h 1454147"/>
              <a:gd name="connsiteX0" fmla="*/ 41875 w 4365326"/>
              <a:gd name="connsiteY0" fmla="*/ 463079 h 1454147"/>
              <a:gd name="connsiteX1" fmla="*/ 652099 w 4365326"/>
              <a:gd name="connsiteY1" fmla="*/ 21021 h 1454147"/>
              <a:gd name="connsiteX2" fmla="*/ 4028369 w 4365326"/>
              <a:gd name="connsiteY2" fmla="*/ 0 h 1454147"/>
              <a:gd name="connsiteX3" fmla="*/ 4365326 w 4365326"/>
              <a:gd name="connsiteY3" fmla="*/ 536652 h 1454147"/>
              <a:gd name="connsiteX4" fmla="*/ 4354815 w 4365326"/>
              <a:gd name="connsiteY4" fmla="*/ 1201274 h 1454147"/>
              <a:gd name="connsiteX5" fmla="*/ 4133473 w 4365326"/>
              <a:gd name="connsiteY5" fmla="*/ 1422616 h 1454147"/>
              <a:gd name="connsiteX6" fmla="*/ 525975 w 4365326"/>
              <a:gd name="connsiteY6" fmla="*/ 1454147 h 1454147"/>
              <a:gd name="connsiteX7" fmla="*/ 73406 w 4365326"/>
              <a:gd name="connsiteY7" fmla="*/ 1138212 h 1454147"/>
              <a:gd name="connsiteX8" fmla="*/ 41875 w 4365326"/>
              <a:gd name="connsiteY8" fmla="*/ 463079 h 1454147"/>
              <a:gd name="connsiteX0" fmla="*/ 41875 w 4366699"/>
              <a:gd name="connsiteY0" fmla="*/ 463079 h 1454147"/>
              <a:gd name="connsiteX1" fmla="*/ 652099 w 4366699"/>
              <a:gd name="connsiteY1" fmla="*/ 21021 h 1454147"/>
              <a:gd name="connsiteX2" fmla="*/ 4028369 w 4366699"/>
              <a:gd name="connsiteY2" fmla="*/ 0 h 1454147"/>
              <a:gd name="connsiteX3" fmla="*/ 4365326 w 4366699"/>
              <a:gd name="connsiteY3" fmla="*/ 536652 h 1454147"/>
              <a:gd name="connsiteX4" fmla="*/ 4354815 w 4366699"/>
              <a:gd name="connsiteY4" fmla="*/ 1201274 h 1454147"/>
              <a:gd name="connsiteX5" fmla="*/ 4133473 w 4366699"/>
              <a:gd name="connsiteY5" fmla="*/ 1422616 h 1454147"/>
              <a:gd name="connsiteX6" fmla="*/ 525975 w 4366699"/>
              <a:gd name="connsiteY6" fmla="*/ 1454147 h 1454147"/>
              <a:gd name="connsiteX7" fmla="*/ 73406 w 4366699"/>
              <a:gd name="connsiteY7" fmla="*/ 1138212 h 1454147"/>
              <a:gd name="connsiteX8" fmla="*/ 41875 w 4366699"/>
              <a:gd name="connsiteY8" fmla="*/ 463079 h 1454147"/>
              <a:gd name="connsiteX0" fmla="*/ 41875 w 4365922"/>
              <a:gd name="connsiteY0" fmla="*/ 494610 h 1485678"/>
              <a:gd name="connsiteX1" fmla="*/ 652099 w 4365922"/>
              <a:gd name="connsiteY1" fmla="*/ 52552 h 1485678"/>
              <a:gd name="connsiteX2" fmla="*/ 3713059 w 4365922"/>
              <a:gd name="connsiteY2" fmla="*/ 0 h 1485678"/>
              <a:gd name="connsiteX3" fmla="*/ 4365326 w 4365922"/>
              <a:gd name="connsiteY3" fmla="*/ 568183 h 1485678"/>
              <a:gd name="connsiteX4" fmla="*/ 4354815 w 4365922"/>
              <a:gd name="connsiteY4" fmla="*/ 1232805 h 1485678"/>
              <a:gd name="connsiteX5" fmla="*/ 4133473 w 4365922"/>
              <a:gd name="connsiteY5" fmla="*/ 1454147 h 1485678"/>
              <a:gd name="connsiteX6" fmla="*/ 525975 w 4365922"/>
              <a:gd name="connsiteY6" fmla="*/ 1485678 h 1485678"/>
              <a:gd name="connsiteX7" fmla="*/ 73406 w 4365922"/>
              <a:gd name="connsiteY7" fmla="*/ 1169743 h 1485678"/>
              <a:gd name="connsiteX8" fmla="*/ 41875 w 4365922"/>
              <a:gd name="connsiteY8" fmla="*/ 494610 h 1485678"/>
              <a:gd name="connsiteX0" fmla="*/ 41875 w 4365934"/>
              <a:gd name="connsiteY0" fmla="*/ 473589 h 1464657"/>
              <a:gd name="connsiteX1" fmla="*/ 652099 w 4365934"/>
              <a:gd name="connsiteY1" fmla="*/ 31531 h 1464657"/>
              <a:gd name="connsiteX2" fmla="*/ 3723569 w 4365934"/>
              <a:gd name="connsiteY2" fmla="*/ 0 h 1464657"/>
              <a:gd name="connsiteX3" fmla="*/ 4365326 w 4365934"/>
              <a:gd name="connsiteY3" fmla="*/ 547162 h 1464657"/>
              <a:gd name="connsiteX4" fmla="*/ 4354815 w 4365934"/>
              <a:gd name="connsiteY4" fmla="*/ 1211784 h 1464657"/>
              <a:gd name="connsiteX5" fmla="*/ 4133473 w 4365934"/>
              <a:gd name="connsiteY5" fmla="*/ 1433126 h 1464657"/>
              <a:gd name="connsiteX6" fmla="*/ 525975 w 4365934"/>
              <a:gd name="connsiteY6" fmla="*/ 1464657 h 1464657"/>
              <a:gd name="connsiteX7" fmla="*/ 73406 w 4365934"/>
              <a:gd name="connsiteY7" fmla="*/ 1148722 h 1464657"/>
              <a:gd name="connsiteX8" fmla="*/ 41875 w 4365934"/>
              <a:gd name="connsiteY8" fmla="*/ 473589 h 1464657"/>
              <a:gd name="connsiteX0" fmla="*/ 41875 w 4365934"/>
              <a:gd name="connsiteY0" fmla="*/ 524390 h 1515458"/>
              <a:gd name="connsiteX1" fmla="*/ 652099 w 4365934"/>
              <a:gd name="connsiteY1" fmla="*/ 82332 h 1515458"/>
              <a:gd name="connsiteX2" fmla="*/ 3723569 w 4365934"/>
              <a:gd name="connsiteY2" fmla="*/ 50801 h 1515458"/>
              <a:gd name="connsiteX3" fmla="*/ 4365326 w 4365934"/>
              <a:gd name="connsiteY3" fmla="*/ 597963 h 1515458"/>
              <a:gd name="connsiteX4" fmla="*/ 4354815 w 4365934"/>
              <a:gd name="connsiteY4" fmla="*/ 1262585 h 1515458"/>
              <a:gd name="connsiteX5" fmla="*/ 4133473 w 4365934"/>
              <a:gd name="connsiteY5" fmla="*/ 1483927 h 1515458"/>
              <a:gd name="connsiteX6" fmla="*/ 525975 w 4365934"/>
              <a:gd name="connsiteY6" fmla="*/ 1515458 h 1515458"/>
              <a:gd name="connsiteX7" fmla="*/ 73406 w 4365934"/>
              <a:gd name="connsiteY7" fmla="*/ 1199523 h 1515458"/>
              <a:gd name="connsiteX8" fmla="*/ 41875 w 4365934"/>
              <a:gd name="connsiteY8" fmla="*/ 524390 h 1515458"/>
              <a:gd name="connsiteX0" fmla="*/ 41875 w 4365934"/>
              <a:gd name="connsiteY0" fmla="*/ 553879 h 1544947"/>
              <a:gd name="connsiteX1" fmla="*/ 652099 w 4365934"/>
              <a:gd name="connsiteY1" fmla="*/ 111821 h 1544947"/>
              <a:gd name="connsiteX2" fmla="*/ 3723569 w 4365934"/>
              <a:gd name="connsiteY2" fmla="*/ 80290 h 1544947"/>
              <a:gd name="connsiteX3" fmla="*/ 4365326 w 4365934"/>
              <a:gd name="connsiteY3" fmla="*/ 627452 h 1544947"/>
              <a:gd name="connsiteX4" fmla="*/ 4354815 w 4365934"/>
              <a:gd name="connsiteY4" fmla="*/ 1292074 h 1544947"/>
              <a:gd name="connsiteX5" fmla="*/ 4133473 w 4365934"/>
              <a:gd name="connsiteY5" fmla="*/ 1513416 h 1544947"/>
              <a:gd name="connsiteX6" fmla="*/ 525975 w 4365934"/>
              <a:gd name="connsiteY6" fmla="*/ 1544947 h 1544947"/>
              <a:gd name="connsiteX7" fmla="*/ 73406 w 4365934"/>
              <a:gd name="connsiteY7" fmla="*/ 1229012 h 1544947"/>
              <a:gd name="connsiteX8" fmla="*/ 41875 w 4365934"/>
              <a:gd name="connsiteY8" fmla="*/ 553879 h 1544947"/>
              <a:gd name="connsiteX0" fmla="*/ 41875 w 4365934"/>
              <a:gd name="connsiteY0" fmla="*/ 553879 h 1544947"/>
              <a:gd name="connsiteX1" fmla="*/ 652099 w 4365934"/>
              <a:gd name="connsiteY1" fmla="*/ 111821 h 1544947"/>
              <a:gd name="connsiteX2" fmla="*/ 3723569 w 4365934"/>
              <a:gd name="connsiteY2" fmla="*/ 80290 h 1544947"/>
              <a:gd name="connsiteX3" fmla="*/ 4365326 w 4365934"/>
              <a:gd name="connsiteY3" fmla="*/ 627452 h 1544947"/>
              <a:gd name="connsiteX4" fmla="*/ 4291753 w 4365934"/>
              <a:gd name="connsiteY4" fmla="*/ 1292074 h 1544947"/>
              <a:gd name="connsiteX5" fmla="*/ 4133473 w 4365934"/>
              <a:gd name="connsiteY5" fmla="*/ 1513416 h 1544947"/>
              <a:gd name="connsiteX6" fmla="*/ 525975 w 4365934"/>
              <a:gd name="connsiteY6" fmla="*/ 1544947 h 1544947"/>
              <a:gd name="connsiteX7" fmla="*/ 73406 w 4365934"/>
              <a:gd name="connsiteY7" fmla="*/ 1229012 h 1544947"/>
              <a:gd name="connsiteX8" fmla="*/ 41875 w 4365934"/>
              <a:gd name="connsiteY8" fmla="*/ 553879 h 1544947"/>
              <a:gd name="connsiteX0" fmla="*/ 41875 w 4385061"/>
              <a:gd name="connsiteY0" fmla="*/ 553879 h 1544947"/>
              <a:gd name="connsiteX1" fmla="*/ 652099 w 4385061"/>
              <a:gd name="connsiteY1" fmla="*/ 111821 h 1544947"/>
              <a:gd name="connsiteX2" fmla="*/ 3723569 w 4385061"/>
              <a:gd name="connsiteY2" fmla="*/ 80290 h 1544947"/>
              <a:gd name="connsiteX3" fmla="*/ 4365326 w 4385061"/>
              <a:gd name="connsiteY3" fmla="*/ 627452 h 1544947"/>
              <a:gd name="connsiteX4" fmla="*/ 4291753 w 4385061"/>
              <a:gd name="connsiteY4" fmla="*/ 1292074 h 1544947"/>
              <a:gd name="connsiteX5" fmla="*/ 4133473 w 4385061"/>
              <a:gd name="connsiteY5" fmla="*/ 1513416 h 1544947"/>
              <a:gd name="connsiteX6" fmla="*/ 525975 w 4385061"/>
              <a:gd name="connsiteY6" fmla="*/ 1544947 h 1544947"/>
              <a:gd name="connsiteX7" fmla="*/ 73406 w 4385061"/>
              <a:gd name="connsiteY7" fmla="*/ 1229012 h 1544947"/>
              <a:gd name="connsiteX8" fmla="*/ 41875 w 4385061"/>
              <a:gd name="connsiteY8" fmla="*/ 553879 h 1544947"/>
              <a:gd name="connsiteX0" fmla="*/ 41875 w 4411568"/>
              <a:gd name="connsiteY0" fmla="*/ 553879 h 1544947"/>
              <a:gd name="connsiteX1" fmla="*/ 652099 w 4411568"/>
              <a:gd name="connsiteY1" fmla="*/ 111821 h 1544947"/>
              <a:gd name="connsiteX2" fmla="*/ 3723569 w 4411568"/>
              <a:gd name="connsiteY2" fmla="*/ 80290 h 1544947"/>
              <a:gd name="connsiteX3" fmla="*/ 4365326 w 4411568"/>
              <a:gd name="connsiteY3" fmla="*/ 627452 h 1544947"/>
              <a:gd name="connsiteX4" fmla="*/ 4291753 w 4411568"/>
              <a:gd name="connsiteY4" fmla="*/ 1292074 h 1544947"/>
              <a:gd name="connsiteX5" fmla="*/ 4133473 w 4411568"/>
              <a:gd name="connsiteY5" fmla="*/ 1513416 h 1544947"/>
              <a:gd name="connsiteX6" fmla="*/ 525975 w 4411568"/>
              <a:gd name="connsiteY6" fmla="*/ 1544947 h 1544947"/>
              <a:gd name="connsiteX7" fmla="*/ 73406 w 4411568"/>
              <a:gd name="connsiteY7" fmla="*/ 1229012 h 1544947"/>
              <a:gd name="connsiteX8" fmla="*/ 41875 w 4411568"/>
              <a:gd name="connsiteY8" fmla="*/ 553879 h 1544947"/>
              <a:gd name="connsiteX0" fmla="*/ 41875 w 4411568"/>
              <a:gd name="connsiteY0" fmla="*/ 553879 h 1544947"/>
              <a:gd name="connsiteX1" fmla="*/ 652099 w 4411568"/>
              <a:gd name="connsiteY1" fmla="*/ 111821 h 1544947"/>
              <a:gd name="connsiteX2" fmla="*/ 3723569 w 4411568"/>
              <a:gd name="connsiteY2" fmla="*/ 80290 h 1544947"/>
              <a:gd name="connsiteX3" fmla="*/ 4365326 w 4411568"/>
              <a:gd name="connsiteY3" fmla="*/ 627452 h 1544947"/>
              <a:gd name="connsiteX4" fmla="*/ 4291753 w 4411568"/>
              <a:gd name="connsiteY4" fmla="*/ 1292074 h 1544947"/>
              <a:gd name="connsiteX5" fmla="*/ 4133473 w 4411568"/>
              <a:gd name="connsiteY5" fmla="*/ 1513416 h 1544947"/>
              <a:gd name="connsiteX6" fmla="*/ 525975 w 4411568"/>
              <a:gd name="connsiteY6" fmla="*/ 1544947 h 1544947"/>
              <a:gd name="connsiteX7" fmla="*/ 73406 w 4411568"/>
              <a:gd name="connsiteY7" fmla="*/ 1229012 h 1544947"/>
              <a:gd name="connsiteX8" fmla="*/ 41875 w 4411568"/>
              <a:gd name="connsiteY8" fmla="*/ 553879 h 1544947"/>
              <a:gd name="connsiteX0" fmla="*/ 41875 w 4411568"/>
              <a:gd name="connsiteY0" fmla="*/ 553879 h 1544947"/>
              <a:gd name="connsiteX1" fmla="*/ 652099 w 4411568"/>
              <a:gd name="connsiteY1" fmla="*/ 111821 h 1544947"/>
              <a:gd name="connsiteX2" fmla="*/ 3723569 w 4411568"/>
              <a:gd name="connsiteY2" fmla="*/ 80290 h 1544947"/>
              <a:gd name="connsiteX3" fmla="*/ 4365326 w 4411568"/>
              <a:gd name="connsiteY3" fmla="*/ 627452 h 1544947"/>
              <a:gd name="connsiteX4" fmla="*/ 4291753 w 4411568"/>
              <a:gd name="connsiteY4" fmla="*/ 1292074 h 1544947"/>
              <a:gd name="connsiteX5" fmla="*/ 3649997 w 4411568"/>
              <a:gd name="connsiteY5" fmla="*/ 1523927 h 1544947"/>
              <a:gd name="connsiteX6" fmla="*/ 525975 w 4411568"/>
              <a:gd name="connsiteY6" fmla="*/ 1544947 h 1544947"/>
              <a:gd name="connsiteX7" fmla="*/ 73406 w 4411568"/>
              <a:gd name="connsiteY7" fmla="*/ 1229012 h 1544947"/>
              <a:gd name="connsiteX8" fmla="*/ 41875 w 4411568"/>
              <a:gd name="connsiteY8" fmla="*/ 553879 h 1544947"/>
              <a:gd name="connsiteX0" fmla="*/ 41875 w 4411568"/>
              <a:gd name="connsiteY0" fmla="*/ 553879 h 1544947"/>
              <a:gd name="connsiteX1" fmla="*/ 652099 w 4411568"/>
              <a:gd name="connsiteY1" fmla="*/ 111821 h 1544947"/>
              <a:gd name="connsiteX2" fmla="*/ 3723569 w 4411568"/>
              <a:gd name="connsiteY2" fmla="*/ 80290 h 1544947"/>
              <a:gd name="connsiteX3" fmla="*/ 4365326 w 4411568"/>
              <a:gd name="connsiteY3" fmla="*/ 627452 h 1544947"/>
              <a:gd name="connsiteX4" fmla="*/ 4291753 w 4411568"/>
              <a:gd name="connsiteY4" fmla="*/ 1292074 h 1544947"/>
              <a:gd name="connsiteX5" fmla="*/ 3649997 w 4411568"/>
              <a:gd name="connsiteY5" fmla="*/ 1523927 h 1544947"/>
              <a:gd name="connsiteX6" fmla="*/ 525975 w 4411568"/>
              <a:gd name="connsiteY6" fmla="*/ 1544947 h 1544947"/>
              <a:gd name="connsiteX7" fmla="*/ 73406 w 4411568"/>
              <a:gd name="connsiteY7" fmla="*/ 1229012 h 1544947"/>
              <a:gd name="connsiteX8" fmla="*/ 41875 w 4411568"/>
              <a:gd name="connsiteY8" fmla="*/ 553879 h 1544947"/>
              <a:gd name="connsiteX0" fmla="*/ 41875 w 4411568"/>
              <a:gd name="connsiteY0" fmla="*/ 553879 h 1594279"/>
              <a:gd name="connsiteX1" fmla="*/ 652099 w 4411568"/>
              <a:gd name="connsiteY1" fmla="*/ 111821 h 1594279"/>
              <a:gd name="connsiteX2" fmla="*/ 3723569 w 4411568"/>
              <a:gd name="connsiteY2" fmla="*/ 80290 h 1594279"/>
              <a:gd name="connsiteX3" fmla="*/ 4365326 w 4411568"/>
              <a:gd name="connsiteY3" fmla="*/ 627452 h 1594279"/>
              <a:gd name="connsiteX4" fmla="*/ 4291753 w 4411568"/>
              <a:gd name="connsiteY4" fmla="*/ 1292074 h 1594279"/>
              <a:gd name="connsiteX5" fmla="*/ 3649997 w 4411568"/>
              <a:gd name="connsiteY5" fmla="*/ 1523927 h 1594279"/>
              <a:gd name="connsiteX6" fmla="*/ 525975 w 4411568"/>
              <a:gd name="connsiteY6" fmla="*/ 1544947 h 1594279"/>
              <a:gd name="connsiteX7" fmla="*/ 73406 w 4411568"/>
              <a:gd name="connsiteY7" fmla="*/ 1229012 h 1594279"/>
              <a:gd name="connsiteX8" fmla="*/ 41875 w 4411568"/>
              <a:gd name="connsiteY8" fmla="*/ 553879 h 1594279"/>
              <a:gd name="connsiteX0" fmla="*/ 41875 w 4411568"/>
              <a:gd name="connsiteY0" fmla="*/ 553879 h 1594279"/>
              <a:gd name="connsiteX1" fmla="*/ 652099 w 4411568"/>
              <a:gd name="connsiteY1" fmla="*/ 111821 h 1594279"/>
              <a:gd name="connsiteX2" fmla="*/ 3723569 w 4411568"/>
              <a:gd name="connsiteY2" fmla="*/ 80290 h 1594279"/>
              <a:gd name="connsiteX3" fmla="*/ 4365326 w 4411568"/>
              <a:gd name="connsiteY3" fmla="*/ 627452 h 1594279"/>
              <a:gd name="connsiteX4" fmla="*/ 4291753 w 4411568"/>
              <a:gd name="connsiteY4" fmla="*/ 1292074 h 1594279"/>
              <a:gd name="connsiteX5" fmla="*/ 3649997 w 4411568"/>
              <a:gd name="connsiteY5" fmla="*/ 1523927 h 1594279"/>
              <a:gd name="connsiteX6" fmla="*/ 525975 w 4411568"/>
              <a:gd name="connsiteY6" fmla="*/ 1544947 h 1594279"/>
              <a:gd name="connsiteX7" fmla="*/ 73406 w 4411568"/>
              <a:gd name="connsiteY7" fmla="*/ 1229012 h 1594279"/>
              <a:gd name="connsiteX8" fmla="*/ 41875 w 4411568"/>
              <a:gd name="connsiteY8" fmla="*/ 553879 h 1594279"/>
              <a:gd name="connsiteX0" fmla="*/ 41875 w 4411568"/>
              <a:gd name="connsiteY0" fmla="*/ 553879 h 1594279"/>
              <a:gd name="connsiteX1" fmla="*/ 652099 w 4411568"/>
              <a:gd name="connsiteY1" fmla="*/ 111821 h 1594279"/>
              <a:gd name="connsiteX2" fmla="*/ 3723569 w 4411568"/>
              <a:gd name="connsiteY2" fmla="*/ 80290 h 1594279"/>
              <a:gd name="connsiteX3" fmla="*/ 4365326 w 4411568"/>
              <a:gd name="connsiteY3" fmla="*/ 627452 h 1594279"/>
              <a:gd name="connsiteX4" fmla="*/ 4291753 w 4411568"/>
              <a:gd name="connsiteY4" fmla="*/ 1292074 h 1594279"/>
              <a:gd name="connsiteX5" fmla="*/ 3649997 w 4411568"/>
              <a:gd name="connsiteY5" fmla="*/ 1523927 h 1594279"/>
              <a:gd name="connsiteX6" fmla="*/ 841286 w 4411568"/>
              <a:gd name="connsiteY6" fmla="*/ 1544947 h 1594279"/>
              <a:gd name="connsiteX7" fmla="*/ 73406 w 4411568"/>
              <a:gd name="connsiteY7" fmla="*/ 1229012 h 1594279"/>
              <a:gd name="connsiteX8" fmla="*/ 41875 w 4411568"/>
              <a:gd name="connsiteY8" fmla="*/ 553879 h 1594279"/>
              <a:gd name="connsiteX0" fmla="*/ 41875 w 4411568"/>
              <a:gd name="connsiteY0" fmla="*/ 553879 h 1594279"/>
              <a:gd name="connsiteX1" fmla="*/ 652099 w 4411568"/>
              <a:gd name="connsiteY1" fmla="*/ 111821 h 1594279"/>
              <a:gd name="connsiteX2" fmla="*/ 3723569 w 4411568"/>
              <a:gd name="connsiteY2" fmla="*/ 80290 h 1594279"/>
              <a:gd name="connsiteX3" fmla="*/ 4365326 w 4411568"/>
              <a:gd name="connsiteY3" fmla="*/ 627452 h 1594279"/>
              <a:gd name="connsiteX4" fmla="*/ 4291753 w 4411568"/>
              <a:gd name="connsiteY4" fmla="*/ 1292074 h 1594279"/>
              <a:gd name="connsiteX5" fmla="*/ 3649997 w 4411568"/>
              <a:gd name="connsiteY5" fmla="*/ 1523927 h 1594279"/>
              <a:gd name="connsiteX6" fmla="*/ 841286 w 4411568"/>
              <a:gd name="connsiteY6" fmla="*/ 1544947 h 1594279"/>
              <a:gd name="connsiteX7" fmla="*/ 73406 w 4411568"/>
              <a:gd name="connsiteY7" fmla="*/ 1229012 h 1594279"/>
              <a:gd name="connsiteX8" fmla="*/ 41875 w 4411568"/>
              <a:gd name="connsiteY8" fmla="*/ 553879 h 1594279"/>
              <a:gd name="connsiteX0" fmla="*/ 41875 w 4411568"/>
              <a:gd name="connsiteY0" fmla="*/ 553879 h 1561956"/>
              <a:gd name="connsiteX1" fmla="*/ 652099 w 4411568"/>
              <a:gd name="connsiteY1" fmla="*/ 111821 h 1561956"/>
              <a:gd name="connsiteX2" fmla="*/ 3723569 w 4411568"/>
              <a:gd name="connsiteY2" fmla="*/ 80290 h 1561956"/>
              <a:gd name="connsiteX3" fmla="*/ 4365326 w 4411568"/>
              <a:gd name="connsiteY3" fmla="*/ 627452 h 1561956"/>
              <a:gd name="connsiteX4" fmla="*/ 4291753 w 4411568"/>
              <a:gd name="connsiteY4" fmla="*/ 1292074 h 1561956"/>
              <a:gd name="connsiteX5" fmla="*/ 3649997 w 4411568"/>
              <a:gd name="connsiteY5" fmla="*/ 1523927 h 1561956"/>
              <a:gd name="connsiteX6" fmla="*/ 841286 w 4411568"/>
              <a:gd name="connsiteY6" fmla="*/ 1544947 h 1561956"/>
              <a:gd name="connsiteX7" fmla="*/ 73406 w 4411568"/>
              <a:gd name="connsiteY7" fmla="*/ 1229012 h 1561956"/>
              <a:gd name="connsiteX8" fmla="*/ 41875 w 4411568"/>
              <a:gd name="connsiteY8" fmla="*/ 553879 h 1561956"/>
              <a:gd name="connsiteX0" fmla="*/ 41875 w 4411568"/>
              <a:gd name="connsiteY0" fmla="*/ 553879 h 1581769"/>
              <a:gd name="connsiteX1" fmla="*/ 652099 w 4411568"/>
              <a:gd name="connsiteY1" fmla="*/ 111821 h 1581769"/>
              <a:gd name="connsiteX2" fmla="*/ 3723569 w 4411568"/>
              <a:gd name="connsiteY2" fmla="*/ 80290 h 1581769"/>
              <a:gd name="connsiteX3" fmla="*/ 4365326 w 4411568"/>
              <a:gd name="connsiteY3" fmla="*/ 627452 h 1581769"/>
              <a:gd name="connsiteX4" fmla="*/ 4291753 w 4411568"/>
              <a:gd name="connsiteY4" fmla="*/ 1292074 h 1581769"/>
              <a:gd name="connsiteX5" fmla="*/ 3649997 w 4411568"/>
              <a:gd name="connsiteY5" fmla="*/ 1523927 h 1581769"/>
              <a:gd name="connsiteX6" fmla="*/ 841286 w 4411568"/>
              <a:gd name="connsiteY6" fmla="*/ 1544947 h 1581769"/>
              <a:gd name="connsiteX7" fmla="*/ 73406 w 4411568"/>
              <a:gd name="connsiteY7" fmla="*/ 1229012 h 1581769"/>
              <a:gd name="connsiteX8" fmla="*/ 41875 w 4411568"/>
              <a:gd name="connsiteY8" fmla="*/ 553879 h 1581769"/>
              <a:gd name="connsiteX0" fmla="*/ 41875 w 4411568"/>
              <a:gd name="connsiteY0" fmla="*/ 553879 h 1581769"/>
              <a:gd name="connsiteX1" fmla="*/ 652099 w 4411568"/>
              <a:gd name="connsiteY1" fmla="*/ 111821 h 1581769"/>
              <a:gd name="connsiteX2" fmla="*/ 3723569 w 4411568"/>
              <a:gd name="connsiteY2" fmla="*/ 80290 h 1581769"/>
              <a:gd name="connsiteX3" fmla="*/ 4365326 w 4411568"/>
              <a:gd name="connsiteY3" fmla="*/ 627452 h 1581769"/>
              <a:gd name="connsiteX4" fmla="*/ 4291753 w 4411568"/>
              <a:gd name="connsiteY4" fmla="*/ 1292074 h 1581769"/>
              <a:gd name="connsiteX5" fmla="*/ 3649997 w 4411568"/>
              <a:gd name="connsiteY5" fmla="*/ 1523927 h 1581769"/>
              <a:gd name="connsiteX6" fmla="*/ 841286 w 4411568"/>
              <a:gd name="connsiteY6" fmla="*/ 1544947 h 1581769"/>
              <a:gd name="connsiteX7" fmla="*/ 73406 w 4411568"/>
              <a:gd name="connsiteY7" fmla="*/ 1229012 h 1581769"/>
              <a:gd name="connsiteX8" fmla="*/ 41875 w 4411568"/>
              <a:gd name="connsiteY8" fmla="*/ 553879 h 1581769"/>
              <a:gd name="connsiteX0" fmla="*/ 41875 w 4406963"/>
              <a:gd name="connsiteY0" fmla="*/ 553879 h 1581769"/>
              <a:gd name="connsiteX1" fmla="*/ 652099 w 4406963"/>
              <a:gd name="connsiteY1" fmla="*/ 111821 h 1581769"/>
              <a:gd name="connsiteX2" fmla="*/ 3723569 w 4406963"/>
              <a:gd name="connsiteY2" fmla="*/ 80290 h 1581769"/>
              <a:gd name="connsiteX3" fmla="*/ 4365326 w 4406963"/>
              <a:gd name="connsiteY3" fmla="*/ 627452 h 1581769"/>
              <a:gd name="connsiteX4" fmla="*/ 4281243 w 4406963"/>
              <a:gd name="connsiteY4" fmla="*/ 1250033 h 1581769"/>
              <a:gd name="connsiteX5" fmla="*/ 3649997 w 4406963"/>
              <a:gd name="connsiteY5" fmla="*/ 1523927 h 1581769"/>
              <a:gd name="connsiteX6" fmla="*/ 841286 w 4406963"/>
              <a:gd name="connsiteY6" fmla="*/ 1544947 h 1581769"/>
              <a:gd name="connsiteX7" fmla="*/ 73406 w 4406963"/>
              <a:gd name="connsiteY7" fmla="*/ 1229012 h 1581769"/>
              <a:gd name="connsiteX8" fmla="*/ 41875 w 4406963"/>
              <a:gd name="connsiteY8" fmla="*/ 553879 h 1581769"/>
              <a:gd name="connsiteX0" fmla="*/ 30475 w 4395563"/>
              <a:gd name="connsiteY0" fmla="*/ 553879 h 1581769"/>
              <a:gd name="connsiteX1" fmla="*/ 640699 w 4395563"/>
              <a:gd name="connsiteY1" fmla="*/ 111821 h 1581769"/>
              <a:gd name="connsiteX2" fmla="*/ 3712169 w 4395563"/>
              <a:gd name="connsiteY2" fmla="*/ 80290 h 1581769"/>
              <a:gd name="connsiteX3" fmla="*/ 4353926 w 4395563"/>
              <a:gd name="connsiteY3" fmla="*/ 627452 h 1581769"/>
              <a:gd name="connsiteX4" fmla="*/ 4269843 w 4395563"/>
              <a:gd name="connsiteY4" fmla="*/ 1250033 h 1581769"/>
              <a:gd name="connsiteX5" fmla="*/ 3638597 w 4395563"/>
              <a:gd name="connsiteY5" fmla="*/ 1523927 h 1581769"/>
              <a:gd name="connsiteX6" fmla="*/ 829886 w 4395563"/>
              <a:gd name="connsiteY6" fmla="*/ 1544947 h 1581769"/>
              <a:gd name="connsiteX7" fmla="*/ 104048 w 4395563"/>
              <a:gd name="connsiteY7" fmla="*/ 1144929 h 1581769"/>
              <a:gd name="connsiteX8" fmla="*/ 30475 w 4395563"/>
              <a:gd name="connsiteY8" fmla="*/ 553879 h 1581769"/>
              <a:gd name="connsiteX0" fmla="*/ 51571 w 4416659"/>
              <a:gd name="connsiteY0" fmla="*/ 553879 h 1581769"/>
              <a:gd name="connsiteX1" fmla="*/ 661795 w 4416659"/>
              <a:gd name="connsiteY1" fmla="*/ 111821 h 1581769"/>
              <a:gd name="connsiteX2" fmla="*/ 3733265 w 4416659"/>
              <a:gd name="connsiteY2" fmla="*/ 80290 h 1581769"/>
              <a:gd name="connsiteX3" fmla="*/ 4375022 w 4416659"/>
              <a:gd name="connsiteY3" fmla="*/ 627452 h 1581769"/>
              <a:gd name="connsiteX4" fmla="*/ 4290939 w 4416659"/>
              <a:gd name="connsiteY4" fmla="*/ 1250033 h 1581769"/>
              <a:gd name="connsiteX5" fmla="*/ 3659693 w 4416659"/>
              <a:gd name="connsiteY5" fmla="*/ 1523927 h 1581769"/>
              <a:gd name="connsiteX6" fmla="*/ 850982 w 4416659"/>
              <a:gd name="connsiteY6" fmla="*/ 1544947 h 1581769"/>
              <a:gd name="connsiteX7" fmla="*/ 125144 w 4416659"/>
              <a:gd name="connsiteY7" fmla="*/ 1144929 h 1581769"/>
              <a:gd name="connsiteX8" fmla="*/ 51571 w 4416659"/>
              <a:gd name="connsiteY8" fmla="*/ 553879 h 1581769"/>
              <a:gd name="connsiteX0" fmla="*/ 51571 w 4416659"/>
              <a:gd name="connsiteY0" fmla="*/ 553879 h 1581769"/>
              <a:gd name="connsiteX1" fmla="*/ 661795 w 4416659"/>
              <a:gd name="connsiteY1" fmla="*/ 111821 h 1581769"/>
              <a:gd name="connsiteX2" fmla="*/ 3733265 w 4416659"/>
              <a:gd name="connsiteY2" fmla="*/ 80290 h 1581769"/>
              <a:gd name="connsiteX3" fmla="*/ 4375022 w 4416659"/>
              <a:gd name="connsiteY3" fmla="*/ 627452 h 1581769"/>
              <a:gd name="connsiteX4" fmla="*/ 4290939 w 4416659"/>
              <a:gd name="connsiteY4" fmla="*/ 1250033 h 1581769"/>
              <a:gd name="connsiteX5" fmla="*/ 3659693 w 4416659"/>
              <a:gd name="connsiteY5" fmla="*/ 1523927 h 1581769"/>
              <a:gd name="connsiteX6" fmla="*/ 850982 w 4416659"/>
              <a:gd name="connsiteY6" fmla="*/ 1544947 h 1581769"/>
              <a:gd name="connsiteX7" fmla="*/ 125144 w 4416659"/>
              <a:gd name="connsiteY7" fmla="*/ 1144929 h 1581769"/>
              <a:gd name="connsiteX8" fmla="*/ 51571 w 4416659"/>
              <a:gd name="connsiteY8" fmla="*/ 553879 h 1581769"/>
              <a:gd name="connsiteX0" fmla="*/ 37023 w 4402111"/>
              <a:gd name="connsiteY0" fmla="*/ 553879 h 1581769"/>
              <a:gd name="connsiteX1" fmla="*/ 647247 w 4402111"/>
              <a:gd name="connsiteY1" fmla="*/ 111821 h 1581769"/>
              <a:gd name="connsiteX2" fmla="*/ 3718717 w 4402111"/>
              <a:gd name="connsiteY2" fmla="*/ 80290 h 1581769"/>
              <a:gd name="connsiteX3" fmla="*/ 4360474 w 4402111"/>
              <a:gd name="connsiteY3" fmla="*/ 627452 h 1581769"/>
              <a:gd name="connsiteX4" fmla="*/ 4276391 w 4402111"/>
              <a:gd name="connsiteY4" fmla="*/ 1250033 h 1581769"/>
              <a:gd name="connsiteX5" fmla="*/ 3645145 w 4402111"/>
              <a:gd name="connsiteY5" fmla="*/ 1523927 h 1581769"/>
              <a:gd name="connsiteX6" fmla="*/ 836434 w 4402111"/>
              <a:gd name="connsiteY6" fmla="*/ 1544947 h 1581769"/>
              <a:gd name="connsiteX7" fmla="*/ 110596 w 4402111"/>
              <a:gd name="connsiteY7" fmla="*/ 1144929 h 1581769"/>
              <a:gd name="connsiteX8" fmla="*/ 37023 w 4402111"/>
              <a:gd name="connsiteY8" fmla="*/ 553879 h 1581769"/>
              <a:gd name="connsiteX0" fmla="*/ 37023 w 4402111"/>
              <a:gd name="connsiteY0" fmla="*/ 591783 h 1619673"/>
              <a:gd name="connsiteX1" fmla="*/ 699798 w 4402111"/>
              <a:gd name="connsiteY1" fmla="*/ 76153 h 1619673"/>
              <a:gd name="connsiteX2" fmla="*/ 3718717 w 4402111"/>
              <a:gd name="connsiteY2" fmla="*/ 118194 h 1619673"/>
              <a:gd name="connsiteX3" fmla="*/ 4360474 w 4402111"/>
              <a:gd name="connsiteY3" fmla="*/ 665356 h 1619673"/>
              <a:gd name="connsiteX4" fmla="*/ 4276391 w 4402111"/>
              <a:gd name="connsiteY4" fmla="*/ 1287937 h 1619673"/>
              <a:gd name="connsiteX5" fmla="*/ 3645145 w 4402111"/>
              <a:gd name="connsiteY5" fmla="*/ 1561831 h 1619673"/>
              <a:gd name="connsiteX6" fmla="*/ 836434 w 4402111"/>
              <a:gd name="connsiteY6" fmla="*/ 1582851 h 1619673"/>
              <a:gd name="connsiteX7" fmla="*/ 110596 w 4402111"/>
              <a:gd name="connsiteY7" fmla="*/ 1182833 h 1619673"/>
              <a:gd name="connsiteX8" fmla="*/ 37023 w 4402111"/>
              <a:gd name="connsiteY8" fmla="*/ 591783 h 1619673"/>
              <a:gd name="connsiteX0" fmla="*/ 37023 w 4402111"/>
              <a:gd name="connsiteY0" fmla="*/ 591783 h 1643826"/>
              <a:gd name="connsiteX1" fmla="*/ 699798 w 4402111"/>
              <a:gd name="connsiteY1" fmla="*/ 76153 h 1643826"/>
              <a:gd name="connsiteX2" fmla="*/ 3718717 w 4402111"/>
              <a:gd name="connsiteY2" fmla="*/ 118194 h 1643826"/>
              <a:gd name="connsiteX3" fmla="*/ 4360474 w 4402111"/>
              <a:gd name="connsiteY3" fmla="*/ 665356 h 1643826"/>
              <a:gd name="connsiteX4" fmla="*/ 4276391 w 4402111"/>
              <a:gd name="connsiteY4" fmla="*/ 1287937 h 1643826"/>
              <a:gd name="connsiteX5" fmla="*/ 3645145 w 4402111"/>
              <a:gd name="connsiteY5" fmla="*/ 1561831 h 1643826"/>
              <a:gd name="connsiteX6" fmla="*/ 836434 w 4402111"/>
              <a:gd name="connsiteY6" fmla="*/ 1582851 h 1643826"/>
              <a:gd name="connsiteX7" fmla="*/ 110596 w 4402111"/>
              <a:gd name="connsiteY7" fmla="*/ 1182833 h 1643826"/>
              <a:gd name="connsiteX8" fmla="*/ 37023 w 4402111"/>
              <a:gd name="connsiteY8" fmla="*/ 591783 h 1643826"/>
              <a:gd name="connsiteX0" fmla="*/ 37023 w 4402111"/>
              <a:gd name="connsiteY0" fmla="*/ 591783 h 1659366"/>
              <a:gd name="connsiteX1" fmla="*/ 699798 w 4402111"/>
              <a:gd name="connsiteY1" fmla="*/ 76153 h 1659366"/>
              <a:gd name="connsiteX2" fmla="*/ 3718717 w 4402111"/>
              <a:gd name="connsiteY2" fmla="*/ 118194 h 1659366"/>
              <a:gd name="connsiteX3" fmla="*/ 4360474 w 4402111"/>
              <a:gd name="connsiteY3" fmla="*/ 665356 h 1659366"/>
              <a:gd name="connsiteX4" fmla="*/ 4276391 w 4402111"/>
              <a:gd name="connsiteY4" fmla="*/ 1287937 h 1659366"/>
              <a:gd name="connsiteX5" fmla="*/ 3624124 w 4402111"/>
              <a:gd name="connsiteY5" fmla="*/ 1597135 h 1659366"/>
              <a:gd name="connsiteX6" fmla="*/ 836434 w 4402111"/>
              <a:gd name="connsiteY6" fmla="*/ 1582851 h 1659366"/>
              <a:gd name="connsiteX7" fmla="*/ 110596 w 4402111"/>
              <a:gd name="connsiteY7" fmla="*/ 1182833 h 1659366"/>
              <a:gd name="connsiteX8" fmla="*/ 37023 w 4402111"/>
              <a:gd name="connsiteY8" fmla="*/ 591783 h 1659366"/>
              <a:gd name="connsiteX0" fmla="*/ 37023 w 4402111"/>
              <a:gd name="connsiteY0" fmla="*/ 591783 h 1659366"/>
              <a:gd name="connsiteX1" fmla="*/ 699798 w 4402111"/>
              <a:gd name="connsiteY1" fmla="*/ 76153 h 1659366"/>
              <a:gd name="connsiteX2" fmla="*/ 3718717 w 4402111"/>
              <a:gd name="connsiteY2" fmla="*/ 118194 h 1659366"/>
              <a:gd name="connsiteX3" fmla="*/ 4360474 w 4402111"/>
              <a:gd name="connsiteY3" fmla="*/ 665356 h 1659366"/>
              <a:gd name="connsiteX4" fmla="*/ 4276391 w 4402111"/>
              <a:gd name="connsiteY4" fmla="*/ 1287937 h 1659366"/>
              <a:gd name="connsiteX5" fmla="*/ 3624124 w 4402111"/>
              <a:gd name="connsiteY5" fmla="*/ 1597135 h 1659366"/>
              <a:gd name="connsiteX6" fmla="*/ 836434 w 4402111"/>
              <a:gd name="connsiteY6" fmla="*/ 1582851 h 1659366"/>
              <a:gd name="connsiteX7" fmla="*/ 110596 w 4402111"/>
              <a:gd name="connsiteY7" fmla="*/ 1182833 h 1659366"/>
              <a:gd name="connsiteX8" fmla="*/ 37023 w 4402111"/>
              <a:gd name="connsiteY8" fmla="*/ 591783 h 1659366"/>
              <a:gd name="connsiteX0" fmla="*/ 37023 w 4397825"/>
              <a:gd name="connsiteY0" fmla="*/ 591783 h 1659366"/>
              <a:gd name="connsiteX1" fmla="*/ 699798 w 4397825"/>
              <a:gd name="connsiteY1" fmla="*/ 76153 h 1659366"/>
              <a:gd name="connsiteX2" fmla="*/ 3718717 w 4397825"/>
              <a:gd name="connsiteY2" fmla="*/ 118194 h 1659366"/>
              <a:gd name="connsiteX3" fmla="*/ 4360474 w 4397825"/>
              <a:gd name="connsiteY3" fmla="*/ 665356 h 1659366"/>
              <a:gd name="connsiteX4" fmla="*/ 4276391 w 4397825"/>
              <a:gd name="connsiteY4" fmla="*/ 1287937 h 1659366"/>
              <a:gd name="connsiteX5" fmla="*/ 3624124 w 4397825"/>
              <a:gd name="connsiteY5" fmla="*/ 1597135 h 1659366"/>
              <a:gd name="connsiteX6" fmla="*/ 836434 w 4397825"/>
              <a:gd name="connsiteY6" fmla="*/ 1582851 h 1659366"/>
              <a:gd name="connsiteX7" fmla="*/ 110596 w 4397825"/>
              <a:gd name="connsiteY7" fmla="*/ 1182833 h 1659366"/>
              <a:gd name="connsiteX8" fmla="*/ 37023 w 4397825"/>
              <a:gd name="connsiteY8" fmla="*/ 591783 h 1659366"/>
              <a:gd name="connsiteX0" fmla="*/ 37023 w 4397825"/>
              <a:gd name="connsiteY0" fmla="*/ 591783 h 1659366"/>
              <a:gd name="connsiteX1" fmla="*/ 699798 w 4397825"/>
              <a:gd name="connsiteY1" fmla="*/ 76153 h 1659366"/>
              <a:gd name="connsiteX2" fmla="*/ 3718717 w 4397825"/>
              <a:gd name="connsiteY2" fmla="*/ 118194 h 1659366"/>
              <a:gd name="connsiteX3" fmla="*/ 4360474 w 4397825"/>
              <a:gd name="connsiteY3" fmla="*/ 665356 h 1659366"/>
              <a:gd name="connsiteX4" fmla="*/ 4276391 w 4397825"/>
              <a:gd name="connsiteY4" fmla="*/ 1287937 h 1659366"/>
              <a:gd name="connsiteX5" fmla="*/ 3624124 w 4397825"/>
              <a:gd name="connsiteY5" fmla="*/ 1597135 h 1659366"/>
              <a:gd name="connsiteX6" fmla="*/ 836434 w 4397825"/>
              <a:gd name="connsiteY6" fmla="*/ 1582851 h 1659366"/>
              <a:gd name="connsiteX7" fmla="*/ 110596 w 4397825"/>
              <a:gd name="connsiteY7" fmla="*/ 1182833 h 1659366"/>
              <a:gd name="connsiteX8" fmla="*/ 37023 w 4397825"/>
              <a:gd name="connsiteY8" fmla="*/ 591783 h 1659366"/>
              <a:gd name="connsiteX0" fmla="*/ 37023 w 4393475"/>
              <a:gd name="connsiteY0" fmla="*/ 591783 h 1659366"/>
              <a:gd name="connsiteX1" fmla="*/ 699798 w 4393475"/>
              <a:gd name="connsiteY1" fmla="*/ 76153 h 1659366"/>
              <a:gd name="connsiteX2" fmla="*/ 3718717 w 4393475"/>
              <a:gd name="connsiteY2" fmla="*/ 118194 h 1659366"/>
              <a:gd name="connsiteX3" fmla="*/ 4360474 w 4393475"/>
              <a:gd name="connsiteY3" fmla="*/ 665356 h 1659366"/>
              <a:gd name="connsiteX4" fmla="*/ 4265881 w 4393475"/>
              <a:gd name="connsiteY4" fmla="*/ 1323241 h 1659366"/>
              <a:gd name="connsiteX5" fmla="*/ 3624124 w 4393475"/>
              <a:gd name="connsiteY5" fmla="*/ 1597135 h 1659366"/>
              <a:gd name="connsiteX6" fmla="*/ 836434 w 4393475"/>
              <a:gd name="connsiteY6" fmla="*/ 1582851 h 1659366"/>
              <a:gd name="connsiteX7" fmla="*/ 110596 w 4393475"/>
              <a:gd name="connsiteY7" fmla="*/ 1182833 h 1659366"/>
              <a:gd name="connsiteX8" fmla="*/ 37023 w 4393475"/>
              <a:gd name="connsiteY8" fmla="*/ 591783 h 1659366"/>
              <a:gd name="connsiteX0" fmla="*/ 37023 w 4393475"/>
              <a:gd name="connsiteY0" fmla="*/ 591783 h 1659366"/>
              <a:gd name="connsiteX1" fmla="*/ 699798 w 4393475"/>
              <a:gd name="connsiteY1" fmla="*/ 76153 h 1659366"/>
              <a:gd name="connsiteX2" fmla="*/ 3718717 w 4393475"/>
              <a:gd name="connsiteY2" fmla="*/ 118194 h 1659366"/>
              <a:gd name="connsiteX3" fmla="*/ 4360474 w 4393475"/>
              <a:gd name="connsiteY3" fmla="*/ 665356 h 1659366"/>
              <a:gd name="connsiteX4" fmla="*/ 4265881 w 4393475"/>
              <a:gd name="connsiteY4" fmla="*/ 1323241 h 1659366"/>
              <a:gd name="connsiteX5" fmla="*/ 3624124 w 4393475"/>
              <a:gd name="connsiteY5" fmla="*/ 1597135 h 1659366"/>
              <a:gd name="connsiteX6" fmla="*/ 836434 w 4393475"/>
              <a:gd name="connsiteY6" fmla="*/ 1582851 h 1659366"/>
              <a:gd name="connsiteX7" fmla="*/ 110596 w 4393475"/>
              <a:gd name="connsiteY7" fmla="*/ 1182833 h 1659366"/>
              <a:gd name="connsiteX8" fmla="*/ 37023 w 4393475"/>
              <a:gd name="connsiteY8" fmla="*/ 591783 h 1659366"/>
              <a:gd name="connsiteX0" fmla="*/ 37023 w 4393475"/>
              <a:gd name="connsiteY0" fmla="*/ 615734 h 1683317"/>
              <a:gd name="connsiteX1" fmla="*/ 699798 w 4393475"/>
              <a:gd name="connsiteY1" fmla="*/ 100104 h 1683317"/>
              <a:gd name="connsiteX2" fmla="*/ 3718717 w 4393475"/>
              <a:gd name="connsiteY2" fmla="*/ 142145 h 1683317"/>
              <a:gd name="connsiteX3" fmla="*/ 4360474 w 4393475"/>
              <a:gd name="connsiteY3" fmla="*/ 689307 h 1683317"/>
              <a:gd name="connsiteX4" fmla="*/ 4265881 w 4393475"/>
              <a:gd name="connsiteY4" fmla="*/ 1347192 h 1683317"/>
              <a:gd name="connsiteX5" fmla="*/ 3624124 w 4393475"/>
              <a:gd name="connsiteY5" fmla="*/ 1621086 h 1683317"/>
              <a:gd name="connsiteX6" fmla="*/ 836434 w 4393475"/>
              <a:gd name="connsiteY6" fmla="*/ 1606802 h 1683317"/>
              <a:gd name="connsiteX7" fmla="*/ 110596 w 4393475"/>
              <a:gd name="connsiteY7" fmla="*/ 1206784 h 1683317"/>
              <a:gd name="connsiteX8" fmla="*/ 37023 w 4393475"/>
              <a:gd name="connsiteY8" fmla="*/ 615734 h 1683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93475" h="1683317">
                <a:moveTo>
                  <a:pt x="37023" y="615734"/>
                </a:moveTo>
                <a:cubicBezTo>
                  <a:pt x="173658" y="230732"/>
                  <a:pt x="577554" y="100104"/>
                  <a:pt x="699798" y="100104"/>
                </a:cubicBezTo>
                <a:cubicBezTo>
                  <a:pt x="1334738" y="-26020"/>
                  <a:pt x="2831528" y="-54589"/>
                  <a:pt x="3718717" y="142145"/>
                </a:cubicBezTo>
                <a:cubicBezTo>
                  <a:pt x="3851471" y="173676"/>
                  <a:pt x="4297412" y="312299"/>
                  <a:pt x="4360474" y="689307"/>
                </a:cubicBezTo>
                <a:cubicBezTo>
                  <a:pt x="4399012" y="957921"/>
                  <a:pt x="4437550" y="1104632"/>
                  <a:pt x="4265881" y="1347192"/>
                </a:cubicBezTo>
                <a:cubicBezTo>
                  <a:pt x="4097715" y="1543009"/>
                  <a:pt x="3893513" y="1580303"/>
                  <a:pt x="3624124" y="1621086"/>
                </a:cubicBezTo>
                <a:cubicBezTo>
                  <a:pt x="2582783" y="1701665"/>
                  <a:pt x="1467871" y="1711188"/>
                  <a:pt x="836434" y="1606802"/>
                </a:cubicBezTo>
                <a:cubicBezTo>
                  <a:pt x="556534" y="1564760"/>
                  <a:pt x="289272" y="1465662"/>
                  <a:pt x="110596" y="1206784"/>
                </a:cubicBezTo>
                <a:cubicBezTo>
                  <a:pt x="5494" y="1002761"/>
                  <a:pt x="-36550" y="903840"/>
                  <a:pt x="37023" y="615734"/>
                </a:cubicBezTo>
                <a:close/>
              </a:path>
            </a:pathLst>
          </a:custGeom>
          <a:solidFill>
            <a:srgbClr val="CFEDEF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fr-FR" altLang="fr-FR" sz="8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900" b="1" dirty="0">
                <a:solidFill>
                  <a:srgbClr val="0070C0"/>
                </a:solidFill>
                <a:cs typeface="Arial" panose="020B0604020202020204" pitchFamily="34" charset="0"/>
              </a:rPr>
              <a:t>La pollution de l’air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900" b="1" dirty="0">
                <a:solidFill>
                  <a:srgbClr val="0070C0"/>
                </a:solidFill>
                <a:cs typeface="Arial" panose="020B0604020202020204" pitchFamily="34" charset="0"/>
              </a:rPr>
              <a:t>la plus toxique est </a:t>
            </a:r>
            <a:r>
              <a:rPr lang="fr-FR" altLang="fr-FR" sz="1900" b="1" dirty="0">
                <a:solidFill>
                  <a:srgbClr val="00B0F0"/>
                </a:solidFill>
                <a:cs typeface="Arial" panose="020B0604020202020204" pitchFamily="34" charset="0"/>
              </a:rPr>
              <a:t>bien souvent invisible</a:t>
            </a:r>
            <a:r>
              <a:rPr lang="fr-FR" altLang="fr-FR" sz="1900" b="1" dirty="0">
                <a:solidFill>
                  <a:srgbClr val="0070C0"/>
                </a:solidFill>
                <a:cs typeface="Arial" panose="020B0604020202020204" pitchFamily="34" charset="0"/>
              </a:rPr>
              <a:t> à l’œil nu </a:t>
            </a:r>
            <a:r>
              <a:rPr lang="fr-FR" altLang="fr-FR" sz="19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!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fr-FR" altLang="fr-FR" sz="800" dirty="0">
              <a:solidFill>
                <a:schemeClr val="accent5">
                  <a:lumMod val="75000"/>
                </a:schemeClr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grpSp>
        <p:nvGrpSpPr>
          <p:cNvPr id="54284" name="Groupe 63">
            <a:extLst>
              <a:ext uri="{FF2B5EF4-FFF2-40B4-BE49-F238E27FC236}">
                <a16:creationId xmlns:a16="http://schemas.microsoft.com/office/drawing/2014/main" id="{18EA49BB-DCCC-4513-BEB2-43629FF2458F}"/>
              </a:ext>
            </a:extLst>
          </p:cNvPr>
          <p:cNvGrpSpPr>
            <a:grpSpLocks/>
          </p:cNvGrpSpPr>
          <p:nvPr/>
        </p:nvGrpSpPr>
        <p:grpSpPr bwMode="auto">
          <a:xfrm>
            <a:off x="184150" y="1125538"/>
            <a:ext cx="1158875" cy="4846637"/>
            <a:chOff x="7302947" y="526871"/>
            <a:chExt cx="1230993" cy="5818154"/>
          </a:xfrm>
        </p:grpSpPr>
        <p:grpSp>
          <p:nvGrpSpPr>
            <p:cNvPr id="54287" name="Groupe 64">
              <a:extLst>
                <a:ext uri="{FF2B5EF4-FFF2-40B4-BE49-F238E27FC236}">
                  <a16:creationId xmlns:a16="http://schemas.microsoft.com/office/drawing/2014/main" id="{AD4DACB7-846E-483C-8960-5160171D91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7625" y="526871"/>
              <a:ext cx="559109" cy="1363576"/>
              <a:chOff x="1705168" y="748754"/>
              <a:chExt cx="559109" cy="1363576"/>
            </a:xfrm>
          </p:grpSpPr>
          <p:grpSp>
            <p:nvGrpSpPr>
              <p:cNvPr id="54304" name="Groupe 81">
                <a:extLst>
                  <a:ext uri="{FF2B5EF4-FFF2-40B4-BE49-F238E27FC236}">
                    <a16:creationId xmlns:a16="http://schemas.microsoft.com/office/drawing/2014/main" id="{3143DFA4-287A-4B87-8755-5F2E99C49A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05168" y="1550452"/>
                <a:ext cx="512653" cy="561878"/>
                <a:chOff x="1629081" y="1917825"/>
                <a:chExt cx="512653" cy="561878"/>
              </a:xfrm>
            </p:grpSpPr>
            <p:sp>
              <p:nvSpPr>
                <p:cNvPr id="66" name="Ellipse 65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34D012F9-A131-4181-80E9-AB0656FD5A21}"/>
                    </a:ext>
                  </a:extLst>
                </p:cNvPr>
                <p:cNvSpPr/>
                <p:nvPr/>
              </p:nvSpPr>
              <p:spPr>
                <a:xfrm>
                  <a:off x="1628406" y="1918434"/>
                  <a:ext cx="497457" cy="5621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A59CF">
                        <a:tint val="66000"/>
                        <a:satMod val="160000"/>
                      </a:srgbClr>
                    </a:gs>
                    <a:gs pos="50000">
                      <a:srgbClr val="6A59CF">
                        <a:tint val="44500"/>
                        <a:satMod val="160000"/>
                      </a:srgbClr>
                    </a:gs>
                    <a:gs pos="100000">
                      <a:srgbClr val="6A59C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n>
                  <a:solidFill>
                    <a:srgbClr val="9C5BCD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54309" name="ZoneTexte 86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16048FC0-27D8-4AFA-8646-3B1A1C81196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6097" y="1968173"/>
                  <a:ext cx="425637" cy="3815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600" b="1">
                      <a:solidFill>
                        <a:srgbClr val="9C5BCD"/>
                      </a:solidFill>
                    </a:rPr>
                    <a:t>S</a:t>
                  </a:r>
                  <a:r>
                    <a:rPr lang="fr-FR" altLang="fr-FR" sz="1600" b="1" baseline="-25000">
                      <a:solidFill>
                        <a:srgbClr val="9C5BCD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54305" name="Groupe 82">
                <a:extLst>
                  <a:ext uri="{FF2B5EF4-FFF2-40B4-BE49-F238E27FC236}">
                    <a16:creationId xmlns:a16="http://schemas.microsoft.com/office/drawing/2014/main" id="{D2EE8C14-A52F-41E3-A9B2-2A554E25EFD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1232" y="748754"/>
                <a:ext cx="513045" cy="527373"/>
                <a:chOff x="1675145" y="304231"/>
                <a:chExt cx="513045" cy="527373"/>
              </a:xfrm>
            </p:grpSpPr>
            <p:sp>
              <p:nvSpPr>
                <p:cNvPr id="64" name="Ellipse 63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187050EB-F7A7-442A-AA7A-D7D444AAC66F}"/>
                    </a:ext>
                  </a:extLst>
                </p:cNvPr>
                <p:cNvSpPr/>
                <p:nvPr/>
              </p:nvSpPr>
              <p:spPr>
                <a:xfrm>
                  <a:off x="1619976" y="304231"/>
                  <a:ext cx="553104" cy="527883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65" name="ZoneTexte 64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E8BF0557-896F-426C-B579-694BFB3693F7}"/>
                    </a:ext>
                  </a:extLst>
                </p:cNvPr>
                <p:cNvSpPr txBox="1"/>
                <p:nvPr/>
              </p:nvSpPr>
              <p:spPr>
                <a:xfrm>
                  <a:off x="1707663" y="355685"/>
                  <a:ext cx="480593" cy="381144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1</a:t>
                  </a:r>
                </a:p>
              </p:txBody>
            </p:sp>
          </p:grpSp>
        </p:grpSp>
        <p:sp>
          <p:nvSpPr>
            <p:cNvPr id="45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2947" y="1885647"/>
              <a:ext cx="1230993" cy="625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CAUSES DE LA POLLUTION ATMOSPHÉRIQUE</a:t>
              </a:r>
            </a:p>
          </p:txBody>
        </p:sp>
        <p:grpSp>
          <p:nvGrpSpPr>
            <p:cNvPr id="54289" name="Groupe 66">
              <a:extLst>
                <a:ext uri="{FF2B5EF4-FFF2-40B4-BE49-F238E27FC236}">
                  <a16:creationId xmlns:a16="http://schemas.microsoft.com/office/drawing/2014/main" id="{BC09335E-5034-4BD0-BC20-91613F4163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76148" y="2557308"/>
              <a:ext cx="513046" cy="561877"/>
              <a:chOff x="258381" y="1077342"/>
              <a:chExt cx="513046" cy="561877"/>
            </a:xfrm>
          </p:grpSpPr>
          <p:sp>
            <p:nvSpPr>
              <p:cNvPr id="60" name="Ellipse 59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27046B4E-0F20-427E-BABC-5006BC87D366}"/>
                  </a:ext>
                </a:extLst>
              </p:cNvPr>
              <p:cNvSpPr/>
              <p:nvPr/>
            </p:nvSpPr>
            <p:spPr>
              <a:xfrm>
                <a:off x="258360" y="1076493"/>
                <a:ext cx="497457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1" name="ZoneTexte 60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74919AC5-6F94-43B6-958B-764F97301E75}"/>
                  </a:ext>
                </a:extLst>
              </p:cNvPr>
              <p:cNvSpPr txBox="1"/>
              <p:nvPr/>
            </p:nvSpPr>
            <p:spPr>
              <a:xfrm>
                <a:off x="346047" y="11279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3</a:t>
                </a:r>
              </a:p>
            </p:txBody>
          </p:sp>
        </p:grpSp>
        <p:grpSp>
          <p:nvGrpSpPr>
            <p:cNvPr id="54290" name="Groupe 67">
              <a:extLst>
                <a:ext uri="{FF2B5EF4-FFF2-40B4-BE49-F238E27FC236}">
                  <a16:creationId xmlns:a16="http://schemas.microsoft.com/office/drawing/2014/main" id="{11BD3153-8C37-4DFD-BEEC-2645B33A64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26908" y="3370118"/>
              <a:ext cx="513048" cy="561877"/>
              <a:chOff x="220715" y="1076845"/>
              <a:chExt cx="513048" cy="561877"/>
            </a:xfrm>
          </p:grpSpPr>
          <p:sp>
            <p:nvSpPr>
              <p:cNvPr id="58" name="Ellipse 57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7035D808-7378-4E89-ADFB-16990F5298E2}"/>
                  </a:ext>
                </a:extLst>
              </p:cNvPr>
              <p:cNvSpPr/>
              <p:nvPr/>
            </p:nvSpPr>
            <p:spPr>
              <a:xfrm>
                <a:off x="221032" y="1076928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9" name="ZoneTexte 58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A5B447C-B373-4439-85C4-60A2B394CD7C}"/>
                  </a:ext>
                </a:extLst>
              </p:cNvPr>
              <p:cNvSpPr txBox="1"/>
              <p:nvPr/>
            </p:nvSpPr>
            <p:spPr>
              <a:xfrm>
                <a:off x="308719" y="1128382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54291" name="Groupe 68">
              <a:extLst>
                <a:ext uri="{FF2B5EF4-FFF2-40B4-BE49-F238E27FC236}">
                  <a16:creationId xmlns:a16="http://schemas.microsoft.com/office/drawing/2014/main" id="{AEB62583-815B-4ACE-AB87-8C9BFF65B7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90377" y="4179753"/>
              <a:ext cx="513045" cy="561877"/>
              <a:chOff x="172610" y="1077516"/>
              <a:chExt cx="513045" cy="561877"/>
            </a:xfrm>
          </p:grpSpPr>
          <p:sp>
            <p:nvSpPr>
              <p:cNvPr id="56" name="Ellipse 55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01FC321E-9C51-41C6-99F7-94BF7BA6228F}"/>
                  </a:ext>
                </a:extLst>
              </p:cNvPr>
              <p:cNvSpPr/>
              <p:nvPr/>
            </p:nvSpPr>
            <p:spPr>
              <a:xfrm>
                <a:off x="172359" y="1077893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7" name="ZoneTexte 56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D7F77C5B-96EA-4028-9C41-6D6B2A7CD9D4}"/>
                  </a:ext>
                </a:extLst>
              </p:cNvPr>
              <p:cNvSpPr txBox="1"/>
              <p:nvPr/>
            </p:nvSpPr>
            <p:spPr>
              <a:xfrm>
                <a:off x="260047" y="11293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54292" name="Groupe 69">
              <a:extLst>
                <a:ext uri="{FF2B5EF4-FFF2-40B4-BE49-F238E27FC236}">
                  <a16:creationId xmlns:a16="http://schemas.microsoft.com/office/drawing/2014/main" id="{00D6ADB8-B671-4FB6-9657-AD4453D5EC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42724" y="4981450"/>
              <a:ext cx="513046" cy="561877"/>
              <a:chOff x="124957" y="1076428"/>
              <a:chExt cx="513046" cy="561877"/>
            </a:xfrm>
          </p:grpSpPr>
          <p:sp>
            <p:nvSpPr>
              <p:cNvPr id="54" name="Ellipse 53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3199514D-98E4-4EB1-9BC1-59D59459DF7C}"/>
                  </a:ext>
                </a:extLst>
              </p:cNvPr>
              <p:cNvSpPr/>
              <p:nvPr/>
            </p:nvSpPr>
            <p:spPr>
              <a:xfrm>
                <a:off x="125143" y="1075510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5" name="ZoneTexte 54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0C4F6857-8C7A-4EBB-9E32-894D49EC7315}"/>
                  </a:ext>
                </a:extLst>
              </p:cNvPr>
              <p:cNvSpPr txBox="1"/>
              <p:nvPr/>
            </p:nvSpPr>
            <p:spPr>
              <a:xfrm>
                <a:off x="212830" y="1126965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54293" name="Groupe 70">
              <a:extLst>
                <a:ext uri="{FF2B5EF4-FFF2-40B4-BE49-F238E27FC236}">
                  <a16:creationId xmlns:a16="http://schemas.microsoft.com/office/drawing/2014/main" id="{DCB128E7-80FC-4D6C-A7A4-64AB845849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5073" y="5783148"/>
              <a:ext cx="513046" cy="561877"/>
              <a:chOff x="77306" y="1077236"/>
              <a:chExt cx="513046" cy="561877"/>
            </a:xfrm>
          </p:grpSpPr>
          <p:sp>
            <p:nvSpPr>
              <p:cNvPr id="52" name="Ellipse 51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B32F096C-E9FA-42FF-867F-EB535C540D5D}"/>
                  </a:ext>
                </a:extLst>
              </p:cNvPr>
              <p:cNvSpPr/>
              <p:nvPr/>
            </p:nvSpPr>
            <p:spPr>
              <a:xfrm>
                <a:off x="77926" y="1076927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3" name="ZoneTexte 52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C1168E93-14BE-4A28-BDCF-F9EDA2137672}"/>
                  </a:ext>
                </a:extLst>
              </p:cNvPr>
              <p:cNvSpPr txBox="1"/>
              <p:nvPr/>
            </p:nvSpPr>
            <p:spPr>
              <a:xfrm>
                <a:off x="165614" y="1128381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</p:grpSp>
      <p:pic>
        <p:nvPicPr>
          <p:cNvPr id="54285" name="Image 1">
            <a:extLst>
              <a:ext uri="{FF2B5EF4-FFF2-40B4-BE49-F238E27FC236}">
                <a16:creationId xmlns:a16="http://schemas.microsoft.com/office/drawing/2014/main" id="{6DF4D449-691E-4325-AB66-1B785C26D8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Espace réservé du numéro de diapositive 1">
            <a:extLst>
              <a:ext uri="{FF2B5EF4-FFF2-40B4-BE49-F238E27FC236}">
                <a16:creationId xmlns:a16="http://schemas.microsoft.com/office/drawing/2014/main" id="{A41AB162-C842-4D6B-8F78-065AB3CD857E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659069C4-BDDE-4181-80B9-2AEB17FC452E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29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8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nd rouge">
            <a:extLst>
              <a:ext uri="{FF2B5EF4-FFF2-40B4-BE49-F238E27FC236}">
                <a16:creationId xmlns:a16="http://schemas.microsoft.com/office/drawing/2014/main" id="{3251E764-3A82-48C9-8388-F8113DA9F454}"/>
              </a:ext>
            </a:extLst>
          </p:cNvPr>
          <p:cNvSpPr/>
          <p:nvPr/>
        </p:nvSpPr>
        <p:spPr bwMode="auto">
          <a:xfrm>
            <a:off x="1844676" y="5557044"/>
            <a:ext cx="741362" cy="747712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741404-E9AA-4B0F-8EBB-838BB009384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2261850" y="1522413"/>
            <a:ext cx="254000" cy="254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0" name="Rectangle 2">
            <a:extLst>
              <a:ext uri="{FF2B5EF4-FFF2-40B4-BE49-F238E27FC236}">
                <a16:creationId xmlns:a16="http://schemas.microsoft.com/office/drawing/2014/main" id="{99E60F8E-08A3-44A2-84A8-0C9EBF6D0032}"/>
              </a:ext>
            </a:extLst>
          </p:cNvPr>
          <p:cNvSpPr/>
          <p:nvPr/>
        </p:nvSpPr>
        <p:spPr>
          <a:xfrm>
            <a:off x="871538" y="3175"/>
            <a:ext cx="11320462" cy="1895475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7" name="Rectangle 1">
            <a:extLst>
              <a:ext uri="{FF2B5EF4-FFF2-40B4-BE49-F238E27FC236}">
                <a16:creationId xmlns:a16="http://schemas.microsoft.com/office/drawing/2014/main" id="{368D9A8A-714E-4C06-9323-78557BCADC8F}"/>
              </a:ext>
            </a:extLst>
          </p:cNvPr>
          <p:cNvSpPr/>
          <p:nvPr/>
        </p:nvSpPr>
        <p:spPr>
          <a:xfrm>
            <a:off x="-31750" y="0"/>
            <a:ext cx="1497013" cy="6870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grpSp>
        <p:nvGrpSpPr>
          <p:cNvPr id="13317" name="Groupe 3">
            <a:extLst>
              <a:ext uri="{FF2B5EF4-FFF2-40B4-BE49-F238E27FC236}">
                <a16:creationId xmlns:a16="http://schemas.microsoft.com/office/drawing/2014/main" id="{794CBF99-7CA5-4652-AF7A-92D066ED1469}"/>
              </a:ext>
            </a:extLst>
          </p:cNvPr>
          <p:cNvGrpSpPr>
            <a:grpSpLocks/>
          </p:cNvGrpSpPr>
          <p:nvPr/>
        </p:nvGrpSpPr>
        <p:grpSpPr bwMode="auto">
          <a:xfrm>
            <a:off x="5487988" y="1620838"/>
            <a:ext cx="4294187" cy="4856162"/>
            <a:chOff x="9945058" y="-1286381"/>
            <a:chExt cx="6843737" cy="7822382"/>
          </a:xfrm>
        </p:grpSpPr>
        <p:pic>
          <p:nvPicPr>
            <p:cNvPr id="13360" name="chloe">
              <a:extLst>
                <a:ext uri="{FF2B5EF4-FFF2-40B4-BE49-F238E27FC236}">
                  <a16:creationId xmlns:a16="http://schemas.microsoft.com/office/drawing/2014/main" id="{9441062F-F9BD-4CE2-8173-6ECAF4A09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3" t="-1112" r="5128"/>
            <a:stretch>
              <a:fillRect/>
            </a:stretch>
          </p:blipFill>
          <p:spPr bwMode="auto">
            <a:xfrm>
              <a:off x="9945058" y="-1286381"/>
              <a:ext cx="6843737" cy="7756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61" name="Image 2">
              <a:hlinkClick r:id="rId8" action="ppaction://hlinksldjump"/>
              <a:extLst>
                <a:ext uri="{FF2B5EF4-FFF2-40B4-BE49-F238E27FC236}">
                  <a16:creationId xmlns:a16="http://schemas.microsoft.com/office/drawing/2014/main" id="{7D02D2C4-F32A-4F8E-86F5-7AED9A7A8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041" y="5481020"/>
              <a:ext cx="1054981" cy="1054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C2F0645-D97F-452C-8430-1973DA310844}"/>
              </a:ext>
            </a:extLst>
          </p:cNvPr>
          <p:cNvSpPr/>
          <p:nvPr/>
        </p:nvSpPr>
        <p:spPr>
          <a:xfrm>
            <a:off x="1463675" y="104775"/>
            <a:ext cx="9336088" cy="1169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Combien de litres d’air </a:t>
            </a:r>
          </a:p>
          <a:p>
            <a:pPr algn="ctr" eaLnBrk="1" hangingPunct="1"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est-ce que je respire par jour ? </a:t>
            </a:r>
            <a:endParaRPr lang="fr-FR" altLang="fr-FR" sz="3500" dirty="0">
              <a:solidFill>
                <a:schemeClr val="accent5">
                  <a:lumMod val="75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41" name="17% DE DIOXYG7NE">
            <a:extLst>
              <a:ext uri="{FF2B5EF4-FFF2-40B4-BE49-F238E27FC236}">
                <a16:creationId xmlns:a16="http://schemas.microsoft.com/office/drawing/2014/main" id="{3E1FBC81-0615-47B7-8AF7-7A1174611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1213" y="3254375"/>
            <a:ext cx="22367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4000" b="1" dirty="0">
                <a:solidFill>
                  <a:schemeClr val="bg1"/>
                </a:solidFill>
                <a:latin typeface="+mn-lt"/>
                <a:cs typeface="Arial" charset="0"/>
              </a:rPr>
              <a:t>2    </a:t>
            </a:r>
            <a:r>
              <a:rPr lang="fr-FR" altLang="fr-FR" sz="40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500</a:t>
            </a:r>
            <a:r>
              <a:rPr lang="fr-FR" altLang="fr-FR" sz="4000" b="1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07C7E31-A363-4354-B4D2-AA8EA7B4F6DB}"/>
              </a:ext>
            </a:extLst>
          </p:cNvPr>
          <p:cNvSpPr/>
          <p:nvPr/>
        </p:nvSpPr>
        <p:spPr bwMode="auto">
          <a:xfrm>
            <a:off x="2214563" y="4391025"/>
            <a:ext cx="23876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altLang="fr-FR" sz="4000" b="1" dirty="0">
                <a:solidFill>
                  <a:schemeClr val="bg1"/>
                </a:solidFill>
                <a:latin typeface="+mn-lt"/>
                <a:cs typeface="Arial" charset="0"/>
              </a:rPr>
              <a:t>3    </a:t>
            </a:r>
            <a:r>
              <a:rPr lang="fr-FR" altLang="fr-FR" sz="40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1 000 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69A2B69-E69C-4AB1-A9E4-D00EEAF7C604}"/>
              </a:ext>
            </a:extLst>
          </p:cNvPr>
          <p:cNvSpPr/>
          <p:nvPr/>
        </p:nvSpPr>
        <p:spPr bwMode="auto">
          <a:xfrm>
            <a:off x="1800225" y="2057400"/>
            <a:ext cx="2446338" cy="7096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altLang="fr-FR" sz="4000" b="1" dirty="0">
                <a:solidFill>
                  <a:schemeClr val="bg1"/>
                </a:solidFill>
                <a:latin typeface="+mn-lt"/>
                <a:cs typeface="Arial" charset="0"/>
              </a:rPr>
              <a:t>1    </a:t>
            </a:r>
            <a:r>
              <a:rPr lang="fr-FR" altLang="fr-FR" sz="40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10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06A5B25-8FF5-42BB-8A9D-B4377C58C094}"/>
              </a:ext>
            </a:extLst>
          </p:cNvPr>
          <p:cNvSpPr/>
          <p:nvPr/>
        </p:nvSpPr>
        <p:spPr bwMode="auto">
          <a:xfrm>
            <a:off x="2279650" y="5576888"/>
            <a:ext cx="2547938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altLang="fr-FR" sz="4000" b="1" dirty="0">
                <a:solidFill>
                  <a:schemeClr val="bg1"/>
                </a:solidFill>
                <a:latin typeface="+mn-lt"/>
                <a:cs typeface="Arial" charset="0"/>
              </a:rPr>
              <a:t>    </a:t>
            </a:r>
            <a:r>
              <a:rPr lang="fr-FR" altLang="fr-FR" sz="40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15 000</a:t>
            </a:r>
          </a:p>
        </p:txBody>
      </p:sp>
      <p:grpSp>
        <p:nvGrpSpPr>
          <p:cNvPr id="13329" name="Groupe 1">
            <a:extLst>
              <a:ext uri="{FF2B5EF4-FFF2-40B4-BE49-F238E27FC236}">
                <a16:creationId xmlns:a16="http://schemas.microsoft.com/office/drawing/2014/main" id="{B182D9D2-668D-4CF5-98F8-E5840D79E2E4}"/>
              </a:ext>
            </a:extLst>
          </p:cNvPr>
          <p:cNvGrpSpPr>
            <a:grpSpLocks/>
          </p:cNvGrpSpPr>
          <p:nvPr/>
        </p:nvGrpSpPr>
        <p:grpSpPr bwMode="auto">
          <a:xfrm rot="203299">
            <a:off x="8629650" y="3544888"/>
            <a:ext cx="3081338" cy="2149475"/>
            <a:chOff x="1451768" y="2989576"/>
            <a:chExt cx="3081337" cy="2149475"/>
          </a:xfrm>
        </p:grpSpPr>
        <p:sp>
          <p:nvSpPr>
            <p:cNvPr id="71" name="Ellipse 3">
              <a:extLst>
                <a:ext uri="{FF2B5EF4-FFF2-40B4-BE49-F238E27FC236}">
                  <a16:creationId xmlns:a16="http://schemas.microsoft.com/office/drawing/2014/main" id="{222EBCE9-A0F5-461D-BBEC-7BB1B867309F}"/>
                </a:ext>
              </a:extLst>
            </p:cNvPr>
            <p:cNvSpPr/>
            <p:nvPr/>
          </p:nvSpPr>
          <p:spPr>
            <a:xfrm>
              <a:off x="1451768" y="2989576"/>
              <a:ext cx="3081337" cy="2149475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CFEDEF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3359" name="texte complémentaire">
              <a:extLst>
                <a:ext uri="{FF2B5EF4-FFF2-40B4-BE49-F238E27FC236}">
                  <a16:creationId xmlns:a16="http://schemas.microsoft.com/office/drawing/2014/main" id="{1F1411C0-0DF1-4741-8B93-B2D01D2116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3698" y="3382374"/>
              <a:ext cx="2930525" cy="1246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500" b="1">
                  <a:solidFill>
                    <a:srgbClr val="00B0F0"/>
                  </a:solidFill>
                  <a:cs typeface="Arial" panose="020B0604020202020204" pitchFamily="34" charset="0"/>
                </a:rPr>
                <a:t>Soit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500" b="1">
                  <a:solidFill>
                    <a:srgbClr val="00B0F0"/>
                  </a:solidFill>
                  <a:cs typeface="Arial" panose="020B0604020202020204" pitchFamily="34" charset="0"/>
                </a:rPr>
                <a:t>10 litres d’air par minute ! </a:t>
              </a:r>
            </a:p>
          </p:txBody>
        </p:sp>
      </p:grpSp>
      <p:pic>
        <p:nvPicPr>
          <p:cNvPr id="13326" name="Image 41">
            <a:extLst>
              <a:ext uri="{FF2B5EF4-FFF2-40B4-BE49-F238E27FC236}">
                <a16:creationId xmlns:a16="http://schemas.microsoft.com/office/drawing/2014/main" id="{EDC1C001-14B4-446F-8A38-11EE428D96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1972">
            <a:off x="10666413" y="698500"/>
            <a:ext cx="8255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ond rouge">
            <a:extLst>
              <a:ext uri="{FF2B5EF4-FFF2-40B4-BE49-F238E27FC236}">
                <a16:creationId xmlns:a16="http://schemas.microsoft.com/office/drawing/2014/main" id="{178B98EE-DB3F-446B-BDE4-F2A3F3C1C663}"/>
              </a:ext>
            </a:extLst>
          </p:cNvPr>
          <p:cNvSpPr/>
          <p:nvPr/>
        </p:nvSpPr>
        <p:spPr bwMode="auto">
          <a:xfrm>
            <a:off x="1800225" y="2068513"/>
            <a:ext cx="741363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1</a:t>
            </a:r>
          </a:p>
        </p:txBody>
      </p:sp>
      <p:sp>
        <p:nvSpPr>
          <p:cNvPr id="33" name="rond rouge">
            <a:extLst>
              <a:ext uri="{FF2B5EF4-FFF2-40B4-BE49-F238E27FC236}">
                <a16:creationId xmlns:a16="http://schemas.microsoft.com/office/drawing/2014/main" id="{D2EFA846-046A-442B-B7A0-88BDF02E23C4}"/>
              </a:ext>
            </a:extLst>
          </p:cNvPr>
          <p:cNvSpPr/>
          <p:nvPr/>
        </p:nvSpPr>
        <p:spPr bwMode="auto">
          <a:xfrm>
            <a:off x="1836738" y="3214688"/>
            <a:ext cx="741362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2</a:t>
            </a:r>
          </a:p>
        </p:txBody>
      </p:sp>
      <p:sp>
        <p:nvSpPr>
          <p:cNvPr id="34" name="rond rouge">
            <a:extLst>
              <a:ext uri="{FF2B5EF4-FFF2-40B4-BE49-F238E27FC236}">
                <a16:creationId xmlns:a16="http://schemas.microsoft.com/office/drawing/2014/main" id="{C8C63BEE-710D-4C03-971A-9E9FDABFD7EC}"/>
              </a:ext>
            </a:extLst>
          </p:cNvPr>
          <p:cNvSpPr/>
          <p:nvPr/>
        </p:nvSpPr>
        <p:spPr bwMode="auto">
          <a:xfrm>
            <a:off x="1844675" y="4360863"/>
            <a:ext cx="741363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3</a:t>
            </a:r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3B055DA1-613E-462D-AF73-FB0F14079AD0}"/>
              </a:ext>
            </a:extLst>
          </p:cNvPr>
          <p:cNvSpPr txBox="1">
            <a:spLocks/>
          </p:cNvSpPr>
          <p:nvPr/>
        </p:nvSpPr>
        <p:spPr bwMode="auto">
          <a:xfrm>
            <a:off x="12577763" y="1870075"/>
            <a:ext cx="10942637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AutoNum type="arabicPeriod"/>
            </a:pPr>
            <a:r>
              <a:rPr lang="fr-FR" altLang="fr-FR"/>
              <a:t>10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fr-FR" altLang="fr-FR"/>
              <a:t>500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fr-FR" altLang="fr-FR"/>
              <a:t>1 000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fr-FR" altLang="fr-FR"/>
              <a:t>15 000</a:t>
            </a:r>
          </a:p>
        </p:txBody>
      </p:sp>
      <p:pic>
        <p:nvPicPr>
          <p:cNvPr id="13330" name="Image 4" descr="4">
            <a:extLst>
              <a:ext uri="{FF2B5EF4-FFF2-40B4-BE49-F238E27FC236}">
                <a16:creationId xmlns:a16="http://schemas.microsoft.com/office/drawing/2014/main" id="{C73273C5-8222-41E5-8D08-180ED959F2EC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2800" y="3490913"/>
            <a:ext cx="3937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31" name="Groupe 125">
            <a:extLst>
              <a:ext uri="{FF2B5EF4-FFF2-40B4-BE49-F238E27FC236}">
                <a16:creationId xmlns:a16="http://schemas.microsoft.com/office/drawing/2014/main" id="{C6C41410-4ECB-44F1-A3FA-246867B0DE26}"/>
              </a:ext>
            </a:extLst>
          </p:cNvPr>
          <p:cNvGrpSpPr>
            <a:grpSpLocks/>
          </p:cNvGrpSpPr>
          <p:nvPr/>
        </p:nvGrpSpPr>
        <p:grpSpPr bwMode="auto">
          <a:xfrm>
            <a:off x="261938" y="1141413"/>
            <a:ext cx="993775" cy="4768850"/>
            <a:chOff x="551361" y="265113"/>
            <a:chExt cx="1136618" cy="5624910"/>
          </a:xfrm>
        </p:grpSpPr>
        <p:grpSp>
          <p:nvGrpSpPr>
            <p:cNvPr id="13335" name="Groupe 126">
              <a:extLst>
                <a:ext uri="{FF2B5EF4-FFF2-40B4-BE49-F238E27FC236}">
                  <a16:creationId xmlns:a16="http://schemas.microsoft.com/office/drawing/2014/main" id="{B50B52D1-455D-47CB-8326-8A17DCE60A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6921" y="265113"/>
              <a:ext cx="826224" cy="5624910"/>
              <a:chOff x="129951" y="709621"/>
              <a:chExt cx="826224" cy="5624910"/>
            </a:xfrm>
          </p:grpSpPr>
          <p:grpSp>
            <p:nvGrpSpPr>
              <p:cNvPr id="13337" name="Groupe 128">
                <a:extLst>
                  <a:ext uri="{FF2B5EF4-FFF2-40B4-BE49-F238E27FC236}">
                    <a16:creationId xmlns:a16="http://schemas.microsoft.com/office/drawing/2014/main" id="{AD44FF18-5B2B-40CD-A584-65D8BAE2B1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456" y="709621"/>
                <a:ext cx="535719" cy="552081"/>
                <a:chOff x="344369" y="1076994"/>
                <a:chExt cx="535719" cy="552081"/>
              </a:xfrm>
            </p:grpSpPr>
            <p:sp>
              <p:nvSpPr>
                <p:cNvPr id="78" name="Ellipse 77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D423EB6F-E862-4563-AA5A-2D707670D03F}"/>
                    </a:ext>
                  </a:extLst>
                </p:cNvPr>
                <p:cNvSpPr/>
                <p:nvPr/>
              </p:nvSpPr>
              <p:spPr>
                <a:xfrm>
                  <a:off x="345099" y="1076994"/>
                  <a:ext cx="535628" cy="55237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A59CF">
                        <a:tint val="66000"/>
                        <a:satMod val="160000"/>
                      </a:srgbClr>
                    </a:gs>
                    <a:gs pos="50000">
                      <a:srgbClr val="6A59CF">
                        <a:tint val="44500"/>
                        <a:satMod val="160000"/>
                      </a:srgbClr>
                    </a:gs>
                    <a:gs pos="100000">
                      <a:srgbClr val="6A59C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n>
                  <a:solidFill>
                    <a:srgbClr val="9C5BCD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13357" name="ZoneTexte 148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7B43948C-792A-490D-940A-8D77C596E01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1520" y="1127889"/>
                  <a:ext cx="425637" cy="3993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600" b="1">
                      <a:solidFill>
                        <a:srgbClr val="9C5BCD"/>
                      </a:solidFill>
                    </a:rPr>
                    <a:t>S</a:t>
                  </a:r>
                  <a:r>
                    <a:rPr lang="fr-FR" altLang="fr-FR" sz="1600" b="1" baseline="-25000">
                      <a:solidFill>
                        <a:srgbClr val="9C5BCD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13338" name="Groupe 129">
                <a:extLst>
                  <a:ext uri="{FF2B5EF4-FFF2-40B4-BE49-F238E27FC236}">
                    <a16:creationId xmlns:a16="http://schemas.microsoft.com/office/drawing/2014/main" id="{CBEE237D-26B4-4FD0-89FD-56A05449F7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3783" y="1746414"/>
                <a:ext cx="535719" cy="552081"/>
                <a:chOff x="277696" y="1301891"/>
                <a:chExt cx="535719" cy="552081"/>
              </a:xfrm>
            </p:grpSpPr>
            <p:sp>
              <p:nvSpPr>
                <p:cNvPr id="76" name="Ellipse 75">
                  <a:hlinkClick r:id="rId13" action="ppaction://hlinksldjump"/>
                  <a:extLst>
                    <a:ext uri="{FF2B5EF4-FFF2-40B4-BE49-F238E27FC236}">
                      <a16:creationId xmlns:a16="http://schemas.microsoft.com/office/drawing/2014/main" id="{DF569E04-72CE-4571-81BD-7265B7314090}"/>
                    </a:ext>
                  </a:extLst>
                </p:cNvPr>
                <p:cNvSpPr/>
                <p:nvPr/>
              </p:nvSpPr>
              <p:spPr>
                <a:xfrm>
                  <a:off x="277919" y="1302448"/>
                  <a:ext cx="535626" cy="552379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77" name="ZoneTexte 76">
                  <a:hlinkClick r:id="rId13" action="ppaction://hlinksldjump"/>
                  <a:extLst>
                    <a:ext uri="{FF2B5EF4-FFF2-40B4-BE49-F238E27FC236}">
                      <a16:creationId xmlns:a16="http://schemas.microsoft.com/office/drawing/2014/main" id="{9E2D7C27-3AD7-4319-8BF6-1EBFC98A7C4E}"/>
                    </a:ext>
                  </a:extLst>
                </p:cNvPr>
                <p:cNvSpPr txBox="1"/>
                <p:nvPr/>
              </p:nvSpPr>
              <p:spPr>
                <a:xfrm>
                  <a:off x="365072" y="1353004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13339" name="Groupe 130">
                <a:extLst>
                  <a:ext uri="{FF2B5EF4-FFF2-40B4-BE49-F238E27FC236}">
                    <a16:creationId xmlns:a16="http://schemas.microsoft.com/office/drawing/2014/main" id="{5F63E843-857C-4B13-8545-632A96301D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0921" y="2556162"/>
                <a:ext cx="535719" cy="552081"/>
                <a:chOff x="239146" y="1301264"/>
                <a:chExt cx="535719" cy="552081"/>
              </a:xfrm>
            </p:grpSpPr>
            <p:sp>
              <p:nvSpPr>
                <p:cNvPr id="74" name="Ellipse 73">
                  <a:hlinkClick r:id="rId14" action="ppaction://hlinksldjump"/>
                  <a:extLst>
                    <a:ext uri="{FF2B5EF4-FFF2-40B4-BE49-F238E27FC236}">
                      <a16:creationId xmlns:a16="http://schemas.microsoft.com/office/drawing/2014/main" id="{95D16EB8-70D2-4A36-9D29-1A84AF8AF26B}"/>
                    </a:ext>
                  </a:extLst>
                </p:cNvPr>
                <p:cNvSpPr/>
                <p:nvPr/>
              </p:nvSpPr>
              <p:spPr>
                <a:xfrm>
                  <a:off x="298571" y="1300982"/>
                  <a:ext cx="535628" cy="552379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75" name="ZoneTexte 74">
                  <a:hlinkClick r:id="rId14" action="ppaction://hlinksldjump"/>
                  <a:extLst>
                    <a:ext uri="{FF2B5EF4-FFF2-40B4-BE49-F238E27FC236}">
                      <a16:creationId xmlns:a16="http://schemas.microsoft.com/office/drawing/2014/main" id="{0184BECC-637B-47BD-8BB3-820F88EACB3B}"/>
                    </a:ext>
                  </a:extLst>
                </p:cNvPr>
                <p:cNvSpPr txBox="1"/>
                <p:nvPr/>
              </p:nvSpPr>
              <p:spPr>
                <a:xfrm>
                  <a:off x="385724" y="1351538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3</a:t>
                  </a:r>
                </a:p>
              </p:txBody>
            </p:sp>
          </p:grpSp>
          <p:grpSp>
            <p:nvGrpSpPr>
              <p:cNvPr id="13340" name="Groupe 131">
                <a:extLst>
                  <a:ext uri="{FF2B5EF4-FFF2-40B4-BE49-F238E27FC236}">
                    <a16:creationId xmlns:a16="http://schemas.microsoft.com/office/drawing/2014/main" id="{03293942-8F6C-43AC-AFF5-543E6FD25B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1710" y="3369084"/>
                <a:ext cx="535719" cy="552081"/>
                <a:chOff x="201509" y="1300879"/>
                <a:chExt cx="535719" cy="552081"/>
              </a:xfrm>
            </p:grpSpPr>
            <p:sp>
              <p:nvSpPr>
                <p:cNvPr id="72" name="Ellipse 71">
                  <a:hlinkClick r:id="rId15" action="ppaction://hlinksldjump"/>
                  <a:extLst>
                    <a:ext uri="{FF2B5EF4-FFF2-40B4-BE49-F238E27FC236}">
                      <a16:creationId xmlns:a16="http://schemas.microsoft.com/office/drawing/2014/main" id="{F76AC356-D6D6-4D7F-8D12-33AA1F9873DC}"/>
                    </a:ext>
                  </a:extLst>
                </p:cNvPr>
                <p:cNvSpPr/>
                <p:nvPr/>
              </p:nvSpPr>
              <p:spPr>
                <a:xfrm>
                  <a:off x="261123" y="1300328"/>
                  <a:ext cx="535626" cy="552379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73" name="ZoneTexte 72">
                  <a:hlinkClick r:id="rId15" action="ppaction://hlinksldjump"/>
                  <a:extLst>
                    <a:ext uri="{FF2B5EF4-FFF2-40B4-BE49-F238E27FC236}">
                      <a16:creationId xmlns:a16="http://schemas.microsoft.com/office/drawing/2014/main" id="{E76CBE50-4E3D-4BBE-B3DA-A65E5744BBEC}"/>
                    </a:ext>
                  </a:extLst>
                </p:cNvPr>
                <p:cNvSpPr txBox="1"/>
                <p:nvPr/>
              </p:nvSpPr>
              <p:spPr>
                <a:xfrm>
                  <a:off x="348276" y="1350884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4</a:t>
                  </a:r>
                </a:p>
              </p:txBody>
            </p:sp>
          </p:grpSp>
          <p:grpSp>
            <p:nvGrpSpPr>
              <p:cNvPr id="13341" name="Groupe 132">
                <a:extLst>
                  <a:ext uri="{FF2B5EF4-FFF2-40B4-BE49-F238E27FC236}">
                    <a16:creationId xmlns:a16="http://schemas.microsoft.com/office/drawing/2014/main" id="{A6F157AE-9162-4A33-A8BD-8B7573C48BA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5198" y="4178832"/>
                <a:ext cx="535719" cy="552081"/>
                <a:chOff x="153423" y="1301663"/>
                <a:chExt cx="535719" cy="552081"/>
              </a:xfrm>
            </p:grpSpPr>
            <p:sp>
              <p:nvSpPr>
                <p:cNvPr id="68" name="Ellipse 67">
                  <a:hlinkClick r:id="rId16" action="ppaction://hlinksldjump"/>
                  <a:extLst>
                    <a:ext uri="{FF2B5EF4-FFF2-40B4-BE49-F238E27FC236}">
                      <a16:creationId xmlns:a16="http://schemas.microsoft.com/office/drawing/2014/main" id="{81B790A2-980A-4E53-914F-5AB276F337D0}"/>
                    </a:ext>
                  </a:extLst>
                </p:cNvPr>
                <p:cNvSpPr/>
                <p:nvPr/>
              </p:nvSpPr>
              <p:spPr>
                <a:xfrm>
                  <a:off x="153317" y="1302144"/>
                  <a:ext cx="535628" cy="552381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69" name="ZoneTexte 68">
                  <a:hlinkClick r:id="rId16" action="ppaction://hlinksldjump"/>
                  <a:extLst>
                    <a:ext uri="{FF2B5EF4-FFF2-40B4-BE49-F238E27FC236}">
                      <a16:creationId xmlns:a16="http://schemas.microsoft.com/office/drawing/2014/main" id="{27B24BEE-9980-417E-9087-9D53C2D7D587}"/>
                    </a:ext>
                  </a:extLst>
                </p:cNvPr>
                <p:cNvSpPr txBox="1"/>
                <p:nvPr/>
              </p:nvSpPr>
              <p:spPr>
                <a:xfrm>
                  <a:off x="240469" y="1352702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5</a:t>
                  </a:r>
                </a:p>
              </p:txBody>
            </p:sp>
          </p:grpSp>
          <p:grpSp>
            <p:nvGrpSpPr>
              <p:cNvPr id="13342" name="Groupe 133">
                <a:extLst>
                  <a:ext uri="{FF2B5EF4-FFF2-40B4-BE49-F238E27FC236}">
                    <a16:creationId xmlns:a16="http://schemas.microsoft.com/office/drawing/2014/main" id="{1586CCBA-4B2F-4BF9-A718-E58F7BDB48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575" y="4980641"/>
                <a:ext cx="535719" cy="552081"/>
                <a:chOff x="105800" y="1300687"/>
                <a:chExt cx="535719" cy="552081"/>
              </a:xfrm>
            </p:grpSpPr>
            <p:sp>
              <p:nvSpPr>
                <p:cNvPr id="66" name="Ellipse 65">
                  <a:hlinkClick r:id="rId17" action="ppaction://hlinksldjump"/>
                  <a:extLst>
                    <a:ext uri="{FF2B5EF4-FFF2-40B4-BE49-F238E27FC236}">
                      <a16:creationId xmlns:a16="http://schemas.microsoft.com/office/drawing/2014/main" id="{80596FF8-5AE6-48DD-B446-77CB8ACFE27B}"/>
                    </a:ext>
                  </a:extLst>
                </p:cNvPr>
                <p:cNvSpPr/>
                <p:nvPr/>
              </p:nvSpPr>
              <p:spPr>
                <a:xfrm>
                  <a:off x="106109" y="1300778"/>
                  <a:ext cx="535628" cy="552381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67" name="ZoneTexte 66">
                  <a:hlinkClick r:id="rId17" action="ppaction://hlinksldjump"/>
                  <a:extLst>
                    <a:ext uri="{FF2B5EF4-FFF2-40B4-BE49-F238E27FC236}">
                      <a16:creationId xmlns:a16="http://schemas.microsoft.com/office/drawing/2014/main" id="{B40398F7-329F-4797-BE59-11B9BA82DF82}"/>
                    </a:ext>
                  </a:extLst>
                </p:cNvPr>
                <p:cNvSpPr txBox="1"/>
                <p:nvPr/>
              </p:nvSpPr>
              <p:spPr>
                <a:xfrm>
                  <a:off x="193262" y="1351335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6</a:t>
                  </a:r>
                </a:p>
              </p:txBody>
            </p:sp>
          </p:grpSp>
          <p:grpSp>
            <p:nvGrpSpPr>
              <p:cNvPr id="13343" name="Groupe 134">
                <a:extLst>
                  <a:ext uri="{FF2B5EF4-FFF2-40B4-BE49-F238E27FC236}">
                    <a16:creationId xmlns:a16="http://schemas.microsoft.com/office/drawing/2014/main" id="{E633EE69-37C7-41B9-A47D-D0F5D44D32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9951" y="5782450"/>
                <a:ext cx="535719" cy="552081"/>
                <a:chOff x="58176" y="1301606"/>
                <a:chExt cx="535719" cy="552081"/>
              </a:xfrm>
            </p:grpSpPr>
            <p:sp>
              <p:nvSpPr>
                <p:cNvPr id="64" name="Ellipse 63">
                  <a:hlinkClick r:id="rId18" action="ppaction://hlinksldjump"/>
                  <a:extLst>
                    <a:ext uri="{FF2B5EF4-FFF2-40B4-BE49-F238E27FC236}">
                      <a16:creationId xmlns:a16="http://schemas.microsoft.com/office/drawing/2014/main" id="{3A95CBE4-76C3-4AA6-9051-E5DE253AAE2B}"/>
                    </a:ext>
                  </a:extLst>
                </p:cNvPr>
                <p:cNvSpPr/>
                <p:nvPr/>
              </p:nvSpPr>
              <p:spPr>
                <a:xfrm>
                  <a:off x="58901" y="1301306"/>
                  <a:ext cx="535628" cy="552381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65" name="ZoneTexte 64">
                  <a:hlinkClick r:id="rId18" action="ppaction://hlinksldjump"/>
                  <a:extLst>
                    <a:ext uri="{FF2B5EF4-FFF2-40B4-BE49-F238E27FC236}">
                      <a16:creationId xmlns:a16="http://schemas.microsoft.com/office/drawing/2014/main" id="{00D818E1-6808-4323-A930-709CB684A878}"/>
                    </a:ext>
                  </a:extLst>
                </p:cNvPr>
                <p:cNvSpPr txBox="1"/>
                <p:nvPr/>
              </p:nvSpPr>
              <p:spPr>
                <a:xfrm>
                  <a:off x="146054" y="1351864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7</a:t>
                  </a:r>
                </a:p>
              </p:txBody>
            </p:sp>
          </p:grpSp>
        </p:grpSp>
        <p:sp>
          <p:nvSpPr>
            <p:cNvPr id="55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361" y="823110"/>
              <a:ext cx="1136618" cy="47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L’IMPORTANCE DE L’AIR</a:t>
              </a:r>
            </a:p>
          </p:txBody>
        </p:sp>
      </p:grpSp>
      <p:pic>
        <p:nvPicPr>
          <p:cNvPr id="13332" name="Image 1">
            <a:extLst>
              <a:ext uri="{FF2B5EF4-FFF2-40B4-BE49-F238E27FC236}">
                <a16:creationId xmlns:a16="http://schemas.microsoft.com/office/drawing/2014/main" id="{CD697FA2-2C5E-4BD6-8747-97626B86425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0A5FBA5-7E2D-428C-9C2A-AB4858126F2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13" y="1898650"/>
            <a:ext cx="261620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Espace réservé du numéro de diapositive 1">
            <a:extLst>
              <a:ext uri="{FF2B5EF4-FFF2-40B4-BE49-F238E27FC236}">
                <a16:creationId xmlns:a16="http://schemas.microsoft.com/office/drawing/2014/main" id="{D304659D-FCA8-4DC6-9B7D-37F78FE1183A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94303DAB-8D08-4693-9BCF-96CCD5989574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3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1" grpId="0"/>
      <p:bldP spid="48" grpId="0"/>
      <p:bldP spid="51" grpId="0"/>
      <p:bldP spid="54" grpId="0"/>
      <p:bldP spid="54" grpId="1"/>
      <p:bldP spid="32" grpId="0" animBg="1"/>
      <p:bldP spid="33" grpId="0" animBg="1"/>
      <p:bldP spid="3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>
            <a:extLst>
              <a:ext uri="{FF2B5EF4-FFF2-40B4-BE49-F238E27FC236}">
                <a16:creationId xmlns:a16="http://schemas.microsoft.com/office/drawing/2014/main" id="{79121E07-AE35-4CAB-A7CC-9F42FB0C3159}"/>
              </a:ext>
            </a:extLst>
          </p:cNvPr>
          <p:cNvSpPr/>
          <p:nvPr/>
        </p:nvSpPr>
        <p:spPr>
          <a:xfrm>
            <a:off x="871538" y="-12700"/>
            <a:ext cx="11320462" cy="1414463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/>
          </a:p>
        </p:txBody>
      </p:sp>
      <p:sp>
        <p:nvSpPr>
          <p:cNvPr id="50" name="Rectangle 1">
            <a:extLst>
              <a:ext uri="{FF2B5EF4-FFF2-40B4-BE49-F238E27FC236}">
                <a16:creationId xmlns:a16="http://schemas.microsoft.com/office/drawing/2014/main" id="{09AA6A5F-97B2-44CA-8E8B-1597AAB873D6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42" name="Rectangle 2">
            <a:extLst>
              <a:ext uri="{FF2B5EF4-FFF2-40B4-BE49-F238E27FC236}">
                <a16:creationId xmlns:a16="http://schemas.microsoft.com/office/drawing/2014/main" id="{DBDA60C0-02D7-4E68-BA0B-8BC753268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4363" y="784225"/>
            <a:ext cx="92964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40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L’ozone </a:t>
            </a:r>
            <a:r>
              <a:rPr lang="fr-FR" altLang="fr-FR" sz="4000" b="1" dirty="0">
                <a:solidFill>
                  <a:schemeClr val="accent5">
                    <a:lumMod val="75000"/>
                  </a:schemeClr>
                </a:solidFill>
              </a:rPr>
              <a:t>(O</a:t>
            </a:r>
            <a:r>
              <a:rPr lang="fr-FR" altLang="fr-FR" sz="4000" b="1" baseline="-25000" dirty="0">
                <a:solidFill>
                  <a:schemeClr val="accent5">
                    <a:lumMod val="75000"/>
                  </a:schemeClr>
                </a:solidFill>
              </a:rPr>
              <a:t>3</a:t>
            </a:r>
            <a:r>
              <a:rPr lang="fr-FR" altLang="fr-FR" sz="4000" b="1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40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fr-FR" altLang="fr-FR" sz="4200" b="1" dirty="0">
              <a:solidFill>
                <a:schemeClr val="accent5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56325" name="Image 24">
            <a:extLst>
              <a:ext uri="{FF2B5EF4-FFF2-40B4-BE49-F238E27FC236}">
                <a16:creationId xmlns:a16="http://schemas.microsoft.com/office/drawing/2014/main" id="{7578AD9B-5662-48F4-9AEA-96325DAFC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184">
            <a:off x="11109325" y="74613"/>
            <a:ext cx="88265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26" name="Groupe 72">
            <a:extLst>
              <a:ext uri="{FF2B5EF4-FFF2-40B4-BE49-F238E27FC236}">
                <a16:creationId xmlns:a16="http://schemas.microsoft.com/office/drawing/2014/main" id="{7BF6218E-9F53-45AD-8DA2-F2A070502579}"/>
              </a:ext>
            </a:extLst>
          </p:cNvPr>
          <p:cNvGrpSpPr>
            <a:grpSpLocks/>
          </p:cNvGrpSpPr>
          <p:nvPr/>
        </p:nvGrpSpPr>
        <p:grpSpPr bwMode="auto">
          <a:xfrm>
            <a:off x="2276475" y="1604963"/>
            <a:ext cx="4522788" cy="2098675"/>
            <a:chOff x="5958202" y="2886557"/>
            <a:chExt cx="4829784" cy="1950573"/>
          </a:xfrm>
        </p:grpSpPr>
        <p:sp>
          <p:nvSpPr>
            <p:cNvPr id="24" name="Ellipse 3">
              <a:extLst>
                <a:ext uri="{FF2B5EF4-FFF2-40B4-BE49-F238E27FC236}">
                  <a16:creationId xmlns:a16="http://schemas.microsoft.com/office/drawing/2014/main" id="{77C1BAAC-E49D-44B5-A454-B693D4E82632}"/>
                </a:ext>
              </a:extLst>
            </p:cNvPr>
            <p:cNvSpPr/>
            <p:nvPr/>
          </p:nvSpPr>
          <p:spPr bwMode="auto">
            <a:xfrm>
              <a:off x="5958202" y="2886557"/>
              <a:ext cx="4829784" cy="1707120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FBD9DC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/>
            </a:p>
          </p:txBody>
        </p:sp>
        <p:sp>
          <p:nvSpPr>
            <p:cNvPr id="56362" name="Rectangle 81">
              <a:extLst>
                <a:ext uri="{FF2B5EF4-FFF2-40B4-BE49-F238E27FC236}">
                  <a16:creationId xmlns:a16="http://schemas.microsoft.com/office/drawing/2014/main" id="{79267099-CA4B-402F-94B2-131AD0A07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7959" y="3087301"/>
              <a:ext cx="3875724" cy="1749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fr-FR" altLang="fr-FR" sz="2400">
                  <a:solidFill>
                    <a:srgbClr val="FF2E50"/>
                  </a:solidFill>
                  <a:cs typeface="Arial" panose="020B0604020202020204" pitchFamily="34" charset="0"/>
                </a:rPr>
                <a:t>L’ozone est </a:t>
              </a:r>
              <a:r>
                <a:rPr lang="fr-FR" altLang="fr-FR" sz="2400" b="1">
                  <a:solidFill>
                    <a:srgbClr val="FF2E50"/>
                  </a:solidFill>
                  <a:cs typeface="Arial" panose="020B0604020202020204" pitchFamily="34" charset="0"/>
                </a:rPr>
                <a:t>un polluant secondaire. </a:t>
              </a:r>
              <a:r>
                <a:rPr lang="fr-FR" altLang="fr-FR" sz="2400">
                  <a:solidFill>
                    <a:srgbClr val="FF2E50"/>
                  </a:solidFill>
                  <a:cs typeface="Arial" panose="020B0604020202020204" pitchFamily="34" charset="0"/>
                </a:rPr>
                <a:t>Il n’est pas directement rejeté par une source de pollution.</a:t>
              </a:r>
            </a:p>
            <a:p>
              <a:pPr algn="ctr">
                <a:buFont typeface="Arial" panose="020B0604020202020204" pitchFamily="34" charset="0"/>
                <a:buNone/>
              </a:pPr>
              <a:r>
                <a:rPr lang="fr-FR" altLang="fr-FR" sz="2400" b="1">
                  <a:solidFill>
                    <a:srgbClr val="FF2E50"/>
                  </a:solidFill>
                  <a:cs typeface="Arial" panose="020B0604020202020204" pitchFamily="34" charset="0"/>
                </a:rPr>
                <a:t> </a:t>
              </a:r>
              <a:endParaRPr lang="fr-FR" altLang="fr-FR" sz="2400">
                <a:solidFill>
                  <a:srgbClr val="FF2E5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E9C5E0BE-AAB2-48CC-BCBA-6ACA408D0495}"/>
              </a:ext>
            </a:extLst>
          </p:cNvPr>
          <p:cNvGrpSpPr>
            <a:grpSpLocks/>
          </p:cNvGrpSpPr>
          <p:nvPr/>
        </p:nvGrpSpPr>
        <p:grpSpPr bwMode="auto">
          <a:xfrm>
            <a:off x="6445250" y="4318000"/>
            <a:ext cx="5284788" cy="2114550"/>
            <a:chOff x="6445250" y="4318000"/>
            <a:chExt cx="5284788" cy="2114550"/>
          </a:xfrm>
        </p:grpSpPr>
        <p:sp>
          <p:nvSpPr>
            <p:cNvPr id="22" name="ZoneTexte 13">
              <a:extLst>
                <a:ext uri="{FF2B5EF4-FFF2-40B4-BE49-F238E27FC236}">
                  <a16:creationId xmlns:a16="http://schemas.microsoft.com/office/drawing/2014/main" id="{5BC1D8EE-2B49-4F08-B374-29070F6AD2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45250" y="4318000"/>
              <a:ext cx="5284788" cy="2114550"/>
            </a:xfrm>
            <a:custGeom>
              <a:avLst/>
              <a:gdLst>
                <a:gd name="connsiteX0" fmla="*/ 0 w 4449575"/>
                <a:gd name="connsiteY0" fmla="*/ 221342 h 1328023"/>
                <a:gd name="connsiteX1" fmla="*/ 221342 w 4449575"/>
                <a:gd name="connsiteY1" fmla="*/ 0 h 1328023"/>
                <a:gd name="connsiteX2" fmla="*/ 4228233 w 4449575"/>
                <a:gd name="connsiteY2" fmla="*/ 0 h 1328023"/>
                <a:gd name="connsiteX3" fmla="*/ 4449575 w 4449575"/>
                <a:gd name="connsiteY3" fmla="*/ 221342 h 1328023"/>
                <a:gd name="connsiteX4" fmla="*/ 4449575 w 4449575"/>
                <a:gd name="connsiteY4" fmla="*/ 1106681 h 1328023"/>
                <a:gd name="connsiteX5" fmla="*/ 4228233 w 4449575"/>
                <a:gd name="connsiteY5" fmla="*/ 1328023 h 1328023"/>
                <a:gd name="connsiteX6" fmla="*/ 221342 w 4449575"/>
                <a:gd name="connsiteY6" fmla="*/ 1328023 h 1328023"/>
                <a:gd name="connsiteX7" fmla="*/ 0 w 4449575"/>
                <a:gd name="connsiteY7" fmla="*/ 1106681 h 1328023"/>
                <a:gd name="connsiteX8" fmla="*/ 0 w 4449575"/>
                <a:gd name="connsiteY8" fmla="*/ 221342 h 1328023"/>
                <a:gd name="connsiteX0" fmla="*/ 0 w 4449575"/>
                <a:gd name="connsiteY0" fmla="*/ 294914 h 1401595"/>
                <a:gd name="connsiteX1" fmla="*/ 746859 w 4449575"/>
                <a:gd name="connsiteY1" fmla="*/ 0 h 1401595"/>
                <a:gd name="connsiteX2" fmla="*/ 4228233 w 4449575"/>
                <a:gd name="connsiteY2" fmla="*/ 73572 h 1401595"/>
                <a:gd name="connsiteX3" fmla="*/ 4449575 w 4449575"/>
                <a:gd name="connsiteY3" fmla="*/ 294914 h 1401595"/>
                <a:gd name="connsiteX4" fmla="*/ 4449575 w 4449575"/>
                <a:gd name="connsiteY4" fmla="*/ 1180253 h 1401595"/>
                <a:gd name="connsiteX5" fmla="*/ 4228233 w 4449575"/>
                <a:gd name="connsiteY5" fmla="*/ 1401595 h 1401595"/>
                <a:gd name="connsiteX6" fmla="*/ 221342 w 4449575"/>
                <a:gd name="connsiteY6" fmla="*/ 1401595 h 1401595"/>
                <a:gd name="connsiteX7" fmla="*/ 0 w 4449575"/>
                <a:gd name="connsiteY7" fmla="*/ 1180253 h 1401595"/>
                <a:gd name="connsiteX8" fmla="*/ 0 w 4449575"/>
                <a:gd name="connsiteY8" fmla="*/ 294914 h 1401595"/>
                <a:gd name="connsiteX0" fmla="*/ 31531 w 4449575"/>
                <a:gd name="connsiteY0" fmla="*/ 452569 h 1401595"/>
                <a:gd name="connsiteX1" fmla="*/ 746859 w 4449575"/>
                <a:gd name="connsiteY1" fmla="*/ 0 h 1401595"/>
                <a:gd name="connsiteX2" fmla="*/ 4228233 w 4449575"/>
                <a:gd name="connsiteY2" fmla="*/ 73572 h 1401595"/>
                <a:gd name="connsiteX3" fmla="*/ 4449575 w 4449575"/>
                <a:gd name="connsiteY3" fmla="*/ 294914 h 1401595"/>
                <a:gd name="connsiteX4" fmla="*/ 4449575 w 4449575"/>
                <a:gd name="connsiteY4" fmla="*/ 1180253 h 1401595"/>
                <a:gd name="connsiteX5" fmla="*/ 4228233 w 4449575"/>
                <a:gd name="connsiteY5" fmla="*/ 1401595 h 1401595"/>
                <a:gd name="connsiteX6" fmla="*/ 221342 w 4449575"/>
                <a:gd name="connsiteY6" fmla="*/ 1401595 h 1401595"/>
                <a:gd name="connsiteX7" fmla="*/ 0 w 4449575"/>
                <a:gd name="connsiteY7" fmla="*/ 1180253 h 1401595"/>
                <a:gd name="connsiteX8" fmla="*/ 31531 w 4449575"/>
                <a:gd name="connsiteY8" fmla="*/ 452569 h 1401595"/>
                <a:gd name="connsiteX0" fmla="*/ 31531 w 4449575"/>
                <a:gd name="connsiteY0" fmla="*/ 452569 h 1401595"/>
                <a:gd name="connsiteX1" fmla="*/ 746859 w 4449575"/>
                <a:gd name="connsiteY1" fmla="*/ 0 h 1401595"/>
                <a:gd name="connsiteX2" fmla="*/ 4228233 w 4449575"/>
                <a:gd name="connsiteY2" fmla="*/ 73572 h 1401595"/>
                <a:gd name="connsiteX3" fmla="*/ 4449575 w 4449575"/>
                <a:gd name="connsiteY3" fmla="*/ 294914 h 1401595"/>
                <a:gd name="connsiteX4" fmla="*/ 4449575 w 4449575"/>
                <a:gd name="connsiteY4" fmla="*/ 1180253 h 1401595"/>
                <a:gd name="connsiteX5" fmla="*/ 4228233 w 4449575"/>
                <a:gd name="connsiteY5" fmla="*/ 1401595 h 1401595"/>
                <a:gd name="connsiteX6" fmla="*/ 221342 w 4449575"/>
                <a:gd name="connsiteY6" fmla="*/ 1401595 h 1401595"/>
                <a:gd name="connsiteX7" fmla="*/ 0 w 4449575"/>
                <a:gd name="connsiteY7" fmla="*/ 1180253 h 1401595"/>
                <a:gd name="connsiteX8" fmla="*/ 31531 w 4449575"/>
                <a:gd name="connsiteY8" fmla="*/ 452569 h 1401595"/>
                <a:gd name="connsiteX0" fmla="*/ 0 w 4418044"/>
                <a:gd name="connsiteY0" fmla="*/ 452569 h 1401595"/>
                <a:gd name="connsiteX1" fmla="*/ 715328 w 4418044"/>
                <a:gd name="connsiteY1" fmla="*/ 0 h 1401595"/>
                <a:gd name="connsiteX2" fmla="*/ 4196702 w 4418044"/>
                <a:gd name="connsiteY2" fmla="*/ 73572 h 1401595"/>
                <a:gd name="connsiteX3" fmla="*/ 4418044 w 4418044"/>
                <a:gd name="connsiteY3" fmla="*/ 294914 h 1401595"/>
                <a:gd name="connsiteX4" fmla="*/ 4418044 w 4418044"/>
                <a:gd name="connsiteY4" fmla="*/ 1180253 h 1401595"/>
                <a:gd name="connsiteX5" fmla="*/ 4196702 w 4418044"/>
                <a:gd name="connsiteY5" fmla="*/ 1401595 h 1401595"/>
                <a:gd name="connsiteX6" fmla="*/ 189811 w 4418044"/>
                <a:gd name="connsiteY6" fmla="*/ 1401595 h 1401595"/>
                <a:gd name="connsiteX7" fmla="*/ 63062 w 4418044"/>
                <a:gd name="connsiteY7" fmla="*/ 1180253 h 1401595"/>
                <a:gd name="connsiteX8" fmla="*/ 0 w 4418044"/>
                <a:gd name="connsiteY8" fmla="*/ 452569 h 1401595"/>
                <a:gd name="connsiteX0" fmla="*/ 0 w 4418044"/>
                <a:gd name="connsiteY0" fmla="*/ 452569 h 1433126"/>
                <a:gd name="connsiteX1" fmla="*/ 715328 w 4418044"/>
                <a:gd name="connsiteY1" fmla="*/ 0 h 1433126"/>
                <a:gd name="connsiteX2" fmla="*/ 4196702 w 4418044"/>
                <a:gd name="connsiteY2" fmla="*/ 73572 h 1433126"/>
                <a:gd name="connsiteX3" fmla="*/ 4418044 w 4418044"/>
                <a:gd name="connsiteY3" fmla="*/ 294914 h 1433126"/>
                <a:gd name="connsiteX4" fmla="*/ 4418044 w 4418044"/>
                <a:gd name="connsiteY4" fmla="*/ 1180253 h 1433126"/>
                <a:gd name="connsiteX5" fmla="*/ 4196702 w 4418044"/>
                <a:gd name="connsiteY5" fmla="*/ 1401595 h 1433126"/>
                <a:gd name="connsiteX6" fmla="*/ 589204 w 4418044"/>
                <a:gd name="connsiteY6" fmla="*/ 1433126 h 1433126"/>
                <a:gd name="connsiteX7" fmla="*/ 63062 w 4418044"/>
                <a:gd name="connsiteY7" fmla="*/ 1180253 h 1433126"/>
                <a:gd name="connsiteX8" fmla="*/ 0 w 4418044"/>
                <a:gd name="connsiteY8" fmla="*/ 452569 h 1433126"/>
                <a:gd name="connsiteX0" fmla="*/ 0 w 4418044"/>
                <a:gd name="connsiteY0" fmla="*/ 452569 h 1433126"/>
                <a:gd name="connsiteX1" fmla="*/ 715328 w 4418044"/>
                <a:gd name="connsiteY1" fmla="*/ 0 h 1433126"/>
                <a:gd name="connsiteX2" fmla="*/ 4196702 w 4418044"/>
                <a:gd name="connsiteY2" fmla="*/ 73572 h 1433126"/>
                <a:gd name="connsiteX3" fmla="*/ 4418044 w 4418044"/>
                <a:gd name="connsiteY3" fmla="*/ 294914 h 1433126"/>
                <a:gd name="connsiteX4" fmla="*/ 4418044 w 4418044"/>
                <a:gd name="connsiteY4" fmla="*/ 1180253 h 1433126"/>
                <a:gd name="connsiteX5" fmla="*/ 4196702 w 4418044"/>
                <a:gd name="connsiteY5" fmla="*/ 1401595 h 1433126"/>
                <a:gd name="connsiteX6" fmla="*/ 589204 w 4418044"/>
                <a:gd name="connsiteY6" fmla="*/ 1433126 h 1433126"/>
                <a:gd name="connsiteX7" fmla="*/ 136635 w 4418044"/>
                <a:gd name="connsiteY7" fmla="*/ 1085659 h 1433126"/>
                <a:gd name="connsiteX8" fmla="*/ 0 w 4418044"/>
                <a:gd name="connsiteY8" fmla="*/ 452569 h 1433126"/>
                <a:gd name="connsiteX0" fmla="*/ 0 w 4418044"/>
                <a:gd name="connsiteY0" fmla="*/ 452569 h 1433126"/>
                <a:gd name="connsiteX1" fmla="*/ 715328 w 4418044"/>
                <a:gd name="connsiteY1" fmla="*/ 0 h 1433126"/>
                <a:gd name="connsiteX2" fmla="*/ 4196702 w 4418044"/>
                <a:gd name="connsiteY2" fmla="*/ 73572 h 1433126"/>
                <a:gd name="connsiteX3" fmla="*/ 4418044 w 4418044"/>
                <a:gd name="connsiteY3" fmla="*/ 294914 h 1433126"/>
                <a:gd name="connsiteX4" fmla="*/ 4418044 w 4418044"/>
                <a:gd name="connsiteY4" fmla="*/ 1180253 h 1433126"/>
                <a:gd name="connsiteX5" fmla="*/ 4196702 w 4418044"/>
                <a:gd name="connsiteY5" fmla="*/ 1401595 h 1433126"/>
                <a:gd name="connsiteX6" fmla="*/ 589204 w 4418044"/>
                <a:gd name="connsiteY6" fmla="*/ 1433126 h 1433126"/>
                <a:gd name="connsiteX7" fmla="*/ 136635 w 4418044"/>
                <a:gd name="connsiteY7" fmla="*/ 1085659 h 1433126"/>
                <a:gd name="connsiteX8" fmla="*/ 0 w 4418044"/>
                <a:gd name="connsiteY8" fmla="*/ 452569 h 1433126"/>
                <a:gd name="connsiteX0" fmla="*/ 0 w 4312940"/>
                <a:gd name="connsiteY0" fmla="*/ 442058 h 1433126"/>
                <a:gd name="connsiteX1" fmla="*/ 610224 w 4312940"/>
                <a:gd name="connsiteY1" fmla="*/ 0 h 1433126"/>
                <a:gd name="connsiteX2" fmla="*/ 4091598 w 4312940"/>
                <a:gd name="connsiteY2" fmla="*/ 73572 h 1433126"/>
                <a:gd name="connsiteX3" fmla="*/ 4312940 w 4312940"/>
                <a:gd name="connsiteY3" fmla="*/ 294914 h 1433126"/>
                <a:gd name="connsiteX4" fmla="*/ 4312940 w 4312940"/>
                <a:gd name="connsiteY4" fmla="*/ 1180253 h 1433126"/>
                <a:gd name="connsiteX5" fmla="*/ 4091598 w 4312940"/>
                <a:gd name="connsiteY5" fmla="*/ 1401595 h 1433126"/>
                <a:gd name="connsiteX6" fmla="*/ 484100 w 4312940"/>
                <a:gd name="connsiteY6" fmla="*/ 1433126 h 1433126"/>
                <a:gd name="connsiteX7" fmla="*/ 31531 w 4312940"/>
                <a:gd name="connsiteY7" fmla="*/ 1085659 h 1433126"/>
                <a:gd name="connsiteX8" fmla="*/ 0 w 4312940"/>
                <a:gd name="connsiteY8" fmla="*/ 442058 h 1433126"/>
                <a:gd name="connsiteX0" fmla="*/ 0 w 4312940"/>
                <a:gd name="connsiteY0" fmla="*/ 442058 h 1433126"/>
                <a:gd name="connsiteX1" fmla="*/ 610224 w 4312940"/>
                <a:gd name="connsiteY1" fmla="*/ 0 h 1433126"/>
                <a:gd name="connsiteX2" fmla="*/ 4091598 w 4312940"/>
                <a:gd name="connsiteY2" fmla="*/ 73572 h 1433126"/>
                <a:gd name="connsiteX3" fmla="*/ 4312940 w 4312940"/>
                <a:gd name="connsiteY3" fmla="*/ 294914 h 1433126"/>
                <a:gd name="connsiteX4" fmla="*/ 4312940 w 4312940"/>
                <a:gd name="connsiteY4" fmla="*/ 1180253 h 1433126"/>
                <a:gd name="connsiteX5" fmla="*/ 4091598 w 4312940"/>
                <a:gd name="connsiteY5" fmla="*/ 1401595 h 1433126"/>
                <a:gd name="connsiteX6" fmla="*/ 484100 w 4312940"/>
                <a:gd name="connsiteY6" fmla="*/ 1433126 h 1433126"/>
                <a:gd name="connsiteX7" fmla="*/ 31531 w 4312940"/>
                <a:gd name="connsiteY7" fmla="*/ 1085659 h 1433126"/>
                <a:gd name="connsiteX8" fmla="*/ 0 w 4312940"/>
                <a:gd name="connsiteY8" fmla="*/ 442058 h 1433126"/>
                <a:gd name="connsiteX0" fmla="*/ 27791 w 4340731"/>
                <a:gd name="connsiteY0" fmla="*/ 442058 h 1433126"/>
                <a:gd name="connsiteX1" fmla="*/ 638015 w 4340731"/>
                <a:gd name="connsiteY1" fmla="*/ 0 h 1433126"/>
                <a:gd name="connsiteX2" fmla="*/ 4119389 w 4340731"/>
                <a:gd name="connsiteY2" fmla="*/ 73572 h 1433126"/>
                <a:gd name="connsiteX3" fmla="*/ 4340731 w 4340731"/>
                <a:gd name="connsiteY3" fmla="*/ 294914 h 1433126"/>
                <a:gd name="connsiteX4" fmla="*/ 4340731 w 4340731"/>
                <a:gd name="connsiteY4" fmla="*/ 1180253 h 1433126"/>
                <a:gd name="connsiteX5" fmla="*/ 4119389 w 4340731"/>
                <a:gd name="connsiteY5" fmla="*/ 1401595 h 1433126"/>
                <a:gd name="connsiteX6" fmla="*/ 511891 w 4340731"/>
                <a:gd name="connsiteY6" fmla="*/ 1433126 h 1433126"/>
                <a:gd name="connsiteX7" fmla="*/ 59322 w 4340731"/>
                <a:gd name="connsiteY7" fmla="*/ 1085659 h 1433126"/>
                <a:gd name="connsiteX8" fmla="*/ 27791 w 4340731"/>
                <a:gd name="connsiteY8" fmla="*/ 442058 h 1433126"/>
                <a:gd name="connsiteX0" fmla="*/ 27791 w 4340731"/>
                <a:gd name="connsiteY0" fmla="*/ 442058 h 1433126"/>
                <a:gd name="connsiteX1" fmla="*/ 638015 w 4340731"/>
                <a:gd name="connsiteY1" fmla="*/ 0 h 1433126"/>
                <a:gd name="connsiteX2" fmla="*/ 4119389 w 4340731"/>
                <a:gd name="connsiteY2" fmla="*/ 73572 h 1433126"/>
                <a:gd name="connsiteX3" fmla="*/ 4340731 w 4340731"/>
                <a:gd name="connsiteY3" fmla="*/ 294914 h 1433126"/>
                <a:gd name="connsiteX4" fmla="*/ 4340731 w 4340731"/>
                <a:gd name="connsiteY4" fmla="*/ 1180253 h 1433126"/>
                <a:gd name="connsiteX5" fmla="*/ 4119389 w 4340731"/>
                <a:gd name="connsiteY5" fmla="*/ 1401595 h 1433126"/>
                <a:gd name="connsiteX6" fmla="*/ 511891 w 4340731"/>
                <a:gd name="connsiteY6" fmla="*/ 1433126 h 1433126"/>
                <a:gd name="connsiteX7" fmla="*/ 59322 w 4340731"/>
                <a:gd name="connsiteY7" fmla="*/ 1117191 h 1433126"/>
                <a:gd name="connsiteX8" fmla="*/ 27791 w 4340731"/>
                <a:gd name="connsiteY8" fmla="*/ 442058 h 1433126"/>
                <a:gd name="connsiteX0" fmla="*/ 41875 w 4354815"/>
                <a:gd name="connsiteY0" fmla="*/ 442058 h 1433126"/>
                <a:gd name="connsiteX1" fmla="*/ 652099 w 4354815"/>
                <a:gd name="connsiteY1" fmla="*/ 0 h 1433126"/>
                <a:gd name="connsiteX2" fmla="*/ 4133473 w 4354815"/>
                <a:gd name="connsiteY2" fmla="*/ 73572 h 1433126"/>
                <a:gd name="connsiteX3" fmla="*/ 4354815 w 4354815"/>
                <a:gd name="connsiteY3" fmla="*/ 294914 h 1433126"/>
                <a:gd name="connsiteX4" fmla="*/ 4354815 w 4354815"/>
                <a:gd name="connsiteY4" fmla="*/ 1180253 h 1433126"/>
                <a:gd name="connsiteX5" fmla="*/ 4133473 w 4354815"/>
                <a:gd name="connsiteY5" fmla="*/ 1401595 h 1433126"/>
                <a:gd name="connsiteX6" fmla="*/ 525975 w 4354815"/>
                <a:gd name="connsiteY6" fmla="*/ 1433126 h 1433126"/>
                <a:gd name="connsiteX7" fmla="*/ 73406 w 4354815"/>
                <a:gd name="connsiteY7" fmla="*/ 1117191 h 1433126"/>
                <a:gd name="connsiteX8" fmla="*/ 41875 w 4354815"/>
                <a:gd name="connsiteY8" fmla="*/ 442058 h 1433126"/>
                <a:gd name="connsiteX0" fmla="*/ 41875 w 4354815"/>
                <a:gd name="connsiteY0" fmla="*/ 463079 h 1454147"/>
                <a:gd name="connsiteX1" fmla="*/ 652099 w 4354815"/>
                <a:gd name="connsiteY1" fmla="*/ 21021 h 1454147"/>
                <a:gd name="connsiteX2" fmla="*/ 4028369 w 4354815"/>
                <a:gd name="connsiteY2" fmla="*/ 0 h 1454147"/>
                <a:gd name="connsiteX3" fmla="*/ 4354815 w 4354815"/>
                <a:gd name="connsiteY3" fmla="*/ 315935 h 1454147"/>
                <a:gd name="connsiteX4" fmla="*/ 4354815 w 4354815"/>
                <a:gd name="connsiteY4" fmla="*/ 1201274 h 1454147"/>
                <a:gd name="connsiteX5" fmla="*/ 4133473 w 4354815"/>
                <a:gd name="connsiteY5" fmla="*/ 1422616 h 1454147"/>
                <a:gd name="connsiteX6" fmla="*/ 525975 w 4354815"/>
                <a:gd name="connsiteY6" fmla="*/ 1454147 h 1454147"/>
                <a:gd name="connsiteX7" fmla="*/ 73406 w 4354815"/>
                <a:gd name="connsiteY7" fmla="*/ 1138212 h 1454147"/>
                <a:gd name="connsiteX8" fmla="*/ 41875 w 4354815"/>
                <a:gd name="connsiteY8" fmla="*/ 463079 h 1454147"/>
                <a:gd name="connsiteX0" fmla="*/ 41875 w 4354815"/>
                <a:gd name="connsiteY0" fmla="*/ 463079 h 1454147"/>
                <a:gd name="connsiteX1" fmla="*/ 652099 w 4354815"/>
                <a:gd name="connsiteY1" fmla="*/ 21021 h 1454147"/>
                <a:gd name="connsiteX2" fmla="*/ 4028369 w 4354815"/>
                <a:gd name="connsiteY2" fmla="*/ 0 h 1454147"/>
                <a:gd name="connsiteX3" fmla="*/ 4354815 w 4354815"/>
                <a:gd name="connsiteY3" fmla="*/ 315935 h 1454147"/>
                <a:gd name="connsiteX4" fmla="*/ 4354815 w 4354815"/>
                <a:gd name="connsiteY4" fmla="*/ 1201274 h 1454147"/>
                <a:gd name="connsiteX5" fmla="*/ 4133473 w 4354815"/>
                <a:gd name="connsiteY5" fmla="*/ 1422616 h 1454147"/>
                <a:gd name="connsiteX6" fmla="*/ 525975 w 4354815"/>
                <a:gd name="connsiteY6" fmla="*/ 1454147 h 1454147"/>
                <a:gd name="connsiteX7" fmla="*/ 73406 w 4354815"/>
                <a:gd name="connsiteY7" fmla="*/ 1138212 h 1454147"/>
                <a:gd name="connsiteX8" fmla="*/ 41875 w 4354815"/>
                <a:gd name="connsiteY8" fmla="*/ 463079 h 1454147"/>
                <a:gd name="connsiteX0" fmla="*/ 41875 w 4365326"/>
                <a:gd name="connsiteY0" fmla="*/ 463079 h 1454147"/>
                <a:gd name="connsiteX1" fmla="*/ 652099 w 4365326"/>
                <a:gd name="connsiteY1" fmla="*/ 21021 h 1454147"/>
                <a:gd name="connsiteX2" fmla="*/ 4028369 w 4365326"/>
                <a:gd name="connsiteY2" fmla="*/ 0 h 1454147"/>
                <a:gd name="connsiteX3" fmla="*/ 4365326 w 4365326"/>
                <a:gd name="connsiteY3" fmla="*/ 536652 h 1454147"/>
                <a:gd name="connsiteX4" fmla="*/ 4354815 w 4365326"/>
                <a:gd name="connsiteY4" fmla="*/ 1201274 h 1454147"/>
                <a:gd name="connsiteX5" fmla="*/ 4133473 w 4365326"/>
                <a:gd name="connsiteY5" fmla="*/ 1422616 h 1454147"/>
                <a:gd name="connsiteX6" fmla="*/ 525975 w 4365326"/>
                <a:gd name="connsiteY6" fmla="*/ 1454147 h 1454147"/>
                <a:gd name="connsiteX7" fmla="*/ 73406 w 4365326"/>
                <a:gd name="connsiteY7" fmla="*/ 1138212 h 1454147"/>
                <a:gd name="connsiteX8" fmla="*/ 41875 w 4365326"/>
                <a:gd name="connsiteY8" fmla="*/ 463079 h 1454147"/>
                <a:gd name="connsiteX0" fmla="*/ 41875 w 4366699"/>
                <a:gd name="connsiteY0" fmla="*/ 463079 h 1454147"/>
                <a:gd name="connsiteX1" fmla="*/ 652099 w 4366699"/>
                <a:gd name="connsiteY1" fmla="*/ 21021 h 1454147"/>
                <a:gd name="connsiteX2" fmla="*/ 4028369 w 4366699"/>
                <a:gd name="connsiteY2" fmla="*/ 0 h 1454147"/>
                <a:gd name="connsiteX3" fmla="*/ 4365326 w 4366699"/>
                <a:gd name="connsiteY3" fmla="*/ 536652 h 1454147"/>
                <a:gd name="connsiteX4" fmla="*/ 4354815 w 4366699"/>
                <a:gd name="connsiteY4" fmla="*/ 1201274 h 1454147"/>
                <a:gd name="connsiteX5" fmla="*/ 4133473 w 4366699"/>
                <a:gd name="connsiteY5" fmla="*/ 1422616 h 1454147"/>
                <a:gd name="connsiteX6" fmla="*/ 525975 w 4366699"/>
                <a:gd name="connsiteY6" fmla="*/ 1454147 h 1454147"/>
                <a:gd name="connsiteX7" fmla="*/ 73406 w 4366699"/>
                <a:gd name="connsiteY7" fmla="*/ 1138212 h 1454147"/>
                <a:gd name="connsiteX8" fmla="*/ 41875 w 4366699"/>
                <a:gd name="connsiteY8" fmla="*/ 463079 h 1454147"/>
                <a:gd name="connsiteX0" fmla="*/ 41875 w 4365922"/>
                <a:gd name="connsiteY0" fmla="*/ 494610 h 1485678"/>
                <a:gd name="connsiteX1" fmla="*/ 652099 w 4365922"/>
                <a:gd name="connsiteY1" fmla="*/ 52552 h 1485678"/>
                <a:gd name="connsiteX2" fmla="*/ 3713059 w 4365922"/>
                <a:gd name="connsiteY2" fmla="*/ 0 h 1485678"/>
                <a:gd name="connsiteX3" fmla="*/ 4365326 w 4365922"/>
                <a:gd name="connsiteY3" fmla="*/ 568183 h 1485678"/>
                <a:gd name="connsiteX4" fmla="*/ 4354815 w 4365922"/>
                <a:gd name="connsiteY4" fmla="*/ 1232805 h 1485678"/>
                <a:gd name="connsiteX5" fmla="*/ 4133473 w 4365922"/>
                <a:gd name="connsiteY5" fmla="*/ 1454147 h 1485678"/>
                <a:gd name="connsiteX6" fmla="*/ 525975 w 4365922"/>
                <a:gd name="connsiteY6" fmla="*/ 1485678 h 1485678"/>
                <a:gd name="connsiteX7" fmla="*/ 73406 w 4365922"/>
                <a:gd name="connsiteY7" fmla="*/ 1169743 h 1485678"/>
                <a:gd name="connsiteX8" fmla="*/ 41875 w 4365922"/>
                <a:gd name="connsiteY8" fmla="*/ 494610 h 1485678"/>
                <a:gd name="connsiteX0" fmla="*/ 41875 w 4365934"/>
                <a:gd name="connsiteY0" fmla="*/ 473589 h 1464657"/>
                <a:gd name="connsiteX1" fmla="*/ 652099 w 4365934"/>
                <a:gd name="connsiteY1" fmla="*/ 31531 h 1464657"/>
                <a:gd name="connsiteX2" fmla="*/ 3723569 w 4365934"/>
                <a:gd name="connsiteY2" fmla="*/ 0 h 1464657"/>
                <a:gd name="connsiteX3" fmla="*/ 4365326 w 4365934"/>
                <a:gd name="connsiteY3" fmla="*/ 547162 h 1464657"/>
                <a:gd name="connsiteX4" fmla="*/ 4354815 w 4365934"/>
                <a:gd name="connsiteY4" fmla="*/ 1211784 h 1464657"/>
                <a:gd name="connsiteX5" fmla="*/ 4133473 w 4365934"/>
                <a:gd name="connsiteY5" fmla="*/ 1433126 h 1464657"/>
                <a:gd name="connsiteX6" fmla="*/ 525975 w 4365934"/>
                <a:gd name="connsiteY6" fmla="*/ 1464657 h 1464657"/>
                <a:gd name="connsiteX7" fmla="*/ 73406 w 4365934"/>
                <a:gd name="connsiteY7" fmla="*/ 1148722 h 1464657"/>
                <a:gd name="connsiteX8" fmla="*/ 41875 w 4365934"/>
                <a:gd name="connsiteY8" fmla="*/ 473589 h 1464657"/>
                <a:gd name="connsiteX0" fmla="*/ 41875 w 4365934"/>
                <a:gd name="connsiteY0" fmla="*/ 524390 h 1515458"/>
                <a:gd name="connsiteX1" fmla="*/ 652099 w 4365934"/>
                <a:gd name="connsiteY1" fmla="*/ 82332 h 1515458"/>
                <a:gd name="connsiteX2" fmla="*/ 3723569 w 4365934"/>
                <a:gd name="connsiteY2" fmla="*/ 50801 h 1515458"/>
                <a:gd name="connsiteX3" fmla="*/ 4365326 w 4365934"/>
                <a:gd name="connsiteY3" fmla="*/ 597963 h 1515458"/>
                <a:gd name="connsiteX4" fmla="*/ 4354815 w 4365934"/>
                <a:gd name="connsiteY4" fmla="*/ 1262585 h 1515458"/>
                <a:gd name="connsiteX5" fmla="*/ 4133473 w 4365934"/>
                <a:gd name="connsiteY5" fmla="*/ 1483927 h 1515458"/>
                <a:gd name="connsiteX6" fmla="*/ 525975 w 4365934"/>
                <a:gd name="connsiteY6" fmla="*/ 1515458 h 1515458"/>
                <a:gd name="connsiteX7" fmla="*/ 73406 w 4365934"/>
                <a:gd name="connsiteY7" fmla="*/ 1199523 h 1515458"/>
                <a:gd name="connsiteX8" fmla="*/ 41875 w 4365934"/>
                <a:gd name="connsiteY8" fmla="*/ 524390 h 1515458"/>
                <a:gd name="connsiteX0" fmla="*/ 41875 w 4365934"/>
                <a:gd name="connsiteY0" fmla="*/ 553879 h 1544947"/>
                <a:gd name="connsiteX1" fmla="*/ 652099 w 4365934"/>
                <a:gd name="connsiteY1" fmla="*/ 111821 h 1544947"/>
                <a:gd name="connsiteX2" fmla="*/ 3723569 w 4365934"/>
                <a:gd name="connsiteY2" fmla="*/ 80290 h 1544947"/>
                <a:gd name="connsiteX3" fmla="*/ 4365326 w 4365934"/>
                <a:gd name="connsiteY3" fmla="*/ 627452 h 1544947"/>
                <a:gd name="connsiteX4" fmla="*/ 4354815 w 4365934"/>
                <a:gd name="connsiteY4" fmla="*/ 1292074 h 1544947"/>
                <a:gd name="connsiteX5" fmla="*/ 4133473 w 4365934"/>
                <a:gd name="connsiteY5" fmla="*/ 1513416 h 1544947"/>
                <a:gd name="connsiteX6" fmla="*/ 525975 w 4365934"/>
                <a:gd name="connsiteY6" fmla="*/ 1544947 h 1544947"/>
                <a:gd name="connsiteX7" fmla="*/ 73406 w 4365934"/>
                <a:gd name="connsiteY7" fmla="*/ 1229012 h 1544947"/>
                <a:gd name="connsiteX8" fmla="*/ 41875 w 4365934"/>
                <a:gd name="connsiteY8" fmla="*/ 553879 h 1544947"/>
                <a:gd name="connsiteX0" fmla="*/ 41875 w 4365934"/>
                <a:gd name="connsiteY0" fmla="*/ 553879 h 1544947"/>
                <a:gd name="connsiteX1" fmla="*/ 652099 w 4365934"/>
                <a:gd name="connsiteY1" fmla="*/ 111821 h 1544947"/>
                <a:gd name="connsiteX2" fmla="*/ 3723569 w 4365934"/>
                <a:gd name="connsiteY2" fmla="*/ 80290 h 1544947"/>
                <a:gd name="connsiteX3" fmla="*/ 4365326 w 4365934"/>
                <a:gd name="connsiteY3" fmla="*/ 627452 h 1544947"/>
                <a:gd name="connsiteX4" fmla="*/ 4291753 w 4365934"/>
                <a:gd name="connsiteY4" fmla="*/ 1292074 h 1544947"/>
                <a:gd name="connsiteX5" fmla="*/ 4133473 w 4365934"/>
                <a:gd name="connsiteY5" fmla="*/ 1513416 h 1544947"/>
                <a:gd name="connsiteX6" fmla="*/ 525975 w 4365934"/>
                <a:gd name="connsiteY6" fmla="*/ 1544947 h 1544947"/>
                <a:gd name="connsiteX7" fmla="*/ 73406 w 4365934"/>
                <a:gd name="connsiteY7" fmla="*/ 1229012 h 1544947"/>
                <a:gd name="connsiteX8" fmla="*/ 41875 w 4365934"/>
                <a:gd name="connsiteY8" fmla="*/ 553879 h 1544947"/>
                <a:gd name="connsiteX0" fmla="*/ 41875 w 4385061"/>
                <a:gd name="connsiteY0" fmla="*/ 553879 h 1544947"/>
                <a:gd name="connsiteX1" fmla="*/ 652099 w 4385061"/>
                <a:gd name="connsiteY1" fmla="*/ 111821 h 1544947"/>
                <a:gd name="connsiteX2" fmla="*/ 3723569 w 4385061"/>
                <a:gd name="connsiteY2" fmla="*/ 80290 h 1544947"/>
                <a:gd name="connsiteX3" fmla="*/ 4365326 w 4385061"/>
                <a:gd name="connsiteY3" fmla="*/ 627452 h 1544947"/>
                <a:gd name="connsiteX4" fmla="*/ 4291753 w 4385061"/>
                <a:gd name="connsiteY4" fmla="*/ 1292074 h 1544947"/>
                <a:gd name="connsiteX5" fmla="*/ 4133473 w 4385061"/>
                <a:gd name="connsiteY5" fmla="*/ 1513416 h 1544947"/>
                <a:gd name="connsiteX6" fmla="*/ 525975 w 4385061"/>
                <a:gd name="connsiteY6" fmla="*/ 1544947 h 1544947"/>
                <a:gd name="connsiteX7" fmla="*/ 73406 w 4385061"/>
                <a:gd name="connsiteY7" fmla="*/ 1229012 h 1544947"/>
                <a:gd name="connsiteX8" fmla="*/ 41875 w 4385061"/>
                <a:gd name="connsiteY8" fmla="*/ 553879 h 1544947"/>
                <a:gd name="connsiteX0" fmla="*/ 41875 w 4411568"/>
                <a:gd name="connsiteY0" fmla="*/ 553879 h 1544947"/>
                <a:gd name="connsiteX1" fmla="*/ 652099 w 4411568"/>
                <a:gd name="connsiteY1" fmla="*/ 111821 h 1544947"/>
                <a:gd name="connsiteX2" fmla="*/ 3723569 w 4411568"/>
                <a:gd name="connsiteY2" fmla="*/ 80290 h 1544947"/>
                <a:gd name="connsiteX3" fmla="*/ 4365326 w 4411568"/>
                <a:gd name="connsiteY3" fmla="*/ 627452 h 1544947"/>
                <a:gd name="connsiteX4" fmla="*/ 4291753 w 4411568"/>
                <a:gd name="connsiteY4" fmla="*/ 1292074 h 1544947"/>
                <a:gd name="connsiteX5" fmla="*/ 4133473 w 4411568"/>
                <a:gd name="connsiteY5" fmla="*/ 1513416 h 1544947"/>
                <a:gd name="connsiteX6" fmla="*/ 525975 w 4411568"/>
                <a:gd name="connsiteY6" fmla="*/ 1544947 h 1544947"/>
                <a:gd name="connsiteX7" fmla="*/ 73406 w 4411568"/>
                <a:gd name="connsiteY7" fmla="*/ 1229012 h 1544947"/>
                <a:gd name="connsiteX8" fmla="*/ 41875 w 4411568"/>
                <a:gd name="connsiteY8" fmla="*/ 553879 h 1544947"/>
                <a:gd name="connsiteX0" fmla="*/ 41875 w 4411568"/>
                <a:gd name="connsiteY0" fmla="*/ 553879 h 1544947"/>
                <a:gd name="connsiteX1" fmla="*/ 652099 w 4411568"/>
                <a:gd name="connsiteY1" fmla="*/ 111821 h 1544947"/>
                <a:gd name="connsiteX2" fmla="*/ 3723569 w 4411568"/>
                <a:gd name="connsiteY2" fmla="*/ 80290 h 1544947"/>
                <a:gd name="connsiteX3" fmla="*/ 4365326 w 4411568"/>
                <a:gd name="connsiteY3" fmla="*/ 627452 h 1544947"/>
                <a:gd name="connsiteX4" fmla="*/ 4291753 w 4411568"/>
                <a:gd name="connsiteY4" fmla="*/ 1292074 h 1544947"/>
                <a:gd name="connsiteX5" fmla="*/ 4133473 w 4411568"/>
                <a:gd name="connsiteY5" fmla="*/ 1513416 h 1544947"/>
                <a:gd name="connsiteX6" fmla="*/ 525975 w 4411568"/>
                <a:gd name="connsiteY6" fmla="*/ 1544947 h 1544947"/>
                <a:gd name="connsiteX7" fmla="*/ 73406 w 4411568"/>
                <a:gd name="connsiteY7" fmla="*/ 1229012 h 1544947"/>
                <a:gd name="connsiteX8" fmla="*/ 41875 w 4411568"/>
                <a:gd name="connsiteY8" fmla="*/ 553879 h 1544947"/>
                <a:gd name="connsiteX0" fmla="*/ 41875 w 4411568"/>
                <a:gd name="connsiteY0" fmla="*/ 553879 h 1544947"/>
                <a:gd name="connsiteX1" fmla="*/ 652099 w 4411568"/>
                <a:gd name="connsiteY1" fmla="*/ 111821 h 1544947"/>
                <a:gd name="connsiteX2" fmla="*/ 3723569 w 4411568"/>
                <a:gd name="connsiteY2" fmla="*/ 80290 h 1544947"/>
                <a:gd name="connsiteX3" fmla="*/ 4365326 w 4411568"/>
                <a:gd name="connsiteY3" fmla="*/ 627452 h 1544947"/>
                <a:gd name="connsiteX4" fmla="*/ 4291753 w 4411568"/>
                <a:gd name="connsiteY4" fmla="*/ 1292074 h 1544947"/>
                <a:gd name="connsiteX5" fmla="*/ 3649997 w 4411568"/>
                <a:gd name="connsiteY5" fmla="*/ 1523927 h 1544947"/>
                <a:gd name="connsiteX6" fmla="*/ 525975 w 4411568"/>
                <a:gd name="connsiteY6" fmla="*/ 1544947 h 1544947"/>
                <a:gd name="connsiteX7" fmla="*/ 73406 w 4411568"/>
                <a:gd name="connsiteY7" fmla="*/ 1229012 h 1544947"/>
                <a:gd name="connsiteX8" fmla="*/ 41875 w 4411568"/>
                <a:gd name="connsiteY8" fmla="*/ 553879 h 1544947"/>
                <a:gd name="connsiteX0" fmla="*/ 41875 w 4411568"/>
                <a:gd name="connsiteY0" fmla="*/ 553879 h 1544947"/>
                <a:gd name="connsiteX1" fmla="*/ 652099 w 4411568"/>
                <a:gd name="connsiteY1" fmla="*/ 111821 h 1544947"/>
                <a:gd name="connsiteX2" fmla="*/ 3723569 w 4411568"/>
                <a:gd name="connsiteY2" fmla="*/ 80290 h 1544947"/>
                <a:gd name="connsiteX3" fmla="*/ 4365326 w 4411568"/>
                <a:gd name="connsiteY3" fmla="*/ 627452 h 1544947"/>
                <a:gd name="connsiteX4" fmla="*/ 4291753 w 4411568"/>
                <a:gd name="connsiteY4" fmla="*/ 1292074 h 1544947"/>
                <a:gd name="connsiteX5" fmla="*/ 3649997 w 4411568"/>
                <a:gd name="connsiteY5" fmla="*/ 1523927 h 1544947"/>
                <a:gd name="connsiteX6" fmla="*/ 525975 w 4411568"/>
                <a:gd name="connsiteY6" fmla="*/ 1544947 h 1544947"/>
                <a:gd name="connsiteX7" fmla="*/ 73406 w 4411568"/>
                <a:gd name="connsiteY7" fmla="*/ 1229012 h 1544947"/>
                <a:gd name="connsiteX8" fmla="*/ 41875 w 4411568"/>
                <a:gd name="connsiteY8" fmla="*/ 553879 h 1544947"/>
                <a:gd name="connsiteX0" fmla="*/ 41875 w 4411568"/>
                <a:gd name="connsiteY0" fmla="*/ 553879 h 1594279"/>
                <a:gd name="connsiteX1" fmla="*/ 652099 w 4411568"/>
                <a:gd name="connsiteY1" fmla="*/ 111821 h 1594279"/>
                <a:gd name="connsiteX2" fmla="*/ 3723569 w 4411568"/>
                <a:gd name="connsiteY2" fmla="*/ 80290 h 1594279"/>
                <a:gd name="connsiteX3" fmla="*/ 4365326 w 4411568"/>
                <a:gd name="connsiteY3" fmla="*/ 627452 h 1594279"/>
                <a:gd name="connsiteX4" fmla="*/ 4291753 w 4411568"/>
                <a:gd name="connsiteY4" fmla="*/ 1292074 h 1594279"/>
                <a:gd name="connsiteX5" fmla="*/ 3649997 w 4411568"/>
                <a:gd name="connsiteY5" fmla="*/ 1523927 h 1594279"/>
                <a:gd name="connsiteX6" fmla="*/ 525975 w 4411568"/>
                <a:gd name="connsiteY6" fmla="*/ 1544947 h 1594279"/>
                <a:gd name="connsiteX7" fmla="*/ 73406 w 4411568"/>
                <a:gd name="connsiteY7" fmla="*/ 1229012 h 1594279"/>
                <a:gd name="connsiteX8" fmla="*/ 41875 w 4411568"/>
                <a:gd name="connsiteY8" fmla="*/ 553879 h 1594279"/>
                <a:gd name="connsiteX0" fmla="*/ 41875 w 4411568"/>
                <a:gd name="connsiteY0" fmla="*/ 553879 h 1594279"/>
                <a:gd name="connsiteX1" fmla="*/ 652099 w 4411568"/>
                <a:gd name="connsiteY1" fmla="*/ 111821 h 1594279"/>
                <a:gd name="connsiteX2" fmla="*/ 3723569 w 4411568"/>
                <a:gd name="connsiteY2" fmla="*/ 80290 h 1594279"/>
                <a:gd name="connsiteX3" fmla="*/ 4365326 w 4411568"/>
                <a:gd name="connsiteY3" fmla="*/ 627452 h 1594279"/>
                <a:gd name="connsiteX4" fmla="*/ 4291753 w 4411568"/>
                <a:gd name="connsiteY4" fmla="*/ 1292074 h 1594279"/>
                <a:gd name="connsiteX5" fmla="*/ 3649997 w 4411568"/>
                <a:gd name="connsiteY5" fmla="*/ 1523927 h 1594279"/>
                <a:gd name="connsiteX6" fmla="*/ 525975 w 4411568"/>
                <a:gd name="connsiteY6" fmla="*/ 1544947 h 1594279"/>
                <a:gd name="connsiteX7" fmla="*/ 73406 w 4411568"/>
                <a:gd name="connsiteY7" fmla="*/ 1229012 h 1594279"/>
                <a:gd name="connsiteX8" fmla="*/ 41875 w 4411568"/>
                <a:gd name="connsiteY8" fmla="*/ 553879 h 1594279"/>
                <a:gd name="connsiteX0" fmla="*/ 41875 w 4411568"/>
                <a:gd name="connsiteY0" fmla="*/ 553879 h 1594279"/>
                <a:gd name="connsiteX1" fmla="*/ 652099 w 4411568"/>
                <a:gd name="connsiteY1" fmla="*/ 111821 h 1594279"/>
                <a:gd name="connsiteX2" fmla="*/ 3723569 w 4411568"/>
                <a:gd name="connsiteY2" fmla="*/ 80290 h 1594279"/>
                <a:gd name="connsiteX3" fmla="*/ 4365326 w 4411568"/>
                <a:gd name="connsiteY3" fmla="*/ 627452 h 1594279"/>
                <a:gd name="connsiteX4" fmla="*/ 4291753 w 4411568"/>
                <a:gd name="connsiteY4" fmla="*/ 1292074 h 1594279"/>
                <a:gd name="connsiteX5" fmla="*/ 3649997 w 4411568"/>
                <a:gd name="connsiteY5" fmla="*/ 1523927 h 1594279"/>
                <a:gd name="connsiteX6" fmla="*/ 841286 w 4411568"/>
                <a:gd name="connsiteY6" fmla="*/ 1544947 h 1594279"/>
                <a:gd name="connsiteX7" fmla="*/ 73406 w 4411568"/>
                <a:gd name="connsiteY7" fmla="*/ 1229012 h 1594279"/>
                <a:gd name="connsiteX8" fmla="*/ 41875 w 4411568"/>
                <a:gd name="connsiteY8" fmla="*/ 553879 h 1594279"/>
                <a:gd name="connsiteX0" fmla="*/ 41875 w 4411568"/>
                <a:gd name="connsiteY0" fmla="*/ 553879 h 1594279"/>
                <a:gd name="connsiteX1" fmla="*/ 652099 w 4411568"/>
                <a:gd name="connsiteY1" fmla="*/ 111821 h 1594279"/>
                <a:gd name="connsiteX2" fmla="*/ 3723569 w 4411568"/>
                <a:gd name="connsiteY2" fmla="*/ 80290 h 1594279"/>
                <a:gd name="connsiteX3" fmla="*/ 4365326 w 4411568"/>
                <a:gd name="connsiteY3" fmla="*/ 627452 h 1594279"/>
                <a:gd name="connsiteX4" fmla="*/ 4291753 w 4411568"/>
                <a:gd name="connsiteY4" fmla="*/ 1292074 h 1594279"/>
                <a:gd name="connsiteX5" fmla="*/ 3649997 w 4411568"/>
                <a:gd name="connsiteY5" fmla="*/ 1523927 h 1594279"/>
                <a:gd name="connsiteX6" fmla="*/ 841286 w 4411568"/>
                <a:gd name="connsiteY6" fmla="*/ 1544947 h 1594279"/>
                <a:gd name="connsiteX7" fmla="*/ 73406 w 4411568"/>
                <a:gd name="connsiteY7" fmla="*/ 1229012 h 1594279"/>
                <a:gd name="connsiteX8" fmla="*/ 41875 w 4411568"/>
                <a:gd name="connsiteY8" fmla="*/ 553879 h 1594279"/>
                <a:gd name="connsiteX0" fmla="*/ 41875 w 4411568"/>
                <a:gd name="connsiteY0" fmla="*/ 553879 h 1561956"/>
                <a:gd name="connsiteX1" fmla="*/ 652099 w 4411568"/>
                <a:gd name="connsiteY1" fmla="*/ 111821 h 1561956"/>
                <a:gd name="connsiteX2" fmla="*/ 3723569 w 4411568"/>
                <a:gd name="connsiteY2" fmla="*/ 80290 h 1561956"/>
                <a:gd name="connsiteX3" fmla="*/ 4365326 w 4411568"/>
                <a:gd name="connsiteY3" fmla="*/ 627452 h 1561956"/>
                <a:gd name="connsiteX4" fmla="*/ 4291753 w 4411568"/>
                <a:gd name="connsiteY4" fmla="*/ 1292074 h 1561956"/>
                <a:gd name="connsiteX5" fmla="*/ 3649997 w 4411568"/>
                <a:gd name="connsiteY5" fmla="*/ 1523927 h 1561956"/>
                <a:gd name="connsiteX6" fmla="*/ 841286 w 4411568"/>
                <a:gd name="connsiteY6" fmla="*/ 1544947 h 1561956"/>
                <a:gd name="connsiteX7" fmla="*/ 73406 w 4411568"/>
                <a:gd name="connsiteY7" fmla="*/ 1229012 h 1561956"/>
                <a:gd name="connsiteX8" fmla="*/ 41875 w 4411568"/>
                <a:gd name="connsiteY8" fmla="*/ 553879 h 1561956"/>
                <a:gd name="connsiteX0" fmla="*/ 41875 w 4411568"/>
                <a:gd name="connsiteY0" fmla="*/ 553879 h 1581769"/>
                <a:gd name="connsiteX1" fmla="*/ 652099 w 4411568"/>
                <a:gd name="connsiteY1" fmla="*/ 111821 h 1581769"/>
                <a:gd name="connsiteX2" fmla="*/ 3723569 w 4411568"/>
                <a:gd name="connsiteY2" fmla="*/ 80290 h 1581769"/>
                <a:gd name="connsiteX3" fmla="*/ 4365326 w 4411568"/>
                <a:gd name="connsiteY3" fmla="*/ 627452 h 1581769"/>
                <a:gd name="connsiteX4" fmla="*/ 4291753 w 4411568"/>
                <a:gd name="connsiteY4" fmla="*/ 1292074 h 1581769"/>
                <a:gd name="connsiteX5" fmla="*/ 3649997 w 4411568"/>
                <a:gd name="connsiteY5" fmla="*/ 1523927 h 1581769"/>
                <a:gd name="connsiteX6" fmla="*/ 841286 w 4411568"/>
                <a:gd name="connsiteY6" fmla="*/ 1544947 h 1581769"/>
                <a:gd name="connsiteX7" fmla="*/ 73406 w 4411568"/>
                <a:gd name="connsiteY7" fmla="*/ 1229012 h 1581769"/>
                <a:gd name="connsiteX8" fmla="*/ 41875 w 4411568"/>
                <a:gd name="connsiteY8" fmla="*/ 553879 h 1581769"/>
                <a:gd name="connsiteX0" fmla="*/ 41875 w 4411568"/>
                <a:gd name="connsiteY0" fmla="*/ 553879 h 1581769"/>
                <a:gd name="connsiteX1" fmla="*/ 652099 w 4411568"/>
                <a:gd name="connsiteY1" fmla="*/ 111821 h 1581769"/>
                <a:gd name="connsiteX2" fmla="*/ 3723569 w 4411568"/>
                <a:gd name="connsiteY2" fmla="*/ 80290 h 1581769"/>
                <a:gd name="connsiteX3" fmla="*/ 4365326 w 4411568"/>
                <a:gd name="connsiteY3" fmla="*/ 627452 h 1581769"/>
                <a:gd name="connsiteX4" fmla="*/ 4291753 w 4411568"/>
                <a:gd name="connsiteY4" fmla="*/ 1292074 h 1581769"/>
                <a:gd name="connsiteX5" fmla="*/ 3649997 w 4411568"/>
                <a:gd name="connsiteY5" fmla="*/ 1523927 h 1581769"/>
                <a:gd name="connsiteX6" fmla="*/ 841286 w 4411568"/>
                <a:gd name="connsiteY6" fmla="*/ 1544947 h 1581769"/>
                <a:gd name="connsiteX7" fmla="*/ 73406 w 4411568"/>
                <a:gd name="connsiteY7" fmla="*/ 1229012 h 1581769"/>
                <a:gd name="connsiteX8" fmla="*/ 41875 w 4411568"/>
                <a:gd name="connsiteY8" fmla="*/ 553879 h 1581769"/>
                <a:gd name="connsiteX0" fmla="*/ 41875 w 4406963"/>
                <a:gd name="connsiteY0" fmla="*/ 553879 h 1581769"/>
                <a:gd name="connsiteX1" fmla="*/ 652099 w 4406963"/>
                <a:gd name="connsiteY1" fmla="*/ 111821 h 1581769"/>
                <a:gd name="connsiteX2" fmla="*/ 3723569 w 4406963"/>
                <a:gd name="connsiteY2" fmla="*/ 80290 h 1581769"/>
                <a:gd name="connsiteX3" fmla="*/ 4365326 w 4406963"/>
                <a:gd name="connsiteY3" fmla="*/ 627452 h 1581769"/>
                <a:gd name="connsiteX4" fmla="*/ 4281243 w 4406963"/>
                <a:gd name="connsiteY4" fmla="*/ 1250033 h 1581769"/>
                <a:gd name="connsiteX5" fmla="*/ 3649997 w 4406963"/>
                <a:gd name="connsiteY5" fmla="*/ 1523927 h 1581769"/>
                <a:gd name="connsiteX6" fmla="*/ 841286 w 4406963"/>
                <a:gd name="connsiteY6" fmla="*/ 1544947 h 1581769"/>
                <a:gd name="connsiteX7" fmla="*/ 73406 w 4406963"/>
                <a:gd name="connsiteY7" fmla="*/ 1229012 h 1581769"/>
                <a:gd name="connsiteX8" fmla="*/ 41875 w 4406963"/>
                <a:gd name="connsiteY8" fmla="*/ 553879 h 1581769"/>
                <a:gd name="connsiteX0" fmla="*/ 30475 w 4395563"/>
                <a:gd name="connsiteY0" fmla="*/ 553879 h 1581769"/>
                <a:gd name="connsiteX1" fmla="*/ 640699 w 4395563"/>
                <a:gd name="connsiteY1" fmla="*/ 111821 h 1581769"/>
                <a:gd name="connsiteX2" fmla="*/ 3712169 w 4395563"/>
                <a:gd name="connsiteY2" fmla="*/ 80290 h 1581769"/>
                <a:gd name="connsiteX3" fmla="*/ 4353926 w 4395563"/>
                <a:gd name="connsiteY3" fmla="*/ 627452 h 1581769"/>
                <a:gd name="connsiteX4" fmla="*/ 4269843 w 4395563"/>
                <a:gd name="connsiteY4" fmla="*/ 1250033 h 1581769"/>
                <a:gd name="connsiteX5" fmla="*/ 3638597 w 4395563"/>
                <a:gd name="connsiteY5" fmla="*/ 1523927 h 1581769"/>
                <a:gd name="connsiteX6" fmla="*/ 829886 w 4395563"/>
                <a:gd name="connsiteY6" fmla="*/ 1544947 h 1581769"/>
                <a:gd name="connsiteX7" fmla="*/ 104048 w 4395563"/>
                <a:gd name="connsiteY7" fmla="*/ 1144929 h 1581769"/>
                <a:gd name="connsiteX8" fmla="*/ 30475 w 4395563"/>
                <a:gd name="connsiteY8" fmla="*/ 553879 h 1581769"/>
                <a:gd name="connsiteX0" fmla="*/ 51571 w 4416659"/>
                <a:gd name="connsiteY0" fmla="*/ 553879 h 1581769"/>
                <a:gd name="connsiteX1" fmla="*/ 661795 w 4416659"/>
                <a:gd name="connsiteY1" fmla="*/ 111821 h 1581769"/>
                <a:gd name="connsiteX2" fmla="*/ 3733265 w 4416659"/>
                <a:gd name="connsiteY2" fmla="*/ 80290 h 1581769"/>
                <a:gd name="connsiteX3" fmla="*/ 4375022 w 4416659"/>
                <a:gd name="connsiteY3" fmla="*/ 627452 h 1581769"/>
                <a:gd name="connsiteX4" fmla="*/ 4290939 w 4416659"/>
                <a:gd name="connsiteY4" fmla="*/ 1250033 h 1581769"/>
                <a:gd name="connsiteX5" fmla="*/ 3659693 w 4416659"/>
                <a:gd name="connsiteY5" fmla="*/ 1523927 h 1581769"/>
                <a:gd name="connsiteX6" fmla="*/ 850982 w 4416659"/>
                <a:gd name="connsiteY6" fmla="*/ 1544947 h 1581769"/>
                <a:gd name="connsiteX7" fmla="*/ 125144 w 4416659"/>
                <a:gd name="connsiteY7" fmla="*/ 1144929 h 1581769"/>
                <a:gd name="connsiteX8" fmla="*/ 51571 w 4416659"/>
                <a:gd name="connsiteY8" fmla="*/ 553879 h 1581769"/>
                <a:gd name="connsiteX0" fmla="*/ 51571 w 4416659"/>
                <a:gd name="connsiteY0" fmla="*/ 553879 h 1581769"/>
                <a:gd name="connsiteX1" fmla="*/ 661795 w 4416659"/>
                <a:gd name="connsiteY1" fmla="*/ 111821 h 1581769"/>
                <a:gd name="connsiteX2" fmla="*/ 3733265 w 4416659"/>
                <a:gd name="connsiteY2" fmla="*/ 80290 h 1581769"/>
                <a:gd name="connsiteX3" fmla="*/ 4375022 w 4416659"/>
                <a:gd name="connsiteY3" fmla="*/ 627452 h 1581769"/>
                <a:gd name="connsiteX4" fmla="*/ 4290939 w 4416659"/>
                <a:gd name="connsiteY4" fmla="*/ 1250033 h 1581769"/>
                <a:gd name="connsiteX5" fmla="*/ 3659693 w 4416659"/>
                <a:gd name="connsiteY5" fmla="*/ 1523927 h 1581769"/>
                <a:gd name="connsiteX6" fmla="*/ 850982 w 4416659"/>
                <a:gd name="connsiteY6" fmla="*/ 1544947 h 1581769"/>
                <a:gd name="connsiteX7" fmla="*/ 125144 w 4416659"/>
                <a:gd name="connsiteY7" fmla="*/ 1144929 h 1581769"/>
                <a:gd name="connsiteX8" fmla="*/ 51571 w 4416659"/>
                <a:gd name="connsiteY8" fmla="*/ 553879 h 1581769"/>
                <a:gd name="connsiteX0" fmla="*/ 37023 w 4402111"/>
                <a:gd name="connsiteY0" fmla="*/ 553879 h 1581769"/>
                <a:gd name="connsiteX1" fmla="*/ 647247 w 4402111"/>
                <a:gd name="connsiteY1" fmla="*/ 111821 h 1581769"/>
                <a:gd name="connsiteX2" fmla="*/ 3718717 w 4402111"/>
                <a:gd name="connsiteY2" fmla="*/ 80290 h 1581769"/>
                <a:gd name="connsiteX3" fmla="*/ 4360474 w 4402111"/>
                <a:gd name="connsiteY3" fmla="*/ 627452 h 1581769"/>
                <a:gd name="connsiteX4" fmla="*/ 4276391 w 4402111"/>
                <a:gd name="connsiteY4" fmla="*/ 1250033 h 1581769"/>
                <a:gd name="connsiteX5" fmla="*/ 3645145 w 4402111"/>
                <a:gd name="connsiteY5" fmla="*/ 1523927 h 1581769"/>
                <a:gd name="connsiteX6" fmla="*/ 836434 w 4402111"/>
                <a:gd name="connsiteY6" fmla="*/ 1544947 h 1581769"/>
                <a:gd name="connsiteX7" fmla="*/ 110596 w 4402111"/>
                <a:gd name="connsiteY7" fmla="*/ 1144929 h 1581769"/>
                <a:gd name="connsiteX8" fmla="*/ 37023 w 4402111"/>
                <a:gd name="connsiteY8" fmla="*/ 553879 h 1581769"/>
                <a:gd name="connsiteX0" fmla="*/ 37023 w 4402111"/>
                <a:gd name="connsiteY0" fmla="*/ 591783 h 1619673"/>
                <a:gd name="connsiteX1" fmla="*/ 699798 w 4402111"/>
                <a:gd name="connsiteY1" fmla="*/ 76153 h 1619673"/>
                <a:gd name="connsiteX2" fmla="*/ 3718717 w 4402111"/>
                <a:gd name="connsiteY2" fmla="*/ 118194 h 1619673"/>
                <a:gd name="connsiteX3" fmla="*/ 4360474 w 4402111"/>
                <a:gd name="connsiteY3" fmla="*/ 665356 h 1619673"/>
                <a:gd name="connsiteX4" fmla="*/ 4276391 w 4402111"/>
                <a:gd name="connsiteY4" fmla="*/ 1287937 h 1619673"/>
                <a:gd name="connsiteX5" fmla="*/ 3645145 w 4402111"/>
                <a:gd name="connsiteY5" fmla="*/ 1561831 h 1619673"/>
                <a:gd name="connsiteX6" fmla="*/ 836434 w 4402111"/>
                <a:gd name="connsiteY6" fmla="*/ 1582851 h 1619673"/>
                <a:gd name="connsiteX7" fmla="*/ 110596 w 4402111"/>
                <a:gd name="connsiteY7" fmla="*/ 1182833 h 1619673"/>
                <a:gd name="connsiteX8" fmla="*/ 37023 w 4402111"/>
                <a:gd name="connsiteY8" fmla="*/ 591783 h 1619673"/>
                <a:gd name="connsiteX0" fmla="*/ 37023 w 4402111"/>
                <a:gd name="connsiteY0" fmla="*/ 591783 h 1643826"/>
                <a:gd name="connsiteX1" fmla="*/ 699798 w 4402111"/>
                <a:gd name="connsiteY1" fmla="*/ 76153 h 1643826"/>
                <a:gd name="connsiteX2" fmla="*/ 3718717 w 4402111"/>
                <a:gd name="connsiteY2" fmla="*/ 118194 h 1643826"/>
                <a:gd name="connsiteX3" fmla="*/ 4360474 w 4402111"/>
                <a:gd name="connsiteY3" fmla="*/ 665356 h 1643826"/>
                <a:gd name="connsiteX4" fmla="*/ 4276391 w 4402111"/>
                <a:gd name="connsiteY4" fmla="*/ 1287937 h 1643826"/>
                <a:gd name="connsiteX5" fmla="*/ 3645145 w 4402111"/>
                <a:gd name="connsiteY5" fmla="*/ 1561831 h 1643826"/>
                <a:gd name="connsiteX6" fmla="*/ 836434 w 4402111"/>
                <a:gd name="connsiteY6" fmla="*/ 1582851 h 1643826"/>
                <a:gd name="connsiteX7" fmla="*/ 110596 w 4402111"/>
                <a:gd name="connsiteY7" fmla="*/ 1182833 h 1643826"/>
                <a:gd name="connsiteX8" fmla="*/ 37023 w 4402111"/>
                <a:gd name="connsiteY8" fmla="*/ 591783 h 1643826"/>
                <a:gd name="connsiteX0" fmla="*/ 37023 w 4402111"/>
                <a:gd name="connsiteY0" fmla="*/ 591783 h 1659366"/>
                <a:gd name="connsiteX1" fmla="*/ 699798 w 4402111"/>
                <a:gd name="connsiteY1" fmla="*/ 76153 h 1659366"/>
                <a:gd name="connsiteX2" fmla="*/ 3718717 w 4402111"/>
                <a:gd name="connsiteY2" fmla="*/ 118194 h 1659366"/>
                <a:gd name="connsiteX3" fmla="*/ 4360474 w 4402111"/>
                <a:gd name="connsiteY3" fmla="*/ 665356 h 1659366"/>
                <a:gd name="connsiteX4" fmla="*/ 4276391 w 4402111"/>
                <a:gd name="connsiteY4" fmla="*/ 1287937 h 1659366"/>
                <a:gd name="connsiteX5" fmla="*/ 3624124 w 4402111"/>
                <a:gd name="connsiteY5" fmla="*/ 1597135 h 1659366"/>
                <a:gd name="connsiteX6" fmla="*/ 836434 w 4402111"/>
                <a:gd name="connsiteY6" fmla="*/ 1582851 h 1659366"/>
                <a:gd name="connsiteX7" fmla="*/ 110596 w 4402111"/>
                <a:gd name="connsiteY7" fmla="*/ 1182833 h 1659366"/>
                <a:gd name="connsiteX8" fmla="*/ 37023 w 4402111"/>
                <a:gd name="connsiteY8" fmla="*/ 591783 h 1659366"/>
                <a:gd name="connsiteX0" fmla="*/ 37023 w 4402111"/>
                <a:gd name="connsiteY0" fmla="*/ 591783 h 1659366"/>
                <a:gd name="connsiteX1" fmla="*/ 699798 w 4402111"/>
                <a:gd name="connsiteY1" fmla="*/ 76153 h 1659366"/>
                <a:gd name="connsiteX2" fmla="*/ 3718717 w 4402111"/>
                <a:gd name="connsiteY2" fmla="*/ 118194 h 1659366"/>
                <a:gd name="connsiteX3" fmla="*/ 4360474 w 4402111"/>
                <a:gd name="connsiteY3" fmla="*/ 665356 h 1659366"/>
                <a:gd name="connsiteX4" fmla="*/ 4276391 w 4402111"/>
                <a:gd name="connsiteY4" fmla="*/ 1287937 h 1659366"/>
                <a:gd name="connsiteX5" fmla="*/ 3624124 w 4402111"/>
                <a:gd name="connsiteY5" fmla="*/ 1597135 h 1659366"/>
                <a:gd name="connsiteX6" fmla="*/ 836434 w 4402111"/>
                <a:gd name="connsiteY6" fmla="*/ 1582851 h 1659366"/>
                <a:gd name="connsiteX7" fmla="*/ 110596 w 4402111"/>
                <a:gd name="connsiteY7" fmla="*/ 1182833 h 1659366"/>
                <a:gd name="connsiteX8" fmla="*/ 37023 w 4402111"/>
                <a:gd name="connsiteY8" fmla="*/ 591783 h 1659366"/>
                <a:gd name="connsiteX0" fmla="*/ 37023 w 4397825"/>
                <a:gd name="connsiteY0" fmla="*/ 591783 h 1659366"/>
                <a:gd name="connsiteX1" fmla="*/ 699798 w 4397825"/>
                <a:gd name="connsiteY1" fmla="*/ 76153 h 1659366"/>
                <a:gd name="connsiteX2" fmla="*/ 3718717 w 4397825"/>
                <a:gd name="connsiteY2" fmla="*/ 118194 h 1659366"/>
                <a:gd name="connsiteX3" fmla="*/ 4360474 w 4397825"/>
                <a:gd name="connsiteY3" fmla="*/ 665356 h 1659366"/>
                <a:gd name="connsiteX4" fmla="*/ 4276391 w 4397825"/>
                <a:gd name="connsiteY4" fmla="*/ 1287937 h 1659366"/>
                <a:gd name="connsiteX5" fmla="*/ 3624124 w 4397825"/>
                <a:gd name="connsiteY5" fmla="*/ 1597135 h 1659366"/>
                <a:gd name="connsiteX6" fmla="*/ 836434 w 4397825"/>
                <a:gd name="connsiteY6" fmla="*/ 1582851 h 1659366"/>
                <a:gd name="connsiteX7" fmla="*/ 110596 w 4397825"/>
                <a:gd name="connsiteY7" fmla="*/ 1182833 h 1659366"/>
                <a:gd name="connsiteX8" fmla="*/ 37023 w 4397825"/>
                <a:gd name="connsiteY8" fmla="*/ 591783 h 1659366"/>
                <a:gd name="connsiteX0" fmla="*/ 37023 w 4397825"/>
                <a:gd name="connsiteY0" fmla="*/ 591783 h 1659366"/>
                <a:gd name="connsiteX1" fmla="*/ 699798 w 4397825"/>
                <a:gd name="connsiteY1" fmla="*/ 76153 h 1659366"/>
                <a:gd name="connsiteX2" fmla="*/ 3718717 w 4397825"/>
                <a:gd name="connsiteY2" fmla="*/ 118194 h 1659366"/>
                <a:gd name="connsiteX3" fmla="*/ 4360474 w 4397825"/>
                <a:gd name="connsiteY3" fmla="*/ 665356 h 1659366"/>
                <a:gd name="connsiteX4" fmla="*/ 4276391 w 4397825"/>
                <a:gd name="connsiteY4" fmla="*/ 1287937 h 1659366"/>
                <a:gd name="connsiteX5" fmla="*/ 3624124 w 4397825"/>
                <a:gd name="connsiteY5" fmla="*/ 1597135 h 1659366"/>
                <a:gd name="connsiteX6" fmla="*/ 836434 w 4397825"/>
                <a:gd name="connsiteY6" fmla="*/ 1582851 h 1659366"/>
                <a:gd name="connsiteX7" fmla="*/ 110596 w 4397825"/>
                <a:gd name="connsiteY7" fmla="*/ 1182833 h 1659366"/>
                <a:gd name="connsiteX8" fmla="*/ 37023 w 4397825"/>
                <a:gd name="connsiteY8" fmla="*/ 591783 h 1659366"/>
                <a:gd name="connsiteX0" fmla="*/ 37023 w 4393475"/>
                <a:gd name="connsiteY0" fmla="*/ 591783 h 1659366"/>
                <a:gd name="connsiteX1" fmla="*/ 699798 w 4393475"/>
                <a:gd name="connsiteY1" fmla="*/ 76153 h 1659366"/>
                <a:gd name="connsiteX2" fmla="*/ 3718717 w 4393475"/>
                <a:gd name="connsiteY2" fmla="*/ 118194 h 1659366"/>
                <a:gd name="connsiteX3" fmla="*/ 4360474 w 4393475"/>
                <a:gd name="connsiteY3" fmla="*/ 665356 h 1659366"/>
                <a:gd name="connsiteX4" fmla="*/ 4265881 w 4393475"/>
                <a:gd name="connsiteY4" fmla="*/ 1323241 h 1659366"/>
                <a:gd name="connsiteX5" fmla="*/ 3624124 w 4393475"/>
                <a:gd name="connsiteY5" fmla="*/ 1597135 h 1659366"/>
                <a:gd name="connsiteX6" fmla="*/ 836434 w 4393475"/>
                <a:gd name="connsiteY6" fmla="*/ 1582851 h 1659366"/>
                <a:gd name="connsiteX7" fmla="*/ 110596 w 4393475"/>
                <a:gd name="connsiteY7" fmla="*/ 1182833 h 1659366"/>
                <a:gd name="connsiteX8" fmla="*/ 37023 w 4393475"/>
                <a:gd name="connsiteY8" fmla="*/ 591783 h 1659366"/>
                <a:gd name="connsiteX0" fmla="*/ 37023 w 4393475"/>
                <a:gd name="connsiteY0" fmla="*/ 591783 h 1659366"/>
                <a:gd name="connsiteX1" fmla="*/ 699798 w 4393475"/>
                <a:gd name="connsiteY1" fmla="*/ 76153 h 1659366"/>
                <a:gd name="connsiteX2" fmla="*/ 3718717 w 4393475"/>
                <a:gd name="connsiteY2" fmla="*/ 118194 h 1659366"/>
                <a:gd name="connsiteX3" fmla="*/ 4360474 w 4393475"/>
                <a:gd name="connsiteY3" fmla="*/ 665356 h 1659366"/>
                <a:gd name="connsiteX4" fmla="*/ 4265881 w 4393475"/>
                <a:gd name="connsiteY4" fmla="*/ 1323241 h 1659366"/>
                <a:gd name="connsiteX5" fmla="*/ 3624124 w 4393475"/>
                <a:gd name="connsiteY5" fmla="*/ 1597135 h 1659366"/>
                <a:gd name="connsiteX6" fmla="*/ 836434 w 4393475"/>
                <a:gd name="connsiteY6" fmla="*/ 1582851 h 1659366"/>
                <a:gd name="connsiteX7" fmla="*/ 110596 w 4393475"/>
                <a:gd name="connsiteY7" fmla="*/ 1182833 h 1659366"/>
                <a:gd name="connsiteX8" fmla="*/ 37023 w 4393475"/>
                <a:gd name="connsiteY8" fmla="*/ 591783 h 1659366"/>
                <a:gd name="connsiteX0" fmla="*/ 37023 w 4393475"/>
                <a:gd name="connsiteY0" fmla="*/ 615734 h 1683317"/>
                <a:gd name="connsiteX1" fmla="*/ 699798 w 4393475"/>
                <a:gd name="connsiteY1" fmla="*/ 100104 h 1683317"/>
                <a:gd name="connsiteX2" fmla="*/ 3718717 w 4393475"/>
                <a:gd name="connsiteY2" fmla="*/ 142145 h 1683317"/>
                <a:gd name="connsiteX3" fmla="*/ 4360474 w 4393475"/>
                <a:gd name="connsiteY3" fmla="*/ 689307 h 1683317"/>
                <a:gd name="connsiteX4" fmla="*/ 4265881 w 4393475"/>
                <a:gd name="connsiteY4" fmla="*/ 1347192 h 1683317"/>
                <a:gd name="connsiteX5" fmla="*/ 3624124 w 4393475"/>
                <a:gd name="connsiteY5" fmla="*/ 1621086 h 1683317"/>
                <a:gd name="connsiteX6" fmla="*/ 836434 w 4393475"/>
                <a:gd name="connsiteY6" fmla="*/ 1606802 h 1683317"/>
                <a:gd name="connsiteX7" fmla="*/ 110596 w 4393475"/>
                <a:gd name="connsiteY7" fmla="*/ 1206784 h 1683317"/>
                <a:gd name="connsiteX8" fmla="*/ 37023 w 4393475"/>
                <a:gd name="connsiteY8" fmla="*/ 615734 h 1683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93475" h="1683317">
                  <a:moveTo>
                    <a:pt x="37023" y="615734"/>
                  </a:moveTo>
                  <a:cubicBezTo>
                    <a:pt x="173658" y="230732"/>
                    <a:pt x="577554" y="100104"/>
                    <a:pt x="699798" y="100104"/>
                  </a:cubicBezTo>
                  <a:cubicBezTo>
                    <a:pt x="1334738" y="-26020"/>
                    <a:pt x="2831528" y="-54589"/>
                    <a:pt x="3718717" y="142145"/>
                  </a:cubicBezTo>
                  <a:cubicBezTo>
                    <a:pt x="3851471" y="173676"/>
                    <a:pt x="4297412" y="312299"/>
                    <a:pt x="4360474" y="689307"/>
                  </a:cubicBezTo>
                  <a:cubicBezTo>
                    <a:pt x="4399012" y="957921"/>
                    <a:pt x="4437550" y="1104632"/>
                    <a:pt x="4265881" y="1347192"/>
                  </a:cubicBezTo>
                  <a:cubicBezTo>
                    <a:pt x="4097715" y="1543009"/>
                    <a:pt x="3893513" y="1580303"/>
                    <a:pt x="3624124" y="1621086"/>
                  </a:cubicBezTo>
                  <a:cubicBezTo>
                    <a:pt x="2582783" y="1701665"/>
                    <a:pt x="1467871" y="1711188"/>
                    <a:pt x="836434" y="1606802"/>
                  </a:cubicBezTo>
                  <a:cubicBezTo>
                    <a:pt x="556534" y="1564760"/>
                    <a:pt x="289272" y="1465662"/>
                    <a:pt x="110596" y="1206784"/>
                  </a:cubicBezTo>
                  <a:cubicBezTo>
                    <a:pt x="5494" y="1002761"/>
                    <a:pt x="-36550" y="903840"/>
                    <a:pt x="37023" y="615734"/>
                  </a:cubicBezTo>
                  <a:close/>
                </a:path>
              </a:pathLst>
            </a:custGeom>
            <a:solidFill>
              <a:srgbClr val="CFEDEF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buFont typeface="Arial" panose="020B0604020202020204" pitchFamily="34" charset="0"/>
                <a:buNone/>
                <a:defRPr/>
              </a:pPr>
              <a:endParaRPr lang="fr-FR" altLang="fr-FR" sz="800" dirty="0">
                <a:solidFill>
                  <a:schemeClr val="accent5">
                    <a:lumMod val="75000"/>
                  </a:schemeClr>
                </a:solidFill>
                <a:latin typeface="Tw Cen MT" panose="020B06020201040206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360" name="Rectangle 25">
              <a:extLst>
                <a:ext uri="{FF2B5EF4-FFF2-40B4-BE49-F238E27FC236}">
                  <a16:creationId xmlns:a16="http://schemas.microsoft.com/office/drawing/2014/main" id="{7023B018-30F4-455B-B771-0EA96C734C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0863" y="4543425"/>
              <a:ext cx="4373562" cy="163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000" b="1" dirty="0">
                  <a:solidFill>
                    <a:srgbClr val="0070C0"/>
                  </a:solidFill>
                  <a:cs typeface="Arial" panose="020B0604020202020204" pitchFamily="34" charset="0"/>
                </a:rPr>
                <a:t>Il se forme par réaction chimique initiée par les rayons ultraviolets (UV) du soleil, à partir de polluants appelés « précurseurs »; oxyde d’azote et composes organiques volatils (COV).</a:t>
              </a:r>
            </a:p>
          </p:txBody>
        </p:sp>
      </p:grpSp>
      <p:pic>
        <p:nvPicPr>
          <p:cNvPr id="56328" name="Image 4">
            <a:extLst>
              <a:ext uri="{FF2B5EF4-FFF2-40B4-BE49-F238E27FC236}">
                <a16:creationId xmlns:a16="http://schemas.microsoft.com/office/drawing/2014/main" id="{8B1FD028-7ADB-4861-A221-4915C7EF9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13" y="3908425"/>
            <a:ext cx="3806825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Image 5">
            <a:extLst>
              <a:ext uri="{FF2B5EF4-FFF2-40B4-BE49-F238E27FC236}">
                <a16:creationId xmlns:a16="http://schemas.microsoft.com/office/drawing/2014/main" id="{7928135E-546B-4A55-94AA-F51C824BD1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13" y="5137150"/>
            <a:ext cx="3806825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09E13C9-B278-48B0-BCD6-BD459EB4E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0" y="1403350"/>
            <a:ext cx="3413125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AFD97B38-7384-4C35-B9DB-FCB7F44851F6}"/>
              </a:ext>
            </a:extLst>
          </p:cNvPr>
          <p:cNvSpPr/>
          <p:nvPr/>
        </p:nvSpPr>
        <p:spPr>
          <a:xfrm>
            <a:off x="80963" y="3187700"/>
            <a:ext cx="2085975" cy="1577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b="1" dirty="0"/>
              <a:t>Les concentrations maximales sont mesurées lors des mois les plus chauds (mai à août), lorsqu’il y a un fort rayonnement solaire.</a:t>
            </a:r>
          </a:p>
          <a:p>
            <a:pPr algn="ctr">
              <a:defRPr/>
            </a:pPr>
            <a:r>
              <a:rPr lang="fr-FR" sz="1100" b="1" dirty="0"/>
              <a:t>Contrairement à la majorité des polluants, l’ozone est présent</a:t>
            </a:r>
          </a:p>
          <a:p>
            <a:pPr algn="ctr">
              <a:defRPr/>
            </a:pPr>
            <a:r>
              <a:rPr lang="fr-FR" sz="1100" b="1" dirty="0"/>
              <a:t>en ville, à la campagne et à la montagne.</a:t>
            </a:r>
          </a:p>
        </p:txBody>
      </p:sp>
      <p:pic>
        <p:nvPicPr>
          <p:cNvPr id="56332" name="Image 1">
            <a:hlinkClick r:id="rId7" action="ppaction://hlinksldjump"/>
            <a:extLst>
              <a:ext uri="{FF2B5EF4-FFF2-40B4-BE49-F238E27FC236}">
                <a16:creationId xmlns:a16="http://schemas.microsoft.com/office/drawing/2014/main" id="{84F4FD75-9C31-41CF-AE61-DF56A5EEC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6086475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33" name="Groupe 63">
            <a:extLst>
              <a:ext uri="{FF2B5EF4-FFF2-40B4-BE49-F238E27FC236}">
                <a16:creationId xmlns:a16="http://schemas.microsoft.com/office/drawing/2014/main" id="{175B96C8-3449-488D-8D74-9A4A15826268}"/>
              </a:ext>
            </a:extLst>
          </p:cNvPr>
          <p:cNvGrpSpPr>
            <a:grpSpLocks/>
          </p:cNvGrpSpPr>
          <p:nvPr/>
        </p:nvGrpSpPr>
        <p:grpSpPr bwMode="auto">
          <a:xfrm>
            <a:off x="184150" y="1125538"/>
            <a:ext cx="1158875" cy="4846637"/>
            <a:chOff x="7302947" y="526871"/>
            <a:chExt cx="1230993" cy="5818154"/>
          </a:xfrm>
        </p:grpSpPr>
        <p:grpSp>
          <p:nvGrpSpPr>
            <p:cNvPr id="56336" name="Groupe 64">
              <a:extLst>
                <a:ext uri="{FF2B5EF4-FFF2-40B4-BE49-F238E27FC236}">
                  <a16:creationId xmlns:a16="http://schemas.microsoft.com/office/drawing/2014/main" id="{9263B8A2-5848-40EB-A495-85409FBF14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7625" y="526871"/>
              <a:ext cx="559109" cy="1363576"/>
              <a:chOff x="1705168" y="748754"/>
              <a:chExt cx="559109" cy="1363576"/>
            </a:xfrm>
          </p:grpSpPr>
          <p:grpSp>
            <p:nvGrpSpPr>
              <p:cNvPr id="56353" name="Groupe 81">
                <a:extLst>
                  <a:ext uri="{FF2B5EF4-FFF2-40B4-BE49-F238E27FC236}">
                    <a16:creationId xmlns:a16="http://schemas.microsoft.com/office/drawing/2014/main" id="{EF7E237B-A4FD-4DC2-AF18-872CB2107B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05168" y="1550452"/>
                <a:ext cx="512653" cy="561878"/>
                <a:chOff x="1629081" y="1917825"/>
                <a:chExt cx="512653" cy="561878"/>
              </a:xfrm>
            </p:grpSpPr>
            <p:sp>
              <p:nvSpPr>
                <p:cNvPr id="71" name="Ellipse 70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E7681FE2-DC76-4268-9BD7-72E25AA4F6AE}"/>
                    </a:ext>
                  </a:extLst>
                </p:cNvPr>
                <p:cNvSpPr/>
                <p:nvPr/>
              </p:nvSpPr>
              <p:spPr>
                <a:xfrm>
                  <a:off x="1628406" y="1918434"/>
                  <a:ext cx="497457" cy="5621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A59CF">
                        <a:tint val="66000"/>
                        <a:satMod val="160000"/>
                      </a:srgbClr>
                    </a:gs>
                    <a:gs pos="50000">
                      <a:srgbClr val="6A59CF">
                        <a:tint val="44500"/>
                        <a:satMod val="160000"/>
                      </a:srgbClr>
                    </a:gs>
                    <a:gs pos="100000">
                      <a:srgbClr val="6A59C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n>
                  <a:solidFill>
                    <a:srgbClr val="9C5BCD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56358" name="ZoneTexte 86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D2CD049C-EF7E-4D3C-9BBA-F0ACBE9A20F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6097" y="1968173"/>
                  <a:ext cx="425637" cy="3815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600" b="1">
                      <a:solidFill>
                        <a:srgbClr val="9C5BCD"/>
                      </a:solidFill>
                    </a:rPr>
                    <a:t>S</a:t>
                  </a:r>
                  <a:r>
                    <a:rPr lang="fr-FR" altLang="fr-FR" sz="1600" b="1" baseline="-25000">
                      <a:solidFill>
                        <a:srgbClr val="9C5BCD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56354" name="Groupe 82">
                <a:extLst>
                  <a:ext uri="{FF2B5EF4-FFF2-40B4-BE49-F238E27FC236}">
                    <a16:creationId xmlns:a16="http://schemas.microsoft.com/office/drawing/2014/main" id="{D1CFD481-AFB9-4AB1-BA6A-E6E75FC7982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1232" y="748754"/>
                <a:ext cx="513045" cy="527373"/>
                <a:chOff x="1675145" y="304231"/>
                <a:chExt cx="513045" cy="527373"/>
              </a:xfrm>
            </p:grpSpPr>
            <p:sp>
              <p:nvSpPr>
                <p:cNvPr id="69" name="Ellipse 68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62E104AC-F6BF-4FC6-A201-9B6D1B572D84}"/>
                    </a:ext>
                  </a:extLst>
                </p:cNvPr>
                <p:cNvSpPr/>
                <p:nvPr/>
              </p:nvSpPr>
              <p:spPr>
                <a:xfrm>
                  <a:off x="1619976" y="304231"/>
                  <a:ext cx="553104" cy="527883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70" name="ZoneTexte 69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6B03D1B1-0B7C-4848-93EE-E6324572D59A}"/>
                    </a:ext>
                  </a:extLst>
                </p:cNvPr>
                <p:cNvSpPr txBox="1"/>
                <p:nvPr/>
              </p:nvSpPr>
              <p:spPr>
                <a:xfrm>
                  <a:off x="1707663" y="355685"/>
                  <a:ext cx="480593" cy="381144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1</a:t>
                  </a:r>
                </a:p>
              </p:txBody>
            </p:sp>
          </p:grpSp>
        </p:grpSp>
        <p:sp>
          <p:nvSpPr>
            <p:cNvPr id="51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2947" y="1885647"/>
              <a:ext cx="1230993" cy="625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CAUSES DE LA POLLUTION ATMOSPHÉRIQUE</a:t>
              </a:r>
            </a:p>
          </p:txBody>
        </p:sp>
        <p:grpSp>
          <p:nvGrpSpPr>
            <p:cNvPr id="56338" name="Groupe 66">
              <a:extLst>
                <a:ext uri="{FF2B5EF4-FFF2-40B4-BE49-F238E27FC236}">
                  <a16:creationId xmlns:a16="http://schemas.microsoft.com/office/drawing/2014/main" id="{5A98469E-2A5F-4F8F-8980-DFA9C6EFFB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76148" y="2557308"/>
              <a:ext cx="513046" cy="561877"/>
              <a:chOff x="258381" y="1077342"/>
              <a:chExt cx="513046" cy="561877"/>
            </a:xfrm>
          </p:grpSpPr>
          <p:sp>
            <p:nvSpPr>
              <p:cNvPr id="65" name="Ellipse 64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5F05DAA1-4132-463A-B908-02BCA9C7FDCF}"/>
                  </a:ext>
                </a:extLst>
              </p:cNvPr>
              <p:cNvSpPr/>
              <p:nvPr/>
            </p:nvSpPr>
            <p:spPr>
              <a:xfrm>
                <a:off x="258360" y="1076493"/>
                <a:ext cx="497457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6" name="ZoneTexte 6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8A865B03-803B-45A7-8656-CCCE11247E14}"/>
                  </a:ext>
                </a:extLst>
              </p:cNvPr>
              <p:cNvSpPr txBox="1"/>
              <p:nvPr/>
            </p:nvSpPr>
            <p:spPr>
              <a:xfrm>
                <a:off x="346047" y="11279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3</a:t>
                </a:r>
              </a:p>
            </p:txBody>
          </p:sp>
        </p:grpSp>
        <p:grpSp>
          <p:nvGrpSpPr>
            <p:cNvPr id="56339" name="Groupe 67">
              <a:extLst>
                <a:ext uri="{FF2B5EF4-FFF2-40B4-BE49-F238E27FC236}">
                  <a16:creationId xmlns:a16="http://schemas.microsoft.com/office/drawing/2014/main" id="{C08192F3-1080-4EC4-921E-97D1537543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26908" y="3370118"/>
              <a:ext cx="513048" cy="561877"/>
              <a:chOff x="220715" y="1076845"/>
              <a:chExt cx="513048" cy="561877"/>
            </a:xfrm>
          </p:grpSpPr>
          <p:sp>
            <p:nvSpPr>
              <p:cNvPr id="63" name="Ellipse 62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00230D3E-3498-4BAE-9DCE-C5BA52B18043}"/>
                  </a:ext>
                </a:extLst>
              </p:cNvPr>
              <p:cNvSpPr/>
              <p:nvPr/>
            </p:nvSpPr>
            <p:spPr>
              <a:xfrm>
                <a:off x="221032" y="1076928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4" name="ZoneTexte 63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D37DEA5C-DACA-4517-AC8D-83C0D0442D86}"/>
                  </a:ext>
                </a:extLst>
              </p:cNvPr>
              <p:cNvSpPr txBox="1"/>
              <p:nvPr/>
            </p:nvSpPr>
            <p:spPr>
              <a:xfrm>
                <a:off x="308719" y="1128382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56340" name="Groupe 68">
              <a:extLst>
                <a:ext uri="{FF2B5EF4-FFF2-40B4-BE49-F238E27FC236}">
                  <a16:creationId xmlns:a16="http://schemas.microsoft.com/office/drawing/2014/main" id="{C918E09C-732D-4D27-8667-633D89AFE1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90377" y="4179753"/>
              <a:ext cx="513045" cy="561877"/>
              <a:chOff x="172610" y="1077516"/>
              <a:chExt cx="513045" cy="561877"/>
            </a:xfrm>
          </p:grpSpPr>
          <p:sp>
            <p:nvSpPr>
              <p:cNvPr id="61" name="Ellipse 60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8A915538-F5D8-4AAC-8A12-2E7CF5A5A257}"/>
                  </a:ext>
                </a:extLst>
              </p:cNvPr>
              <p:cNvSpPr/>
              <p:nvPr/>
            </p:nvSpPr>
            <p:spPr>
              <a:xfrm>
                <a:off x="172359" y="1077893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2" name="ZoneTexte 61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F5B18DAE-8B42-46B1-A3AB-086F56C0E4D5}"/>
                  </a:ext>
                </a:extLst>
              </p:cNvPr>
              <p:cNvSpPr txBox="1"/>
              <p:nvPr/>
            </p:nvSpPr>
            <p:spPr>
              <a:xfrm>
                <a:off x="260047" y="11293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56341" name="Groupe 69">
              <a:extLst>
                <a:ext uri="{FF2B5EF4-FFF2-40B4-BE49-F238E27FC236}">
                  <a16:creationId xmlns:a16="http://schemas.microsoft.com/office/drawing/2014/main" id="{E1C30A82-0C57-43CB-986F-409FEC00ED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42724" y="4981450"/>
              <a:ext cx="513046" cy="561877"/>
              <a:chOff x="124957" y="1076428"/>
              <a:chExt cx="513046" cy="561877"/>
            </a:xfrm>
          </p:grpSpPr>
          <p:sp>
            <p:nvSpPr>
              <p:cNvPr id="59" name="Ellipse 58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794222CE-71EC-4385-A8BD-A1D0183D368F}"/>
                  </a:ext>
                </a:extLst>
              </p:cNvPr>
              <p:cNvSpPr/>
              <p:nvPr/>
            </p:nvSpPr>
            <p:spPr>
              <a:xfrm>
                <a:off x="125143" y="1075510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0" name="ZoneTexte 59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313FABC0-9F0A-43EE-8668-597F5991BB03}"/>
                  </a:ext>
                </a:extLst>
              </p:cNvPr>
              <p:cNvSpPr txBox="1"/>
              <p:nvPr/>
            </p:nvSpPr>
            <p:spPr>
              <a:xfrm>
                <a:off x="212830" y="1126965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56342" name="Groupe 70">
              <a:extLst>
                <a:ext uri="{FF2B5EF4-FFF2-40B4-BE49-F238E27FC236}">
                  <a16:creationId xmlns:a16="http://schemas.microsoft.com/office/drawing/2014/main" id="{E3D2F0F0-395A-4DAD-8660-DE7DA98854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5073" y="5783148"/>
              <a:ext cx="513046" cy="561877"/>
              <a:chOff x="77306" y="1077236"/>
              <a:chExt cx="513046" cy="561877"/>
            </a:xfrm>
          </p:grpSpPr>
          <p:sp>
            <p:nvSpPr>
              <p:cNvPr id="57" name="Ellipse 56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59206188-71CE-4076-9B64-8E2E351E5032}"/>
                  </a:ext>
                </a:extLst>
              </p:cNvPr>
              <p:cNvSpPr/>
              <p:nvPr/>
            </p:nvSpPr>
            <p:spPr>
              <a:xfrm>
                <a:off x="77926" y="1076927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8" name="ZoneTexte 57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0B6035C9-005C-479B-BBE0-96407DD4E322}"/>
                  </a:ext>
                </a:extLst>
              </p:cNvPr>
              <p:cNvSpPr txBox="1"/>
              <p:nvPr/>
            </p:nvSpPr>
            <p:spPr>
              <a:xfrm>
                <a:off x="165614" y="1128381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</p:grpSp>
      <p:pic>
        <p:nvPicPr>
          <p:cNvPr id="56334" name="Image 1">
            <a:extLst>
              <a:ext uri="{FF2B5EF4-FFF2-40B4-BE49-F238E27FC236}">
                <a16:creationId xmlns:a16="http://schemas.microsoft.com/office/drawing/2014/main" id="{42D50EAE-3637-4770-BA47-F644FD3DEBA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Espace réservé du numéro de diapositive 1">
            <a:extLst>
              <a:ext uri="{FF2B5EF4-FFF2-40B4-BE49-F238E27FC236}">
                <a16:creationId xmlns:a16="http://schemas.microsoft.com/office/drawing/2014/main" id="{F9744DF8-4F21-4A30-9FFA-E313CE3E406D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B9431672-9E94-445E-955D-9AD32A07F3E8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30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Image 2">
            <a:extLst>
              <a:ext uri="{FF2B5EF4-FFF2-40B4-BE49-F238E27FC236}">
                <a16:creationId xmlns:a16="http://schemas.microsoft.com/office/drawing/2014/main" id="{54D33DAE-2103-460C-A4D1-31C191E92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181225"/>
            <a:ext cx="9718675" cy="464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ctangle 2">
            <a:extLst>
              <a:ext uri="{FF2B5EF4-FFF2-40B4-BE49-F238E27FC236}">
                <a16:creationId xmlns:a16="http://schemas.microsoft.com/office/drawing/2014/main" id="{731CB13F-A652-44CF-B9C7-1232E2CB2294}"/>
              </a:ext>
            </a:extLst>
          </p:cNvPr>
          <p:cNvSpPr/>
          <p:nvPr/>
        </p:nvSpPr>
        <p:spPr>
          <a:xfrm>
            <a:off x="1370013" y="-90488"/>
            <a:ext cx="10821987" cy="1643063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F5660A93-03B1-4B2B-A8D6-091B305C62D2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58373" name="Rectangle 3">
            <a:extLst>
              <a:ext uri="{FF2B5EF4-FFF2-40B4-BE49-F238E27FC236}">
                <a16:creationId xmlns:a16="http://schemas.microsoft.com/office/drawing/2014/main" id="{D0DA1050-367F-4A8A-BAD4-A5EEB6264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1363" y="6046788"/>
            <a:ext cx="3071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fr-FR" altLang="fr-F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58374" name="Rectangle 2">
            <a:extLst>
              <a:ext uri="{FF2B5EF4-FFF2-40B4-BE49-F238E27FC236}">
                <a16:creationId xmlns:a16="http://schemas.microsoft.com/office/drawing/2014/main" id="{8F073D11-1819-4FAD-9290-BECB1F34B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0" y="77788"/>
            <a:ext cx="703262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4000">
              <a:solidFill>
                <a:srgbClr val="2F5597"/>
              </a:solidFill>
              <a:latin typeface="Impact" panose="020B080603090205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0" name="Titre 11">
            <a:extLst>
              <a:ext uri="{FF2B5EF4-FFF2-40B4-BE49-F238E27FC236}">
                <a16:creationId xmlns:a16="http://schemas.microsoft.com/office/drawing/2014/main" id="{1A94F076-B2BF-416B-8805-47A39C70D27A}"/>
              </a:ext>
            </a:extLst>
          </p:cNvPr>
          <p:cNvSpPr txBox="1">
            <a:spLocks/>
          </p:cNvSpPr>
          <p:nvPr/>
        </p:nvSpPr>
        <p:spPr>
          <a:xfrm>
            <a:off x="2119313" y="77788"/>
            <a:ext cx="8640762" cy="1252537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2F5597"/>
              </a:solidFill>
              <a:latin typeface="Candara"/>
            </a:endParaRPr>
          </a:p>
        </p:txBody>
      </p:sp>
      <p:sp>
        <p:nvSpPr>
          <p:cNvPr id="58376" name="Rectangle 3">
            <a:extLst>
              <a:ext uri="{FF2B5EF4-FFF2-40B4-BE49-F238E27FC236}">
                <a16:creationId xmlns:a16="http://schemas.microsoft.com/office/drawing/2014/main" id="{460590D1-5B45-4C92-BC67-C113780C9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7275" y="71438"/>
            <a:ext cx="4621213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4000">
              <a:solidFill>
                <a:srgbClr val="0070C0"/>
              </a:solidFill>
              <a:latin typeface="Impact" panose="020B080603090205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9DDF34E-626E-44A3-BAFE-AADA995B51F7}"/>
              </a:ext>
            </a:extLst>
          </p:cNvPr>
          <p:cNvSpPr/>
          <p:nvPr/>
        </p:nvSpPr>
        <p:spPr>
          <a:xfrm>
            <a:off x="1519238" y="71438"/>
            <a:ext cx="10372725" cy="1169987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Évolution des concentrations des principaux polluants atmosphériques</a:t>
            </a:r>
            <a:endParaRPr lang="fr-FR" sz="35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52241" name="Groupe 72">
            <a:extLst>
              <a:ext uri="{FF2B5EF4-FFF2-40B4-BE49-F238E27FC236}">
                <a16:creationId xmlns:a16="http://schemas.microsoft.com/office/drawing/2014/main" id="{3B5C123C-613D-4EAD-87BA-095AA897ADE6}"/>
              </a:ext>
            </a:extLst>
          </p:cNvPr>
          <p:cNvGrpSpPr>
            <a:grpSpLocks/>
          </p:cNvGrpSpPr>
          <p:nvPr/>
        </p:nvGrpSpPr>
        <p:grpSpPr bwMode="auto">
          <a:xfrm>
            <a:off x="8512175" y="1235075"/>
            <a:ext cx="3581400" cy="1431925"/>
            <a:chOff x="6956047" y="2601548"/>
            <a:chExt cx="3824093" cy="1427536"/>
          </a:xfrm>
        </p:grpSpPr>
        <p:sp>
          <p:nvSpPr>
            <p:cNvPr id="38" name="Ellipse 3">
              <a:extLst>
                <a:ext uri="{FF2B5EF4-FFF2-40B4-BE49-F238E27FC236}">
                  <a16:creationId xmlns:a16="http://schemas.microsoft.com/office/drawing/2014/main" id="{0D767F99-A775-4D9E-A2CE-94B749BC1FDE}"/>
                </a:ext>
              </a:extLst>
            </p:cNvPr>
            <p:cNvSpPr/>
            <p:nvPr/>
          </p:nvSpPr>
          <p:spPr bwMode="auto">
            <a:xfrm>
              <a:off x="6956047" y="2601548"/>
              <a:ext cx="3824093" cy="1427536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FBD9DC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/>
            </a:p>
          </p:txBody>
        </p:sp>
        <p:sp>
          <p:nvSpPr>
            <p:cNvPr id="58406" name="Rectangle 81">
              <a:extLst>
                <a:ext uri="{FF2B5EF4-FFF2-40B4-BE49-F238E27FC236}">
                  <a16:creationId xmlns:a16="http://schemas.microsoft.com/office/drawing/2014/main" id="{4AE127B9-78B4-42B3-BDFC-E2C11FD12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2252" y="2756699"/>
              <a:ext cx="3411684" cy="1219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fr-FR" altLang="fr-FR" sz="2200" b="1">
                  <a:solidFill>
                    <a:srgbClr val="FF2E50"/>
                  </a:solidFill>
                  <a:cs typeface="Arial" panose="020B0604020202020204" pitchFamily="34" charset="0"/>
                </a:rPr>
                <a:t>Baisse</a:t>
              </a:r>
              <a:r>
                <a:rPr lang="fr-FR" altLang="fr-FR" sz="2200">
                  <a:solidFill>
                    <a:srgbClr val="FF2E50"/>
                  </a:solidFill>
                  <a:cs typeface="Arial" panose="020B0604020202020204" pitchFamily="34" charset="0"/>
                </a:rPr>
                <a:t> des concentrations en polluants </a:t>
              </a:r>
              <a:r>
                <a:rPr lang="fr-FR" altLang="fr-FR" sz="2200" b="1">
                  <a:solidFill>
                    <a:srgbClr val="FF2E50"/>
                  </a:solidFill>
                  <a:cs typeface="Arial" panose="020B0604020202020204" pitchFamily="34" charset="0"/>
                </a:rPr>
                <a:t>réglementés </a:t>
              </a:r>
              <a:r>
                <a:rPr lang="fr-FR" altLang="fr-FR" sz="2200">
                  <a:solidFill>
                    <a:srgbClr val="FF2E50"/>
                  </a:solidFill>
                  <a:cs typeface="Arial" panose="020B0604020202020204" pitchFamily="34" charset="0"/>
                </a:rPr>
                <a:t>depuis le début des années 2000</a:t>
              </a:r>
            </a:p>
          </p:txBody>
        </p:sp>
      </p:grpSp>
      <p:grpSp>
        <p:nvGrpSpPr>
          <p:cNvPr id="58379" name="Groupe 63">
            <a:extLst>
              <a:ext uri="{FF2B5EF4-FFF2-40B4-BE49-F238E27FC236}">
                <a16:creationId xmlns:a16="http://schemas.microsoft.com/office/drawing/2014/main" id="{D90D9BE6-9DB5-45C6-B62B-1E5BCC5C37D4}"/>
              </a:ext>
            </a:extLst>
          </p:cNvPr>
          <p:cNvGrpSpPr>
            <a:grpSpLocks/>
          </p:cNvGrpSpPr>
          <p:nvPr/>
        </p:nvGrpSpPr>
        <p:grpSpPr bwMode="auto">
          <a:xfrm>
            <a:off x="184150" y="1125538"/>
            <a:ext cx="1158875" cy="4846637"/>
            <a:chOff x="7302947" y="526871"/>
            <a:chExt cx="1230993" cy="5818154"/>
          </a:xfrm>
        </p:grpSpPr>
        <p:grpSp>
          <p:nvGrpSpPr>
            <p:cNvPr id="58382" name="Groupe 64">
              <a:extLst>
                <a:ext uri="{FF2B5EF4-FFF2-40B4-BE49-F238E27FC236}">
                  <a16:creationId xmlns:a16="http://schemas.microsoft.com/office/drawing/2014/main" id="{BC90EC0D-9A89-4EE2-B081-A47F7F1083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7625" y="526871"/>
              <a:ext cx="559109" cy="1363576"/>
              <a:chOff x="1705168" y="748754"/>
              <a:chExt cx="559109" cy="1363576"/>
            </a:xfrm>
          </p:grpSpPr>
          <p:grpSp>
            <p:nvGrpSpPr>
              <p:cNvPr id="58399" name="Groupe 81">
                <a:extLst>
                  <a:ext uri="{FF2B5EF4-FFF2-40B4-BE49-F238E27FC236}">
                    <a16:creationId xmlns:a16="http://schemas.microsoft.com/office/drawing/2014/main" id="{9383D18A-D605-4CF1-A8BA-1595342DF0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05168" y="1550452"/>
                <a:ext cx="512653" cy="561878"/>
                <a:chOff x="1629081" y="1917825"/>
                <a:chExt cx="512653" cy="561878"/>
              </a:xfrm>
            </p:grpSpPr>
            <p:sp>
              <p:nvSpPr>
                <p:cNvPr id="72" name="Ellipse 71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68ADA4B6-A06D-450D-96AE-1160CC6E0A88}"/>
                    </a:ext>
                  </a:extLst>
                </p:cNvPr>
                <p:cNvSpPr/>
                <p:nvPr/>
              </p:nvSpPr>
              <p:spPr>
                <a:xfrm>
                  <a:off x="1628406" y="1918434"/>
                  <a:ext cx="497457" cy="5621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A59CF">
                        <a:tint val="66000"/>
                        <a:satMod val="160000"/>
                      </a:srgbClr>
                    </a:gs>
                    <a:gs pos="50000">
                      <a:srgbClr val="6A59CF">
                        <a:tint val="44500"/>
                        <a:satMod val="160000"/>
                      </a:srgbClr>
                    </a:gs>
                    <a:gs pos="100000">
                      <a:srgbClr val="6A59C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n>
                  <a:solidFill>
                    <a:srgbClr val="9C5BCD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58404" name="ZoneTexte 86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44DF21B9-F212-4898-8ADB-74662EF8B1F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6097" y="1968173"/>
                  <a:ext cx="425637" cy="3815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600" b="1">
                      <a:solidFill>
                        <a:srgbClr val="9C5BCD"/>
                      </a:solidFill>
                    </a:rPr>
                    <a:t>S</a:t>
                  </a:r>
                  <a:r>
                    <a:rPr lang="fr-FR" altLang="fr-FR" sz="1600" b="1" baseline="-25000">
                      <a:solidFill>
                        <a:srgbClr val="9C5BCD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58400" name="Groupe 82">
                <a:extLst>
                  <a:ext uri="{FF2B5EF4-FFF2-40B4-BE49-F238E27FC236}">
                    <a16:creationId xmlns:a16="http://schemas.microsoft.com/office/drawing/2014/main" id="{7C29E334-8D68-4434-A81D-35B5D128D3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1232" y="748754"/>
                <a:ext cx="513045" cy="527373"/>
                <a:chOff x="1675145" y="304231"/>
                <a:chExt cx="513045" cy="527373"/>
              </a:xfrm>
            </p:grpSpPr>
            <p:sp>
              <p:nvSpPr>
                <p:cNvPr id="70" name="Ellipse 69">
                  <a:hlinkClick r:id="rId5" action="ppaction://hlinksldjump"/>
                  <a:extLst>
                    <a:ext uri="{FF2B5EF4-FFF2-40B4-BE49-F238E27FC236}">
                      <a16:creationId xmlns:a16="http://schemas.microsoft.com/office/drawing/2014/main" id="{AB3468BD-BD0E-4DF2-A02E-465418A0D336}"/>
                    </a:ext>
                  </a:extLst>
                </p:cNvPr>
                <p:cNvSpPr/>
                <p:nvPr/>
              </p:nvSpPr>
              <p:spPr>
                <a:xfrm>
                  <a:off x="1619976" y="304231"/>
                  <a:ext cx="553104" cy="527883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71" name="ZoneTexte 70">
                  <a:hlinkClick r:id="rId5" action="ppaction://hlinksldjump"/>
                  <a:extLst>
                    <a:ext uri="{FF2B5EF4-FFF2-40B4-BE49-F238E27FC236}">
                      <a16:creationId xmlns:a16="http://schemas.microsoft.com/office/drawing/2014/main" id="{9E6DB256-5834-47C2-818D-E7224BB6E435}"/>
                    </a:ext>
                  </a:extLst>
                </p:cNvPr>
                <p:cNvSpPr txBox="1"/>
                <p:nvPr/>
              </p:nvSpPr>
              <p:spPr>
                <a:xfrm>
                  <a:off x="1707663" y="355685"/>
                  <a:ext cx="480593" cy="381144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1</a:t>
                  </a:r>
                </a:p>
              </p:txBody>
            </p:sp>
          </p:grpSp>
        </p:grpSp>
        <p:sp>
          <p:nvSpPr>
            <p:cNvPr id="50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2947" y="1885647"/>
              <a:ext cx="1230993" cy="625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CAUSES DE LA POLLUTION ATMOSPHÉRIQUE</a:t>
              </a:r>
            </a:p>
          </p:txBody>
        </p:sp>
        <p:grpSp>
          <p:nvGrpSpPr>
            <p:cNvPr id="58384" name="Groupe 66">
              <a:extLst>
                <a:ext uri="{FF2B5EF4-FFF2-40B4-BE49-F238E27FC236}">
                  <a16:creationId xmlns:a16="http://schemas.microsoft.com/office/drawing/2014/main" id="{47DC9402-2303-4556-8594-EC1460EF84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76148" y="2557308"/>
              <a:ext cx="513046" cy="561877"/>
              <a:chOff x="258381" y="1077342"/>
              <a:chExt cx="513046" cy="561877"/>
            </a:xfrm>
          </p:grpSpPr>
          <p:sp>
            <p:nvSpPr>
              <p:cNvPr id="65" name="Ellipse 64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8A51B6C7-D267-4B1A-BF97-54B2F37DDC71}"/>
                  </a:ext>
                </a:extLst>
              </p:cNvPr>
              <p:cNvSpPr/>
              <p:nvPr/>
            </p:nvSpPr>
            <p:spPr>
              <a:xfrm>
                <a:off x="258360" y="1076493"/>
                <a:ext cx="497457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6" name="ZoneTexte 65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4F03B793-32DD-4562-ABFD-8C4EC36DA753}"/>
                  </a:ext>
                </a:extLst>
              </p:cNvPr>
              <p:cNvSpPr txBox="1"/>
              <p:nvPr/>
            </p:nvSpPr>
            <p:spPr>
              <a:xfrm>
                <a:off x="346047" y="11279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3</a:t>
                </a:r>
              </a:p>
            </p:txBody>
          </p:sp>
        </p:grpSp>
        <p:grpSp>
          <p:nvGrpSpPr>
            <p:cNvPr id="58385" name="Groupe 67">
              <a:extLst>
                <a:ext uri="{FF2B5EF4-FFF2-40B4-BE49-F238E27FC236}">
                  <a16:creationId xmlns:a16="http://schemas.microsoft.com/office/drawing/2014/main" id="{D1421053-616D-4ADE-921B-521324AE33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26908" y="3370118"/>
              <a:ext cx="513048" cy="561877"/>
              <a:chOff x="220715" y="1076845"/>
              <a:chExt cx="513048" cy="561877"/>
            </a:xfrm>
          </p:grpSpPr>
          <p:sp>
            <p:nvSpPr>
              <p:cNvPr id="63" name="Ellipse 62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378BFA21-B7A2-4127-8D2E-68A1A13D26CD}"/>
                  </a:ext>
                </a:extLst>
              </p:cNvPr>
              <p:cNvSpPr/>
              <p:nvPr/>
            </p:nvSpPr>
            <p:spPr>
              <a:xfrm>
                <a:off x="221032" y="1076928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4" name="ZoneTexte 63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94CB2D6E-17A3-4223-9D16-548F7369E49E}"/>
                  </a:ext>
                </a:extLst>
              </p:cNvPr>
              <p:cNvSpPr txBox="1"/>
              <p:nvPr/>
            </p:nvSpPr>
            <p:spPr>
              <a:xfrm>
                <a:off x="308719" y="1128382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58386" name="Groupe 68">
              <a:extLst>
                <a:ext uri="{FF2B5EF4-FFF2-40B4-BE49-F238E27FC236}">
                  <a16:creationId xmlns:a16="http://schemas.microsoft.com/office/drawing/2014/main" id="{5447A592-7498-48B8-89D2-7268556174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90377" y="4179753"/>
              <a:ext cx="513045" cy="561877"/>
              <a:chOff x="172610" y="1077516"/>
              <a:chExt cx="513045" cy="561877"/>
            </a:xfrm>
          </p:grpSpPr>
          <p:sp>
            <p:nvSpPr>
              <p:cNvPr id="61" name="Ellipse 60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0433CBD4-BC26-46C9-9CFD-37F897EED3B9}"/>
                  </a:ext>
                </a:extLst>
              </p:cNvPr>
              <p:cNvSpPr/>
              <p:nvPr/>
            </p:nvSpPr>
            <p:spPr>
              <a:xfrm>
                <a:off x="172359" y="1077893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2" name="ZoneTexte 61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E39818C4-7638-4E03-854F-AFC770249223}"/>
                  </a:ext>
                </a:extLst>
              </p:cNvPr>
              <p:cNvSpPr txBox="1"/>
              <p:nvPr/>
            </p:nvSpPr>
            <p:spPr>
              <a:xfrm>
                <a:off x="260047" y="11293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58387" name="Groupe 69">
              <a:extLst>
                <a:ext uri="{FF2B5EF4-FFF2-40B4-BE49-F238E27FC236}">
                  <a16:creationId xmlns:a16="http://schemas.microsoft.com/office/drawing/2014/main" id="{FD1F3465-6DD2-4523-BD74-2458C3AFA2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42724" y="4981450"/>
              <a:ext cx="513046" cy="561877"/>
              <a:chOff x="124957" y="1076428"/>
              <a:chExt cx="513046" cy="561877"/>
            </a:xfrm>
          </p:grpSpPr>
          <p:sp>
            <p:nvSpPr>
              <p:cNvPr id="59" name="Ellipse 5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70C751BD-4C3D-45CE-BBB5-76CA4E4A449E}"/>
                  </a:ext>
                </a:extLst>
              </p:cNvPr>
              <p:cNvSpPr/>
              <p:nvPr/>
            </p:nvSpPr>
            <p:spPr>
              <a:xfrm>
                <a:off x="125143" y="1075510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0" name="ZoneTexte 5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65A33115-A3F0-420C-B790-DD1009C3ADA4}"/>
                  </a:ext>
                </a:extLst>
              </p:cNvPr>
              <p:cNvSpPr txBox="1"/>
              <p:nvPr/>
            </p:nvSpPr>
            <p:spPr>
              <a:xfrm>
                <a:off x="212830" y="1126965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58388" name="Groupe 70">
              <a:extLst>
                <a:ext uri="{FF2B5EF4-FFF2-40B4-BE49-F238E27FC236}">
                  <a16:creationId xmlns:a16="http://schemas.microsoft.com/office/drawing/2014/main" id="{B778A349-5CE8-4175-84A5-00AC3C7347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5073" y="5783148"/>
              <a:ext cx="513046" cy="561877"/>
              <a:chOff x="77306" y="1077236"/>
              <a:chExt cx="513046" cy="561877"/>
            </a:xfrm>
          </p:grpSpPr>
          <p:sp>
            <p:nvSpPr>
              <p:cNvPr id="57" name="Ellipse 56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BEC6D94D-4E88-4FC8-A70E-EE6E9D915B7F}"/>
                  </a:ext>
                </a:extLst>
              </p:cNvPr>
              <p:cNvSpPr/>
              <p:nvPr/>
            </p:nvSpPr>
            <p:spPr>
              <a:xfrm>
                <a:off x="77926" y="1076927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8" name="ZoneTexte 57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84F5BA02-7576-44F0-B633-8B0C230CA56B}"/>
                  </a:ext>
                </a:extLst>
              </p:cNvPr>
              <p:cNvSpPr txBox="1"/>
              <p:nvPr/>
            </p:nvSpPr>
            <p:spPr>
              <a:xfrm>
                <a:off x="165614" y="1128381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</p:grpSp>
      <p:pic>
        <p:nvPicPr>
          <p:cNvPr id="58380" name="Image 1">
            <a:extLst>
              <a:ext uri="{FF2B5EF4-FFF2-40B4-BE49-F238E27FC236}">
                <a16:creationId xmlns:a16="http://schemas.microsoft.com/office/drawing/2014/main" id="{F0EBEABD-DCFA-4A15-A75E-FED82D9008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Espace réservé du numéro de diapositive 1">
            <a:extLst>
              <a:ext uri="{FF2B5EF4-FFF2-40B4-BE49-F238E27FC236}">
                <a16:creationId xmlns:a16="http://schemas.microsoft.com/office/drawing/2014/main" id="{B99A235A-9F90-4357-BC23-508057B2AA53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51AAABDC-66CB-47B6-BEE0-DC38C650A79E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31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2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Imag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86"/>
          <a:stretch>
            <a:fillRect/>
          </a:stretch>
        </p:blipFill>
        <p:spPr bwMode="auto">
          <a:xfrm>
            <a:off x="2282826" y="901452"/>
            <a:ext cx="8611269" cy="565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ctangle 2">
            <a:extLst>
              <a:ext uri="{FF2B5EF4-FFF2-40B4-BE49-F238E27FC236}">
                <a16:creationId xmlns:a16="http://schemas.microsoft.com/office/drawing/2014/main" id="{ADB73C44-6AEE-40AB-A4F4-765DB3C2959F}"/>
              </a:ext>
            </a:extLst>
          </p:cNvPr>
          <p:cNvSpPr/>
          <p:nvPr/>
        </p:nvSpPr>
        <p:spPr>
          <a:xfrm>
            <a:off x="1262063" y="-95250"/>
            <a:ext cx="10898187" cy="1190625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2D06F523-4DEB-4DA8-8416-A661D123183F}"/>
              </a:ext>
            </a:extLst>
          </p:cNvPr>
          <p:cNvSpPr/>
          <p:nvPr/>
        </p:nvSpPr>
        <p:spPr>
          <a:xfrm>
            <a:off x="0" y="-149225"/>
            <a:ext cx="1497013" cy="6997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57362" name="Rectangle 2">
            <a:extLst>
              <a:ext uri="{FF2B5EF4-FFF2-40B4-BE49-F238E27FC236}">
                <a16:creationId xmlns:a16="http://schemas.microsoft.com/office/drawing/2014/main" id="{D05C0F20-CEB5-484C-A19F-CF7A3D5E5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9363" y="-322263"/>
            <a:ext cx="8604250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Des sources de pollution multiples…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D0D8562-4F8A-47BE-9DFF-86CA2025A7AC}"/>
              </a:ext>
            </a:extLst>
          </p:cNvPr>
          <p:cNvGrpSpPr>
            <a:grpSpLocks/>
          </p:cNvGrpSpPr>
          <p:nvPr/>
        </p:nvGrpSpPr>
        <p:grpSpPr bwMode="auto">
          <a:xfrm>
            <a:off x="8947000" y="2476806"/>
            <a:ext cx="1897063" cy="433388"/>
            <a:chOff x="2974975" y="1727200"/>
            <a:chExt cx="1897063" cy="433388"/>
          </a:xfrm>
        </p:grpSpPr>
        <p:pic>
          <p:nvPicPr>
            <p:cNvPr id="60484" name="Image 21">
              <a:extLst>
                <a:ext uri="{FF2B5EF4-FFF2-40B4-BE49-F238E27FC236}">
                  <a16:creationId xmlns:a16="http://schemas.microsoft.com/office/drawing/2014/main" id="{370AD7AE-22C5-4E13-9226-4C9858FF1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184962">
              <a:off x="3584575" y="1905000"/>
              <a:ext cx="427038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85" name="Rectangle 2">
              <a:extLst>
                <a:ext uri="{FF2B5EF4-FFF2-40B4-BE49-F238E27FC236}">
                  <a16:creationId xmlns:a16="http://schemas.microsoft.com/office/drawing/2014/main" id="{91E9214F-3DFE-4834-B3DB-C8E1446BF2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4975" y="1727200"/>
              <a:ext cx="1897063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Aft>
                  <a:spcPct val="45000"/>
                </a:spcAft>
                <a:buClr>
                  <a:srgbClr val="618FFD"/>
                </a:buClr>
                <a:buFont typeface="Arial" panose="020B0604020202020204" pitchFamily="34" charset="0"/>
                <a:buNone/>
              </a:pPr>
              <a:r>
                <a:rPr lang="fr-FR" altLang="fr-FR" sz="1400">
                  <a:solidFill>
                    <a:schemeClr val="accent2"/>
                  </a:solidFill>
                  <a:cs typeface="Arial" panose="020B0604020202020204" pitchFamily="34" charset="0"/>
                </a:rPr>
                <a:t>SO</a:t>
              </a:r>
              <a:r>
                <a:rPr lang="fr-FR" altLang="fr-FR" sz="1400" baseline="-25000">
                  <a:solidFill>
                    <a:schemeClr val="accent2"/>
                  </a:solidFill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A4F488DD-51F9-413C-91D1-E9AD98AEB452}"/>
              </a:ext>
            </a:extLst>
          </p:cNvPr>
          <p:cNvGrpSpPr>
            <a:grpSpLocks/>
          </p:cNvGrpSpPr>
          <p:nvPr/>
        </p:nvGrpSpPr>
        <p:grpSpPr bwMode="auto">
          <a:xfrm>
            <a:off x="9973924" y="2312487"/>
            <a:ext cx="2014538" cy="912813"/>
            <a:chOff x="3898901" y="1495426"/>
            <a:chExt cx="2014537" cy="912812"/>
          </a:xfrm>
        </p:grpSpPr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3B060DF8-F297-41BB-8647-AE4B3A8799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8901" y="1495426"/>
              <a:ext cx="2014537" cy="42545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Aft>
                  <a:spcPct val="45000"/>
                </a:spcAft>
                <a:buClr>
                  <a:srgbClr val="618FFD"/>
                </a:buClr>
                <a:buFont typeface="Monotype Sorts" pitchFamily="2" charset="2"/>
                <a:buNone/>
                <a:defRPr/>
              </a:pPr>
              <a:r>
                <a:rPr lang="fr-FR" altLang="fr-FR" sz="1200" dirty="0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Éléments Traces métalliques, particules, COV, NO</a:t>
              </a:r>
              <a:r>
                <a:rPr lang="fr-FR" altLang="fr-FR" sz="1200" baseline="-25000" dirty="0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X</a:t>
              </a:r>
            </a:p>
          </p:txBody>
        </p:sp>
        <p:pic>
          <p:nvPicPr>
            <p:cNvPr id="60481" name="Image 25">
              <a:extLst>
                <a:ext uri="{FF2B5EF4-FFF2-40B4-BE49-F238E27FC236}">
                  <a16:creationId xmlns:a16="http://schemas.microsoft.com/office/drawing/2014/main" id="{21B6920D-1722-4304-A2E8-C700FFAEA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521304">
              <a:off x="5281613" y="1941513"/>
              <a:ext cx="469900" cy="26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82" name="Picture 4">
              <a:extLst>
                <a:ext uri="{FF2B5EF4-FFF2-40B4-BE49-F238E27FC236}">
                  <a16:creationId xmlns:a16="http://schemas.microsoft.com/office/drawing/2014/main" id="{D5F78DC3-E626-49B9-A759-CE53B1477E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9118">
              <a:off x="4159250" y="1893888"/>
              <a:ext cx="549275" cy="465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83" name="Picture 2">
              <a:extLst>
                <a:ext uri="{FF2B5EF4-FFF2-40B4-BE49-F238E27FC236}">
                  <a16:creationId xmlns:a16="http://schemas.microsoft.com/office/drawing/2014/main" id="{D58F9C10-D719-403A-8A4D-45F6B2A741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1875" y="1958975"/>
              <a:ext cx="509588" cy="449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27E08B7C-861F-4AA8-A390-5E66A2ECC4A9}"/>
              </a:ext>
            </a:extLst>
          </p:cNvPr>
          <p:cNvGrpSpPr>
            <a:grpSpLocks/>
          </p:cNvGrpSpPr>
          <p:nvPr/>
        </p:nvGrpSpPr>
        <p:grpSpPr bwMode="auto">
          <a:xfrm>
            <a:off x="9537550" y="1744969"/>
            <a:ext cx="2117725" cy="514350"/>
            <a:chOff x="3565525" y="995363"/>
            <a:chExt cx="2117725" cy="514350"/>
          </a:xfrm>
        </p:grpSpPr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3B060DF8-F297-41BB-8647-AE4B3A8799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4900" y="995363"/>
              <a:ext cx="1897063" cy="34131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Aft>
                  <a:spcPct val="45000"/>
                </a:spcAft>
                <a:buClr>
                  <a:srgbClr val="618FFD"/>
                </a:buClr>
                <a:buFont typeface="Monotype Sorts" pitchFamily="2" charset="2"/>
                <a:buNone/>
                <a:defRPr/>
              </a:pPr>
              <a:r>
                <a:rPr lang="fr-FR" altLang="fr-FR" sz="1800" i="1" dirty="0">
                  <a:solidFill>
                    <a:schemeClr val="accent5">
                      <a:lumMod val="75000"/>
                    </a:schemeClr>
                  </a:solidFill>
                  <a:cs typeface="Arial" panose="020B0604020202020204" pitchFamily="34" charset="0"/>
                </a:rPr>
                <a:t>Emissions</a:t>
              </a:r>
            </a:p>
          </p:txBody>
        </p:sp>
        <p:sp>
          <p:nvSpPr>
            <p:cNvPr id="60471" name="Rectangle 2">
              <a:extLst>
                <a:ext uri="{FF2B5EF4-FFF2-40B4-BE49-F238E27FC236}">
                  <a16:creationId xmlns:a16="http://schemas.microsoft.com/office/drawing/2014/main" id="{9E71B4E0-B800-479C-AFEF-5610D1A70C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5525" y="1223963"/>
              <a:ext cx="2117725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Aft>
                  <a:spcPct val="45000"/>
                </a:spcAft>
                <a:buClr>
                  <a:srgbClr val="618FFD"/>
                </a:buClr>
                <a:buFont typeface="Monotype Sorts" pitchFamily="2" charset="2"/>
                <a:buNone/>
              </a:pPr>
              <a:r>
                <a:rPr lang="fr-FR" altLang="fr-FR" sz="14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Polluants primaires</a:t>
              </a:r>
            </a:p>
          </p:txBody>
        </p:sp>
      </p:grpSp>
      <p:pic>
        <p:nvPicPr>
          <p:cNvPr id="60431" name="Picture 15">
            <a:extLst>
              <a:ext uri="{FF2B5EF4-FFF2-40B4-BE49-F238E27FC236}">
                <a16:creationId xmlns:a16="http://schemas.microsoft.com/office/drawing/2014/main" id="{8674C61C-F35B-4E01-BABA-F36CEC0D9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600" y="1503363"/>
            <a:ext cx="3714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432" name="Groupe 63">
            <a:extLst>
              <a:ext uri="{FF2B5EF4-FFF2-40B4-BE49-F238E27FC236}">
                <a16:creationId xmlns:a16="http://schemas.microsoft.com/office/drawing/2014/main" id="{DFB192E6-5AAE-4E50-9374-91E86A598CC7}"/>
              </a:ext>
            </a:extLst>
          </p:cNvPr>
          <p:cNvGrpSpPr>
            <a:grpSpLocks/>
          </p:cNvGrpSpPr>
          <p:nvPr/>
        </p:nvGrpSpPr>
        <p:grpSpPr bwMode="auto">
          <a:xfrm>
            <a:off x="184150" y="1125538"/>
            <a:ext cx="1158875" cy="4846637"/>
            <a:chOff x="7302947" y="526871"/>
            <a:chExt cx="1230993" cy="5818154"/>
          </a:xfrm>
        </p:grpSpPr>
        <p:grpSp>
          <p:nvGrpSpPr>
            <p:cNvPr id="60435" name="Groupe 64">
              <a:extLst>
                <a:ext uri="{FF2B5EF4-FFF2-40B4-BE49-F238E27FC236}">
                  <a16:creationId xmlns:a16="http://schemas.microsoft.com/office/drawing/2014/main" id="{EC91EB79-0486-4C0E-9607-1A03AC3CDB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7625" y="526871"/>
              <a:ext cx="559109" cy="1363576"/>
              <a:chOff x="1705168" y="748754"/>
              <a:chExt cx="559109" cy="1363576"/>
            </a:xfrm>
          </p:grpSpPr>
          <p:grpSp>
            <p:nvGrpSpPr>
              <p:cNvPr id="60452" name="Groupe 81">
                <a:extLst>
                  <a:ext uri="{FF2B5EF4-FFF2-40B4-BE49-F238E27FC236}">
                    <a16:creationId xmlns:a16="http://schemas.microsoft.com/office/drawing/2014/main" id="{E56ADA0A-855F-44BD-A608-43F97173A4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05168" y="1550452"/>
                <a:ext cx="512653" cy="561878"/>
                <a:chOff x="1629081" y="1917825"/>
                <a:chExt cx="512653" cy="561878"/>
              </a:xfrm>
            </p:grpSpPr>
            <p:sp>
              <p:nvSpPr>
                <p:cNvPr id="98" name="Ellipse 97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0CAB7E35-21DE-4FDD-BFA1-D5E8A8F1EEB6}"/>
                    </a:ext>
                  </a:extLst>
                </p:cNvPr>
                <p:cNvSpPr/>
                <p:nvPr/>
              </p:nvSpPr>
              <p:spPr>
                <a:xfrm>
                  <a:off x="1628406" y="1918434"/>
                  <a:ext cx="497457" cy="5621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A59CF">
                        <a:tint val="66000"/>
                        <a:satMod val="160000"/>
                      </a:srgbClr>
                    </a:gs>
                    <a:gs pos="50000">
                      <a:srgbClr val="6A59CF">
                        <a:tint val="44500"/>
                        <a:satMod val="160000"/>
                      </a:srgbClr>
                    </a:gs>
                    <a:gs pos="100000">
                      <a:srgbClr val="6A59C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n>
                  <a:solidFill>
                    <a:srgbClr val="9C5BCD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60457" name="ZoneTexte 86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C8B9FA5B-965C-427D-9E4B-3902091D4B8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6097" y="1968173"/>
                  <a:ext cx="425637" cy="3815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600" b="1">
                      <a:solidFill>
                        <a:srgbClr val="9C5BCD"/>
                      </a:solidFill>
                    </a:rPr>
                    <a:t>S</a:t>
                  </a:r>
                  <a:r>
                    <a:rPr lang="fr-FR" altLang="fr-FR" sz="1600" b="1" baseline="-25000">
                      <a:solidFill>
                        <a:srgbClr val="9C5BCD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60453" name="Groupe 82">
                <a:extLst>
                  <a:ext uri="{FF2B5EF4-FFF2-40B4-BE49-F238E27FC236}">
                    <a16:creationId xmlns:a16="http://schemas.microsoft.com/office/drawing/2014/main" id="{5FB6BE7A-B6F3-48B7-8DFF-10DE7D1DAE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1232" y="748754"/>
                <a:ext cx="513045" cy="527373"/>
                <a:chOff x="1675145" y="304231"/>
                <a:chExt cx="513045" cy="527373"/>
              </a:xfrm>
            </p:grpSpPr>
            <p:sp>
              <p:nvSpPr>
                <p:cNvPr id="96" name="Ellipse 95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A798D3A9-6CCE-4147-996B-9C5E5CBD6BCD}"/>
                    </a:ext>
                  </a:extLst>
                </p:cNvPr>
                <p:cNvSpPr/>
                <p:nvPr/>
              </p:nvSpPr>
              <p:spPr>
                <a:xfrm>
                  <a:off x="1619976" y="304231"/>
                  <a:ext cx="553104" cy="527883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97" name="ZoneTexte 96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96AA4B1E-B587-427C-8ECA-4CB31A3523A9}"/>
                    </a:ext>
                  </a:extLst>
                </p:cNvPr>
                <p:cNvSpPr txBox="1"/>
                <p:nvPr/>
              </p:nvSpPr>
              <p:spPr>
                <a:xfrm>
                  <a:off x="1707663" y="355685"/>
                  <a:ext cx="480593" cy="381144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1</a:t>
                  </a:r>
                </a:p>
              </p:txBody>
            </p:sp>
          </p:grpSp>
        </p:grpSp>
        <p:sp>
          <p:nvSpPr>
            <p:cNvPr id="78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2947" y="1885647"/>
              <a:ext cx="1230993" cy="625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CAUSES DE LA POLLUTION ATMOSPHÉRIQUE</a:t>
              </a:r>
            </a:p>
          </p:txBody>
        </p:sp>
        <p:grpSp>
          <p:nvGrpSpPr>
            <p:cNvPr id="60437" name="Groupe 66">
              <a:extLst>
                <a:ext uri="{FF2B5EF4-FFF2-40B4-BE49-F238E27FC236}">
                  <a16:creationId xmlns:a16="http://schemas.microsoft.com/office/drawing/2014/main" id="{E03DB84E-816C-468B-A740-2AD1306DED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76148" y="2557308"/>
              <a:ext cx="513046" cy="561877"/>
              <a:chOff x="258381" y="1077342"/>
              <a:chExt cx="513046" cy="561877"/>
            </a:xfrm>
          </p:grpSpPr>
          <p:sp>
            <p:nvSpPr>
              <p:cNvPr id="92" name="Ellipse 91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A56733DE-21A6-41A8-9249-C7779D2FDF7E}"/>
                  </a:ext>
                </a:extLst>
              </p:cNvPr>
              <p:cNvSpPr/>
              <p:nvPr/>
            </p:nvSpPr>
            <p:spPr>
              <a:xfrm>
                <a:off x="258360" y="1076493"/>
                <a:ext cx="497457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93" name="ZoneTexte 92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64EC16AB-31AC-4DFE-8391-D0E8EC478DDC}"/>
                  </a:ext>
                </a:extLst>
              </p:cNvPr>
              <p:cNvSpPr txBox="1"/>
              <p:nvPr/>
            </p:nvSpPr>
            <p:spPr>
              <a:xfrm>
                <a:off x="346047" y="11279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3</a:t>
                </a:r>
              </a:p>
            </p:txBody>
          </p:sp>
        </p:grpSp>
        <p:grpSp>
          <p:nvGrpSpPr>
            <p:cNvPr id="60438" name="Groupe 67">
              <a:extLst>
                <a:ext uri="{FF2B5EF4-FFF2-40B4-BE49-F238E27FC236}">
                  <a16:creationId xmlns:a16="http://schemas.microsoft.com/office/drawing/2014/main" id="{0C110180-CF04-43D5-A95E-DEBB21E219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26908" y="3370118"/>
              <a:ext cx="513048" cy="561877"/>
              <a:chOff x="220715" y="1076845"/>
              <a:chExt cx="513048" cy="561877"/>
            </a:xfrm>
          </p:grpSpPr>
          <p:sp>
            <p:nvSpPr>
              <p:cNvPr id="90" name="Ellipse 89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00DF8D14-989E-461D-A524-86407A5D473A}"/>
                  </a:ext>
                </a:extLst>
              </p:cNvPr>
              <p:cNvSpPr/>
              <p:nvPr/>
            </p:nvSpPr>
            <p:spPr>
              <a:xfrm>
                <a:off x="221032" y="1076928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91" name="ZoneTexte 90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C35FC123-2D02-4002-8453-E471C371B5FB}"/>
                  </a:ext>
                </a:extLst>
              </p:cNvPr>
              <p:cNvSpPr txBox="1"/>
              <p:nvPr/>
            </p:nvSpPr>
            <p:spPr>
              <a:xfrm>
                <a:off x="308719" y="1128382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60439" name="Groupe 68">
              <a:extLst>
                <a:ext uri="{FF2B5EF4-FFF2-40B4-BE49-F238E27FC236}">
                  <a16:creationId xmlns:a16="http://schemas.microsoft.com/office/drawing/2014/main" id="{161D7474-E3CB-46C9-B3BE-289DF24DC3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90377" y="4179753"/>
              <a:ext cx="513045" cy="561877"/>
              <a:chOff x="172610" y="1077516"/>
              <a:chExt cx="513045" cy="561877"/>
            </a:xfrm>
          </p:grpSpPr>
          <p:sp>
            <p:nvSpPr>
              <p:cNvPr id="88" name="Ellipse 87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3D125F27-D54E-4122-9DF5-A131F99D945C}"/>
                  </a:ext>
                </a:extLst>
              </p:cNvPr>
              <p:cNvSpPr/>
              <p:nvPr/>
            </p:nvSpPr>
            <p:spPr>
              <a:xfrm>
                <a:off x="172359" y="1077893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9" name="ZoneTexte 88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CFA69EFB-A069-46E5-A6AF-DEBBE870BC78}"/>
                  </a:ext>
                </a:extLst>
              </p:cNvPr>
              <p:cNvSpPr txBox="1"/>
              <p:nvPr/>
            </p:nvSpPr>
            <p:spPr>
              <a:xfrm>
                <a:off x="260047" y="11293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60440" name="Groupe 69">
              <a:extLst>
                <a:ext uri="{FF2B5EF4-FFF2-40B4-BE49-F238E27FC236}">
                  <a16:creationId xmlns:a16="http://schemas.microsoft.com/office/drawing/2014/main" id="{BCA85623-6DF6-47AD-8480-A5E9F5471B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42724" y="4981450"/>
              <a:ext cx="513046" cy="561877"/>
              <a:chOff x="124957" y="1076428"/>
              <a:chExt cx="513046" cy="561877"/>
            </a:xfrm>
          </p:grpSpPr>
          <p:sp>
            <p:nvSpPr>
              <p:cNvPr id="86" name="Ellipse 85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682D5640-2873-45EB-8F47-E060B48EE130}"/>
                  </a:ext>
                </a:extLst>
              </p:cNvPr>
              <p:cNvSpPr/>
              <p:nvPr/>
            </p:nvSpPr>
            <p:spPr>
              <a:xfrm>
                <a:off x="125143" y="1075510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7" name="ZoneTexte 86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372CCB3E-3C72-424F-A218-2D634B691A88}"/>
                  </a:ext>
                </a:extLst>
              </p:cNvPr>
              <p:cNvSpPr txBox="1"/>
              <p:nvPr/>
            </p:nvSpPr>
            <p:spPr>
              <a:xfrm>
                <a:off x="212830" y="1126965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60441" name="Groupe 70">
              <a:extLst>
                <a:ext uri="{FF2B5EF4-FFF2-40B4-BE49-F238E27FC236}">
                  <a16:creationId xmlns:a16="http://schemas.microsoft.com/office/drawing/2014/main" id="{E25AA2DF-D5B4-4E84-BB56-557E31DA6C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5073" y="5783148"/>
              <a:ext cx="513046" cy="561877"/>
              <a:chOff x="77306" y="1077236"/>
              <a:chExt cx="513046" cy="561877"/>
            </a:xfrm>
          </p:grpSpPr>
          <p:sp>
            <p:nvSpPr>
              <p:cNvPr id="84" name="Ellipse 83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23B46C97-B94E-4828-BC63-FF151C324ADD}"/>
                  </a:ext>
                </a:extLst>
              </p:cNvPr>
              <p:cNvSpPr/>
              <p:nvPr/>
            </p:nvSpPr>
            <p:spPr>
              <a:xfrm>
                <a:off x="77926" y="1076927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5" name="ZoneTexte 84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0C0826B8-97A4-4AD0-AF75-725F29BB6951}"/>
                  </a:ext>
                </a:extLst>
              </p:cNvPr>
              <p:cNvSpPr txBox="1"/>
              <p:nvPr/>
            </p:nvSpPr>
            <p:spPr>
              <a:xfrm>
                <a:off x="165614" y="1128381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</p:grpSp>
      <p:pic>
        <p:nvPicPr>
          <p:cNvPr id="60433" name="Image 1">
            <a:extLst>
              <a:ext uri="{FF2B5EF4-FFF2-40B4-BE49-F238E27FC236}">
                <a16:creationId xmlns:a16="http://schemas.microsoft.com/office/drawing/2014/main" id="{E64F7378-1B34-425A-A21B-B9F076D7A27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Espace réservé du numéro de diapositive 1">
            <a:extLst>
              <a:ext uri="{FF2B5EF4-FFF2-40B4-BE49-F238E27FC236}">
                <a16:creationId xmlns:a16="http://schemas.microsoft.com/office/drawing/2014/main" id="{BBC0BDC5-1212-463A-BB01-6247CC051A62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69CB3CE3-6C87-49AA-8913-6B12471B37DA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32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230B660E-4273-4793-BB35-4DD8DE84803C}"/>
              </a:ext>
            </a:extLst>
          </p:cNvPr>
          <p:cNvGrpSpPr>
            <a:grpSpLocks/>
          </p:cNvGrpSpPr>
          <p:nvPr/>
        </p:nvGrpSpPr>
        <p:grpSpPr bwMode="auto">
          <a:xfrm>
            <a:off x="6715098" y="1245173"/>
            <a:ext cx="2981582" cy="1049446"/>
            <a:chOff x="5915149" y="811214"/>
            <a:chExt cx="2981582" cy="1049446"/>
          </a:xfrm>
        </p:grpSpPr>
        <p:sp>
          <p:nvSpPr>
            <p:cNvPr id="95" name="Rectangle 2">
              <a:extLst>
                <a:ext uri="{FF2B5EF4-FFF2-40B4-BE49-F238E27FC236}">
                  <a16:creationId xmlns:a16="http://schemas.microsoft.com/office/drawing/2014/main" id="{3B060DF8-F297-41BB-8647-AE4B3A8799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4764" y="883294"/>
              <a:ext cx="1895475" cy="34290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Aft>
                  <a:spcPct val="45000"/>
                </a:spcAft>
                <a:buClr>
                  <a:srgbClr val="618FFD"/>
                </a:buClr>
                <a:buFont typeface="Monotype Sorts" pitchFamily="2" charset="2"/>
                <a:buNone/>
                <a:defRPr/>
              </a:pPr>
              <a:r>
                <a:rPr lang="fr-FR" altLang="fr-FR" sz="1800" i="1" dirty="0">
                  <a:solidFill>
                    <a:schemeClr val="accent5">
                      <a:lumMod val="75000"/>
                    </a:schemeClr>
                  </a:solidFill>
                  <a:cs typeface="Arial" panose="020B0604020202020204" pitchFamily="34" charset="0"/>
                </a:rPr>
                <a:t>Transports</a:t>
              </a:r>
            </a:p>
          </p:txBody>
        </p:sp>
        <p:pic>
          <p:nvPicPr>
            <p:cNvPr id="99" name="Image 22">
              <a:extLst>
                <a:ext uri="{FF2B5EF4-FFF2-40B4-BE49-F238E27FC236}">
                  <a16:creationId xmlns:a16="http://schemas.microsoft.com/office/drawing/2014/main" id="{36BEE417-D8CF-4B02-A349-520415D6B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1171">
              <a:off x="5915149" y="811214"/>
              <a:ext cx="1012825" cy="72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0" name="Connecteur droit avec flèche 99">
              <a:extLst>
                <a:ext uri="{FF2B5EF4-FFF2-40B4-BE49-F238E27FC236}">
                  <a16:creationId xmlns:a16="http://schemas.microsoft.com/office/drawing/2014/main" id="{65254464-CF47-4A24-8A1A-92FD40CABE8A}"/>
                </a:ext>
              </a:extLst>
            </p:cNvPr>
            <p:cNvCxnSpPr/>
            <p:nvPr/>
          </p:nvCxnSpPr>
          <p:spPr>
            <a:xfrm flipH="1" flipV="1">
              <a:off x="7952771" y="1069404"/>
              <a:ext cx="943960" cy="791256"/>
            </a:xfrm>
            <a:prstGeom prst="straightConnector1">
              <a:avLst/>
            </a:prstGeom>
            <a:ln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e 101">
            <a:extLst>
              <a:ext uri="{FF2B5EF4-FFF2-40B4-BE49-F238E27FC236}">
                <a16:creationId xmlns:a16="http://schemas.microsoft.com/office/drawing/2014/main" id="{94C08908-E013-4B73-8499-9DDE1875B6A7}"/>
              </a:ext>
            </a:extLst>
          </p:cNvPr>
          <p:cNvGrpSpPr>
            <a:grpSpLocks/>
          </p:cNvGrpSpPr>
          <p:nvPr/>
        </p:nvGrpSpPr>
        <p:grpSpPr bwMode="auto">
          <a:xfrm>
            <a:off x="7528757" y="1816394"/>
            <a:ext cx="1281113" cy="1611312"/>
            <a:chOff x="6797675" y="1173163"/>
            <a:chExt cx="1281113" cy="1611312"/>
          </a:xfrm>
        </p:grpSpPr>
        <p:pic>
          <p:nvPicPr>
            <p:cNvPr id="103" name="Image 11">
              <a:extLst>
                <a:ext uri="{FF2B5EF4-FFF2-40B4-BE49-F238E27FC236}">
                  <a16:creationId xmlns:a16="http://schemas.microsoft.com/office/drawing/2014/main" id="{F044E0C8-B994-41E7-9951-C84B068C2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5650" y="1173163"/>
              <a:ext cx="915988" cy="655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4" name="Connecteur droit avec flèche 103">
              <a:extLst>
                <a:ext uri="{FF2B5EF4-FFF2-40B4-BE49-F238E27FC236}">
                  <a16:creationId xmlns:a16="http://schemas.microsoft.com/office/drawing/2014/main" id="{B8CB5AAA-388F-41CB-9303-9EC64BC83AF0}"/>
                </a:ext>
              </a:extLst>
            </p:cNvPr>
            <p:cNvCxnSpPr/>
            <p:nvPr/>
          </p:nvCxnSpPr>
          <p:spPr>
            <a:xfrm>
              <a:off x="7418388" y="2106613"/>
              <a:ext cx="660400" cy="6778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avec flèche 104">
              <a:extLst>
                <a:ext uri="{FF2B5EF4-FFF2-40B4-BE49-F238E27FC236}">
                  <a16:creationId xmlns:a16="http://schemas.microsoft.com/office/drawing/2014/main" id="{0E9E7D27-9602-4A67-A8AB-6101EA911707}"/>
                </a:ext>
              </a:extLst>
            </p:cNvPr>
            <p:cNvCxnSpPr/>
            <p:nvPr/>
          </p:nvCxnSpPr>
          <p:spPr>
            <a:xfrm flipH="1">
              <a:off x="7123113" y="2116138"/>
              <a:ext cx="88900" cy="3175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559EBEE6-AF51-4BBE-B719-5EAA3B40EED8}"/>
                </a:ext>
              </a:extLst>
            </p:cNvPr>
            <p:cNvSpPr/>
            <p:nvPr/>
          </p:nvSpPr>
          <p:spPr>
            <a:xfrm>
              <a:off x="6797675" y="1757363"/>
              <a:ext cx="1133475" cy="368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Aft>
                  <a:spcPct val="45000"/>
                </a:spcAft>
                <a:buClr>
                  <a:srgbClr val="618FFD"/>
                </a:buClr>
                <a:buFont typeface="Monotype Sorts" pitchFamily="2" charset="2"/>
                <a:buNone/>
                <a:defRPr/>
              </a:pPr>
              <a:r>
                <a:rPr lang="fr-FR" altLang="fr-FR" i="1" dirty="0">
                  <a:solidFill>
                    <a:schemeClr val="accent5">
                      <a:lumMod val="75000"/>
                    </a:schemeClr>
                  </a:solidFill>
                  <a:cs typeface="Arial" panose="020B0604020202020204" pitchFamily="34" charset="0"/>
                </a:rPr>
                <a:t>dispersion</a:t>
              </a:r>
            </a:p>
          </p:txBody>
        </p:sp>
      </p:grpSp>
      <p:grpSp>
        <p:nvGrpSpPr>
          <p:cNvPr id="107" name="Groupe 106">
            <a:extLst>
              <a:ext uri="{FF2B5EF4-FFF2-40B4-BE49-F238E27FC236}">
                <a16:creationId xmlns:a16="http://schemas.microsoft.com/office/drawing/2014/main" id="{DE73CF93-FC9B-484F-8EBF-BCD06042F793}"/>
              </a:ext>
            </a:extLst>
          </p:cNvPr>
          <p:cNvGrpSpPr>
            <a:grpSpLocks/>
          </p:cNvGrpSpPr>
          <p:nvPr/>
        </p:nvGrpSpPr>
        <p:grpSpPr bwMode="auto">
          <a:xfrm>
            <a:off x="3931092" y="1528122"/>
            <a:ext cx="2117725" cy="531812"/>
            <a:chOff x="7962900" y="982663"/>
            <a:chExt cx="2117725" cy="531812"/>
          </a:xfrm>
        </p:grpSpPr>
        <p:sp>
          <p:nvSpPr>
            <p:cNvPr id="108" name="Rectangle 2">
              <a:extLst>
                <a:ext uri="{FF2B5EF4-FFF2-40B4-BE49-F238E27FC236}">
                  <a16:creationId xmlns:a16="http://schemas.microsoft.com/office/drawing/2014/main" id="{3B060DF8-F297-41BB-8647-AE4B3A8799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4500" y="982663"/>
              <a:ext cx="1895475" cy="34131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Aft>
                  <a:spcPct val="45000"/>
                </a:spcAft>
                <a:buClr>
                  <a:srgbClr val="618FFD"/>
                </a:buClr>
                <a:buFont typeface="Monotype Sorts" pitchFamily="2" charset="2"/>
                <a:buNone/>
                <a:defRPr/>
              </a:pPr>
              <a:r>
                <a:rPr lang="fr-FR" altLang="fr-FR" sz="1800" i="1" dirty="0">
                  <a:solidFill>
                    <a:schemeClr val="accent5">
                      <a:lumMod val="75000"/>
                    </a:schemeClr>
                  </a:solidFill>
                  <a:cs typeface="Arial" panose="020B0604020202020204" pitchFamily="34" charset="0"/>
                </a:rPr>
                <a:t>Transformations</a:t>
              </a:r>
            </a:p>
          </p:txBody>
        </p:sp>
        <p:sp>
          <p:nvSpPr>
            <p:cNvPr id="109" name="Rectangle 2">
              <a:extLst>
                <a:ext uri="{FF2B5EF4-FFF2-40B4-BE49-F238E27FC236}">
                  <a16:creationId xmlns:a16="http://schemas.microsoft.com/office/drawing/2014/main" id="{80E3CA73-CA27-424C-91C8-A7C6EED550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2900" y="1228725"/>
              <a:ext cx="2117725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Aft>
                  <a:spcPct val="45000"/>
                </a:spcAft>
                <a:buClr>
                  <a:srgbClr val="618FFD"/>
                </a:buClr>
                <a:buFont typeface="Monotype Sorts" pitchFamily="2" charset="2"/>
                <a:buNone/>
              </a:pPr>
              <a:r>
                <a:rPr lang="fr-FR" altLang="fr-FR" sz="14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Polluants secondaires</a:t>
              </a:r>
            </a:p>
          </p:txBody>
        </p:sp>
      </p:grpSp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DC017761-F87F-48AE-87A5-F437FB030886}"/>
              </a:ext>
            </a:extLst>
          </p:cNvPr>
          <p:cNvGrpSpPr>
            <a:grpSpLocks/>
          </p:cNvGrpSpPr>
          <p:nvPr/>
        </p:nvGrpSpPr>
        <p:grpSpPr bwMode="auto">
          <a:xfrm>
            <a:off x="4099367" y="2185347"/>
            <a:ext cx="1897063" cy="509587"/>
            <a:chOff x="8131175" y="1639888"/>
            <a:chExt cx="1897063" cy="509587"/>
          </a:xfrm>
        </p:grpSpPr>
        <p:pic>
          <p:nvPicPr>
            <p:cNvPr id="111" name="Image 49">
              <a:extLst>
                <a:ext uri="{FF2B5EF4-FFF2-40B4-BE49-F238E27FC236}">
                  <a16:creationId xmlns:a16="http://schemas.microsoft.com/office/drawing/2014/main" id="{91D40B2A-9225-4AC8-94D1-EAC12C8F6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42272">
              <a:off x="8958263" y="1878013"/>
              <a:ext cx="482600" cy="271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" name="Rectangle 2">
              <a:extLst>
                <a:ext uri="{FF2B5EF4-FFF2-40B4-BE49-F238E27FC236}">
                  <a16:creationId xmlns:a16="http://schemas.microsoft.com/office/drawing/2014/main" id="{4A886054-0E28-468E-8927-EA15E11C94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1175" y="1639888"/>
              <a:ext cx="1897063" cy="258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Aft>
                  <a:spcPct val="45000"/>
                </a:spcAft>
                <a:buClr>
                  <a:srgbClr val="618FFD"/>
                </a:buClr>
                <a:buFont typeface="Arial" panose="020B0604020202020204" pitchFamily="34" charset="0"/>
                <a:buNone/>
              </a:pPr>
              <a:r>
                <a:rPr lang="fr-FR" altLang="fr-FR" sz="1200" dirty="0">
                  <a:solidFill>
                    <a:schemeClr val="accent2"/>
                  </a:solidFill>
                  <a:cs typeface="Arial" panose="020B0604020202020204" pitchFamily="34" charset="0"/>
                </a:rPr>
                <a:t>O</a:t>
              </a:r>
              <a:r>
                <a:rPr lang="fr-FR" altLang="fr-FR" sz="1200" baseline="-25000" dirty="0">
                  <a:solidFill>
                    <a:schemeClr val="accent2"/>
                  </a:solidFill>
                  <a:cs typeface="Arial" panose="020B0604020202020204" pitchFamily="34" charset="0"/>
                </a:rPr>
                <a:t>3</a:t>
              </a:r>
            </a:p>
          </p:txBody>
        </p:sp>
      </p:grpSp>
      <p:cxnSp>
        <p:nvCxnSpPr>
          <p:cNvPr id="113" name="Connecteur droit avec flèche 112">
            <a:extLst>
              <a:ext uri="{FF2B5EF4-FFF2-40B4-BE49-F238E27FC236}">
                <a16:creationId xmlns:a16="http://schemas.microsoft.com/office/drawing/2014/main" id="{65254464-CF47-4A24-8A1A-92FD40CABE8A}"/>
              </a:ext>
            </a:extLst>
          </p:cNvPr>
          <p:cNvCxnSpPr/>
          <p:nvPr/>
        </p:nvCxnSpPr>
        <p:spPr bwMode="auto">
          <a:xfrm flipH="1" flipV="1">
            <a:off x="8659955" y="1604669"/>
            <a:ext cx="1036724" cy="875592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8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Image 5">
            <a:extLst>
              <a:ext uri="{FF2B5EF4-FFF2-40B4-BE49-F238E27FC236}">
                <a16:creationId xmlns:a16="http://schemas.microsoft.com/office/drawing/2014/main" id="{598A02D0-ED53-47FA-ABC1-95612EEE0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4" t="19764" r="29421" b="19979"/>
          <a:stretch/>
        </p:blipFill>
        <p:spPr bwMode="auto">
          <a:xfrm>
            <a:off x="7269932" y="1720156"/>
            <a:ext cx="4200808" cy="4110274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4171F5A9-6C34-4837-9C96-F8D1A3F1C427}"/>
              </a:ext>
            </a:extLst>
          </p:cNvPr>
          <p:cNvSpPr/>
          <p:nvPr/>
        </p:nvSpPr>
        <p:spPr>
          <a:xfrm>
            <a:off x="871538" y="-12700"/>
            <a:ext cx="11320462" cy="1368425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0" name="Rectangle 1">
            <a:extLst>
              <a:ext uri="{FF2B5EF4-FFF2-40B4-BE49-F238E27FC236}">
                <a16:creationId xmlns:a16="http://schemas.microsoft.com/office/drawing/2014/main" id="{4AE1C74F-E627-41EE-B33F-75B0E61EB25B}"/>
              </a:ext>
            </a:extLst>
          </p:cNvPr>
          <p:cNvSpPr/>
          <p:nvPr/>
        </p:nvSpPr>
        <p:spPr>
          <a:xfrm>
            <a:off x="-11113" y="-12700"/>
            <a:ext cx="1497013" cy="6870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42" name="Rectangle 2">
            <a:extLst>
              <a:ext uri="{FF2B5EF4-FFF2-40B4-BE49-F238E27FC236}">
                <a16:creationId xmlns:a16="http://schemas.microsoft.com/office/drawing/2014/main" id="{88095D96-0C74-4818-8E4F-7FBB42BE6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338" y="104775"/>
            <a:ext cx="92964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Les différentes échelles de la pollution</a:t>
            </a:r>
          </a:p>
        </p:txBody>
      </p:sp>
      <p:sp>
        <p:nvSpPr>
          <p:cNvPr id="15" name="Locale">
            <a:extLst>
              <a:ext uri="{FF2B5EF4-FFF2-40B4-BE49-F238E27FC236}">
                <a16:creationId xmlns:a16="http://schemas.microsoft.com/office/drawing/2014/main" id="{B46AC77F-B1BE-456A-997D-8EAA010D5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1888" y="1719263"/>
            <a:ext cx="3360737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b="1" dirty="0">
                <a:solidFill>
                  <a:srgbClr val="FF3300"/>
                </a:solidFill>
                <a:latin typeface="+mn-lt"/>
                <a:cs typeface="Arial" panose="020B0604020202020204" pitchFamily="34" charset="0"/>
              </a:rPr>
              <a:t>Locale (50 km)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400" dirty="0">
                <a:solidFill>
                  <a:srgbClr val="FF3300"/>
                </a:solidFill>
                <a:latin typeface="+mn-lt"/>
                <a:cs typeface="Arial" panose="020B0604020202020204" pitchFamily="34" charset="0"/>
              </a:rPr>
              <a:t>Proximité immédiate des sources</a:t>
            </a:r>
          </a:p>
        </p:txBody>
      </p:sp>
      <p:sp>
        <p:nvSpPr>
          <p:cNvPr id="17" name="rond rouge">
            <a:extLst>
              <a:ext uri="{FF2B5EF4-FFF2-40B4-BE49-F238E27FC236}">
                <a16:creationId xmlns:a16="http://schemas.microsoft.com/office/drawing/2014/main" id="{554DC84A-F803-4D57-B478-CE6F719554E4}"/>
              </a:ext>
            </a:extLst>
          </p:cNvPr>
          <p:cNvSpPr/>
          <p:nvPr/>
        </p:nvSpPr>
        <p:spPr bwMode="auto">
          <a:xfrm>
            <a:off x="1844675" y="1835150"/>
            <a:ext cx="544513" cy="52705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20" name="rond bleu">
            <a:extLst>
              <a:ext uri="{FF2B5EF4-FFF2-40B4-BE49-F238E27FC236}">
                <a16:creationId xmlns:a16="http://schemas.microsoft.com/office/drawing/2014/main" id="{E0013BCF-482F-4762-B8D2-C7D9F256DE62}"/>
              </a:ext>
            </a:extLst>
          </p:cNvPr>
          <p:cNvSpPr/>
          <p:nvPr/>
        </p:nvSpPr>
        <p:spPr bwMode="auto">
          <a:xfrm>
            <a:off x="1828800" y="3340100"/>
            <a:ext cx="571500" cy="509588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Régionale">
            <a:extLst>
              <a:ext uri="{FF2B5EF4-FFF2-40B4-BE49-F238E27FC236}">
                <a16:creationId xmlns:a16="http://schemas.microsoft.com/office/drawing/2014/main" id="{2EF54BD0-F875-4DCA-9504-C6C73A135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050" y="3255963"/>
            <a:ext cx="359568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Régionale (1000 km)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400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Pollution photochimique Ozone au sol / Pluies acides</a:t>
            </a:r>
          </a:p>
        </p:txBody>
      </p:sp>
      <p:sp>
        <p:nvSpPr>
          <p:cNvPr id="25" name="rond jaune">
            <a:extLst>
              <a:ext uri="{FF2B5EF4-FFF2-40B4-BE49-F238E27FC236}">
                <a16:creationId xmlns:a16="http://schemas.microsoft.com/office/drawing/2014/main" id="{1BCD58BE-D324-4E14-B7DA-F7CC1F5E36A3}"/>
              </a:ext>
            </a:extLst>
          </p:cNvPr>
          <p:cNvSpPr/>
          <p:nvPr/>
        </p:nvSpPr>
        <p:spPr bwMode="auto">
          <a:xfrm>
            <a:off x="1835150" y="4876800"/>
            <a:ext cx="579438" cy="50165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noFill/>
          <a:ln w="38100">
            <a:solidFill>
              <a:schemeClr val="accent4"/>
            </a:solidFill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7" name="Planétaire">
            <a:extLst>
              <a:ext uri="{FF2B5EF4-FFF2-40B4-BE49-F238E27FC236}">
                <a16:creationId xmlns:a16="http://schemas.microsoft.com/office/drawing/2014/main" id="{FDCFEE96-EE6F-47F1-A4C0-4F208A9FA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0" y="4778375"/>
            <a:ext cx="4222750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b="1" dirty="0">
                <a:solidFill>
                  <a:schemeClr val="accent4"/>
                </a:solidFill>
                <a:latin typeface="+mn-lt"/>
                <a:cs typeface="Arial" panose="020B0604020202020204" pitchFamily="34" charset="0"/>
              </a:rPr>
              <a:t>Planétaire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2400" dirty="0">
                <a:solidFill>
                  <a:schemeClr val="accent4"/>
                </a:solidFill>
                <a:cs typeface="Calibri" panose="020F0502020204030204" pitchFamily="34" charset="0"/>
              </a:rPr>
              <a:t>Effet de serre</a:t>
            </a:r>
            <a:br>
              <a:rPr lang="fr-FR" altLang="fr-FR" sz="2400" dirty="0">
                <a:solidFill>
                  <a:schemeClr val="accent4"/>
                </a:solidFill>
                <a:cs typeface="Calibri" panose="020F0502020204030204" pitchFamily="34" charset="0"/>
              </a:rPr>
            </a:br>
            <a:r>
              <a:rPr lang="fr-FR" altLang="fr-FR" sz="2400" dirty="0">
                <a:solidFill>
                  <a:schemeClr val="accent4"/>
                </a:solidFill>
                <a:cs typeface="Calibri" panose="020F0502020204030204" pitchFamily="34" charset="0"/>
              </a:rPr>
              <a:t>Trou dans la couche d’ozone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fr-FR" altLang="fr-FR" sz="3200" b="1" dirty="0">
              <a:latin typeface="+mn-lt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fr-FR" altLang="fr-FR" sz="25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4834" name="Oval rouge">
            <a:extLst>
              <a:ext uri="{FF2B5EF4-FFF2-40B4-BE49-F238E27FC236}">
                <a16:creationId xmlns:a16="http://schemas.microsoft.com/office/drawing/2014/main" id="{B292A043-344F-4CFC-B4C3-DF282EDD3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9963" y="2674938"/>
            <a:ext cx="409575" cy="33655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17" tIns="45709" rIns="91417" bIns="45709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" name="Oval bleu">
            <a:extLst>
              <a:ext uri="{FF2B5EF4-FFF2-40B4-BE49-F238E27FC236}">
                <a16:creationId xmlns:a16="http://schemas.microsoft.com/office/drawing/2014/main" id="{96A33774-073A-47D2-8D71-0256CDAA1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063" y="2362200"/>
            <a:ext cx="939800" cy="849313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17" tIns="45709" rIns="91417" bIns="45709" anchor="ctr"/>
          <a:lstStyle/>
          <a:p>
            <a:pPr eaLnBrk="1" hangingPunct="1">
              <a:defRPr/>
            </a:pPr>
            <a:endParaRPr lang="fr-FR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5" name="Oval jaune">
            <a:extLst>
              <a:ext uri="{FF2B5EF4-FFF2-40B4-BE49-F238E27FC236}">
                <a16:creationId xmlns:a16="http://schemas.microsoft.com/office/drawing/2014/main" id="{169E15E1-17C3-4BCA-B163-FBE31E086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4700" y="1631950"/>
            <a:ext cx="4481513" cy="4278313"/>
          </a:xfrm>
          <a:prstGeom prst="ellipse">
            <a:avLst/>
          </a:prstGeom>
          <a:noFill/>
          <a:ln w="38100">
            <a:solidFill>
              <a:schemeClr val="accent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17" tIns="45709" rIns="91417" bIns="45709" anchor="ctr"/>
          <a:lstStyle/>
          <a:p>
            <a:pPr eaLnBrk="1" hangingPunct="1">
              <a:defRPr/>
            </a:pPr>
            <a:endParaRPr lang="fr-FR">
              <a:solidFill>
                <a:srgbClr val="AC8A41"/>
              </a:solidFill>
              <a:latin typeface="Arial" pitchFamily="34" charset="0"/>
            </a:endParaRPr>
          </a:p>
        </p:txBody>
      </p:sp>
      <p:grpSp>
        <p:nvGrpSpPr>
          <p:cNvPr id="62479" name="Groupe 63">
            <a:extLst>
              <a:ext uri="{FF2B5EF4-FFF2-40B4-BE49-F238E27FC236}">
                <a16:creationId xmlns:a16="http://schemas.microsoft.com/office/drawing/2014/main" id="{95DEC71A-C501-4E63-AC65-01217D090A76}"/>
              </a:ext>
            </a:extLst>
          </p:cNvPr>
          <p:cNvGrpSpPr>
            <a:grpSpLocks/>
          </p:cNvGrpSpPr>
          <p:nvPr/>
        </p:nvGrpSpPr>
        <p:grpSpPr bwMode="auto">
          <a:xfrm>
            <a:off x="184150" y="1125538"/>
            <a:ext cx="1158875" cy="4846637"/>
            <a:chOff x="7302947" y="526871"/>
            <a:chExt cx="1230993" cy="5818154"/>
          </a:xfrm>
        </p:grpSpPr>
        <p:grpSp>
          <p:nvGrpSpPr>
            <p:cNvPr id="62482" name="Groupe 64">
              <a:extLst>
                <a:ext uri="{FF2B5EF4-FFF2-40B4-BE49-F238E27FC236}">
                  <a16:creationId xmlns:a16="http://schemas.microsoft.com/office/drawing/2014/main" id="{5D927818-DF25-4E29-82BC-94641B778F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7625" y="526871"/>
              <a:ext cx="559109" cy="1363576"/>
              <a:chOff x="1705168" y="748754"/>
              <a:chExt cx="559109" cy="1363576"/>
            </a:xfrm>
          </p:grpSpPr>
          <p:grpSp>
            <p:nvGrpSpPr>
              <p:cNvPr id="62499" name="Groupe 81">
                <a:extLst>
                  <a:ext uri="{FF2B5EF4-FFF2-40B4-BE49-F238E27FC236}">
                    <a16:creationId xmlns:a16="http://schemas.microsoft.com/office/drawing/2014/main" id="{77FBB0E0-A5DB-4A4D-9463-6759DDC5BA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05168" y="1550452"/>
                <a:ext cx="512653" cy="561878"/>
                <a:chOff x="1629081" y="1917825"/>
                <a:chExt cx="512653" cy="561878"/>
              </a:xfrm>
            </p:grpSpPr>
            <p:sp>
              <p:nvSpPr>
                <p:cNvPr id="71" name="Ellipse 70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F3F8C78D-28FF-4C26-9F43-810C00265E52}"/>
                    </a:ext>
                  </a:extLst>
                </p:cNvPr>
                <p:cNvSpPr/>
                <p:nvPr/>
              </p:nvSpPr>
              <p:spPr>
                <a:xfrm>
                  <a:off x="1628406" y="1918434"/>
                  <a:ext cx="497457" cy="5621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A59CF">
                        <a:tint val="66000"/>
                        <a:satMod val="160000"/>
                      </a:srgbClr>
                    </a:gs>
                    <a:gs pos="50000">
                      <a:srgbClr val="6A59CF">
                        <a:tint val="44500"/>
                        <a:satMod val="160000"/>
                      </a:srgbClr>
                    </a:gs>
                    <a:gs pos="100000">
                      <a:srgbClr val="6A59C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n>
                  <a:solidFill>
                    <a:srgbClr val="9C5BCD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62504" name="ZoneTexte 86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B6E6C9FD-6F09-46C5-86E5-AF015A8B17B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6097" y="1968173"/>
                  <a:ext cx="425637" cy="3815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600" b="1">
                      <a:solidFill>
                        <a:srgbClr val="9C5BCD"/>
                      </a:solidFill>
                    </a:rPr>
                    <a:t>S</a:t>
                  </a:r>
                  <a:r>
                    <a:rPr lang="fr-FR" altLang="fr-FR" sz="1600" b="1" baseline="-25000">
                      <a:solidFill>
                        <a:srgbClr val="9C5BCD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62500" name="Groupe 82">
                <a:extLst>
                  <a:ext uri="{FF2B5EF4-FFF2-40B4-BE49-F238E27FC236}">
                    <a16:creationId xmlns:a16="http://schemas.microsoft.com/office/drawing/2014/main" id="{74DC205E-23AE-4433-BD59-352E1C0EB39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1232" y="748754"/>
                <a:ext cx="513045" cy="527373"/>
                <a:chOff x="1675145" y="304231"/>
                <a:chExt cx="513045" cy="527373"/>
              </a:xfrm>
            </p:grpSpPr>
            <p:sp>
              <p:nvSpPr>
                <p:cNvPr id="69" name="Ellipse 68">
                  <a:hlinkClick r:id="rId5" action="ppaction://hlinksldjump"/>
                  <a:extLst>
                    <a:ext uri="{FF2B5EF4-FFF2-40B4-BE49-F238E27FC236}">
                      <a16:creationId xmlns:a16="http://schemas.microsoft.com/office/drawing/2014/main" id="{739DCAAF-068D-489E-9CCE-7074C4796123}"/>
                    </a:ext>
                  </a:extLst>
                </p:cNvPr>
                <p:cNvSpPr/>
                <p:nvPr/>
              </p:nvSpPr>
              <p:spPr>
                <a:xfrm>
                  <a:off x="1619976" y="304231"/>
                  <a:ext cx="553104" cy="527883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70" name="ZoneTexte 69">
                  <a:hlinkClick r:id="rId5" action="ppaction://hlinksldjump"/>
                  <a:extLst>
                    <a:ext uri="{FF2B5EF4-FFF2-40B4-BE49-F238E27FC236}">
                      <a16:creationId xmlns:a16="http://schemas.microsoft.com/office/drawing/2014/main" id="{C760A26C-51F7-4C2A-A746-2775B62B72F5}"/>
                    </a:ext>
                  </a:extLst>
                </p:cNvPr>
                <p:cNvSpPr txBox="1"/>
                <p:nvPr/>
              </p:nvSpPr>
              <p:spPr>
                <a:xfrm>
                  <a:off x="1707663" y="355685"/>
                  <a:ext cx="480593" cy="381144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1</a:t>
                  </a:r>
                </a:p>
              </p:txBody>
            </p:sp>
          </p:grpSp>
        </p:grpSp>
        <p:sp>
          <p:nvSpPr>
            <p:cNvPr id="51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2947" y="1885647"/>
              <a:ext cx="1230993" cy="625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CAUSES DE LA POLLUTION ATMOSPHÉRIQUE</a:t>
              </a:r>
            </a:p>
          </p:txBody>
        </p:sp>
        <p:grpSp>
          <p:nvGrpSpPr>
            <p:cNvPr id="62484" name="Groupe 66">
              <a:extLst>
                <a:ext uri="{FF2B5EF4-FFF2-40B4-BE49-F238E27FC236}">
                  <a16:creationId xmlns:a16="http://schemas.microsoft.com/office/drawing/2014/main" id="{6A98C929-729D-441F-932E-8E76061C13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76148" y="2557308"/>
              <a:ext cx="513046" cy="561877"/>
              <a:chOff x="258381" y="1077342"/>
              <a:chExt cx="513046" cy="561877"/>
            </a:xfrm>
          </p:grpSpPr>
          <p:sp>
            <p:nvSpPr>
              <p:cNvPr id="65" name="Ellipse 64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2AD047FA-BCFF-46BC-A2E4-3527ADC0F907}"/>
                  </a:ext>
                </a:extLst>
              </p:cNvPr>
              <p:cNvSpPr/>
              <p:nvPr/>
            </p:nvSpPr>
            <p:spPr>
              <a:xfrm>
                <a:off x="258360" y="1076493"/>
                <a:ext cx="497457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6" name="ZoneTexte 65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AB9B831A-2601-4B88-BC97-3DCC7B4C5C21}"/>
                  </a:ext>
                </a:extLst>
              </p:cNvPr>
              <p:cNvSpPr txBox="1"/>
              <p:nvPr/>
            </p:nvSpPr>
            <p:spPr>
              <a:xfrm>
                <a:off x="346047" y="11279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3</a:t>
                </a:r>
              </a:p>
            </p:txBody>
          </p:sp>
        </p:grpSp>
        <p:grpSp>
          <p:nvGrpSpPr>
            <p:cNvPr id="62485" name="Groupe 67">
              <a:extLst>
                <a:ext uri="{FF2B5EF4-FFF2-40B4-BE49-F238E27FC236}">
                  <a16:creationId xmlns:a16="http://schemas.microsoft.com/office/drawing/2014/main" id="{0EB818DC-8871-47B2-B62D-12AAD39524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26908" y="3370118"/>
              <a:ext cx="513048" cy="561877"/>
              <a:chOff x="220715" y="1076845"/>
              <a:chExt cx="513048" cy="561877"/>
            </a:xfrm>
          </p:grpSpPr>
          <p:sp>
            <p:nvSpPr>
              <p:cNvPr id="63" name="Ellipse 62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090538AD-5184-4DB4-AF7F-5DC70F2037FF}"/>
                  </a:ext>
                </a:extLst>
              </p:cNvPr>
              <p:cNvSpPr/>
              <p:nvPr/>
            </p:nvSpPr>
            <p:spPr>
              <a:xfrm>
                <a:off x="221032" y="1076928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4" name="ZoneTexte 63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1342D9C-3094-456D-9449-19864E64D775}"/>
                  </a:ext>
                </a:extLst>
              </p:cNvPr>
              <p:cNvSpPr txBox="1"/>
              <p:nvPr/>
            </p:nvSpPr>
            <p:spPr>
              <a:xfrm>
                <a:off x="308719" y="1128382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62486" name="Groupe 68">
              <a:extLst>
                <a:ext uri="{FF2B5EF4-FFF2-40B4-BE49-F238E27FC236}">
                  <a16:creationId xmlns:a16="http://schemas.microsoft.com/office/drawing/2014/main" id="{59D29121-14D8-464A-9A22-2193C31830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90377" y="4179753"/>
              <a:ext cx="513045" cy="561877"/>
              <a:chOff x="172610" y="1077516"/>
              <a:chExt cx="513045" cy="561877"/>
            </a:xfrm>
          </p:grpSpPr>
          <p:sp>
            <p:nvSpPr>
              <p:cNvPr id="61" name="Ellipse 60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8F13A4D3-83FC-47C8-8E32-07EE98AE002D}"/>
                  </a:ext>
                </a:extLst>
              </p:cNvPr>
              <p:cNvSpPr/>
              <p:nvPr/>
            </p:nvSpPr>
            <p:spPr>
              <a:xfrm>
                <a:off x="172359" y="1077893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2" name="ZoneTexte 61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94AE5131-DAAB-4093-993A-3E75DBB065F4}"/>
                  </a:ext>
                </a:extLst>
              </p:cNvPr>
              <p:cNvSpPr txBox="1"/>
              <p:nvPr/>
            </p:nvSpPr>
            <p:spPr>
              <a:xfrm>
                <a:off x="260047" y="11293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62487" name="Groupe 69">
              <a:extLst>
                <a:ext uri="{FF2B5EF4-FFF2-40B4-BE49-F238E27FC236}">
                  <a16:creationId xmlns:a16="http://schemas.microsoft.com/office/drawing/2014/main" id="{CC9D8DF2-554F-4F92-89E1-5B881E0808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42724" y="4981450"/>
              <a:ext cx="513046" cy="561877"/>
              <a:chOff x="124957" y="1076428"/>
              <a:chExt cx="513046" cy="561877"/>
            </a:xfrm>
          </p:grpSpPr>
          <p:sp>
            <p:nvSpPr>
              <p:cNvPr id="59" name="Ellipse 5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AAE417EC-80F8-45EA-8F66-E359494719E4}"/>
                  </a:ext>
                </a:extLst>
              </p:cNvPr>
              <p:cNvSpPr/>
              <p:nvPr/>
            </p:nvSpPr>
            <p:spPr>
              <a:xfrm>
                <a:off x="125143" y="1075510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0" name="ZoneTexte 5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6EAD2606-A8AA-4452-AC8F-592B381EB8CA}"/>
                  </a:ext>
                </a:extLst>
              </p:cNvPr>
              <p:cNvSpPr txBox="1"/>
              <p:nvPr/>
            </p:nvSpPr>
            <p:spPr>
              <a:xfrm>
                <a:off x="212830" y="1126965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62488" name="Groupe 70">
              <a:extLst>
                <a:ext uri="{FF2B5EF4-FFF2-40B4-BE49-F238E27FC236}">
                  <a16:creationId xmlns:a16="http://schemas.microsoft.com/office/drawing/2014/main" id="{DBF884AB-18A1-420E-85ED-5D0FD94184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5073" y="5783148"/>
              <a:ext cx="513046" cy="561877"/>
              <a:chOff x="77306" y="1077236"/>
              <a:chExt cx="513046" cy="561877"/>
            </a:xfrm>
          </p:grpSpPr>
          <p:sp>
            <p:nvSpPr>
              <p:cNvPr id="57" name="Ellipse 56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CD06EB8E-C70F-47DD-8B96-F866BF36EF5F}"/>
                  </a:ext>
                </a:extLst>
              </p:cNvPr>
              <p:cNvSpPr/>
              <p:nvPr/>
            </p:nvSpPr>
            <p:spPr>
              <a:xfrm>
                <a:off x="77926" y="1076927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8" name="ZoneTexte 57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1BF24541-85C4-4B4B-AB7B-67345FBAF191}"/>
                  </a:ext>
                </a:extLst>
              </p:cNvPr>
              <p:cNvSpPr txBox="1"/>
              <p:nvPr/>
            </p:nvSpPr>
            <p:spPr>
              <a:xfrm>
                <a:off x="165614" y="1128381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</p:grpSp>
      <p:pic>
        <p:nvPicPr>
          <p:cNvPr id="62480" name="Image 1">
            <a:extLst>
              <a:ext uri="{FF2B5EF4-FFF2-40B4-BE49-F238E27FC236}">
                <a16:creationId xmlns:a16="http://schemas.microsoft.com/office/drawing/2014/main" id="{9D13641A-5B62-4092-9C00-7B6A0467A7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Espace réservé du numéro de diapositive 1">
            <a:extLst>
              <a:ext uri="{FF2B5EF4-FFF2-40B4-BE49-F238E27FC236}">
                <a16:creationId xmlns:a16="http://schemas.microsoft.com/office/drawing/2014/main" id="{5E25537F-C1AA-4384-8413-0D27CF11D6C3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44651409-B27E-4F20-9AAF-A96CB887D255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33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4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7" grpId="0"/>
      <p:bldP spid="34834" grpId="0" animBg="1"/>
      <p:bldP spid="34" grpId="0" animBg="1"/>
      <p:bldP spid="3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7">
            <a:hlinkClick r:id="rId3" action="ppaction://hlinksldjump"/>
            <a:extLst>
              <a:ext uri="{FF2B5EF4-FFF2-40B4-BE49-F238E27FC236}">
                <a16:creationId xmlns:a16="http://schemas.microsoft.com/office/drawing/2014/main" id="{38E06817-3072-421E-A676-98C7684C4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58" y="5883393"/>
            <a:ext cx="781131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ZoneTexte 13">
            <a:extLst>
              <a:ext uri="{FF2B5EF4-FFF2-40B4-BE49-F238E27FC236}">
                <a16:creationId xmlns:a16="http://schemas.microsoft.com/office/drawing/2014/main" id="{9194640C-4A5B-44A8-BBE1-D303A1B01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898" y="3230359"/>
            <a:ext cx="4972567" cy="2078038"/>
          </a:xfrm>
          <a:custGeom>
            <a:avLst/>
            <a:gdLst>
              <a:gd name="connsiteX0" fmla="*/ 0 w 4449575"/>
              <a:gd name="connsiteY0" fmla="*/ 221342 h 1328023"/>
              <a:gd name="connsiteX1" fmla="*/ 221342 w 4449575"/>
              <a:gd name="connsiteY1" fmla="*/ 0 h 1328023"/>
              <a:gd name="connsiteX2" fmla="*/ 4228233 w 4449575"/>
              <a:gd name="connsiteY2" fmla="*/ 0 h 1328023"/>
              <a:gd name="connsiteX3" fmla="*/ 4449575 w 4449575"/>
              <a:gd name="connsiteY3" fmla="*/ 221342 h 1328023"/>
              <a:gd name="connsiteX4" fmla="*/ 4449575 w 4449575"/>
              <a:gd name="connsiteY4" fmla="*/ 1106681 h 1328023"/>
              <a:gd name="connsiteX5" fmla="*/ 4228233 w 4449575"/>
              <a:gd name="connsiteY5" fmla="*/ 1328023 h 1328023"/>
              <a:gd name="connsiteX6" fmla="*/ 221342 w 4449575"/>
              <a:gd name="connsiteY6" fmla="*/ 1328023 h 1328023"/>
              <a:gd name="connsiteX7" fmla="*/ 0 w 4449575"/>
              <a:gd name="connsiteY7" fmla="*/ 1106681 h 1328023"/>
              <a:gd name="connsiteX8" fmla="*/ 0 w 4449575"/>
              <a:gd name="connsiteY8" fmla="*/ 221342 h 1328023"/>
              <a:gd name="connsiteX0" fmla="*/ 0 w 4449575"/>
              <a:gd name="connsiteY0" fmla="*/ 294914 h 1401595"/>
              <a:gd name="connsiteX1" fmla="*/ 746859 w 4449575"/>
              <a:gd name="connsiteY1" fmla="*/ 0 h 1401595"/>
              <a:gd name="connsiteX2" fmla="*/ 4228233 w 4449575"/>
              <a:gd name="connsiteY2" fmla="*/ 73572 h 1401595"/>
              <a:gd name="connsiteX3" fmla="*/ 4449575 w 4449575"/>
              <a:gd name="connsiteY3" fmla="*/ 294914 h 1401595"/>
              <a:gd name="connsiteX4" fmla="*/ 4449575 w 4449575"/>
              <a:gd name="connsiteY4" fmla="*/ 1180253 h 1401595"/>
              <a:gd name="connsiteX5" fmla="*/ 4228233 w 4449575"/>
              <a:gd name="connsiteY5" fmla="*/ 1401595 h 1401595"/>
              <a:gd name="connsiteX6" fmla="*/ 221342 w 4449575"/>
              <a:gd name="connsiteY6" fmla="*/ 1401595 h 1401595"/>
              <a:gd name="connsiteX7" fmla="*/ 0 w 4449575"/>
              <a:gd name="connsiteY7" fmla="*/ 1180253 h 1401595"/>
              <a:gd name="connsiteX8" fmla="*/ 0 w 4449575"/>
              <a:gd name="connsiteY8" fmla="*/ 294914 h 1401595"/>
              <a:gd name="connsiteX0" fmla="*/ 31531 w 4449575"/>
              <a:gd name="connsiteY0" fmla="*/ 452569 h 1401595"/>
              <a:gd name="connsiteX1" fmla="*/ 746859 w 4449575"/>
              <a:gd name="connsiteY1" fmla="*/ 0 h 1401595"/>
              <a:gd name="connsiteX2" fmla="*/ 4228233 w 4449575"/>
              <a:gd name="connsiteY2" fmla="*/ 73572 h 1401595"/>
              <a:gd name="connsiteX3" fmla="*/ 4449575 w 4449575"/>
              <a:gd name="connsiteY3" fmla="*/ 294914 h 1401595"/>
              <a:gd name="connsiteX4" fmla="*/ 4449575 w 4449575"/>
              <a:gd name="connsiteY4" fmla="*/ 1180253 h 1401595"/>
              <a:gd name="connsiteX5" fmla="*/ 4228233 w 4449575"/>
              <a:gd name="connsiteY5" fmla="*/ 1401595 h 1401595"/>
              <a:gd name="connsiteX6" fmla="*/ 221342 w 4449575"/>
              <a:gd name="connsiteY6" fmla="*/ 1401595 h 1401595"/>
              <a:gd name="connsiteX7" fmla="*/ 0 w 4449575"/>
              <a:gd name="connsiteY7" fmla="*/ 1180253 h 1401595"/>
              <a:gd name="connsiteX8" fmla="*/ 31531 w 4449575"/>
              <a:gd name="connsiteY8" fmla="*/ 452569 h 1401595"/>
              <a:gd name="connsiteX0" fmla="*/ 31531 w 4449575"/>
              <a:gd name="connsiteY0" fmla="*/ 452569 h 1401595"/>
              <a:gd name="connsiteX1" fmla="*/ 746859 w 4449575"/>
              <a:gd name="connsiteY1" fmla="*/ 0 h 1401595"/>
              <a:gd name="connsiteX2" fmla="*/ 4228233 w 4449575"/>
              <a:gd name="connsiteY2" fmla="*/ 73572 h 1401595"/>
              <a:gd name="connsiteX3" fmla="*/ 4449575 w 4449575"/>
              <a:gd name="connsiteY3" fmla="*/ 294914 h 1401595"/>
              <a:gd name="connsiteX4" fmla="*/ 4449575 w 4449575"/>
              <a:gd name="connsiteY4" fmla="*/ 1180253 h 1401595"/>
              <a:gd name="connsiteX5" fmla="*/ 4228233 w 4449575"/>
              <a:gd name="connsiteY5" fmla="*/ 1401595 h 1401595"/>
              <a:gd name="connsiteX6" fmla="*/ 221342 w 4449575"/>
              <a:gd name="connsiteY6" fmla="*/ 1401595 h 1401595"/>
              <a:gd name="connsiteX7" fmla="*/ 0 w 4449575"/>
              <a:gd name="connsiteY7" fmla="*/ 1180253 h 1401595"/>
              <a:gd name="connsiteX8" fmla="*/ 31531 w 4449575"/>
              <a:gd name="connsiteY8" fmla="*/ 452569 h 1401595"/>
              <a:gd name="connsiteX0" fmla="*/ 0 w 4418044"/>
              <a:gd name="connsiteY0" fmla="*/ 452569 h 1401595"/>
              <a:gd name="connsiteX1" fmla="*/ 715328 w 4418044"/>
              <a:gd name="connsiteY1" fmla="*/ 0 h 1401595"/>
              <a:gd name="connsiteX2" fmla="*/ 4196702 w 4418044"/>
              <a:gd name="connsiteY2" fmla="*/ 73572 h 1401595"/>
              <a:gd name="connsiteX3" fmla="*/ 4418044 w 4418044"/>
              <a:gd name="connsiteY3" fmla="*/ 294914 h 1401595"/>
              <a:gd name="connsiteX4" fmla="*/ 4418044 w 4418044"/>
              <a:gd name="connsiteY4" fmla="*/ 1180253 h 1401595"/>
              <a:gd name="connsiteX5" fmla="*/ 4196702 w 4418044"/>
              <a:gd name="connsiteY5" fmla="*/ 1401595 h 1401595"/>
              <a:gd name="connsiteX6" fmla="*/ 189811 w 4418044"/>
              <a:gd name="connsiteY6" fmla="*/ 1401595 h 1401595"/>
              <a:gd name="connsiteX7" fmla="*/ 63062 w 4418044"/>
              <a:gd name="connsiteY7" fmla="*/ 1180253 h 1401595"/>
              <a:gd name="connsiteX8" fmla="*/ 0 w 4418044"/>
              <a:gd name="connsiteY8" fmla="*/ 452569 h 1401595"/>
              <a:gd name="connsiteX0" fmla="*/ 0 w 4418044"/>
              <a:gd name="connsiteY0" fmla="*/ 452569 h 1433126"/>
              <a:gd name="connsiteX1" fmla="*/ 715328 w 4418044"/>
              <a:gd name="connsiteY1" fmla="*/ 0 h 1433126"/>
              <a:gd name="connsiteX2" fmla="*/ 4196702 w 4418044"/>
              <a:gd name="connsiteY2" fmla="*/ 73572 h 1433126"/>
              <a:gd name="connsiteX3" fmla="*/ 4418044 w 4418044"/>
              <a:gd name="connsiteY3" fmla="*/ 294914 h 1433126"/>
              <a:gd name="connsiteX4" fmla="*/ 4418044 w 4418044"/>
              <a:gd name="connsiteY4" fmla="*/ 1180253 h 1433126"/>
              <a:gd name="connsiteX5" fmla="*/ 4196702 w 4418044"/>
              <a:gd name="connsiteY5" fmla="*/ 1401595 h 1433126"/>
              <a:gd name="connsiteX6" fmla="*/ 589204 w 4418044"/>
              <a:gd name="connsiteY6" fmla="*/ 1433126 h 1433126"/>
              <a:gd name="connsiteX7" fmla="*/ 63062 w 4418044"/>
              <a:gd name="connsiteY7" fmla="*/ 1180253 h 1433126"/>
              <a:gd name="connsiteX8" fmla="*/ 0 w 4418044"/>
              <a:gd name="connsiteY8" fmla="*/ 452569 h 1433126"/>
              <a:gd name="connsiteX0" fmla="*/ 0 w 4418044"/>
              <a:gd name="connsiteY0" fmla="*/ 452569 h 1433126"/>
              <a:gd name="connsiteX1" fmla="*/ 715328 w 4418044"/>
              <a:gd name="connsiteY1" fmla="*/ 0 h 1433126"/>
              <a:gd name="connsiteX2" fmla="*/ 4196702 w 4418044"/>
              <a:gd name="connsiteY2" fmla="*/ 73572 h 1433126"/>
              <a:gd name="connsiteX3" fmla="*/ 4418044 w 4418044"/>
              <a:gd name="connsiteY3" fmla="*/ 294914 h 1433126"/>
              <a:gd name="connsiteX4" fmla="*/ 4418044 w 4418044"/>
              <a:gd name="connsiteY4" fmla="*/ 1180253 h 1433126"/>
              <a:gd name="connsiteX5" fmla="*/ 4196702 w 4418044"/>
              <a:gd name="connsiteY5" fmla="*/ 1401595 h 1433126"/>
              <a:gd name="connsiteX6" fmla="*/ 589204 w 4418044"/>
              <a:gd name="connsiteY6" fmla="*/ 1433126 h 1433126"/>
              <a:gd name="connsiteX7" fmla="*/ 136635 w 4418044"/>
              <a:gd name="connsiteY7" fmla="*/ 1085659 h 1433126"/>
              <a:gd name="connsiteX8" fmla="*/ 0 w 4418044"/>
              <a:gd name="connsiteY8" fmla="*/ 452569 h 1433126"/>
              <a:gd name="connsiteX0" fmla="*/ 0 w 4418044"/>
              <a:gd name="connsiteY0" fmla="*/ 452569 h 1433126"/>
              <a:gd name="connsiteX1" fmla="*/ 715328 w 4418044"/>
              <a:gd name="connsiteY1" fmla="*/ 0 h 1433126"/>
              <a:gd name="connsiteX2" fmla="*/ 4196702 w 4418044"/>
              <a:gd name="connsiteY2" fmla="*/ 73572 h 1433126"/>
              <a:gd name="connsiteX3" fmla="*/ 4418044 w 4418044"/>
              <a:gd name="connsiteY3" fmla="*/ 294914 h 1433126"/>
              <a:gd name="connsiteX4" fmla="*/ 4418044 w 4418044"/>
              <a:gd name="connsiteY4" fmla="*/ 1180253 h 1433126"/>
              <a:gd name="connsiteX5" fmla="*/ 4196702 w 4418044"/>
              <a:gd name="connsiteY5" fmla="*/ 1401595 h 1433126"/>
              <a:gd name="connsiteX6" fmla="*/ 589204 w 4418044"/>
              <a:gd name="connsiteY6" fmla="*/ 1433126 h 1433126"/>
              <a:gd name="connsiteX7" fmla="*/ 136635 w 4418044"/>
              <a:gd name="connsiteY7" fmla="*/ 1085659 h 1433126"/>
              <a:gd name="connsiteX8" fmla="*/ 0 w 4418044"/>
              <a:gd name="connsiteY8" fmla="*/ 452569 h 1433126"/>
              <a:gd name="connsiteX0" fmla="*/ 0 w 4312940"/>
              <a:gd name="connsiteY0" fmla="*/ 442058 h 1433126"/>
              <a:gd name="connsiteX1" fmla="*/ 610224 w 4312940"/>
              <a:gd name="connsiteY1" fmla="*/ 0 h 1433126"/>
              <a:gd name="connsiteX2" fmla="*/ 4091598 w 4312940"/>
              <a:gd name="connsiteY2" fmla="*/ 73572 h 1433126"/>
              <a:gd name="connsiteX3" fmla="*/ 4312940 w 4312940"/>
              <a:gd name="connsiteY3" fmla="*/ 294914 h 1433126"/>
              <a:gd name="connsiteX4" fmla="*/ 4312940 w 4312940"/>
              <a:gd name="connsiteY4" fmla="*/ 1180253 h 1433126"/>
              <a:gd name="connsiteX5" fmla="*/ 4091598 w 4312940"/>
              <a:gd name="connsiteY5" fmla="*/ 1401595 h 1433126"/>
              <a:gd name="connsiteX6" fmla="*/ 484100 w 4312940"/>
              <a:gd name="connsiteY6" fmla="*/ 1433126 h 1433126"/>
              <a:gd name="connsiteX7" fmla="*/ 31531 w 4312940"/>
              <a:gd name="connsiteY7" fmla="*/ 1085659 h 1433126"/>
              <a:gd name="connsiteX8" fmla="*/ 0 w 4312940"/>
              <a:gd name="connsiteY8" fmla="*/ 442058 h 1433126"/>
              <a:gd name="connsiteX0" fmla="*/ 0 w 4312940"/>
              <a:gd name="connsiteY0" fmla="*/ 442058 h 1433126"/>
              <a:gd name="connsiteX1" fmla="*/ 610224 w 4312940"/>
              <a:gd name="connsiteY1" fmla="*/ 0 h 1433126"/>
              <a:gd name="connsiteX2" fmla="*/ 4091598 w 4312940"/>
              <a:gd name="connsiteY2" fmla="*/ 73572 h 1433126"/>
              <a:gd name="connsiteX3" fmla="*/ 4312940 w 4312940"/>
              <a:gd name="connsiteY3" fmla="*/ 294914 h 1433126"/>
              <a:gd name="connsiteX4" fmla="*/ 4312940 w 4312940"/>
              <a:gd name="connsiteY4" fmla="*/ 1180253 h 1433126"/>
              <a:gd name="connsiteX5" fmla="*/ 4091598 w 4312940"/>
              <a:gd name="connsiteY5" fmla="*/ 1401595 h 1433126"/>
              <a:gd name="connsiteX6" fmla="*/ 484100 w 4312940"/>
              <a:gd name="connsiteY6" fmla="*/ 1433126 h 1433126"/>
              <a:gd name="connsiteX7" fmla="*/ 31531 w 4312940"/>
              <a:gd name="connsiteY7" fmla="*/ 1085659 h 1433126"/>
              <a:gd name="connsiteX8" fmla="*/ 0 w 4312940"/>
              <a:gd name="connsiteY8" fmla="*/ 442058 h 1433126"/>
              <a:gd name="connsiteX0" fmla="*/ 27791 w 4340731"/>
              <a:gd name="connsiteY0" fmla="*/ 442058 h 1433126"/>
              <a:gd name="connsiteX1" fmla="*/ 638015 w 4340731"/>
              <a:gd name="connsiteY1" fmla="*/ 0 h 1433126"/>
              <a:gd name="connsiteX2" fmla="*/ 4119389 w 4340731"/>
              <a:gd name="connsiteY2" fmla="*/ 73572 h 1433126"/>
              <a:gd name="connsiteX3" fmla="*/ 4340731 w 4340731"/>
              <a:gd name="connsiteY3" fmla="*/ 294914 h 1433126"/>
              <a:gd name="connsiteX4" fmla="*/ 4340731 w 4340731"/>
              <a:gd name="connsiteY4" fmla="*/ 1180253 h 1433126"/>
              <a:gd name="connsiteX5" fmla="*/ 4119389 w 4340731"/>
              <a:gd name="connsiteY5" fmla="*/ 1401595 h 1433126"/>
              <a:gd name="connsiteX6" fmla="*/ 511891 w 4340731"/>
              <a:gd name="connsiteY6" fmla="*/ 1433126 h 1433126"/>
              <a:gd name="connsiteX7" fmla="*/ 59322 w 4340731"/>
              <a:gd name="connsiteY7" fmla="*/ 1085659 h 1433126"/>
              <a:gd name="connsiteX8" fmla="*/ 27791 w 4340731"/>
              <a:gd name="connsiteY8" fmla="*/ 442058 h 1433126"/>
              <a:gd name="connsiteX0" fmla="*/ 27791 w 4340731"/>
              <a:gd name="connsiteY0" fmla="*/ 442058 h 1433126"/>
              <a:gd name="connsiteX1" fmla="*/ 638015 w 4340731"/>
              <a:gd name="connsiteY1" fmla="*/ 0 h 1433126"/>
              <a:gd name="connsiteX2" fmla="*/ 4119389 w 4340731"/>
              <a:gd name="connsiteY2" fmla="*/ 73572 h 1433126"/>
              <a:gd name="connsiteX3" fmla="*/ 4340731 w 4340731"/>
              <a:gd name="connsiteY3" fmla="*/ 294914 h 1433126"/>
              <a:gd name="connsiteX4" fmla="*/ 4340731 w 4340731"/>
              <a:gd name="connsiteY4" fmla="*/ 1180253 h 1433126"/>
              <a:gd name="connsiteX5" fmla="*/ 4119389 w 4340731"/>
              <a:gd name="connsiteY5" fmla="*/ 1401595 h 1433126"/>
              <a:gd name="connsiteX6" fmla="*/ 511891 w 4340731"/>
              <a:gd name="connsiteY6" fmla="*/ 1433126 h 1433126"/>
              <a:gd name="connsiteX7" fmla="*/ 59322 w 4340731"/>
              <a:gd name="connsiteY7" fmla="*/ 1117191 h 1433126"/>
              <a:gd name="connsiteX8" fmla="*/ 27791 w 4340731"/>
              <a:gd name="connsiteY8" fmla="*/ 442058 h 1433126"/>
              <a:gd name="connsiteX0" fmla="*/ 41875 w 4354815"/>
              <a:gd name="connsiteY0" fmla="*/ 442058 h 1433126"/>
              <a:gd name="connsiteX1" fmla="*/ 652099 w 4354815"/>
              <a:gd name="connsiteY1" fmla="*/ 0 h 1433126"/>
              <a:gd name="connsiteX2" fmla="*/ 4133473 w 4354815"/>
              <a:gd name="connsiteY2" fmla="*/ 73572 h 1433126"/>
              <a:gd name="connsiteX3" fmla="*/ 4354815 w 4354815"/>
              <a:gd name="connsiteY3" fmla="*/ 294914 h 1433126"/>
              <a:gd name="connsiteX4" fmla="*/ 4354815 w 4354815"/>
              <a:gd name="connsiteY4" fmla="*/ 1180253 h 1433126"/>
              <a:gd name="connsiteX5" fmla="*/ 4133473 w 4354815"/>
              <a:gd name="connsiteY5" fmla="*/ 1401595 h 1433126"/>
              <a:gd name="connsiteX6" fmla="*/ 525975 w 4354815"/>
              <a:gd name="connsiteY6" fmla="*/ 1433126 h 1433126"/>
              <a:gd name="connsiteX7" fmla="*/ 73406 w 4354815"/>
              <a:gd name="connsiteY7" fmla="*/ 1117191 h 1433126"/>
              <a:gd name="connsiteX8" fmla="*/ 41875 w 4354815"/>
              <a:gd name="connsiteY8" fmla="*/ 442058 h 1433126"/>
              <a:gd name="connsiteX0" fmla="*/ 41875 w 4354815"/>
              <a:gd name="connsiteY0" fmla="*/ 463079 h 1454147"/>
              <a:gd name="connsiteX1" fmla="*/ 652099 w 4354815"/>
              <a:gd name="connsiteY1" fmla="*/ 21021 h 1454147"/>
              <a:gd name="connsiteX2" fmla="*/ 4028369 w 4354815"/>
              <a:gd name="connsiteY2" fmla="*/ 0 h 1454147"/>
              <a:gd name="connsiteX3" fmla="*/ 4354815 w 4354815"/>
              <a:gd name="connsiteY3" fmla="*/ 315935 h 1454147"/>
              <a:gd name="connsiteX4" fmla="*/ 4354815 w 4354815"/>
              <a:gd name="connsiteY4" fmla="*/ 1201274 h 1454147"/>
              <a:gd name="connsiteX5" fmla="*/ 4133473 w 4354815"/>
              <a:gd name="connsiteY5" fmla="*/ 1422616 h 1454147"/>
              <a:gd name="connsiteX6" fmla="*/ 525975 w 4354815"/>
              <a:gd name="connsiteY6" fmla="*/ 1454147 h 1454147"/>
              <a:gd name="connsiteX7" fmla="*/ 73406 w 4354815"/>
              <a:gd name="connsiteY7" fmla="*/ 1138212 h 1454147"/>
              <a:gd name="connsiteX8" fmla="*/ 41875 w 4354815"/>
              <a:gd name="connsiteY8" fmla="*/ 463079 h 1454147"/>
              <a:gd name="connsiteX0" fmla="*/ 41875 w 4354815"/>
              <a:gd name="connsiteY0" fmla="*/ 463079 h 1454147"/>
              <a:gd name="connsiteX1" fmla="*/ 652099 w 4354815"/>
              <a:gd name="connsiteY1" fmla="*/ 21021 h 1454147"/>
              <a:gd name="connsiteX2" fmla="*/ 4028369 w 4354815"/>
              <a:gd name="connsiteY2" fmla="*/ 0 h 1454147"/>
              <a:gd name="connsiteX3" fmla="*/ 4354815 w 4354815"/>
              <a:gd name="connsiteY3" fmla="*/ 315935 h 1454147"/>
              <a:gd name="connsiteX4" fmla="*/ 4354815 w 4354815"/>
              <a:gd name="connsiteY4" fmla="*/ 1201274 h 1454147"/>
              <a:gd name="connsiteX5" fmla="*/ 4133473 w 4354815"/>
              <a:gd name="connsiteY5" fmla="*/ 1422616 h 1454147"/>
              <a:gd name="connsiteX6" fmla="*/ 525975 w 4354815"/>
              <a:gd name="connsiteY6" fmla="*/ 1454147 h 1454147"/>
              <a:gd name="connsiteX7" fmla="*/ 73406 w 4354815"/>
              <a:gd name="connsiteY7" fmla="*/ 1138212 h 1454147"/>
              <a:gd name="connsiteX8" fmla="*/ 41875 w 4354815"/>
              <a:gd name="connsiteY8" fmla="*/ 463079 h 1454147"/>
              <a:gd name="connsiteX0" fmla="*/ 41875 w 4365326"/>
              <a:gd name="connsiteY0" fmla="*/ 463079 h 1454147"/>
              <a:gd name="connsiteX1" fmla="*/ 652099 w 4365326"/>
              <a:gd name="connsiteY1" fmla="*/ 21021 h 1454147"/>
              <a:gd name="connsiteX2" fmla="*/ 4028369 w 4365326"/>
              <a:gd name="connsiteY2" fmla="*/ 0 h 1454147"/>
              <a:gd name="connsiteX3" fmla="*/ 4365326 w 4365326"/>
              <a:gd name="connsiteY3" fmla="*/ 536652 h 1454147"/>
              <a:gd name="connsiteX4" fmla="*/ 4354815 w 4365326"/>
              <a:gd name="connsiteY4" fmla="*/ 1201274 h 1454147"/>
              <a:gd name="connsiteX5" fmla="*/ 4133473 w 4365326"/>
              <a:gd name="connsiteY5" fmla="*/ 1422616 h 1454147"/>
              <a:gd name="connsiteX6" fmla="*/ 525975 w 4365326"/>
              <a:gd name="connsiteY6" fmla="*/ 1454147 h 1454147"/>
              <a:gd name="connsiteX7" fmla="*/ 73406 w 4365326"/>
              <a:gd name="connsiteY7" fmla="*/ 1138212 h 1454147"/>
              <a:gd name="connsiteX8" fmla="*/ 41875 w 4365326"/>
              <a:gd name="connsiteY8" fmla="*/ 463079 h 1454147"/>
              <a:gd name="connsiteX0" fmla="*/ 41875 w 4366699"/>
              <a:gd name="connsiteY0" fmla="*/ 463079 h 1454147"/>
              <a:gd name="connsiteX1" fmla="*/ 652099 w 4366699"/>
              <a:gd name="connsiteY1" fmla="*/ 21021 h 1454147"/>
              <a:gd name="connsiteX2" fmla="*/ 4028369 w 4366699"/>
              <a:gd name="connsiteY2" fmla="*/ 0 h 1454147"/>
              <a:gd name="connsiteX3" fmla="*/ 4365326 w 4366699"/>
              <a:gd name="connsiteY3" fmla="*/ 536652 h 1454147"/>
              <a:gd name="connsiteX4" fmla="*/ 4354815 w 4366699"/>
              <a:gd name="connsiteY4" fmla="*/ 1201274 h 1454147"/>
              <a:gd name="connsiteX5" fmla="*/ 4133473 w 4366699"/>
              <a:gd name="connsiteY5" fmla="*/ 1422616 h 1454147"/>
              <a:gd name="connsiteX6" fmla="*/ 525975 w 4366699"/>
              <a:gd name="connsiteY6" fmla="*/ 1454147 h 1454147"/>
              <a:gd name="connsiteX7" fmla="*/ 73406 w 4366699"/>
              <a:gd name="connsiteY7" fmla="*/ 1138212 h 1454147"/>
              <a:gd name="connsiteX8" fmla="*/ 41875 w 4366699"/>
              <a:gd name="connsiteY8" fmla="*/ 463079 h 1454147"/>
              <a:gd name="connsiteX0" fmla="*/ 41875 w 4365922"/>
              <a:gd name="connsiteY0" fmla="*/ 494610 h 1485678"/>
              <a:gd name="connsiteX1" fmla="*/ 652099 w 4365922"/>
              <a:gd name="connsiteY1" fmla="*/ 52552 h 1485678"/>
              <a:gd name="connsiteX2" fmla="*/ 3713059 w 4365922"/>
              <a:gd name="connsiteY2" fmla="*/ 0 h 1485678"/>
              <a:gd name="connsiteX3" fmla="*/ 4365326 w 4365922"/>
              <a:gd name="connsiteY3" fmla="*/ 568183 h 1485678"/>
              <a:gd name="connsiteX4" fmla="*/ 4354815 w 4365922"/>
              <a:gd name="connsiteY4" fmla="*/ 1232805 h 1485678"/>
              <a:gd name="connsiteX5" fmla="*/ 4133473 w 4365922"/>
              <a:gd name="connsiteY5" fmla="*/ 1454147 h 1485678"/>
              <a:gd name="connsiteX6" fmla="*/ 525975 w 4365922"/>
              <a:gd name="connsiteY6" fmla="*/ 1485678 h 1485678"/>
              <a:gd name="connsiteX7" fmla="*/ 73406 w 4365922"/>
              <a:gd name="connsiteY7" fmla="*/ 1169743 h 1485678"/>
              <a:gd name="connsiteX8" fmla="*/ 41875 w 4365922"/>
              <a:gd name="connsiteY8" fmla="*/ 494610 h 1485678"/>
              <a:gd name="connsiteX0" fmla="*/ 41875 w 4365934"/>
              <a:gd name="connsiteY0" fmla="*/ 473589 h 1464657"/>
              <a:gd name="connsiteX1" fmla="*/ 652099 w 4365934"/>
              <a:gd name="connsiteY1" fmla="*/ 31531 h 1464657"/>
              <a:gd name="connsiteX2" fmla="*/ 3723569 w 4365934"/>
              <a:gd name="connsiteY2" fmla="*/ 0 h 1464657"/>
              <a:gd name="connsiteX3" fmla="*/ 4365326 w 4365934"/>
              <a:gd name="connsiteY3" fmla="*/ 547162 h 1464657"/>
              <a:gd name="connsiteX4" fmla="*/ 4354815 w 4365934"/>
              <a:gd name="connsiteY4" fmla="*/ 1211784 h 1464657"/>
              <a:gd name="connsiteX5" fmla="*/ 4133473 w 4365934"/>
              <a:gd name="connsiteY5" fmla="*/ 1433126 h 1464657"/>
              <a:gd name="connsiteX6" fmla="*/ 525975 w 4365934"/>
              <a:gd name="connsiteY6" fmla="*/ 1464657 h 1464657"/>
              <a:gd name="connsiteX7" fmla="*/ 73406 w 4365934"/>
              <a:gd name="connsiteY7" fmla="*/ 1148722 h 1464657"/>
              <a:gd name="connsiteX8" fmla="*/ 41875 w 4365934"/>
              <a:gd name="connsiteY8" fmla="*/ 473589 h 1464657"/>
              <a:gd name="connsiteX0" fmla="*/ 41875 w 4365934"/>
              <a:gd name="connsiteY0" fmla="*/ 524390 h 1515458"/>
              <a:gd name="connsiteX1" fmla="*/ 652099 w 4365934"/>
              <a:gd name="connsiteY1" fmla="*/ 82332 h 1515458"/>
              <a:gd name="connsiteX2" fmla="*/ 3723569 w 4365934"/>
              <a:gd name="connsiteY2" fmla="*/ 50801 h 1515458"/>
              <a:gd name="connsiteX3" fmla="*/ 4365326 w 4365934"/>
              <a:gd name="connsiteY3" fmla="*/ 597963 h 1515458"/>
              <a:gd name="connsiteX4" fmla="*/ 4354815 w 4365934"/>
              <a:gd name="connsiteY4" fmla="*/ 1262585 h 1515458"/>
              <a:gd name="connsiteX5" fmla="*/ 4133473 w 4365934"/>
              <a:gd name="connsiteY5" fmla="*/ 1483927 h 1515458"/>
              <a:gd name="connsiteX6" fmla="*/ 525975 w 4365934"/>
              <a:gd name="connsiteY6" fmla="*/ 1515458 h 1515458"/>
              <a:gd name="connsiteX7" fmla="*/ 73406 w 4365934"/>
              <a:gd name="connsiteY7" fmla="*/ 1199523 h 1515458"/>
              <a:gd name="connsiteX8" fmla="*/ 41875 w 4365934"/>
              <a:gd name="connsiteY8" fmla="*/ 524390 h 1515458"/>
              <a:gd name="connsiteX0" fmla="*/ 41875 w 4365934"/>
              <a:gd name="connsiteY0" fmla="*/ 553879 h 1544947"/>
              <a:gd name="connsiteX1" fmla="*/ 652099 w 4365934"/>
              <a:gd name="connsiteY1" fmla="*/ 111821 h 1544947"/>
              <a:gd name="connsiteX2" fmla="*/ 3723569 w 4365934"/>
              <a:gd name="connsiteY2" fmla="*/ 80290 h 1544947"/>
              <a:gd name="connsiteX3" fmla="*/ 4365326 w 4365934"/>
              <a:gd name="connsiteY3" fmla="*/ 627452 h 1544947"/>
              <a:gd name="connsiteX4" fmla="*/ 4354815 w 4365934"/>
              <a:gd name="connsiteY4" fmla="*/ 1292074 h 1544947"/>
              <a:gd name="connsiteX5" fmla="*/ 4133473 w 4365934"/>
              <a:gd name="connsiteY5" fmla="*/ 1513416 h 1544947"/>
              <a:gd name="connsiteX6" fmla="*/ 525975 w 4365934"/>
              <a:gd name="connsiteY6" fmla="*/ 1544947 h 1544947"/>
              <a:gd name="connsiteX7" fmla="*/ 73406 w 4365934"/>
              <a:gd name="connsiteY7" fmla="*/ 1229012 h 1544947"/>
              <a:gd name="connsiteX8" fmla="*/ 41875 w 4365934"/>
              <a:gd name="connsiteY8" fmla="*/ 553879 h 1544947"/>
              <a:gd name="connsiteX0" fmla="*/ 41875 w 4365934"/>
              <a:gd name="connsiteY0" fmla="*/ 553879 h 1544947"/>
              <a:gd name="connsiteX1" fmla="*/ 652099 w 4365934"/>
              <a:gd name="connsiteY1" fmla="*/ 111821 h 1544947"/>
              <a:gd name="connsiteX2" fmla="*/ 3723569 w 4365934"/>
              <a:gd name="connsiteY2" fmla="*/ 80290 h 1544947"/>
              <a:gd name="connsiteX3" fmla="*/ 4365326 w 4365934"/>
              <a:gd name="connsiteY3" fmla="*/ 627452 h 1544947"/>
              <a:gd name="connsiteX4" fmla="*/ 4291753 w 4365934"/>
              <a:gd name="connsiteY4" fmla="*/ 1292074 h 1544947"/>
              <a:gd name="connsiteX5" fmla="*/ 4133473 w 4365934"/>
              <a:gd name="connsiteY5" fmla="*/ 1513416 h 1544947"/>
              <a:gd name="connsiteX6" fmla="*/ 525975 w 4365934"/>
              <a:gd name="connsiteY6" fmla="*/ 1544947 h 1544947"/>
              <a:gd name="connsiteX7" fmla="*/ 73406 w 4365934"/>
              <a:gd name="connsiteY7" fmla="*/ 1229012 h 1544947"/>
              <a:gd name="connsiteX8" fmla="*/ 41875 w 4365934"/>
              <a:gd name="connsiteY8" fmla="*/ 553879 h 1544947"/>
              <a:gd name="connsiteX0" fmla="*/ 41875 w 4385061"/>
              <a:gd name="connsiteY0" fmla="*/ 553879 h 1544947"/>
              <a:gd name="connsiteX1" fmla="*/ 652099 w 4385061"/>
              <a:gd name="connsiteY1" fmla="*/ 111821 h 1544947"/>
              <a:gd name="connsiteX2" fmla="*/ 3723569 w 4385061"/>
              <a:gd name="connsiteY2" fmla="*/ 80290 h 1544947"/>
              <a:gd name="connsiteX3" fmla="*/ 4365326 w 4385061"/>
              <a:gd name="connsiteY3" fmla="*/ 627452 h 1544947"/>
              <a:gd name="connsiteX4" fmla="*/ 4291753 w 4385061"/>
              <a:gd name="connsiteY4" fmla="*/ 1292074 h 1544947"/>
              <a:gd name="connsiteX5" fmla="*/ 4133473 w 4385061"/>
              <a:gd name="connsiteY5" fmla="*/ 1513416 h 1544947"/>
              <a:gd name="connsiteX6" fmla="*/ 525975 w 4385061"/>
              <a:gd name="connsiteY6" fmla="*/ 1544947 h 1544947"/>
              <a:gd name="connsiteX7" fmla="*/ 73406 w 4385061"/>
              <a:gd name="connsiteY7" fmla="*/ 1229012 h 1544947"/>
              <a:gd name="connsiteX8" fmla="*/ 41875 w 4385061"/>
              <a:gd name="connsiteY8" fmla="*/ 553879 h 1544947"/>
              <a:gd name="connsiteX0" fmla="*/ 41875 w 4411568"/>
              <a:gd name="connsiteY0" fmla="*/ 553879 h 1544947"/>
              <a:gd name="connsiteX1" fmla="*/ 652099 w 4411568"/>
              <a:gd name="connsiteY1" fmla="*/ 111821 h 1544947"/>
              <a:gd name="connsiteX2" fmla="*/ 3723569 w 4411568"/>
              <a:gd name="connsiteY2" fmla="*/ 80290 h 1544947"/>
              <a:gd name="connsiteX3" fmla="*/ 4365326 w 4411568"/>
              <a:gd name="connsiteY3" fmla="*/ 627452 h 1544947"/>
              <a:gd name="connsiteX4" fmla="*/ 4291753 w 4411568"/>
              <a:gd name="connsiteY4" fmla="*/ 1292074 h 1544947"/>
              <a:gd name="connsiteX5" fmla="*/ 4133473 w 4411568"/>
              <a:gd name="connsiteY5" fmla="*/ 1513416 h 1544947"/>
              <a:gd name="connsiteX6" fmla="*/ 525975 w 4411568"/>
              <a:gd name="connsiteY6" fmla="*/ 1544947 h 1544947"/>
              <a:gd name="connsiteX7" fmla="*/ 73406 w 4411568"/>
              <a:gd name="connsiteY7" fmla="*/ 1229012 h 1544947"/>
              <a:gd name="connsiteX8" fmla="*/ 41875 w 4411568"/>
              <a:gd name="connsiteY8" fmla="*/ 553879 h 1544947"/>
              <a:gd name="connsiteX0" fmla="*/ 41875 w 4411568"/>
              <a:gd name="connsiteY0" fmla="*/ 553879 h 1544947"/>
              <a:gd name="connsiteX1" fmla="*/ 652099 w 4411568"/>
              <a:gd name="connsiteY1" fmla="*/ 111821 h 1544947"/>
              <a:gd name="connsiteX2" fmla="*/ 3723569 w 4411568"/>
              <a:gd name="connsiteY2" fmla="*/ 80290 h 1544947"/>
              <a:gd name="connsiteX3" fmla="*/ 4365326 w 4411568"/>
              <a:gd name="connsiteY3" fmla="*/ 627452 h 1544947"/>
              <a:gd name="connsiteX4" fmla="*/ 4291753 w 4411568"/>
              <a:gd name="connsiteY4" fmla="*/ 1292074 h 1544947"/>
              <a:gd name="connsiteX5" fmla="*/ 4133473 w 4411568"/>
              <a:gd name="connsiteY5" fmla="*/ 1513416 h 1544947"/>
              <a:gd name="connsiteX6" fmla="*/ 525975 w 4411568"/>
              <a:gd name="connsiteY6" fmla="*/ 1544947 h 1544947"/>
              <a:gd name="connsiteX7" fmla="*/ 73406 w 4411568"/>
              <a:gd name="connsiteY7" fmla="*/ 1229012 h 1544947"/>
              <a:gd name="connsiteX8" fmla="*/ 41875 w 4411568"/>
              <a:gd name="connsiteY8" fmla="*/ 553879 h 1544947"/>
              <a:gd name="connsiteX0" fmla="*/ 41875 w 4411568"/>
              <a:gd name="connsiteY0" fmla="*/ 553879 h 1544947"/>
              <a:gd name="connsiteX1" fmla="*/ 652099 w 4411568"/>
              <a:gd name="connsiteY1" fmla="*/ 111821 h 1544947"/>
              <a:gd name="connsiteX2" fmla="*/ 3723569 w 4411568"/>
              <a:gd name="connsiteY2" fmla="*/ 80290 h 1544947"/>
              <a:gd name="connsiteX3" fmla="*/ 4365326 w 4411568"/>
              <a:gd name="connsiteY3" fmla="*/ 627452 h 1544947"/>
              <a:gd name="connsiteX4" fmla="*/ 4291753 w 4411568"/>
              <a:gd name="connsiteY4" fmla="*/ 1292074 h 1544947"/>
              <a:gd name="connsiteX5" fmla="*/ 3649997 w 4411568"/>
              <a:gd name="connsiteY5" fmla="*/ 1523927 h 1544947"/>
              <a:gd name="connsiteX6" fmla="*/ 525975 w 4411568"/>
              <a:gd name="connsiteY6" fmla="*/ 1544947 h 1544947"/>
              <a:gd name="connsiteX7" fmla="*/ 73406 w 4411568"/>
              <a:gd name="connsiteY7" fmla="*/ 1229012 h 1544947"/>
              <a:gd name="connsiteX8" fmla="*/ 41875 w 4411568"/>
              <a:gd name="connsiteY8" fmla="*/ 553879 h 1544947"/>
              <a:gd name="connsiteX0" fmla="*/ 41875 w 4411568"/>
              <a:gd name="connsiteY0" fmla="*/ 553879 h 1544947"/>
              <a:gd name="connsiteX1" fmla="*/ 652099 w 4411568"/>
              <a:gd name="connsiteY1" fmla="*/ 111821 h 1544947"/>
              <a:gd name="connsiteX2" fmla="*/ 3723569 w 4411568"/>
              <a:gd name="connsiteY2" fmla="*/ 80290 h 1544947"/>
              <a:gd name="connsiteX3" fmla="*/ 4365326 w 4411568"/>
              <a:gd name="connsiteY3" fmla="*/ 627452 h 1544947"/>
              <a:gd name="connsiteX4" fmla="*/ 4291753 w 4411568"/>
              <a:gd name="connsiteY4" fmla="*/ 1292074 h 1544947"/>
              <a:gd name="connsiteX5" fmla="*/ 3649997 w 4411568"/>
              <a:gd name="connsiteY5" fmla="*/ 1523927 h 1544947"/>
              <a:gd name="connsiteX6" fmla="*/ 525975 w 4411568"/>
              <a:gd name="connsiteY6" fmla="*/ 1544947 h 1544947"/>
              <a:gd name="connsiteX7" fmla="*/ 73406 w 4411568"/>
              <a:gd name="connsiteY7" fmla="*/ 1229012 h 1544947"/>
              <a:gd name="connsiteX8" fmla="*/ 41875 w 4411568"/>
              <a:gd name="connsiteY8" fmla="*/ 553879 h 1544947"/>
              <a:gd name="connsiteX0" fmla="*/ 41875 w 4411568"/>
              <a:gd name="connsiteY0" fmla="*/ 553879 h 1594279"/>
              <a:gd name="connsiteX1" fmla="*/ 652099 w 4411568"/>
              <a:gd name="connsiteY1" fmla="*/ 111821 h 1594279"/>
              <a:gd name="connsiteX2" fmla="*/ 3723569 w 4411568"/>
              <a:gd name="connsiteY2" fmla="*/ 80290 h 1594279"/>
              <a:gd name="connsiteX3" fmla="*/ 4365326 w 4411568"/>
              <a:gd name="connsiteY3" fmla="*/ 627452 h 1594279"/>
              <a:gd name="connsiteX4" fmla="*/ 4291753 w 4411568"/>
              <a:gd name="connsiteY4" fmla="*/ 1292074 h 1594279"/>
              <a:gd name="connsiteX5" fmla="*/ 3649997 w 4411568"/>
              <a:gd name="connsiteY5" fmla="*/ 1523927 h 1594279"/>
              <a:gd name="connsiteX6" fmla="*/ 525975 w 4411568"/>
              <a:gd name="connsiteY6" fmla="*/ 1544947 h 1594279"/>
              <a:gd name="connsiteX7" fmla="*/ 73406 w 4411568"/>
              <a:gd name="connsiteY7" fmla="*/ 1229012 h 1594279"/>
              <a:gd name="connsiteX8" fmla="*/ 41875 w 4411568"/>
              <a:gd name="connsiteY8" fmla="*/ 553879 h 1594279"/>
              <a:gd name="connsiteX0" fmla="*/ 41875 w 4411568"/>
              <a:gd name="connsiteY0" fmla="*/ 553879 h 1594279"/>
              <a:gd name="connsiteX1" fmla="*/ 652099 w 4411568"/>
              <a:gd name="connsiteY1" fmla="*/ 111821 h 1594279"/>
              <a:gd name="connsiteX2" fmla="*/ 3723569 w 4411568"/>
              <a:gd name="connsiteY2" fmla="*/ 80290 h 1594279"/>
              <a:gd name="connsiteX3" fmla="*/ 4365326 w 4411568"/>
              <a:gd name="connsiteY3" fmla="*/ 627452 h 1594279"/>
              <a:gd name="connsiteX4" fmla="*/ 4291753 w 4411568"/>
              <a:gd name="connsiteY4" fmla="*/ 1292074 h 1594279"/>
              <a:gd name="connsiteX5" fmla="*/ 3649997 w 4411568"/>
              <a:gd name="connsiteY5" fmla="*/ 1523927 h 1594279"/>
              <a:gd name="connsiteX6" fmla="*/ 525975 w 4411568"/>
              <a:gd name="connsiteY6" fmla="*/ 1544947 h 1594279"/>
              <a:gd name="connsiteX7" fmla="*/ 73406 w 4411568"/>
              <a:gd name="connsiteY7" fmla="*/ 1229012 h 1594279"/>
              <a:gd name="connsiteX8" fmla="*/ 41875 w 4411568"/>
              <a:gd name="connsiteY8" fmla="*/ 553879 h 1594279"/>
              <a:gd name="connsiteX0" fmla="*/ 41875 w 4411568"/>
              <a:gd name="connsiteY0" fmla="*/ 553879 h 1594279"/>
              <a:gd name="connsiteX1" fmla="*/ 652099 w 4411568"/>
              <a:gd name="connsiteY1" fmla="*/ 111821 h 1594279"/>
              <a:gd name="connsiteX2" fmla="*/ 3723569 w 4411568"/>
              <a:gd name="connsiteY2" fmla="*/ 80290 h 1594279"/>
              <a:gd name="connsiteX3" fmla="*/ 4365326 w 4411568"/>
              <a:gd name="connsiteY3" fmla="*/ 627452 h 1594279"/>
              <a:gd name="connsiteX4" fmla="*/ 4291753 w 4411568"/>
              <a:gd name="connsiteY4" fmla="*/ 1292074 h 1594279"/>
              <a:gd name="connsiteX5" fmla="*/ 3649997 w 4411568"/>
              <a:gd name="connsiteY5" fmla="*/ 1523927 h 1594279"/>
              <a:gd name="connsiteX6" fmla="*/ 841286 w 4411568"/>
              <a:gd name="connsiteY6" fmla="*/ 1544947 h 1594279"/>
              <a:gd name="connsiteX7" fmla="*/ 73406 w 4411568"/>
              <a:gd name="connsiteY7" fmla="*/ 1229012 h 1594279"/>
              <a:gd name="connsiteX8" fmla="*/ 41875 w 4411568"/>
              <a:gd name="connsiteY8" fmla="*/ 553879 h 1594279"/>
              <a:gd name="connsiteX0" fmla="*/ 41875 w 4411568"/>
              <a:gd name="connsiteY0" fmla="*/ 553879 h 1594279"/>
              <a:gd name="connsiteX1" fmla="*/ 652099 w 4411568"/>
              <a:gd name="connsiteY1" fmla="*/ 111821 h 1594279"/>
              <a:gd name="connsiteX2" fmla="*/ 3723569 w 4411568"/>
              <a:gd name="connsiteY2" fmla="*/ 80290 h 1594279"/>
              <a:gd name="connsiteX3" fmla="*/ 4365326 w 4411568"/>
              <a:gd name="connsiteY3" fmla="*/ 627452 h 1594279"/>
              <a:gd name="connsiteX4" fmla="*/ 4291753 w 4411568"/>
              <a:gd name="connsiteY4" fmla="*/ 1292074 h 1594279"/>
              <a:gd name="connsiteX5" fmla="*/ 3649997 w 4411568"/>
              <a:gd name="connsiteY5" fmla="*/ 1523927 h 1594279"/>
              <a:gd name="connsiteX6" fmla="*/ 841286 w 4411568"/>
              <a:gd name="connsiteY6" fmla="*/ 1544947 h 1594279"/>
              <a:gd name="connsiteX7" fmla="*/ 73406 w 4411568"/>
              <a:gd name="connsiteY7" fmla="*/ 1229012 h 1594279"/>
              <a:gd name="connsiteX8" fmla="*/ 41875 w 4411568"/>
              <a:gd name="connsiteY8" fmla="*/ 553879 h 1594279"/>
              <a:gd name="connsiteX0" fmla="*/ 41875 w 4411568"/>
              <a:gd name="connsiteY0" fmla="*/ 553879 h 1561956"/>
              <a:gd name="connsiteX1" fmla="*/ 652099 w 4411568"/>
              <a:gd name="connsiteY1" fmla="*/ 111821 h 1561956"/>
              <a:gd name="connsiteX2" fmla="*/ 3723569 w 4411568"/>
              <a:gd name="connsiteY2" fmla="*/ 80290 h 1561956"/>
              <a:gd name="connsiteX3" fmla="*/ 4365326 w 4411568"/>
              <a:gd name="connsiteY3" fmla="*/ 627452 h 1561956"/>
              <a:gd name="connsiteX4" fmla="*/ 4291753 w 4411568"/>
              <a:gd name="connsiteY4" fmla="*/ 1292074 h 1561956"/>
              <a:gd name="connsiteX5" fmla="*/ 3649997 w 4411568"/>
              <a:gd name="connsiteY5" fmla="*/ 1523927 h 1561956"/>
              <a:gd name="connsiteX6" fmla="*/ 841286 w 4411568"/>
              <a:gd name="connsiteY6" fmla="*/ 1544947 h 1561956"/>
              <a:gd name="connsiteX7" fmla="*/ 73406 w 4411568"/>
              <a:gd name="connsiteY7" fmla="*/ 1229012 h 1561956"/>
              <a:gd name="connsiteX8" fmla="*/ 41875 w 4411568"/>
              <a:gd name="connsiteY8" fmla="*/ 553879 h 1561956"/>
              <a:gd name="connsiteX0" fmla="*/ 41875 w 4411568"/>
              <a:gd name="connsiteY0" fmla="*/ 553879 h 1581769"/>
              <a:gd name="connsiteX1" fmla="*/ 652099 w 4411568"/>
              <a:gd name="connsiteY1" fmla="*/ 111821 h 1581769"/>
              <a:gd name="connsiteX2" fmla="*/ 3723569 w 4411568"/>
              <a:gd name="connsiteY2" fmla="*/ 80290 h 1581769"/>
              <a:gd name="connsiteX3" fmla="*/ 4365326 w 4411568"/>
              <a:gd name="connsiteY3" fmla="*/ 627452 h 1581769"/>
              <a:gd name="connsiteX4" fmla="*/ 4291753 w 4411568"/>
              <a:gd name="connsiteY4" fmla="*/ 1292074 h 1581769"/>
              <a:gd name="connsiteX5" fmla="*/ 3649997 w 4411568"/>
              <a:gd name="connsiteY5" fmla="*/ 1523927 h 1581769"/>
              <a:gd name="connsiteX6" fmla="*/ 841286 w 4411568"/>
              <a:gd name="connsiteY6" fmla="*/ 1544947 h 1581769"/>
              <a:gd name="connsiteX7" fmla="*/ 73406 w 4411568"/>
              <a:gd name="connsiteY7" fmla="*/ 1229012 h 1581769"/>
              <a:gd name="connsiteX8" fmla="*/ 41875 w 4411568"/>
              <a:gd name="connsiteY8" fmla="*/ 553879 h 1581769"/>
              <a:gd name="connsiteX0" fmla="*/ 41875 w 4411568"/>
              <a:gd name="connsiteY0" fmla="*/ 553879 h 1581769"/>
              <a:gd name="connsiteX1" fmla="*/ 652099 w 4411568"/>
              <a:gd name="connsiteY1" fmla="*/ 111821 h 1581769"/>
              <a:gd name="connsiteX2" fmla="*/ 3723569 w 4411568"/>
              <a:gd name="connsiteY2" fmla="*/ 80290 h 1581769"/>
              <a:gd name="connsiteX3" fmla="*/ 4365326 w 4411568"/>
              <a:gd name="connsiteY3" fmla="*/ 627452 h 1581769"/>
              <a:gd name="connsiteX4" fmla="*/ 4291753 w 4411568"/>
              <a:gd name="connsiteY4" fmla="*/ 1292074 h 1581769"/>
              <a:gd name="connsiteX5" fmla="*/ 3649997 w 4411568"/>
              <a:gd name="connsiteY5" fmla="*/ 1523927 h 1581769"/>
              <a:gd name="connsiteX6" fmla="*/ 841286 w 4411568"/>
              <a:gd name="connsiteY6" fmla="*/ 1544947 h 1581769"/>
              <a:gd name="connsiteX7" fmla="*/ 73406 w 4411568"/>
              <a:gd name="connsiteY7" fmla="*/ 1229012 h 1581769"/>
              <a:gd name="connsiteX8" fmla="*/ 41875 w 4411568"/>
              <a:gd name="connsiteY8" fmla="*/ 553879 h 1581769"/>
              <a:gd name="connsiteX0" fmla="*/ 41875 w 4406963"/>
              <a:gd name="connsiteY0" fmla="*/ 553879 h 1581769"/>
              <a:gd name="connsiteX1" fmla="*/ 652099 w 4406963"/>
              <a:gd name="connsiteY1" fmla="*/ 111821 h 1581769"/>
              <a:gd name="connsiteX2" fmla="*/ 3723569 w 4406963"/>
              <a:gd name="connsiteY2" fmla="*/ 80290 h 1581769"/>
              <a:gd name="connsiteX3" fmla="*/ 4365326 w 4406963"/>
              <a:gd name="connsiteY3" fmla="*/ 627452 h 1581769"/>
              <a:gd name="connsiteX4" fmla="*/ 4281243 w 4406963"/>
              <a:gd name="connsiteY4" fmla="*/ 1250033 h 1581769"/>
              <a:gd name="connsiteX5" fmla="*/ 3649997 w 4406963"/>
              <a:gd name="connsiteY5" fmla="*/ 1523927 h 1581769"/>
              <a:gd name="connsiteX6" fmla="*/ 841286 w 4406963"/>
              <a:gd name="connsiteY6" fmla="*/ 1544947 h 1581769"/>
              <a:gd name="connsiteX7" fmla="*/ 73406 w 4406963"/>
              <a:gd name="connsiteY7" fmla="*/ 1229012 h 1581769"/>
              <a:gd name="connsiteX8" fmla="*/ 41875 w 4406963"/>
              <a:gd name="connsiteY8" fmla="*/ 553879 h 1581769"/>
              <a:gd name="connsiteX0" fmla="*/ 30475 w 4395563"/>
              <a:gd name="connsiteY0" fmla="*/ 553879 h 1581769"/>
              <a:gd name="connsiteX1" fmla="*/ 640699 w 4395563"/>
              <a:gd name="connsiteY1" fmla="*/ 111821 h 1581769"/>
              <a:gd name="connsiteX2" fmla="*/ 3712169 w 4395563"/>
              <a:gd name="connsiteY2" fmla="*/ 80290 h 1581769"/>
              <a:gd name="connsiteX3" fmla="*/ 4353926 w 4395563"/>
              <a:gd name="connsiteY3" fmla="*/ 627452 h 1581769"/>
              <a:gd name="connsiteX4" fmla="*/ 4269843 w 4395563"/>
              <a:gd name="connsiteY4" fmla="*/ 1250033 h 1581769"/>
              <a:gd name="connsiteX5" fmla="*/ 3638597 w 4395563"/>
              <a:gd name="connsiteY5" fmla="*/ 1523927 h 1581769"/>
              <a:gd name="connsiteX6" fmla="*/ 829886 w 4395563"/>
              <a:gd name="connsiteY6" fmla="*/ 1544947 h 1581769"/>
              <a:gd name="connsiteX7" fmla="*/ 104048 w 4395563"/>
              <a:gd name="connsiteY7" fmla="*/ 1144929 h 1581769"/>
              <a:gd name="connsiteX8" fmla="*/ 30475 w 4395563"/>
              <a:gd name="connsiteY8" fmla="*/ 553879 h 1581769"/>
              <a:gd name="connsiteX0" fmla="*/ 51571 w 4416659"/>
              <a:gd name="connsiteY0" fmla="*/ 553879 h 1581769"/>
              <a:gd name="connsiteX1" fmla="*/ 661795 w 4416659"/>
              <a:gd name="connsiteY1" fmla="*/ 111821 h 1581769"/>
              <a:gd name="connsiteX2" fmla="*/ 3733265 w 4416659"/>
              <a:gd name="connsiteY2" fmla="*/ 80290 h 1581769"/>
              <a:gd name="connsiteX3" fmla="*/ 4375022 w 4416659"/>
              <a:gd name="connsiteY3" fmla="*/ 627452 h 1581769"/>
              <a:gd name="connsiteX4" fmla="*/ 4290939 w 4416659"/>
              <a:gd name="connsiteY4" fmla="*/ 1250033 h 1581769"/>
              <a:gd name="connsiteX5" fmla="*/ 3659693 w 4416659"/>
              <a:gd name="connsiteY5" fmla="*/ 1523927 h 1581769"/>
              <a:gd name="connsiteX6" fmla="*/ 850982 w 4416659"/>
              <a:gd name="connsiteY6" fmla="*/ 1544947 h 1581769"/>
              <a:gd name="connsiteX7" fmla="*/ 125144 w 4416659"/>
              <a:gd name="connsiteY7" fmla="*/ 1144929 h 1581769"/>
              <a:gd name="connsiteX8" fmla="*/ 51571 w 4416659"/>
              <a:gd name="connsiteY8" fmla="*/ 553879 h 1581769"/>
              <a:gd name="connsiteX0" fmla="*/ 51571 w 4416659"/>
              <a:gd name="connsiteY0" fmla="*/ 553879 h 1581769"/>
              <a:gd name="connsiteX1" fmla="*/ 661795 w 4416659"/>
              <a:gd name="connsiteY1" fmla="*/ 111821 h 1581769"/>
              <a:gd name="connsiteX2" fmla="*/ 3733265 w 4416659"/>
              <a:gd name="connsiteY2" fmla="*/ 80290 h 1581769"/>
              <a:gd name="connsiteX3" fmla="*/ 4375022 w 4416659"/>
              <a:gd name="connsiteY3" fmla="*/ 627452 h 1581769"/>
              <a:gd name="connsiteX4" fmla="*/ 4290939 w 4416659"/>
              <a:gd name="connsiteY4" fmla="*/ 1250033 h 1581769"/>
              <a:gd name="connsiteX5" fmla="*/ 3659693 w 4416659"/>
              <a:gd name="connsiteY5" fmla="*/ 1523927 h 1581769"/>
              <a:gd name="connsiteX6" fmla="*/ 850982 w 4416659"/>
              <a:gd name="connsiteY6" fmla="*/ 1544947 h 1581769"/>
              <a:gd name="connsiteX7" fmla="*/ 125144 w 4416659"/>
              <a:gd name="connsiteY7" fmla="*/ 1144929 h 1581769"/>
              <a:gd name="connsiteX8" fmla="*/ 51571 w 4416659"/>
              <a:gd name="connsiteY8" fmla="*/ 553879 h 1581769"/>
              <a:gd name="connsiteX0" fmla="*/ 37023 w 4402111"/>
              <a:gd name="connsiteY0" fmla="*/ 553879 h 1581769"/>
              <a:gd name="connsiteX1" fmla="*/ 647247 w 4402111"/>
              <a:gd name="connsiteY1" fmla="*/ 111821 h 1581769"/>
              <a:gd name="connsiteX2" fmla="*/ 3718717 w 4402111"/>
              <a:gd name="connsiteY2" fmla="*/ 80290 h 1581769"/>
              <a:gd name="connsiteX3" fmla="*/ 4360474 w 4402111"/>
              <a:gd name="connsiteY3" fmla="*/ 627452 h 1581769"/>
              <a:gd name="connsiteX4" fmla="*/ 4276391 w 4402111"/>
              <a:gd name="connsiteY4" fmla="*/ 1250033 h 1581769"/>
              <a:gd name="connsiteX5" fmla="*/ 3645145 w 4402111"/>
              <a:gd name="connsiteY5" fmla="*/ 1523927 h 1581769"/>
              <a:gd name="connsiteX6" fmla="*/ 836434 w 4402111"/>
              <a:gd name="connsiteY6" fmla="*/ 1544947 h 1581769"/>
              <a:gd name="connsiteX7" fmla="*/ 110596 w 4402111"/>
              <a:gd name="connsiteY7" fmla="*/ 1144929 h 1581769"/>
              <a:gd name="connsiteX8" fmla="*/ 37023 w 4402111"/>
              <a:gd name="connsiteY8" fmla="*/ 553879 h 1581769"/>
              <a:gd name="connsiteX0" fmla="*/ 37023 w 4402111"/>
              <a:gd name="connsiteY0" fmla="*/ 591783 h 1619673"/>
              <a:gd name="connsiteX1" fmla="*/ 699798 w 4402111"/>
              <a:gd name="connsiteY1" fmla="*/ 76153 h 1619673"/>
              <a:gd name="connsiteX2" fmla="*/ 3718717 w 4402111"/>
              <a:gd name="connsiteY2" fmla="*/ 118194 h 1619673"/>
              <a:gd name="connsiteX3" fmla="*/ 4360474 w 4402111"/>
              <a:gd name="connsiteY3" fmla="*/ 665356 h 1619673"/>
              <a:gd name="connsiteX4" fmla="*/ 4276391 w 4402111"/>
              <a:gd name="connsiteY4" fmla="*/ 1287937 h 1619673"/>
              <a:gd name="connsiteX5" fmla="*/ 3645145 w 4402111"/>
              <a:gd name="connsiteY5" fmla="*/ 1561831 h 1619673"/>
              <a:gd name="connsiteX6" fmla="*/ 836434 w 4402111"/>
              <a:gd name="connsiteY6" fmla="*/ 1582851 h 1619673"/>
              <a:gd name="connsiteX7" fmla="*/ 110596 w 4402111"/>
              <a:gd name="connsiteY7" fmla="*/ 1182833 h 1619673"/>
              <a:gd name="connsiteX8" fmla="*/ 37023 w 4402111"/>
              <a:gd name="connsiteY8" fmla="*/ 591783 h 1619673"/>
              <a:gd name="connsiteX0" fmla="*/ 37023 w 4402111"/>
              <a:gd name="connsiteY0" fmla="*/ 591783 h 1643826"/>
              <a:gd name="connsiteX1" fmla="*/ 699798 w 4402111"/>
              <a:gd name="connsiteY1" fmla="*/ 76153 h 1643826"/>
              <a:gd name="connsiteX2" fmla="*/ 3718717 w 4402111"/>
              <a:gd name="connsiteY2" fmla="*/ 118194 h 1643826"/>
              <a:gd name="connsiteX3" fmla="*/ 4360474 w 4402111"/>
              <a:gd name="connsiteY3" fmla="*/ 665356 h 1643826"/>
              <a:gd name="connsiteX4" fmla="*/ 4276391 w 4402111"/>
              <a:gd name="connsiteY4" fmla="*/ 1287937 h 1643826"/>
              <a:gd name="connsiteX5" fmla="*/ 3645145 w 4402111"/>
              <a:gd name="connsiteY5" fmla="*/ 1561831 h 1643826"/>
              <a:gd name="connsiteX6" fmla="*/ 836434 w 4402111"/>
              <a:gd name="connsiteY6" fmla="*/ 1582851 h 1643826"/>
              <a:gd name="connsiteX7" fmla="*/ 110596 w 4402111"/>
              <a:gd name="connsiteY7" fmla="*/ 1182833 h 1643826"/>
              <a:gd name="connsiteX8" fmla="*/ 37023 w 4402111"/>
              <a:gd name="connsiteY8" fmla="*/ 591783 h 1643826"/>
              <a:gd name="connsiteX0" fmla="*/ 37023 w 4402111"/>
              <a:gd name="connsiteY0" fmla="*/ 591783 h 1659366"/>
              <a:gd name="connsiteX1" fmla="*/ 699798 w 4402111"/>
              <a:gd name="connsiteY1" fmla="*/ 76153 h 1659366"/>
              <a:gd name="connsiteX2" fmla="*/ 3718717 w 4402111"/>
              <a:gd name="connsiteY2" fmla="*/ 118194 h 1659366"/>
              <a:gd name="connsiteX3" fmla="*/ 4360474 w 4402111"/>
              <a:gd name="connsiteY3" fmla="*/ 665356 h 1659366"/>
              <a:gd name="connsiteX4" fmla="*/ 4276391 w 4402111"/>
              <a:gd name="connsiteY4" fmla="*/ 1287937 h 1659366"/>
              <a:gd name="connsiteX5" fmla="*/ 3624124 w 4402111"/>
              <a:gd name="connsiteY5" fmla="*/ 1597135 h 1659366"/>
              <a:gd name="connsiteX6" fmla="*/ 836434 w 4402111"/>
              <a:gd name="connsiteY6" fmla="*/ 1582851 h 1659366"/>
              <a:gd name="connsiteX7" fmla="*/ 110596 w 4402111"/>
              <a:gd name="connsiteY7" fmla="*/ 1182833 h 1659366"/>
              <a:gd name="connsiteX8" fmla="*/ 37023 w 4402111"/>
              <a:gd name="connsiteY8" fmla="*/ 591783 h 1659366"/>
              <a:gd name="connsiteX0" fmla="*/ 37023 w 4402111"/>
              <a:gd name="connsiteY0" fmla="*/ 591783 h 1659366"/>
              <a:gd name="connsiteX1" fmla="*/ 699798 w 4402111"/>
              <a:gd name="connsiteY1" fmla="*/ 76153 h 1659366"/>
              <a:gd name="connsiteX2" fmla="*/ 3718717 w 4402111"/>
              <a:gd name="connsiteY2" fmla="*/ 118194 h 1659366"/>
              <a:gd name="connsiteX3" fmla="*/ 4360474 w 4402111"/>
              <a:gd name="connsiteY3" fmla="*/ 665356 h 1659366"/>
              <a:gd name="connsiteX4" fmla="*/ 4276391 w 4402111"/>
              <a:gd name="connsiteY4" fmla="*/ 1287937 h 1659366"/>
              <a:gd name="connsiteX5" fmla="*/ 3624124 w 4402111"/>
              <a:gd name="connsiteY5" fmla="*/ 1597135 h 1659366"/>
              <a:gd name="connsiteX6" fmla="*/ 836434 w 4402111"/>
              <a:gd name="connsiteY6" fmla="*/ 1582851 h 1659366"/>
              <a:gd name="connsiteX7" fmla="*/ 110596 w 4402111"/>
              <a:gd name="connsiteY7" fmla="*/ 1182833 h 1659366"/>
              <a:gd name="connsiteX8" fmla="*/ 37023 w 4402111"/>
              <a:gd name="connsiteY8" fmla="*/ 591783 h 1659366"/>
              <a:gd name="connsiteX0" fmla="*/ 37023 w 4397825"/>
              <a:gd name="connsiteY0" fmla="*/ 591783 h 1659366"/>
              <a:gd name="connsiteX1" fmla="*/ 699798 w 4397825"/>
              <a:gd name="connsiteY1" fmla="*/ 76153 h 1659366"/>
              <a:gd name="connsiteX2" fmla="*/ 3718717 w 4397825"/>
              <a:gd name="connsiteY2" fmla="*/ 118194 h 1659366"/>
              <a:gd name="connsiteX3" fmla="*/ 4360474 w 4397825"/>
              <a:gd name="connsiteY3" fmla="*/ 665356 h 1659366"/>
              <a:gd name="connsiteX4" fmla="*/ 4276391 w 4397825"/>
              <a:gd name="connsiteY4" fmla="*/ 1287937 h 1659366"/>
              <a:gd name="connsiteX5" fmla="*/ 3624124 w 4397825"/>
              <a:gd name="connsiteY5" fmla="*/ 1597135 h 1659366"/>
              <a:gd name="connsiteX6" fmla="*/ 836434 w 4397825"/>
              <a:gd name="connsiteY6" fmla="*/ 1582851 h 1659366"/>
              <a:gd name="connsiteX7" fmla="*/ 110596 w 4397825"/>
              <a:gd name="connsiteY7" fmla="*/ 1182833 h 1659366"/>
              <a:gd name="connsiteX8" fmla="*/ 37023 w 4397825"/>
              <a:gd name="connsiteY8" fmla="*/ 591783 h 1659366"/>
              <a:gd name="connsiteX0" fmla="*/ 37023 w 4397825"/>
              <a:gd name="connsiteY0" fmla="*/ 591783 h 1659366"/>
              <a:gd name="connsiteX1" fmla="*/ 699798 w 4397825"/>
              <a:gd name="connsiteY1" fmla="*/ 76153 h 1659366"/>
              <a:gd name="connsiteX2" fmla="*/ 3718717 w 4397825"/>
              <a:gd name="connsiteY2" fmla="*/ 118194 h 1659366"/>
              <a:gd name="connsiteX3" fmla="*/ 4360474 w 4397825"/>
              <a:gd name="connsiteY3" fmla="*/ 665356 h 1659366"/>
              <a:gd name="connsiteX4" fmla="*/ 4276391 w 4397825"/>
              <a:gd name="connsiteY4" fmla="*/ 1287937 h 1659366"/>
              <a:gd name="connsiteX5" fmla="*/ 3624124 w 4397825"/>
              <a:gd name="connsiteY5" fmla="*/ 1597135 h 1659366"/>
              <a:gd name="connsiteX6" fmla="*/ 836434 w 4397825"/>
              <a:gd name="connsiteY6" fmla="*/ 1582851 h 1659366"/>
              <a:gd name="connsiteX7" fmla="*/ 110596 w 4397825"/>
              <a:gd name="connsiteY7" fmla="*/ 1182833 h 1659366"/>
              <a:gd name="connsiteX8" fmla="*/ 37023 w 4397825"/>
              <a:gd name="connsiteY8" fmla="*/ 591783 h 1659366"/>
              <a:gd name="connsiteX0" fmla="*/ 37023 w 4393475"/>
              <a:gd name="connsiteY0" fmla="*/ 591783 h 1659366"/>
              <a:gd name="connsiteX1" fmla="*/ 699798 w 4393475"/>
              <a:gd name="connsiteY1" fmla="*/ 76153 h 1659366"/>
              <a:gd name="connsiteX2" fmla="*/ 3718717 w 4393475"/>
              <a:gd name="connsiteY2" fmla="*/ 118194 h 1659366"/>
              <a:gd name="connsiteX3" fmla="*/ 4360474 w 4393475"/>
              <a:gd name="connsiteY3" fmla="*/ 665356 h 1659366"/>
              <a:gd name="connsiteX4" fmla="*/ 4265881 w 4393475"/>
              <a:gd name="connsiteY4" fmla="*/ 1323241 h 1659366"/>
              <a:gd name="connsiteX5" fmla="*/ 3624124 w 4393475"/>
              <a:gd name="connsiteY5" fmla="*/ 1597135 h 1659366"/>
              <a:gd name="connsiteX6" fmla="*/ 836434 w 4393475"/>
              <a:gd name="connsiteY6" fmla="*/ 1582851 h 1659366"/>
              <a:gd name="connsiteX7" fmla="*/ 110596 w 4393475"/>
              <a:gd name="connsiteY7" fmla="*/ 1182833 h 1659366"/>
              <a:gd name="connsiteX8" fmla="*/ 37023 w 4393475"/>
              <a:gd name="connsiteY8" fmla="*/ 591783 h 1659366"/>
              <a:gd name="connsiteX0" fmla="*/ 37023 w 4393475"/>
              <a:gd name="connsiteY0" fmla="*/ 591783 h 1659366"/>
              <a:gd name="connsiteX1" fmla="*/ 699798 w 4393475"/>
              <a:gd name="connsiteY1" fmla="*/ 76153 h 1659366"/>
              <a:gd name="connsiteX2" fmla="*/ 3718717 w 4393475"/>
              <a:gd name="connsiteY2" fmla="*/ 118194 h 1659366"/>
              <a:gd name="connsiteX3" fmla="*/ 4360474 w 4393475"/>
              <a:gd name="connsiteY3" fmla="*/ 665356 h 1659366"/>
              <a:gd name="connsiteX4" fmla="*/ 4265881 w 4393475"/>
              <a:gd name="connsiteY4" fmla="*/ 1323241 h 1659366"/>
              <a:gd name="connsiteX5" fmla="*/ 3624124 w 4393475"/>
              <a:gd name="connsiteY5" fmla="*/ 1597135 h 1659366"/>
              <a:gd name="connsiteX6" fmla="*/ 836434 w 4393475"/>
              <a:gd name="connsiteY6" fmla="*/ 1582851 h 1659366"/>
              <a:gd name="connsiteX7" fmla="*/ 110596 w 4393475"/>
              <a:gd name="connsiteY7" fmla="*/ 1182833 h 1659366"/>
              <a:gd name="connsiteX8" fmla="*/ 37023 w 4393475"/>
              <a:gd name="connsiteY8" fmla="*/ 591783 h 1659366"/>
              <a:gd name="connsiteX0" fmla="*/ 37023 w 4393475"/>
              <a:gd name="connsiteY0" fmla="*/ 615734 h 1683317"/>
              <a:gd name="connsiteX1" fmla="*/ 699798 w 4393475"/>
              <a:gd name="connsiteY1" fmla="*/ 100104 h 1683317"/>
              <a:gd name="connsiteX2" fmla="*/ 3718717 w 4393475"/>
              <a:gd name="connsiteY2" fmla="*/ 142145 h 1683317"/>
              <a:gd name="connsiteX3" fmla="*/ 4360474 w 4393475"/>
              <a:gd name="connsiteY3" fmla="*/ 689307 h 1683317"/>
              <a:gd name="connsiteX4" fmla="*/ 4265881 w 4393475"/>
              <a:gd name="connsiteY4" fmla="*/ 1347192 h 1683317"/>
              <a:gd name="connsiteX5" fmla="*/ 3624124 w 4393475"/>
              <a:gd name="connsiteY5" fmla="*/ 1621086 h 1683317"/>
              <a:gd name="connsiteX6" fmla="*/ 836434 w 4393475"/>
              <a:gd name="connsiteY6" fmla="*/ 1606802 h 1683317"/>
              <a:gd name="connsiteX7" fmla="*/ 110596 w 4393475"/>
              <a:gd name="connsiteY7" fmla="*/ 1206784 h 1683317"/>
              <a:gd name="connsiteX8" fmla="*/ 37023 w 4393475"/>
              <a:gd name="connsiteY8" fmla="*/ 615734 h 1683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93475" h="1683317">
                <a:moveTo>
                  <a:pt x="37023" y="615734"/>
                </a:moveTo>
                <a:cubicBezTo>
                  <a:pt x="173658" y="230732"/>
                  <a:pt x="577554" y="100104"/>
                  <a:pt x="699798" y="100104"/>
                </a:cubicBezTo>
                <a:cubicBezTo>
                  <a:pt x="1334738" y="-26020"/>
                  <a:pt x="2831528" y="-54589"/>
                  <a:pt x="3718717" y="142145"/>
                </a:cubicBezTo>
                <a:cubicBezTo>
                  <a:pt x="3851471" y="173676"/>
                  <a:pt x="4297412" y="312299"/>
                  <a:pt x="4360474" y="689307"/>
                </a:cubicBezTo>
                <a:cubicBezTo>
                  <a:pt x="4399012" y="957921"/>
                  <a:pt x="4437550" y="1104632"/>
                  <a:pt x="4265881" y="1347192"/>
                </a:cubicBezTo>
                <a:cubicBezTo>
                  <a:pt x="4097715" y="1543009"/>
                  <a:pt x="3893513" y="1580303"/>
                  <a:pt x="3624124" y="1621086"/>
                </a:cubicBezTo>
                <a:cubicBezTo>
                  <a:pt x="2582783" y="1701665"/>
                  <a:pt x="1467871" y="1711188"/>
                  <a:pt x="836434" y="1606802"/>
                </a:cubicBezTo>
                <a:cubicBezTo>
                  <a:pt x="556534" y="1564760"/>
                  <a:pt x="289272" y="1465662"/>
                  <a:pt x="110596" y="1206784"/>
                </a:cubicBezTo>
                <a:cubicBezTo>
                  <a:pt x="5494" y="1002761"/>
                  <a:pt x="-36550" y="903840"/>
                  <a:pt x="37023" y="615734"/>
                </a:cubicBezTo>
                <a:close/>
              </a:path>
            </a:pathLst>
          </a:custGeom>
          <a:solidFill>
            <a:srgbClr val="CFEDEF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endParaRPr lang="fr-FR" altLang="fr-FR" sz="800" dirty="0">
              <a:solidFill>
                <a:schemeClr val="accent5">
                  <a:lumMod val="75000"/>
                </a:schemeClr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2">
            <a:extLst>
              <a:ext uri="{FF2B5EF4-FFF2-40B4-BE49-F238E27FC236}">
                <a16:creationId xmlns:a16="http://schemas.microsoft.com/office/drawing/2014/main" id="{D31A8817-124B-4600-A9E7-150DF3580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6128" y="3441562"/>
            <a:ext cx="477191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 dirty="0">
                <a:solidFill>
                  <a:srgbClr val="0070C0"/>
                </a:solidFill>
                <a:cs typeface="Arial" panose="020B0604020202020204" pitchFamily="34" charset="0"/>
              </a:rPr>
              <a:t>Les émissions sont transportées par les mouvements des masses d’air et par les nuages.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 dirty="0">
                <a:solidFill>
                  <a:srgbClr val="0070C0"/>
                </a:solidFill>
                <a:cs typeface="Arial" panose="020B0604020202020204" pitchFamily="34" charset="0"/>
              </a:rPr>
              <a:t>Pendant leur transport, les substances polluantes sont </a:t>
            </a:r>
            <a:r>
              <a:rPr lang="fr-FR" altLang="fr-FR" sz="1800" b="1" dirty="0">
                <a:solidFill>
                  <a:srgbClr val="00B0F0"/>
                </a:solidFill>
                <a:cs typeface="Arial" panose="020B0604020202020204" pitchFamily="34" charset="0"/>
              </a:rPr>
              <a:t>transformées </a:t>
            </a:r>
            <a:r>
              <a:rPr lang="fr-FR" altLang="fr-FR" sz="1800" b="1" dirty="0">
                <a:solidFill>
                  <a:srgbClr val="0070C0"/>
                </a:solidFill>
                <a:cs typeface="Arial" panose="020B0604020202020204" pitchFamily="34" charset="0"/>
              </a:rPr>
              <a:t>et </a:t>
            </a:r>
            <a:r>
              <a:rPr lang="fr-FR" altLang="fr-FR" sz="1800" b="1" dirty="0">
                <a:solidFill>
                  <a:srgbClr val="00B0F0"/>
                </a:solidFill>
                <a:cs typeface="Arial" panose="020B0604020202020204" pitchFamily="34" charset="0"/>
              </a:rPr>
              <a:t>certaines pollutions peuvent se retrouver très loin de leur source d’émission ! </a:t>
            </a:r>
          </a:p>
        </p:txBody>
      </p:sp>
      <p:sp>
        <p:nvSpPr>
          <p:cNvPr id="37" name="Rectangle 2">
            <a:extLst>
              <a:ext uri="{FF2B5EF4-FFF2-40B4-BE49-F238E27FC236}">
                <a16:creationId xmlns:a16="http://schemas.microsoft.com/office/drawing/2014/main" id="{45971E8E-FAF9-46F2-B7F8-DD2DB2EBCEA5}"/>
              </a:ext>
            </a:extLst>
          </p:cNvPr>
          <p:cNvSpPr/>
          <p:nvPr/>
        </p:nvSpPr>
        <p:spPr>
          <a:xfrm>
            <a:off x="871538" y="-12700"/>
            <a:ext cx="11320462" cy="1368425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0" name="Rectangle 1">
            <a:extLst>
              <a:ext uri="{FF2B5EF4-FFF2-40B4-BE49-F238E27FC236}">
                <a16:creationId xmlns:a16="http://schemas.microsoft.com/office/drawing/2014/main" id="{B2E6A9F4-8657-4BF0-80B3-D65BAB077574}"/>
              </a:ext>
            </a:extLst>
          </p:cNvPr>
          <p:cNvSpPr/>
          <p:nvPr/>
        </p:nvSpPr>
        <p:spPr>
          <a:xfrm>
            <a:off x="-11113" y="-12700"/>
            <a:ext cx="1497013" cy="6870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42" name="Rectangle 2">
            <a:extLst>
              <a:ext uri="{FF2B5EF4-FFF2-40B4-BE49-F238E27FC236}">
                <a16:creationId xmlns:a16="http://schemas.microsoft.com/office/drawing/2014/main" id="{3263D8C2-0DBB-473E-8563-8DC02FB93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1363" y="20638"/>
            <a:ext cx="92964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Les influences météorologiques</a:t>
            </a:r>
          </a:p>
        </p:txBody>
      </p:sp>
      <p:sp>
        <p:nvSpPr>
          <p:cNvPr id="27" name="rond rouge">
            <a:extLst>
              <a:ext uri="{FF2B5EF4-FFF2-40B4-BE49-F238E27FC236}">
                <a16:creationId xmlns:a16="http://schemas.microsoft.com/office/drawing/2014/main" id="{14A3868F-EE4C-4716-8121-47D5AF05DC20}"/>
              </a:ext>
            </a:extLst>
          </p:cNvPr>
          <p:cNvSpPr/>
          <p:nvPr/>
        </p:nvSpPr>
        <p:spPr bwMode="auto">
          <a:xfrm>
            <a:off x="1689101" y="1812046"/>
            <a:ext cx="741363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1</a:t>
            </a:r>
          </a:p>
        </p:txBody>
      </p:sp>
      <p:sp>
        <p:nvSpPr>
          <p:cNvPr id="28" name="rond rouge">
            <a:extLst>
              <a:ext uri="{FF2B5EF4-FFF2-40B4-BE49-F238E27FC236}">
                <a16:creationId xmlns:a16="http://schemas.microsoft.com/office/drawing/2014/main" id="{FB81C926-67F2-4042-BB88-68021EB5CFCE}"/>
              </a:ext>
            </a:extLst>
          </p:cNvPr>
          <p:cNvSpPr/>
          <p:nvPr/>
        </p:nvSpPr>
        <p:spPr bwMode="auto">
          <a:xfrm>
            <a:off x="1689101" y="3228396"/>
            <a:ext cx="741363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2</a:t>
            </a:r>
          </a:p>
        </p:txBody>
      </p:sp>
      <p:sp>
        <p:nvSpPr>
          <p:cNvPr id="29" name="rond rouge">
            <a:extLst>
              <a:ext uri="{FF2B5EF4-FFF2-40B4-BE49-F238E27FC236}">
                <a16:creationId xmlns:a16="http://schemas.microsoft.com/office/drawing/2014/main" id="{5AB10DC0-2A96-496A-A6D4-F983B42C718F}"/>
              </a:ext>
            </a:extLst>
          </p:cNvPr>
          <p:cNvSpPr/>
          <p:nvPr/>
        </p:nvSpPr>
        <p:spPr bwMode="auto">
          <a:xfrm>
            <a:off x="1688332" y="4575483"/>
            <a:ext cx="741363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3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634544E-47C1-4C29-A5BC-C51054992485}"/>
              </a:ext>
            </a:extLst>
          </p:cNvPr>
          <p:cNvGrpSpPr>
            <a:grpSpLocks/>
          </p:cNvGrpSpPr>
          <p:nvPr/>
        </p:nvGrpSpPr>
        <p:grpSpPr bwMode="auto">
          <a:xfrm>
            <a:off x="1688702" y="4595487"/>
            <a:ext cx="5970055" cy="1257788"/>
            <a:chOff x="1855346" y="5221108"/>
            <a:chExt cx="5969440" cy="1257788"/>
          </a:xfrm>
        </p:grpSpPr>
        <p:pic>
          <p:nvPicPr>
            <p:cNvPr id="66604" name="Picture 47">
              <a:hlinkClick r:id="rId5" action="ppaction://hlinksldjump"/>
              <a:extLst>
                <a:ext uri="{FF2B5EF4-FFF2-40B4-BE49-F238E27FC236}">
                  <a16:creationId xmlns:a16="http://schemas.microsoft.com/office/drawing/2014/main" id="{38E06817-3072-421E-A676-98C7684C4D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5346" y="5221108"/>
              <a:ext cx="781050" cy="715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17% DE DIOXYG7NE">
              <a:extLst>
                <a:ext uri="{FF2B5EF4-FFF2-40B4-BE49-F238E27FC236}">
                  <a16:creationId xmlns:a16="http://schemas.microsoft.com/office/drawing/2014/main" id="{6037CDD5-12DE-41F5-8BAD-903CD45366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3364" y="5437090"/>
              <a:ext cx="4790581" cy="47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r>
                <a:rPr lang="fr-FR" altLang="fr-FR" b="1" dirty="0">
                  <a:solidFill>
                    <a:schemeClr val="accent5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L’inversion de température</a:t>
              </a:r>
            </a:p>
          </p:txBody>
        </p:sp>
        <p:pic>
          <p:nvPicPr>
            <p:cNvPr id="66605" name="Image 2">
              <a:extLst>
                <a:ext uri="{FF2B5EF4-FFF2-40B4-BE49-F238E27FC236}">
                  <a16:creationId xmlns:a16="http://schemas.microsoft.com/office/drawing/2014/main" id="{FFE90DCA-F736-4D51-895F-7DD3A2A0D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0465" y="5354134"/>
              <a:ext cx="1574321" cy="112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A018E223-0B7F-4FEA-B957-8F1FD8A267CB}"/>
              </a:ext>
            </a:extLst>
          </p:cNvPr>
          <p:cNvGrpSpPr>
            <a:grpSpLocks/>
          </p:cNvGrpSpPr>
          <p:nvPr/>
        </p:nvGrpSpPr>
        <p:grpSpPr bwMode="auto">
          <a:xfrm>
            <a:off x="1585970" y="2979629"/>
            <a:ext cx="6410941" cy="1514310"/>
            <a:chOff x="4795541" y="2975555"/>
            <a:chExt cx="6410885" cy="1514118"/>
          </a:xfrm>
        </p:grpSpPr>
        <p:pic>
          <p:nvPicPr>
            <p:cNvPr id="66602" name="Picture 47">
              <a:hlinkClick r:id="rId7" action="ppaction://hlinksldjump"/>
              <a:extLst>
                <a:ext uri="{FF2B5EF4-FFF2-40B4-BE49-F238E27FC236}">
                  <a16:creationId xmlns:a16="http://schemas.microsoft.com/office/drawing/2014/main" id="{CED3B915-665E-48BD-B3B7-5BE82A5738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4695" y="3239693"/>
              <a:ext cx="774700" cy="71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6600" name="Image 1">
              <a:extLst>
                <a:ext uri="{FF2B5EF4-FFF2-40B4-BE49-F238E27FC236}">
                  <a16:creationId xmlns:a16="http://schemas.microsoft.com/office/drawing/2014/main" id="{DC0984AA-6503-456E-9E4B-86DB58DBD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6661" y="2975555"/>
              <a:ext cx="2119765" cy="1514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17% DE DIOXYG7NE">
              <a:extLst>
                <a:ext uri="{FF2B5EF4-FFF2-40B4-BE49-F238E27FC236}">
                  <a16:creationId xmlns:a16="http://schemas.microsoft.com/office/drawing/2014/main" id="{99BF3237-85E9-4D67-A809-3DA06B01FD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5541" y="3385604"/>
              <a:ext cx="4791032" cy="536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r>
                <a:rPr lang="fr-FR" altLang="fr-FR" sz="32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	</a:t>
              </a:r>
              <a:r>
                <a:rPr lang="fr-FR" altLang="fr-FR" b="1" dirty="0">
                  <a:solidFill>
                    <a:schemeClr val="accent5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Lessivage par la pluie</a:t>
              </a:r>
            </a:p>
          </p:txBody>
        </p:sp>
      </p:grpSp>
      <p:grpSp>
        <p:nvGrpSpPr>
          <p:cNvPr id="66571" name="Groupe 63">
            <a:extLst>
              <a:ext uri="{FF2B5EF4-FFF2-40B4-BE49-F238E27FC236}">
                <a16:creationId xmlns:a16="http://schemas.microsoft.com/office/drawing/2014/main" id="{A79CAC73-CA19-4823-BA09-E93576A43B57}"/>
              </a:ext>
            </a:extLst>
          </p:cNvPr>
          <p:cNvGrpSpPr>
            <a:grpSpLocks/>
          </p:cNvGrpSpPr>
          <p:nvPr/>
        </p:nvGrpSpPr>
        <p:grpSpPr bwMode="auto">
          <a:xfrm>
            <a:off x="184150" y="1125538"/>
            <a:ext cx="1158875" cy="4846637"/>
            <a:chOff x="7302947" y="526871"/>
            <a:chExt cx="1230993" cy="5818154"/>
          </a:xfrm>
        </p:grpSpPr>
        <p:grpSp>
          <p:nvGrpSpPr>
            <p:cNvPr id="66574" name="Groupe 64">
              <a:extLst>
                <a:ext uri="{FF2B5EF4-FFF2-40B4-BE49-F238E27FC236}">
                  <a16:creationId xmlns:a16="http://schemas.microsoft.com/office/drawing/2014/main" id="{ABBCA192-E4AF-45AD-9F9E-39478E54F0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7625" y="526871"/>
              <a:ext cx="559109" cy="1363576"/>
              <a:chOff x="1705168" y="748754"/>
              <a:chExt cx="559109" cy="1363576"/>
            </a:xfrm>
          </p:grpSpPr>
          <p:grpSp>
            <p:nvGrpSpPr>
              <p:cNvPr id="66591" name="Groupe 81">
                <a:extLst>
                  <a:ext uri="{FF2B5EF4-FFF2-40B4-BE49-F238E27FC236}">
                    <a16:creationId xmlns:a16="http://schemas.microsoft.com/office/drawing/2014/main" id="{FE2A5B42-6F5D-40AD-ADEC-F6FAA5B887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05168" y="1550452"/>
                <a:ext cx="512653" cy="561878"/>
                <a:chOff x="1629081" y="1917825"/>
                <a:chExt cx="512653" cy="561878"/>
              </a:xfrm>
            </p:grpSpPr>
            <p:sp>
              <p:nvSpPr>
                <p:cNvPr id="78" name="Ellipse 77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A8EB45E3-1C5F-417C-A3CF-D0FAB89C2A36}"/>
                    </a:ext>
                  </a:extLst>
                </p:cNvPr>
                <p:cNvSpPr/>
                <p:nvPr/>
              </p:nvSpPr>
              <p:spPr>
                <a:xfrm>
                  <a:off x="1628406" y="1918434"/>
                  <a:ext cx="497457" cy="5621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A59CF">
                        <a:tint val="66000"/>
                        <a:satMod val="160000"/>
                      </a:srgbClr>
                    </a:gs>
                    <a:gs pos="50000">
                      <a:srgbClr val="6A59CF">
                        <a:tint val="44500"/>
                        <a:satMod val="160000"/>
                      </a:srgbClr>
                    </a:gs>
                    <a:gs pos="100000">
                      <a:srgbClr val="6A59C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n>
                  <a:solidFill>
                    <a:srgbClr val="9C5BCD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66596" name="ZoneTexte 86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421639AF-5602-4D23-A8CF-FA3CDFF32CE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6097" y="1968173"/>
                  <a:ext cx="425637" cy="3815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600" b="1">
                      <a:solidFill>
                        <a:srgbClr val="9C5BCD"/>
                      </a:solidFill>
                    </a:rPr>
                    <a:t>S</a:t>
                  </a:r>
                  <a:r>
                    <a:rPr lang="fr-FR" altLang="fr-FR" sz="1600" b="1" baseline="-25000">
                      <a:solidFill>
                        <a:srgbClr val="9C5BCD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66592" name="Groupe 82">
                <a:extLst>
                  <a:ext uri="{FF2B5EF4-FFF2-40B4-BE49-F238E27FC236}">
                    <a16:creationId xmlns:a16="http://schemas.microsoft.com/office/drawing/2014/main" id="{FFF38026-F496-4D83-A3E5-E36CB64883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1232" y="748754"/>
                <a:ext cx="513045" cy="527373"/>
                <a:chOff x="1675145" y="304231"/>
                <a:chExt cx="513045" cy="527373"/>
              </a:xfrm>
            </p:grpSpPr>
            <p:sp>
              <p:nvSpPr>
                <p:cNvPr id="76" name="Ellipse 75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83091874-ACAD-4B90-BD15-D3752CB2E682}"/>
                    </a:ext>
                  </a:extLst>
                </p:cNvPr>
                <p:cNvSpPr/>
                <p:nvPr/>
              </p:nvSpPr>
              <p:spPr>
                <a:xfrm>
                  <a:off x="1619976" y="304231"/>
                  <a:ext cx="553104" cy="527883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77" name="ZoneTexte 76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4A1EC6ED-53A7-4D72-A782-291FE7B60403}"/>
                    </a:ext>
                  </a:extLst>
                </p:cNvPr>
                <p:cNvSpPr txBox="1"/>
                <p:nvPr/>
              </p:nvSpPr>
              <p:spPr>
                <a:xfrm>
                  <a:off x="1707663" y="355685"/>
                  <a:ext cx="480593" cy="381144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1</a:t>
                  </a:r>
                </a:p>
              </p:txBody>
            </p:sp>
          </p:grpSp>
        </p:grpSp>
        <p:sp>
          <p:nvSpPr>
            <p:cNvPr id="58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2947" y="1885647"/>
              <a:ext cx="1230993" cy="625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CAUSES DE LA POLLUTION ATMOSPHÉRIQUE</a:t>
              </a:r>
            </a:p>
          </p:txBody>
        </p:sp>
        <p:grpSp>
          <p:nvGrpSpPr>
            <p:cNvPr id="66576" name="Groupe 66">
              <a:extLst>
                <a:ext uri="{FF2B5EF4-FFF2-40B4-BE49-F238E27FC236}">
                  <a16:creationId xmlns:a16="http://schemas.microsoft.com/office/drawing/2014/main" id="{59773913-4B52-4EF9-9F24-2B22AAB8DF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76148" y="2557308"/>
              <a:ext cx="513046" cy="561877"/>
              <a:chOff x="258381" y="1077342"/>
              <a:chExt cx="513046" cy="561877"/>
            </a:xfrm>
          </p:grpSpPr>
          <p:sp>
            <p:nvSpPr>
              <p:cNvPr id="72" name="Ellipse 71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31FBC5AB-32B8-43D2-B666-1B4A8032301F}"/>
                  </a:ext>
                </a:extLst>
              </p:cNvPr>
              <p:cNvSpPr/>
              <p:nvPr/>
            </p:nvSpPr>
            <p:spPr>
              <a:xfrm>
                <a:off x="258360" y="1076493"/>
                <a:ext cx="497457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3" name="ZoneTexte 72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A9136C7D-284A-48B9-B3CA-F66DF5D56BEE}"/>
                  </a:ext>
                </a:extLst>
              </p:cNvPr>
              <p:cNvSpPr txBox="1"/>
              <p:nvPr/>
            </p:nvSpPr>
            <p:spPr>
              <a:xfrm>
                <a:off x="346047" y="11279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3</a:t>
                </a:r>
              </a:p>
            </p:txBody>
          </p:sp>
        </p:grpSp>
        <p:grpSp>
          <p:nvGrpSpPr>
            <p:cNvPr id="66577" name="Groupe 67">
              <a:extLst>
                <a:ext uri="{FF2B5EF4-FFF2-40B4-BE49-F238E27FC236}">
                  <a16:creationId xmlns:a16="http://schemas.microsoft.com/office/drawing/2014/main" id="{57E5766D-E4B7-46B6-93D3-7677CA389D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26908" y="3370118"/>
              <a:ext cx="513048" cy="561877"/>
              <a:chOff x="220715" y="1076845"/>
              <a:chExt cx="513048" cy="561877"/>
            </a:xfrm>
          </p:grpSpPr>
          <p:sp>
            <p:nvSpPr>
              <p:cNvPr id="70" name="Ellipse 69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7471266C-6730-43B7-83F5-5BD1E2687412}"/>
                  </a:ext>
                </a:extLst>
              </p:cNvPr>
              <p:cNvSpPr/>
              <p:nvPr/>
            </p:nvSpPr>
            <p:spPr>
              <a:xfrm>
                <a:off x="221032" y="1076928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1" name="ZoneTexte 70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4543D105-FCAC-4F8D-81E6-9071C33AC1BE}"/>
                  </a:ext>
                </a:extLst>
              </p:cNvPr>
              <p:cNvSpPr txBox="1"/>
              <p:nvPr/>
            </p:nvSpPr>
            <p:spPr>
              <a:xfrm>
                <a:off x="308719" y="1128382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66578" name="Groupe 68">
              <a:extLst>
                <a:ext uri="{FF2B5EF4-FFF2-40B4-BE49-F238E27FC236}">
                  <a16:creationId xmlns:a16="http://schemas.microsoft.com/office/drawing/2014/main" id="{2B0835BE-2764-438B-9FC9-B3DD133317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90377" y="4179753"/>
              <a:ext cx="513045" cy="561877"/>
              <a:chOff x="172610" y="1077516"/>
              <a:chExt cx="513045" cy="561877"/>
            </a:xfrm>
          </p:grpSpPr>
          <p:sp>
            <p:nvSpPr>
              <p:cNvPr id="68" name="Ellipse 67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A7B62840-2764-4345-A5FF-5B1C5CADED28}"/>
                  </a:ext>
                </a:extLst>
              </p:cNvPr>
              <p:cNvSpPr/>
              <p:nvPr/>
            </p:nvSpPr>
            <p:spPr>
              <a:xfrm>
                <a:off x="172359" y="1077893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9" name="ZoneTexte 68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336B8670-68A7-4BA4-809A-16DB400F5899}"/>
                  </a:ext>
                </a:extLst>
              </p:cNvPr>
              <p:cNvSpPr txBox="1"/>
              <p:nvPr/>
            </p:nvSpPr>
            <p:spPr>
              <a:xfrm>
                <a:off x="260047" y="11293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66579" name="Groupe 69">
              <a:extLst>
                <a:ext uri="{FF2B5EF4-FFF2-40B4-BE49-F238E27FC236}">
                  <a16:creationId xmlns:a16="http://schemas.microsoft.com/office/drawing/2014/main" id="{F1A69679-CD99-4C2C-BFA1-C60A0C23BC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42724" y="4981450"/>
              <a:ext cx="513046" cy="561877"/>
              <a:chOff x="124957" y="1076428"/>
              <a:chExt cx="513046" cy="561877"/>
            </a:xfrm>
          </p:grpSpPr>
          <p:sp>
            <p:nvSpPr>
              <p:cNvPr id="66" name="Ellipse 65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6F1581F1-8950-45BD-B382-A41FFCDA36B1}"/>
                  </a:ext>
                </a:extLst>
              </p:cNvPr>
              <p:cNvSpPr/>
              <p:nvPr/>
            </p:nvSpPr>
            <p:spPr>
              <a:xfrm>
                <a:off x="125143" y="1075510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7" name="ZoneTexte 66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8C254987-703C-4EFA-9DFE-26BF57C1B3F6}"/>
                  </a:ext>
                </a:extLst>
              </p:cNvPr>
              <p:cNvSpPr txBox="1"/>
              <p:nvPr/>
            </p:nvSpPr>
            <p:spPr>
              <a:xfrm>
                <a:off x="212830" y="1126965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66580" name="Groupe 70">
              <a:extLst>
                <a:ext uri="{FF2B5EF4-FFF2-40B4-BE49-F238E27FC236}">
                  <a16:creationId xmlns:a16="http://schemas.microsoft.com/office/drawing/2014/main" id="{E5F3DCF7-45B4-4848-B692-C70BAC2E28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5073" y="5783148"/>
              <a:ext cx="513046" cy="561877"/>
              <a:chOff x="77306" y="1077236"/>
              <a:chExt cx="513046" cy="561877"/>
            </a:xfrm>
          </p:grpSpPr>
          <p:sp>
            <p:nvSpPr>
              <p:cNvPr id="64" name="Ellipse 63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EEA6C8AC-DE90-4F20-95DC-4447E1EC65DD}"/>
                  </a:ext>
                </a:extLst>
              </p:cNvPr>
              <p:cNvSpPr/>
              <p:nvPr/>
            </p:nvSpPr>
            <p:spPr>
              <a:xfrm>
                <a:off x="77926" y="1076927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5" name="ZoneTexte 64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89C74379-BFE4-45BD-BCFB-B4FAF8ED8C58}"/>
                  </a:ext>
                </a:extLst>
              </p:cNvPr>
              <p:cNvSpPr txBox="1"/>
              <p:nvPr/>
            </p:nvSpPr>
            <p:spPr>
              <a:xfrm>
                <a:off x="165614" y="1128381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</p:grpSp>
      <p:pic>
        <p:nvPicPr>
          <p:cNvPr id="66572" name="Image 1">
            <a:extLst>
              <a:ext uri="{FF2B5EF4-FFF2-40B4-BE49-F238E27FC236}">
                <a16:creationId xmlns:a16="http://schemas.microsoft.com/office/drawing/2014/main" id="{1B00EC2B-1D2C-46F7-99F3-5A28EBE28B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CEEE8C2F-221C-4767-AA64-E8A471E62BA8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A9239B59-0860-4823-A86F-F6CA79938E41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34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6" name="17% DE DIOXYG7NE">
            <a:extLst>
              <a:ext uri="{FF2B5EF4-FFF2-40B4-BE49-F238E27FC236}">
                <a16:creationId xmlns:a16="http://schemas.microsoft.com/office/drawing/2014/main" id="{6037CDD5-12DE-41F5-8BAD-903CD4536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652" y="6164957"/>
            <a:ext cx="47910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fr-FR" altLang="fr-FR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L’ensoleillement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419" y="5855973"/>
            <a:ext cx="1002625" cy="1002625"/>
          </a:xfrm>
          <a:prstGeom prst="rect">
            <a:avLst/>
          </a:prstGeom>
        </p:spPr>
      </p:pic>
      <p:sp>
        <p:nvSpPr>
          <p:cNvPr id="48" name="4">
            <a:extLst>
              <a:ext uri="{FF2B5EF4-FFF2-40B4-BE49-F238E27FC236}">
                <a16:creationId xmlns:a16="http://schemas.microsoft.com/office/drawing/2014/main" id="{F6E530EC-73E6-4462-8755-98CCF4E977D0}"/>
              </a:ext>
            </a:extLst>
          </p:cNvPr>
          <p:cNvSpPr/>
          <p:nvPr/>
        </p:nvSpPr>
        <p:spPr bwMode="auto">
          <a:xfrm>
            <a:off x="1688331" y="5860639"/>
            <a:ext cx="741363" cy="747712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4</a:t>
            </a:r>
          </a:p>
        </p:txBody>
      </p:sp>
      <p:grpSp>
        <p:nvGrpSpPr>
          <p:cNvPr id="51" name="Groupe 72">
            <a:extLst>
              <a:ext uri="{FF2B5EF4-FFF2-40B4-BE49-F238E27FC236}">
                <a16:creationId xmlns:a16="http://schemas.microsoft.com/office/drawing/2014/main" id="{11009013-579A-4FD0-9E83-62384A0044F3}"/>
              </a:ext>
            </a:extLst>
          </p:cNvPr>
          <p:cNvGrpSpPr>
            <a:grpSpLocks/>
          </p:cNvGrpSpPr>
          <p:nvPr/>
        </p:nvGrpSpPr>
        <p:grpSpPr bwMode="auto">
          <a:xfrm>
            <a:off x="7994944" y="1142719"/>
            <a:ext cx="4149725" cy="1409896"/>
            <a:chOff x="6337046" y="2574116"/>
            <a:chExt cx="4430833" cy="1311212"/>
          </a:xfrm>
        </p:grpSpPr>
        <p:sp>
          <p:nvSpPr>
            <p:cNvPr id="52" name="Ellipse 3">
              <a:extLst>
                <a:ext uri="{FF2B5EF4-FFF2-40B4-BE49-F238E27FC236}">
                  <a16:creationId xmlns:a16="http://schemas.microsoft.com/office/drawing/2014/main" id="{0D767F99-A775-4D9E-A2CE-94B749BC1FDE}"/>
                </a:ext>
              </a:extLst>
            </p:cNvPr>
            <p:cNvSpPr/>
            <p:nvPr/>
          </p:nvSpPr>
          <p:spPr bwMode="auto">
            <a:xfrm>
              <a:off x="6337046" y="2574116"/>
              <a:ext cx="4430833" cy="1173726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FBD9DC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/>
            </a:p>
          </p:txBody>
        </p:sp>
        <p:sp>
          <p:nvSpPr>
            <p:cNvPr id="53" name="Rectangle 81">
              <a:extLst>
                <a:ext uri="{FF2B5EF4-FFF2-40B4-BE49-F238E27FC236}">
                  <a16:creationId xmlns:a16="http://schemas.microsoft.com/office/drawing/2014/main" id="{CE8DC314-6D5A-434E-83A3-A108183E6B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7447" y="2753328"/>
              <a:ext cx="4150034" cy="11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fr-FR" altLang="fr-FR" sz="2400" dirty="0">
                  <a:solidFill>
                    <a:srgbClr val="FF2E50"/>
                  </a:solidFill>
                  <a:cs typeface="Arial" panose="020B0604020202020204" pitchFamily="34" charset="0"/>
                </a:rPr>
                <a:t>La </a:t>
              </a:r>
              <a:r>
                <a:rPr lang="fr-FR" altLang="fr-FR" sz="2400" b="1" dirty="0">
                  <a:solidFill>
                    <a:srgbClr val="FF2E50"/>
                  </a:solidFill>
                  <a:cs typeface="Arial" panose="020B0604020202020204" pitchFamily="34" charset="0"/>
                </a:rPr>
                <a:t>pollution</a:t>
              </a:r>
              <a:r>
                <a:rPr lang="fr-FR" altLang="fr-FR" sz="2400" dirty="0">
                  <a:solidFill>
                    <a:srgbClr val="FF2E50"/>
                  </a:solidFill>
                  <a:cs typeface="Arial" panose="020B0604020202020204" pitchFamily="34" charset="0"/>
                </a:rPr>
                <a:t> atmosphérique </a:t>
              </a:r>
              <a:r>
                <a:rPr lang="fr-FR" altLang="fr-FR" sz="2400" b="1" dirty="0">
                  <a:solidFill>
                    <a:srgbClr val="FF2E50"/>
                  </a:solidFill>
                  <a:cs typeface="Arial" panose="020B0604020202020204" pitchFamily="34" charset="0"/>
                </a:rPr>
                <a:t>ne connait pas de frontières ! </a:t>
              </a:r>
            </a:p>
            <a:p>
              <a:pPr algn="ctr">
                <a:buFont typeface="Arial" panose="020B0604020202020204" pitchFamily="34" charset="0"/>
                <a:buNone/>
              </a:pPr>
              <a:r>
                <a:rPr lang="fr-FR" altLang="fr-FR" sz="2400" b="1" dirty="0">
                  <a:solidFill>
                    <a:srgbClr val="FF2E50"/>
                  </a:solidFill>
                  <a:cs typeface="Arial" panose="020B0604020202020204" pitchFamily="34" charset="0"/>
                </a:rPr>
                <a:t> </a:t>
              </a:r>
              <a:endParaRPr lang="fr-FR" altLang="fr-FR" sz="2400" dirty="0">
                <a:solidFill>
                  <a:srgbClr val="FF2E5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898FB92F-9610-4A58-A7CA-A55629361D14}"/>
              </a:ext>
            </a:extLst>
          </p:cNvPr>
          <p:cNvGrpSpPr>
            <a:grpSpLocks/>
          </p:cNvGrpSpPr>
          <p:nvPr/>
        </p:nvGrpSpPr>
        <p:grpSpPr bwMode="auto">
          <a:xfrm>
            <a:off x="1695874" y="1646557"/>
            <a:ext cx="7003913" cy="1623948"/>
            <a:chOff x="1740759" y="1822849"/>
            <a:chExt cx="6950512" cy="1590583"/>
          </a:xfrm>
        </p:grpSpPr>
        <p:pic>
          <p:nvPicPr>
            <p:cNvPr id="66598" name="Picture 47">
              <a:hlinkClick r:id="rId18" action="ppaction://hlinksldjump"/>
              <a:extLst>
                <a:ext uri="{FF2B5EF4-FFF2-40B4-BE49-F238E27FC236}">
                  <a16:creationId xmlns:a16="http://schemas.microsoft.com/office/drawing/2014/main" id="{EDA106B1-125E-4970-8018-C8D4C3D22D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0759" y="2053449"/>
              <a:ext cx="752475" cy="690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ectangle 50">
              <a:extLst>
                <a:ext uri="{FF2B5EF4-FFF2-40B4-BE49-F238E27FC236}">
                  <a16:creationId xmlns:a16="http://schemas.microsoft.com/office/drawing/2014/main" id="{493454CF-2AB9-4C86-AA18-30874EADE3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0906" y="2098321"/>
              <a:ext cx="6520365" cy="70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fr-FR" altLang="fr-FR" sz="4000" b="1" dirty="0">
                  <a:solidFill>
                    <a:schemeClr val="accent5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   </a:t>
              </a:r>
              <a:r>
                <a:rPr lang="fr-FR" altLang="fr-FR" sz="2800" b="1" dirty="0">
                  <a:solidFill>
                    <a:schemeClr val="accent5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Dispersion par la vent</a:t>
              </a:r>
            </a:p>
          </p:txBody>
        </p:sp>
        <p:pic>
          <p:nvPicPr>
            <p:cNvPr id="66599" name="Image 3">
              <a:extLst>
                <a:ext uri="{FF2B5EF4-FFF2-40B4-BE49-F238E27FC236}">
                  <a16:creationId xmlns:a16="http://schemas.microsoft.com/office/drawing/2014/main" id="{3FDA8E03-3F73-4BEB-9CAB-6675C732C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772" y="1822849"/>
              <a:ext cx="2228203" cy="1590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54" grpId="0" animBg="1"/>
      <p:bldP spid="55" grpId="0"/>
      <p:bldP spid="27" grpId="0" animBg="1"/>
      <p:bldP spid="28" grpId="0" animBg="1"/>
      <p:bldP spid="29" grpId="0" animBg="1"/>
      <p:bldP spid="46" grpId="0"/>
      <p:bldP spid="4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>
            <a:extLst>
              <a:ext uri="{FF2B5EF4-FFF2-40B4-BE49-F238E27FC236}">
                <a16:creationId xmlns:a16="http://schemas.microsoft.com/office/drawing/2014/main" id="{3FF1D55E-62B5-4E2F-80D9-9993D064082A}"/>
              </a:ext>
            </a:extLst>
          </p:cNvPr>
          <p:cNvSpPr/>
          <p:nvPr/>
        </p:nvSpPr>
        <p:spPr>
          <a:xfrm>
            <a:off x="871538" y="-12700"/>
            <a:ext cx="11320462" cy="132080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/>
          </a:p>
        </p:txBody>
      </p:sp>
      <p:sp>
        <p:nvSpPr>
          <p:cNvPr id="50" name="Rectangle 1">
            <a:extLst>
              <a:ext uri="{FF2B5EF4-FFF2-40B4-BE49-F238E27FC236}">
                <a16:creationId xmlns:a16="http://schemas.microsoft.com/office/drawing/2014/main" id="{542F127F-78AA-4C94-AAB3-1327E9681FEE}"/>
              </a:ext>
            </a:extLst>
          </p:cNvPr>
          <p:cNvSpPr/>
          <p:nvPr/>
        </p:nvSpPr>
        <p:spPr>
          <a:xfrm>
            <a:off x="-11113" y="-12700"/>
            <a:ext cx="1497013" cy="6870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42" name="Rectangle 2">
            <a:extLst>
              <a:ext uri="{FF2B5EF4-FFF2-40B4-BE49-F238E27FC236}">
                <a16:creationId xmlns:a16="http://schemas.microsoft.com/office/drawing/2014/main" id="{1995B5D6-0C17-4A8B-826A-527E00106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1363" y="107950"/>
            <a:ext cx="92964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La dispersion par la vent</a:t>
            </a:r>
            <a:endParaRPr lang="fr-FR" altLang="fr-FR" sz="3500" b="1" dirty="0">
              <a:solidFill>
                <a:schemeClr val="accent5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8613" name="Image 1">
            <a:hlinkClick r:id="rId3" action="ppaction://hlinksldjump"/>
            <a:extLst>
              <a:ext uri="{FF2B5EF4-FFF2-40B4-BE49-F238E27FC236}">
                <a16:creationId xmlns:a16="http://schemas.microsoft.com/office/drawing/2014/main" id="{682ED4E4-99E2-4A9F-992E-66C36C5AC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6081713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Image 24">
            <a:hlinkClick r:id="rId5" action="ppaction://hlinksldjump"/>
            <a:extLst>
              <a:ext uri="{FF2B5EF4-FFF2-40B4-BE49-F238E27FC236}">
                <a16:creationId xmlns:a16="http://schemas.microsoft.com/office/drawing/2014/main" id="{E01B88E3-60F3-464D-A97A-1F0863C696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184">
            <a:off x="11090275" y="165100"/>
            <a:ext cx="88265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8615" name="Groupe 72">
            <a:extLst>
              <a:ext uri="{FF2B5EF4-FFF2-40B4-BE49-F238E27FC236}">
                <a16:creationId xmlns:a16="http://schemas.microsoft.com/office/drawing/2014/main" id="{E14B68FF-DAB2-4875-B19E-B74E0BB3172E}"/>
              </a:ext>
            </a:extLst>
          </p:cNvPr>
          <p:cNvGrpSpPr>
            <a:grpSpLocks/>
          </p:cNvGrpSpPr>
          <p:nvPr/>
        </p:nvGrpSpPr>
        <p:grpSpPr bwMode="auto">
          <a:xfrm>
            <a:off x="1585913" y="1471613"/>
            <a:ext cx="4714875" cy="3154362"/>
            <a:chOff x="6031368" y="2952676"/>
            <a:chExt cx="5276246" cy="3702380"/>
          </a:xfrm>
        </p:grpSpPr>
        <p:sp>
          <p:nvSpPr>
            <p:cNvPr id="25" name="Ellipse 3">
              <a:extLst>
                <a:ext uri="{FF2B5EF4-FFF2-40B4-BE49-F238E27FC236}">
                  <a16:creationId xmlns:a16="http://schemas.microsoft.com/office/drawing/2014/main" id="{4B654F60-CF3E-4B37-8CB6-3DD4D226D8C6}"/>
                </a:ext>
              </a:extLst>
            </p:cNvPr>
            <p:cNvSpPr/>
            <p:nvPr/>
          </p:nvSpPr>
          <p:spPr bwMode="auto">
            <a:xfrm>
              <a:off x="6031368" y="2952676"/>
              <a:ext cx="5276246" cy="2222918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FBD9DC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/>
            </a:p>
          </p:txBody>
        </p:sp>
        <p:sp>
          <p:nvSpPr>
            <p:cNvPr id="68649" name="Rectangle 81">
              <a:extLst>
                <a:ext uri="{FF2B5EF4-FFF2-40B4-BE49-F238E27FC236}">
                  <a16:creationId xmlns:a16="http://schemas.microsoft.com/office/drawing/2014/main" id="{B92B6449-9ABB-4664-B736-710C983ABD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9130" y="3202301"/>
              <a:ext cx="4812811" cy="3452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fr-FR" altLang="fr-FR" sz="2200" dirty="0">
                  <a:solidFill>
                    <a:srgbClr val="FF2E50"/>
                  </a:solidFill>
                  <a:cs typeface="Arial" panose="020B0604020202020204" pitchFamily="34" charset="0"/>
                </a:rPr>
                <a:t>Une fois émis, </a:t>
              </a:r>
              <a:r>
                <a:rPr lang="fr-FR" altLang="fr-FR" sz="2200" b="1" dirty="0">
                  <a:solidFill>
                    <a:srgbClr val="FF2E50"/>
                  </a:solidFill>
                  <a:cs typeface="Arial" panose="020B0604020202020204" pitchFamily="34" charset="0"/>
                </a:rPr>
                <a:t>un polluant se disperse plus ou moins facilement </a:t>
              </a:r>
              <a:r>
                <a:rPr lang="fr-FR" altLang="fr-FR" sz="2200" dirty="0">
                  <a:solidFill>
                    <a:srgbClr val="FF2E50"/>
                  </a:solidFill>
                  <a:cs typeface="Arial" panose="020B0604020202020204" pitchFamily="34" charset="0"/>
                </a:rPr>
                <a:t>dans l’air </a:t>
              </a:r>
              <a:r>
                <a:rPr lang="fr-FR" altLang="fr-FR" sz="2200" b="1" dirty="0">
                  <a:solidFill>
                    <a:srgbClr val="FF2E50"/>
                  </a:solidFill>
                  <a:cs typeface="Arial" panose="020B0604020202020204" pitchFamily="34" charset="0"/>
                </a:rPr>
                <a:t>selon la météo. </a:t>
              </a:r>
              <a:r>
                <a:rPr lang="fr-FR" altLang="fr-FR" sz="2200" dirty="0">
                  <a:solidFill>
                    <a:srgbClr val="FF2E50"/>
                  </a:solidFill>
                  <a:cs typeface="Arial" panose="020B0604020202020204" pitchFamily="34" charset="0"/>
                </a:rPr>
                <a:t>Le </a:t>
              </a:r>
              <a:r>
                <a:rPr lang="fr-FR" altLang="fr-FR" sz="2200" b="1" dirty="0">
                  <a:solidFill>
                    <a:srgbClr val="FF2E50"/>
                  </a:solidFill>
                  <a:cs typeface="Arial" panose="020B0604020202020204" pitchFamily="34" charset="0"/>
                </a:rPr>
                <a:t>vent</a:t>
              </a:r>
              <a:r>
                <a:rPr lang="fr-FR" altLang="fr-FR" sz="2200" dirty="0">
                  <a:solidFill>
                    <a:srgbClr val="FF2E50"/>
                  </a:solidFill>
                  <a:cs typeface="Arial" panose="020B0604020202020204" pitchFamily="34" charset="0"/>
                </a:rPr>
                <a:t> </a:t>
              </a:r>
              <a:r>
                <a:rPr lang="fr-FR" altLang="fr-FR" sz="2200" b="1" dirty="0">
                  <a:solidFill>
                    <a:srgbClr val="FF2E50"/>
                  </a:solidFill>
                  <a:cs typeface="Arial" panose="020B0604020202020204" pitchFamily="34" charset="0"/>
                </a:rPr>
                <a:t>dilue et disperse </a:t>
              </a:r>
              <a:r>
                <a:rPr lang="fr-FR" altLang="fr-FR" sz="2200" dirty="0">
                  <a:solidFill>
                    <a:srgbClr val="FF2E50"/>
                  </a:solidFill>
                  <a:cs typeface="Arial" panose="020B0604020202020204" pitchFamily="34" charset="0"/>
                </a:rPr>
                <a:t>plus ou moins les polluants </a:t>
              </a:r>
              <a:r>
                <a:rPr lang="fr-FR" altLang="fr-FR" sz="2200" b="1" dirty="0">
                  <a:solidFill>
                    <a:srgbClr val="FF2E50"/>
                  </a:solidFill>
                  <a:cs typeface="Arial" panose="020B0604020202020204" pitchFamily="34" charset="0"/>
                </a:rPr>
                <a:t>selon sa vitesse. </a:t>
              </a:r>
            </a:p>
            <a:p>
              <a:pPr algn="ctr">
                <a:buFont typeface="Arial" panose="020B0604020202020204" pitchFamily="34" charset="0"/>
                <a:buNone/>
              </a:pPr>
              <a:endParaRPr lang="fr-FR" altLang="fr-FR" sz="2200" b="1" dirty="0">
                <a:solidFill>
                  <a:srgbClr val="FF2E50"/>
                </a:solidFill>
                <a:cs typeface="Arial" panose="020B0604020202020204" pitchFamily="34" charset="0"/>
              </a:endParaRPr>
            </a:p>
            <a:p>
              <a:pPr algn="ctr">
                <a:buFont typeface="Arial" panose="020B0604020202020204" pitchFamily="34" charset="0"/>
                <a:buNone/>
              </a:pPr>
              <a:endParaRPr lang="fr-FR" altLang="fr-FR" sz="2200" dirty="0">
                <a:solidFill>
                  <a:srgbClr val="FF2E50"/>
                </a:solidFill>
                <a:cs typeface="Arial" panose="020B0604020202020204" pitchFamily="34" charset="0"/>
              </a:endParaRPr>
            </a:p>
            <a:p>
              <a:pPr algn="ctr">
                <a:buFont typeface="Arial" panose="020B0604020202020204" pitchFamily="34" charset="0"/>
                <a:buNone/>
              </a:pPr>
              <a:r>
                <a:rPr lang="fr-FR" altLang="fr-FR" sz="2400" b="1" dirty="0">
                  <a:solidFill>
                    <a:srgbClr val="FF2E50"/>
                  </a:solidFill>
                  <a:cs typeface="Arial" panose="020B0604020202020204" pitchFamily="34" charset="0"/>
                </a:rPr>
                <a:t> </a:t>
              </a:r>
              <a:endParaRPr lang="fr-FR" altLang="fr-FR" sz="2400" dirty="0">
                <a:solidFill>
                  <a:srgbClr val="FF2E5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62479" name="Groupe 1">
            <a:extLst>
              <a:ext uri="{FF2B5EF4-FFF2-40B4-BE49-F238E27FC236}">
                <a16:creationId xmlns:a16="http://schemas.microsoft.com/office/drawing/2014/main" id="{F5ACE714-13D7-4A46-973D-011BC0853297}"/>
              </a:ext>
            </a:extLst>
          </p:cNvPr>
          <p:cNvGrpSpPr>
            <a:grpSpLocks/>
          </p:cNvGrpSpPr>
          <p:nvPr/>
        </p:nvGrpSpPr>
        <p:grpSpPr bwMode="auto">
          <a:xfrm>
            <a:off x="6625720" y="5428234"/>
            <a:ext cx="4695242" cy="1171003"/>
            <a:chOff x="4663120" y="4839327"/>
            <a:chExt cx="4886416" cy="2009810"/>
          </a:xfrm>
        </p:grpSpPr>
        <p:sp>
          <p:nvSpPr>
            <p:cNvPr id="28" name="Ellipse 3">
              <a:extLst>
                <a:ext uri="{FF2B5EF4-FFF2-40B4-BE49-F238E27FC236}">
                  <a16:creationId xmlns:a16="http://schemas.microsoft.com/office/drawing/2014/main" id="{F6C70A33-C690-4A9A-9221-3B949282D76E}"/>
                </a:ext>
              </a:extLst>
            </p:cNvPr>
            <p:cNvSpPr/>
            <p:nvPr/>
          </p:nvSpPr>
          <p:spPr>
            <a:xfrm>
              <a:off x="4663120" y="4839327"/>
              <a:ext cx="4886416" cy="2009810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CFEDEF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8647" name="texte complémentaire">
              <a:extLst>
                <a:ext uri="{FF2B5EF4-FFF2-40B4-BE49-F238E27FC236}">
                  <a16:creationId xmlns:a16="http://schemas.microsoft.com/office/drawing/2014/main" id="{85462DB6-403B-49C0-A95C-246D491843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2825" y="5265212"/>
              <a:ext cx="4563323" cy="723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fr-FR" altLang="fr-FR" sz="1900" b="1" dirty="0">
                  <a:solidFill>
                    <a:srgbClr val="00B0F0"/>
                  </a:solidFill>
                  <a:cs typeface="Arial" panose="020B0604020202020204" pitchFamily="34" charset="0"/>
                </a:rPr>
                <a:t>Les masses d’air peuvent également transporter des particules. </a:t>
              </a:r>
            </a:p>
          </p:txBody>
        </p:sp>
      </p:grpSp>
      <p:pic>
        <p:nvPicPr>
          <p:cNvPr id="62480" name="Image 2">
            <a:hlinkClick r:id="rId7" action="ppaction://hlinksldjump"/>
            <a:extLst>
              <a:ext uri="{FF2B5EF4-FFF2-40B4-BE49-F238E27FC236}">
                <a16:creationId xmlns:a16="http://schemas.microsoft.com/office/drawing/2014/main" id="{EDE1FEED-40E4-44B7-9F68-DC14ED6560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957763"/>
            <a:ext cx="6604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8" name="Image 22">
            <a:extLst>
              <a:ext uri="{FF2B5EF4-FFF2-40B4-BE49-F238E27FC236}">
                <a16:creationId xmlns:a16="http://schemas.microsoft.com/office/drawing/2014/main" id="{1DE0F47F-20FB-4939-8421-6A4B4DED2E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074" y="676275"/>
            <a:ext cx="6364288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8619" name="Groupe 63">
            <a:extLst>
              <a:ext uri="{FF2B5EF4-FFF2-40B4-BE49-F238E27FC236}">
                <a16:creationId xmlns:a16="http://schemas.microsoft.com/office/drawing/2014/main" id="{203377C3-CDB6-4060-B56A-0396663F790E}"/>
              </a:ext>
            </a:extLst>
          </p:cNvPr>
          <p:cNvGrpSpPr>
            <a:grpSpLocks/>
          </p:cNvGrpSpPr>
          <p:nvPr/>
        </p:nvGrpSpPr>
        <p:grpSpPr bwMode="auto">
          <a:xfrm>
            <a:off x="184150" y="1125538"/>
            <a:ext cx="1158875" cy="4846637"/>
            <a:chOff x="7302947" y="526871"/>
            <a:chExt cx="1230993" cy="5818154"/>
          </a:xfrm>
        </p:grpSpPr>
        <p:grpSp>
          <p:nvGrpSpPr>
            <p:cNvPr id="68623" name="Groupe 64">
              <a:extLst>
                <a:ext uri="{FF2B5EF4-FFF2-40B4-BE49-F238E27FC236}">
                  <a16:creationId xmlns:a16="http://schemas.microsoft.com/office/drawing/2014/main" id="{7234CB16-1CD9-408A-8E64-4E7E6DB13C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7625" y="526871"/>
              <a:ext cx="559109" cy="1363576"/>
              <a:chOff x="1705168" y="748754"/>
              <a:chExt cx="559109" cy="1363576"/>
            </a:xfrm>
          </p:grpSpPr>
          <p:grpSp>
            <p:nvGrpSpPr>
              <p:cNvPr id="68640" name="Groupe 81">
                <a:extLst>
                  <a:ext uri="{FF2B5EF4-FFF2-40B4-BE49-F238E27FC236}">
                    <a16:creationId xmlns:a16="http://schemas.microsoft.com/office/drawing/2014/main" id="{773D7982-6ECC-45D9-979C-A59493F7FE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05168" y="1550452"/>
                <a:ext cx="512653" cy="561878"/>
                <a:chOff x="1629081" y="1917825"/>
                <a:chExt cx="512653" cy="561878"/>
              </a:xfrm>
            </p:grpSpPr>
            <p:sp>
              <p:nvSpPr>
                <p:cNvPr id="72" name="Ellipse 71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2129332A-41A6-4199-8BD6-1BDC27094E4F}"/>
                    </a:ext>
                  </a:extLst>
                </p:cNvPr>
                <p:cNvSpPr/>
                <p:nvPr/>
              </p:nvSpPr>
              <p:spPr>
                <a:xfrm>
                  <a:off x="1628406" y="1918434"/>
                  <a:ext cx="497457" cy="5621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A59CF">
                        <a:tint val="66000"/>
                        <a:satMod val="160000"/>
                      </a:srgbClr>
                    </a:gs>
                    <a:gs pos="50000">
                      <a:srgbClr val="6A59CF">
                        <a:tint val="44500"/>
                        <a:satMod val="160000"/>
                      </a:srgbClr>
                    </a:gs>
                    <a:gs pos="100000">
                      <a:srgbClr val="6A59C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n>
                  <a:solidFill>
                    <a:srgbClr val="9C5BCD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68645" name="ZoneTexte 86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0E2C17E5-8504-4B14-A64F-F62E7FCDAD8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6097" y="1968173"/>
                  <a:ext cx="425637" cy="3815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600" b="1">
                      <a:solidFill>
                        <a:srgbClr val="9C5BCD"/>
                      </a:solidFill>
                    </a:rPr>
                    <a:t>S</a:t>
                  </a:r>
                  <a:r>
                    <a:rPr lang="fr-FR" altLang="fr-FR" sz="1600" b="1" baseline="-25000">
                      <a:solidFill>
                        <a:srgbClr val="9C5BCD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68641" name="Groupe 82">
                <a:extLst>
                  <a:ext uri="{FF2B5EF4-FFF2-40B4-BE49-F238E27FC236}">
                    <a16:creationId xmlns:a16="http://schemas.microsoft.com/office/drawing/2014/main" id="{3D969AEB-09AE-44A0-B063-BE26A40537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1232" y="748754"/>
                <a:ext cx="513045" cy="527373"/>
                <a:chOff x="1675145" y="304231"/>
                <a:chExt cx="513045" cy="527373"/>
              </a:xfrm>
            </p:grpSpPr>
            <p:sp>
              <p:nvSpPr>
                <p:cNvPr id="70" name="Ellipse 69">
                  <a:hlinkClick r:id="rId11" action="ppaction://hlinksldjump"/>
                  <a:extLst>
                    <a:ext uri="{FF2B5EF4-FFF2-40B4-BE49-F238E27FC236}">
                      <a16:creationId xmlns:a16="http://schemas.microsoft.com/office/drawing/2014/main" id="{D8C39E46-CBD4-4AAE-8E9B-0291A045B4DD}"/>
                    </a:ext>
                  </a:extLst>
                </p:cNvPr>
                <p:cNvSpPr/>
                <p:nvPr/>
              </p:nvSpPr>
              <p:spPr>
                <a:xfrm>
                  <a:off x="1619976" y="304231"/>
                  <a:ext cx="553104" cy="527883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71" name="ZoneTexte 70">
                  <a:hlinkClick r:id="rId11" action="ppaction://hlinksldjump"/>
                  <a:extLst>
                    <a:ext uri="{FF2B5EF4-FFF2-40B4-BE49-F238E27FC236}">
                      <a16:creationId xmlns:a16="http://schemas.microsoft.com/office/drawing/2014/main" id="{1E20AFD9-6EE4-41F2-87D5-B616B0EFEF21}"/>
                    </a:ext>
                  </a:extLst>
                </p:cNvPr>
                <p:cNvSpPr txBox="1"/>
                <p:nvPr/>
              </p:nvSpPr>
              <p:spPr>
                <a:xfrm>
                  <a:off x="1707663" y="355685"/>
                  <a:ext cx="480593" cy="381144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1</a:t>
                  </a:r>
                </a:p>
              </p:txBody>
            </p:sp>
          </p:grpSp>
        </p:grpSp>
        <p:sp>
          <p:nvSpPr>
            <p:cNvPr id="52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2947" y="1885647"/>
              <a:ext cx="1230993" cy="625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CAUSES DE LA POLLUTION ATMOSPHÉRIQUE</a:t>
              </a:r>
            </a:p>
          </p:txBody>
        </p:sp>
        <p:grpSp>
          <p:nvGrpSpPr>
            <p:cNvPr id="68625" name="Groupe 66">
              <a:extLst>
                <a:ext uri="{FF2B5EF4-FFF2-40B4-BE49-F238E27FC236}">
                  <a16:creationId xmlns:a16="http://schemas.microsoft.com/office/drawing/2014/main" id="{E0B00F28-F196-42F6-9B5C-6629E21186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76148" y="2557308"/>
              <a:ext cx="513046" cy="561877"/>
              <a:chOff x="258381" y="1077342"/>
              <a:chExt cx="513046" cy="561877"/>
            </a:xfrm>
          </p:grpSpPr>
          <p:sp>
            <p:nvSpPr>
              <p:cNvPr id="66" name="Ellipse 65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2B50928E-3791-49A1-98AF-9E4AA2AD87AB}"/>
                  </a:ext>
                </a:extLst>
              </p:cNvPr>
              <p:cNvSpPr/>
              <p:nvPr/>
            </p:nvSpPr>
            <p:spPr>
              <a:xfrm>
                <a:off x="258360" y="1076493"/>
                <a:ext cx="497457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7" name="ZoneTexte 66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598A5704-C3DD-4122-82D8-C667011D1A62}"/>
                  </a:ext>
                </a:extLst>
              </p:cNvPr>
              <p:cNvSpPr txBox="1"/>
              <p:nvPr/>
            </p:nvSpPr>
            <p:spPr>
              <a:xfrm>
                <a:off x="346047" y="11279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3</a:t>
                </a:r>
              </a:p>
            </p:txBody>
          </p:sp>
        </p:grpSp>
        <p:grpSp>
          <p:nvGrpSpPr>
            <p:cNvPr id="68626" name="Groupe 67">
              <a:extLst>
                <a:ext uri="{FF2B5EF4-FFF2-40B4-BE49-F238E27FC236}">
                  <a16:creationId xmlns:a16="http://schemas.microsoft.com/office/drawing/2014/main" id="{8D6D6AE4-340E-482C-9343-D4DA477CCD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26908" y="3370118"/>
              <a:ext cx="513048" cy="561877"/>
              <a:chOff x="220715" y="1076845"/>
              <a:chExt cx="513048" cy="561877"/>
            </a:xfrm>
          </p:grpSpPr>
          <p:sp>
            <p:nvSpPr>
              <p:cNvPr id="64" name="Ellipse 63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161F412D-8783-4B14-B4DA-FB53487C9832}"/>
                  </a:ext>
                </a:extLst>
              </p:cNvPr>
              <p:cNvSpPr/>
              <p:nvPr/>
            </p:nvSpPr>
            <p:spPr>
              <a:xfrm>
                <a:off x="221032" y="1076928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5" name="ZoneTexte 64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199B8588-FE5E-4095-8AF9-A8666B2DE03A}"/>
                  </a:ext>
                </a:extLst>
              </p:cNvPr>
              <p:cNvSpPr txBox="1"/>
              <p:nvPr/>
            </p:nvSpPr>
            <p:spPr>
              <a:xfrm>
                <a:off x="308719" y="1128382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68627" name="Groupe 68">
              <a:extLst>
                <a:ext uri="{FF2B5EF4-FFF2-40B4-BE49-F238E27FC236}">
                  <a16:creationId xmlns:a16="http://schemas.microsoft.com/office/drawing/2014/main" id="{30F6E9EA-540C-435F-A642-1DB76AA558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90377" y="4179753"/>
              <a:ext cx="513045" cy="561877"/>
              <a:chOff x="172610" y="1077516"/>
              <a:chExt cx="513045" cy="561877"/>
            </a:xfrm>
          </p:grpSpPr>
          <p:sp>
            <p:nvSpPr>
              <p:cNvPr id="62" name="Ellipse 61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6A27467E-E5E7-47A7-8BEF-AA3D01F55729}"/>
                  </a:ext>
                </a:extLst>
              </p:cNvPr>
              <p:cNvSpPr/>
              <p:nvPr/>
            </p:nvSpPr>
            <p:spPr>
              <a:xfrm>
                <a:off x="172359" y="1077893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3" name="ZoneTexte 62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3518613C-F510-4018-AE06-2237E0E53222}"/>
                  </a:ext>
                </a:extLst>
              </p:cNvPr>
              <p:cNvSpPr txBox="1"/>
              <p:nvPr/>
            </p:nvSpPr>
            <p:spPr>
              <a:xfrm>
                <a:off x="260047" y="11293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68628" name="Groupe 69">
              <a:extLst>
                <a:ext uri="{FF2B5EF4-FFF2-40B4-BE49-F238E27FC236}">
                  <a16:creationId xmlns:a16="http://schemas.microsoft.com/office/drawing/2014/main" id="{109D13CD-5282-4EA2-97C4-CDE2AB9A80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42724" y="4981450"/>
              <a:ext cx="513046" cy="561877"/>
              <a:chOff x="124957" y="1076428"/>
              <a:chExt cx="513046" cy="561877"/>
            </a:xfrm>
          </p:grpSpPr>
          <p:sp>
            <p:nvSpPr>
              <p:cNvPr id="60" name="Ellipse 59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471242DC-D531-4DBC-ABE4-D735EBCE5913}"/>
                  </a:ext>
                </a:extLst>
              </p:cNvPr>
              <p:cNvSpPr/>
              <p:nvPr/>
            </p:nvSpPr>
            <p:spPr>
              <a:xfrm>
                <a:off x="125143" y="1075510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1" name="ZoneTexte 60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C66697F0-5BC7-4735-B068-6BC06D55A6C6}"/>
                  </a:ext>
                </a:extLst>
              </p:cNvPr>
              <p:cNvSpPr txBox="1"/>
              <p:nvPr/>
            </p:nvSpPr>
            <p:spPr>
              <a:xfrm>
                <a:off x="212830" y="1126965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68629" name="Groupe 70">
              <a:extLst>
                <a:ext uri="{FF2B5EF4-FFF2-40B4-BE49-F238E27FC236}">
                  <a16:creationId xmlns:a16="http://schemas.microsoft.com/office/drawing/2014/main" id="{B6DC5003-6AD5-4C82-BD1A-FB0E44F1B7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5073" y="5783148"/>
              <a:ext cx="513046" cy="561877"/>
              <a:chOff x="77306" y="1077236"/>
              <a:chExt cx="513046" cy="561877"/>
            </a:xfrm>
          </p:grpSpPr>
          <p:sp>
            <p:nvSpPr>
              <p:cNvPr id="58" name="Ellipse 57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094B896D-0B69-4A8E-8F12-AF254E799DFF}"/>
                  </a:ext>
                </a:extLst>
              </p:cNvPr>
              <p:cNvSpPr/>
              <p:nvPr/>
            </p:nvSpPr>
            <p:spPr>
              <a:xfrm>
                <a:off x="77926" y="1076927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9" name="ZoneTexte 58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15EE53E8-D9E0-4933-A74E-CA2D5C05781E}"/>
                  </a:ext>
                </a:extLst>
              </p:cNvPr>
              <p:cNvSpPr txBox="1"/>
              <p:nvPr/>
            </p:nvSpPr>
            <p:spPr>
              <a:xfrm>
                <a:off x="165614" y="1128381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</p:grpSp>
      <p:pic>
        <p:nvPicPr>
          <p:cNvPr id="68620" name="Image 1">
            <a:extLst>
              <a:ext uri="{FF2B5EF4-FFF2-40B4-BE49-F238E27FC236}">
                <a16:creationId xmlns:a16="http://schemas.microsoft.com/office/drawing/2014/main" id="{9FB8925C-0E28-45A2-A046-F8C859C05F7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1D4AAAD-3598-42D8-ACDA-57142665EB06}"/>
              </a:ext>
            </a:extLst>
          </p:cNvPr>
          <p:cNvSpPr/>
          <p:nvPr/>
        </p:nvSpPr>
        <p:spPr>
          <a:xfrm>
            <a:off x="228600" y="3554413"/>
            <a:ext cx="2957513" cy="1724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Exemple : Importation de sable saharien le 25 mai 2007 </a:t>
            </a:r>
          </a:p>
          <a:p>
            <a:pPr algn="ctr">
              <a:defRPr/>
            </a:pPr>
            <a:r>
              <a:rPr lang="fr-FR" sz="1100" b="1" dirty="0">
                <a:solidFill>
                  <a:schemeClr val="bg1"/>
                </a:solidFill>
                <a:cs typeface="Arial" panose="020B0604020202020204" pitchFamily="34" charset="0"/>
              </a:rPr>
              <a:t>Une masse d’air chaud en provenance d’Afrique du Nord chargée de sable touche le Sud-Est</a:t>
            </a:r>
          </a:p>
          <a:p>
            <a:pPr algn="ctr">
              <a:defRPr/>
            </a:pPr>
            <a:r>
              <a:rPr lang="fr-FR" sz="1100" b="1" dirty="0">
                <a:solidFill>
                  <a:schemeClr val="bg1"/>
                </a:solidFill>
                <a:cs typeface="Arial" panose="020B0604020202020204" pitchFamily="34" charset="0"/>
              </a:rPr>
              <a:t>de la France. Lors de tels épisodes appelés</a:t>
            </a:r>
          </a:p>
          <a:p>
            <a:pPr algn="ctr">
              <a:defRPr/>
            </a:pPr>
            <a:r>
              <a:rPr lang="fr-FR" sz="1100" b="1" dirty="0">
                <a:solidFill>
                  <a:schemeClr val="bg1"/>
                </a:solidFill>
                <a:cs typeface="Arial" panose="020B0604020202020204" pitchFamily="34" charset="0"/>
              </a:rPr>
              <a:t>« sahariens », la majorité de la masse de PM</a:t>
            </a:r>
            <a:r>
              <a:rPr lang="fr-FR" sz="1100" b="1" baseline="-25000" dirty="0">
                <a:solidFill>
                  <a:schemeClr val="bg1"/>
                </a:solidFill>
                <a:cs typeface="Arial" panose="020B0604020202020204" pitchFamily="34" charset="0"/>
              </a:rPr>
              <a:t>10</a:t>
            </a:r>
            <a:r>
              <a:rPr lang="fr-FR" sz="1100" b="1" dirty="0">
                <a:solidFill>
                  <a:schemeClr val="bg1"/>
                </a:solidFill>
                <a:cs typeface="Arial" panose="020B0604020202020204" pitchFamily="34" charset="0"/>
              </a:rPr>
              <a:t> sont des particules de diamètre compris entre 2,5 et 10 micromètres. </a:t>
            </a:r>
            <a:endParaRPr lang="fr-FR" sz="1200" b="1" dirty="0">
              <a:solidFill>
                <a:schemeClr val="accent1">
                  <a:lumMod val="40000"/>
                  <a:lumOff val="6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1" name="Espace réservé du numéro de diapositive 1">
            <a:extLst>
              <a:ext uri="{FF2B5EF4-FFF2-40B4-BE49-F238E27FC236}">
                <a16:creationId xmlns:a16="http://schemas.microsoft.com/office/drawing/2014/main" id="{4A55C643-490D-42B5-BBE9-C3EBDD1548A8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6DE47BEE-0702-461A-839C-D0052C4F04D3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35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43" name="Groupe 1">
            <a:extLst>
              <a:ext uri="{FF2B5EF4-FFF2-40B4-BE49-F238E27FC236}">
                <a16:creationId xmlns:a16="http://schemas.microsoft.com/office/drawing/2014/main" id="{F5ACE714-13D7-4A46-973D-011BC0853297}"/>
              </a:ext>
            </a:extLst>
          </p:cNvPr>
          <p:cNvGrpSpPr>
            <a:grpSpLocks/>
          </p:cNvGrpSpPr>
          <p:nvPr/>
        </p:nvGrpSpPr>
        <p:grpSpPr bwMode="auto">
          <a:xfrm>
            <a:off x="3726218" y="3567906"/>
            <a:ext cx="5745162" cy="1717675"/>
            <a:chOff x="4663120" y="4839327"/>
            <a:chExt cx="4886416" cy="2009810"/>
          </a:xfrm>
        </p:grpSpPr>
        <p:sp>
          <p:nvSpPr>
            <p:cNvPr id="44" name="Ellipse 3">
              <a:extLst>
                <a:ext uri="{FF2B5EF4-FFF2-40B4-BE49-F238E27FC236}">
                  <a16:creationId xmlns:a16="http://schemas.microsoft.com/office/drawing/2014/main" id="{F6C70A33-C690-4A9A-9221-3B949282D76E}"/>
                </a:ext>
              </a:extLst>
            </p:cNvPr>
            <p:cNvSpPr/>
            <p:nvPr/>
          </p:nvSpPr>
          <p:spPr>
            <a:xfrm>
              <a:off x="4663120" y="4839327"/>
              <a:ext cx="4886416" cy="2009810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CFEDEF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5" name="texte complémentaire">
              <a:extLst>
                <a:ext uri="{FF2B5EF4-FFF2-40B4-BE49-F238E27FC236}">
                  <a16:creationId xmlns:a16="http://schemas.microsoft.com/office/drawing/2014/main" id="{85462DB6-403B-49C0-A95C-246D491843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2825" y="5265212"/>
              <a:ext cx="4563323" cy="1031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fr-FR" altLang="fr-FR" sz="1900" b="1" dirty="0">
                  <a:solidFill>
                    <a:srgbClr val="00B0F0"/>
                  </a:solidFill>
                  <a:cs typeface="Arial" panose="020B0604020202020204" pitchFamily="34" charset="0"/>
                </a:rPr>
                <a:t>Dans certains cas particuliers, un vent fort peut plaquer un panache de cheminée au sol, ce qui aggravera la pollution localement. 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2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8" name="Group 5">
            <a:extLst>
              <a:ext uri="{FF2B5EF4-FFF2-40B4-BE49-F238E27FC236}">
                <a16:creationId xmlns:a16="http://schemas.microsoft.com/office/drawing/2014/main" id="{C0955AAC-E03F-4510-A427-835B34FA8815}"/>
              </a:ext>
            </a:extLst>
          </p:cNvPr>
          <p:cNvGrpSpPr>
            <a:grpSpLocks/>
          </p:cNvGrpSpPr>
          <p:nvPr/>
        </p:nvGrpSpPr>
        <p:grpSpPr bwMode="auto">
          <a:xfrm>
            <a:off x="655638" y="1133475"/>
            <a:ext cx="5980112" cy="6280150"/>
            <a:chOff x="2744" y="209"/>
            <a:chExt cx="2823" cy="1860"/>
          </a:xfrm>
        </p:grpSpPr>
        <p:pic>
          <p:nvPicPr>
            <p:cNvPr id="70704" name="Picture 6">
              <a:extLst>
                <a:ext uri="{FF2B5EF4-FFF2-40B4-BE49-F238E27FC236}">
                  <a16:creationId xmlns:a16="http://schemas.microsoft.com/office/drawing/2014/main" id="{E5A3EF39-9F6C-40D1-BEC6-7D42DD42E1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14"/>
            <a:stretch>
              <a:fillRect/>
            </a:stretch>
          </p:blipFill>
          <p:spPr bwMode="auto">
            <a:xfrm>
              <a:off x="2755" y="354"/>
              <a:ext cx="2812" cy="1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0705" name="Rectangle 7">
              <a:extLst>
                <a:ext uri="{FF2B5EF4-FFF2-40B4-BE49-F238E27FC236}">
                  <a16:creationId xmlns:a16="http://schemas.microsoft.com/office/drawing/2014/main" id="{4D1C9C47-6FB3-4F4A-BEA0-66DA388FC7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4" y="209"/>
              <a:ext cx="2812" cy="1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444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0659" name="Group 11">
            <a:extLst>
              <a:ext uri="{FF2B5EF4-FFF2-40B4-BE49-F238E27FC236}">
                <a16:creationId xmlns:a16="http://schemas.microsoft.com/office/drawing/2014/main" id="{9BF49E70-1CC1-4735-9FEE-DE6D7679D955}"/>
              </a:ext>
            </a:extLst>
          </p:cNvPr>
          <p:cNvGrpSpPr>
            <a:grpSpLocks/>
          </p:cNvGrpSpPr>
          <p:nvPr/>
        </p:nvGrpSpPr>
        <p:grpSpPr bwMode="auto">
          <a:xfrm>
            <a:off x="6724650" y="1252538"/>
            <a:ext cx="5467350" cy="5341937"/>
            <a:chOff x="113" y="2205"/>
            <a:chExt cx="2767" cy="2073"/>
          </a:xfrm>
        </p:grpSpPr>
        <p:pic>
          <p:nvPicPr>
            <p:cNvPr id="70701" name="Picture 14">
              <a:extLst>
                <a:ext uri="{FF2B5EF4-FFF2-40B4-BE49-F238E27FC236}">
                  <a16:creationId xmlns:a16="http://schemas.microsoft.com/office/drawing/2014/main" id="{205A7476-3909-4F81-BEB8-CC360E1485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76"/>
            <a:stretch>
              <a:fillRect/>
            </a:stretch>
          </p:blipFill>
          <p:spPr bwMode="auto">
            <a:xfrm>
              <a:off x="113" y="2346"/>
              <a:ext cx="2767" cy="18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0702" name="Rectangle 16">
              <a:extLst>
                <a:ext uri="{FF2B5EF4-FFF2-40B4-BE49-F238E27FC236}">
                  <a16:creationId xmlns:a16="http://schemas.microsoft.com/office/drawing/2014/main" id="{28C94FF1-E6FB-4778-9534-6E34B7FE5E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" y="2205"/>
              <a:ext cx="2767" cy="19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444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0703" name="Text Box 18">
              <a:extLst>
                <a:ext uri="{FF2B5EF4-FFF2-40B4-BE49-F238E27FC236}">
                  <a16:creationId xmlns:a16="http://schemas.microsoft.com/office/drawing/2014/main" id="{12F1DF85-5B31-46F5-AED1-F82AB2070B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" y="4083"/>
              <a:ext cx="366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200" b="1">
                  <a:solidFill>
                    <a:srgbClr val="000000"/>
                  </a:solidFill>
                  <a:latin typeface="Arial" panose="020B0604020202020204" pitchFamily="34" charset="0"/>
                </a:rPr>
                <a:t>2 µm</a:t>
              </a:r>
            </a:p>
          </p:txBody>
        </p:sp>
      </p:grpSp>
      <p:sp>
        <p:nvSpPr>
          <p:cNvPr id="37" name="Rectangle 2">
            <a:extLst>
              <a:ext uri="{FF2B5EF4-FFF2-40B4-BE49-F238E27FC236}">
                <a16:creationId xmlns:a16="http://schemas.microsoft.com/office/drawing/2014/main" id="{FF8E771A-5F6D-48D8-A8B0-7F80B4271094}"/>
              </a:ext>
            </a:extLst>
          </p:cNvPr>
          <p:cNvSpPr/>
          <p:nvPr/>
        </p:nvSpPr>
        <p:spPr>
          <a:xfrm>
            <a:off x="871538" y="-88900"/>
            <a:ext cx="11320462" cy="1550988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0" name="Rectangle 1">
            <a:extLst>
              <a:ext uri="{FF2B5EF4-FFF2-40B4-BE49-F238E27FC236}">
                <a16:creationId xmlns:a16="http://schemas.microsoft.com/office/drawing/2014/main" id="{BE04A60B-1CD1-4A5B-9FBF-3B6655DD6CF5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01" name="Rectangle 2">
            <a:extLst>
              <a:ext uri="{FF2B5EF4-FFF2-40B4-BE49-F238E27FC236}">
                <a16:creationId xmlns:a16="http://schemas.microsoft.com/office/drawing/2014/main" id="{98729720-3AF5-4B3E-A9CC-8F36D9DE1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8513" y="333375"/>
            <a:ext cx="92964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Erosion éolienne et aérosols désertiques </a:t>
            </a:r>
            <a:b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</a:br>
            <a:endParaRPr lang="fr-FR" altLang="fr-FR" sz="3500" b="1" dirty="0">
              <a:solidFill>
                <a:schemeClr val="accent5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033D11D-858B-4EBE-B5FF-677C4EFDAB89}"/>
              </a:ext>
            </a:extLst>
          </p:cNvPr>
          <p:cNvSpPr/>
          <p:nvPr/>
        </p:nvSpPr>
        <p:spPr>
          <a:xfrm>
            <a:off x="8691563" y="5838825"/>
            <a:ext cx="3489325" cy="541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fr-FR" sz="11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endParaRPr lang="en-US" altLang="fr-FR" sz="11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endParaRPr lang="en-US" altLang="fr-FR" sz="11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altLang="fr-FR" sz="1200" b="1" dirty="0">
                <a:solidFill>
                  <a:schemeClr val="bg1"/>
                </a:solidFill>
                <a:cs typeface="Arial" panose="020B0604020202020204" pitchFamily="34" charset="0"/>
              </a:rPr>
              <a:t>Les </a:t>
            </a:r>
            <a:r>
              <a:rPr lang="en-US" altLang="fr-FR" sz="1200" b="1" dirty="0" err="1">
                <a:solidFill>
                  <a:schemeClr val="bg1"/>
                </a:solidFill>
                <a:cs typeface="Arial" panose="020B0604020202020204" pitchFamily="34" charset="0"/>
              </a:rPr>
              <a:t>argiles</a:t>
            </a:r>
            <a:r>
              <a:rPr lang="en-US" altLang="fr-FR" sz="1200" b="1" dirty="0">
                <a:solidFill>
                  <a:schemeClr val="bg1"/>
                </a:solidFill>
                <a:cs typeface="Arial" panose="020B0604020202020204" pitchFamily="34" charset="0"/>
              </a:rPr>
              <a:t> des aerosols </a:t>
            </a:r>
            <a:r>
              <a:rPr lang="en-US" altLang="fr-FR" sz="1200" b="1" dirty="0" err="1">
                <a:solidFill>
                  <a:schemeClr val="bg1"/>
                </a:solidFill>
                <a:cs typeface="Arial" panose="020B0604020202020204" pitchFamily="34" charset="0"/>
              </a:rPr>
              <a:t>désertiques</a:t>
            </a:r>
            <a:r>
              <a:rPr lang="en-US" altLang="fr-FR" sz="12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fr-FR" sz="1200" b="1" dirty="0" err="1">
                <a:solidFill>
                  <a:schemeClr val="bg1"/>
                </a:solidFill>
                <a:cs typeface="Arial" panose="020B0604020202020204" pitchFamily="34" charset="0"/>
              </a:rPr>
              <a:t>apparaîssent</a:t>
            </a:r>
            <a:r>
              <a:rPr lang="en-US" altLang="fr-FR" sz="12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fr-FR" sz="1200" b="1" dirty="0" err="1">
                <a:solidFill>
                  <a:schemeClr val="bg1"/>
                </a:solidFill>
                <a:cs typeface="Arial" panose="020B0604020202020204" pitchFamily="34" charset="0"/>
              </a:rPr>
              <a:t>souvent</a:t>
            </a:r>
            <a:r>
              <a:rPr lang="en-US" altLang="fr-FR" sz="1200" b="1" dirty="0">
                <a:solidFill>
                  <a:schemeClr val="bg1"/>
                </a:solidFill>
                <a:cs typeface="Arial" panose="020B0604020202020204" pitchFamily="34" charset="0"/>
              </a:rPr>
              <a:t> sous </a:t>
            </a:r>
            <a:r>
              <a:rPr lang="en-US" altLang="fr-FR" sz="1200" b="1" dirty="0" err="1">
                <a:solidFill>
                  <a:schemeClr val="bg1"/>
                </a:solidFill>
                <a:cs typeface="Arial" panose="020B0604020202020204" pitchFamily="34" charset="0"/>
              </a:rPr>
              <a:t>forme</a:t>
            </a:r>
            <a:r>
              <a:rPr lang="en-US" altLang="fr-FR" sz="12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fr-FR" sz="1200" b="1" dirty="0" err="1">
                <a:solidFill>
                  <a:schemeClr val="bg1"/>
                </a:solidFill>
                <a:cs typeface="Arial" panose="020B0604020202020204" pitchFamily="34" charset="0"/>
              </a:rPr>
              <a:t>d’aggrégats</a:t>
            </a:r>
            <a:r>
              <a:rPr lang="en-US" altLang="fr-FR" sz="1200" b="1" dirty="0">
                <a:solidFill>
                  <a:schemeClr val="bg1"/>
                </a:solidFill>
                <a:cs typeface="Arial" panose="020B0604020202020204" pitchFamily="34" charset="0"/>
              </a:rPr>
              <a:t> (&lt; 20 µm)</a:t>
            </a:r>
            <a:endParaRPr lang="fr-FR" altLang="fr-FR" sz="12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endParaRPr lang="en-US" altLang="fr-FR" sz="11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endParaRPr lang="en-US" altLang="fr-FR" sz="11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endParaRPr lang="fr-FR" sz="1600" b="1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0664" name="Text Box 18">
            <a:extLst>
              <a:ext uri="{FF2B5EF4-FFF2-40B4-BE49-F238E27FC236}">
                <a16:creationId xmlns:a16="http://schemas.microsoft.com/office/drawing/2014/main" id="{7610D33D-0C5C-413C-B5AE-697F2603F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250" y="6116638"/>
            <a:ext cx="6223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latin typeface="Arial" panose="020B0604020202020204" pitchFamily="34" charset="0"/>
              </a:rPr>
              <a:t>10 µm</a:t>
            </a:r>
          </a:p>
        </p:txBody>
      </p:sp>
      <p:grpSp>
        <p:nvGrpSpPr>
          <p:cNvPr id="64526" name="Groupe 72">
            <a:extLst>
              <a:ext uri="{FF2B5EF4-FFF2-40B4-BE49-F238E27FC236}">
                <a16:creationId xmlns:a16="http://schemas.microsoft.com/office/drawing/2014/main" id="{BD048088-B841-44B7-92D4-60AC228269A4}"/>
              </a:ext>
            </a:extLst>
          </p:cNvPr>
          <p:cNvGrpSpPr>
            <a:grpSpLocks/>
          </p:cNvGrpSpPr>
          <p:nvPr/>
        </p:nvGrpSpPr>
        <p:grpSpPr bwMode="auto">
          <a:xfrm>
            <a:off x="2025650" y="1412875"/>
            <a:ext cx="3997325" cy="1966913"/>
            <a:chOff x="6031368" y="2952676"/>
            <a:chExt cx="4829784" cy="3001616"/>
          </a:xfrm>
        </p:grpSpPr>
        <p:sp>
          <p:nvSpPr>
            <p:cNvPr id="46" name="Ellipse 3">
              <a:extLst>
                <a:ext uri="{FF2B5EF4-FFF2-40B4-BE49-F238E27FC236}">
                  <a16:creationId xmlns:a16="http://schemas.microsoft.com/office/drawing/2014/main" id="{71DE96B4-8FDB-42D0-A734-58A2A88926C0}"/>
                </a:ext>
              </a:extLst>
            </p:cNvPr>
            <p:cNvSpPr/>
            <p:nvPr/>
          </p:nvSpPr>
          <p:spPr bwMode="auto">
            <a:xfrm>
              <a:off x="6031368" y="2952676"/>
              <a:ext cx="4829784" cy="1707942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FBD9DC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/>
            </a:p>
          </p:txBody>
        </p:sp>
        <p:sp>
          <p:nvSpPr>
            <p:cNvPr id="70700" name="Rectangle 81">
              <a:extLst>
                <a:ext uri="{FF2B5EF4-FFF2-40B4-BE49-F238E27FC236}">
                  <a16:creationId xmlns:a16="http://schemas.microsoft.com/office/drawing/2014/main" id="{FB30F15B-7B64-4A60-9E90-C49BE2DF9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6272" y="3206377"/>
              <a:ext cx="4360518" cy="2747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fr-FR" altLang="fr-FR" sz="2000" b="1">
                  <a:solidFill>
                    <a:srgbClr val="FF2E50"/>
                  </a:solidFill>
                  <a:cs typeface="Arial" panose="020B0604020202020204" pitchFamily="34" charset="0"/>
                </a:rPr>
                <a:t>L'érosion éolienne </a:t>
              </a:r>
              <a:r>
                <a:rPr lang="fr-FR" altLang="fr-FR" sz="2000">
                  <a:solidFill>
                    <a:srgbClr val="FF2E50"/>
                  </a:solidFill>
                  <a:cs typeface="Arial" panose="020B0604020202020204" pitchFamily="34" charset="0"/>
                </a:rPr>
                <a:t>est l'action de </a:t>
              </a:r>
              <a:r>
                <a:rPr lang="fr-FR" altLang="fr-FR" sz="2000" b="1">
                  <a:solidFill>
                    <a:srgbClr val="FF2E50"/>
                  </a:solidFill>
                  <a:cs typeface="Arial" panose="020B0604020202020204" pitchFamily="34" charset="0"/>
                </a:rPr>
                <a:t>destruction </a:t>
              </a:r>
              <a:r>
                <a:rPr lang="fr-FR" altLang="fr-FR" sz="2000">
                  <a:solidFill>
                    <a:srgbClr val="FF2E50"/>
                  </a:solidFill>
                  <a:cs typeface="Arial" panose="020B0604020202020204" pitchFamily="34" charset="0"/>
                </a:rPr>
                <a:t>des</a:t>
              </a:r>
              <a:r>
                <a:rPr lang="fr-FR" altLang="fr-FR" sz="2000" b="1">
                  <a:solidFill>
                    <a:srgbClr val="FF2E50"/>
                  </a:solidFill>
                  <a:cs typeface="Arial" panose="020B0604020202020204" pitchFamily="34" charset="0"/>
                </a:rPr>
                <a:t> roches </a:t>
              </a:r>
              <a:r>
                <a:rPr lang="fr-FR" altLang="fr-FR" sz="2000">
                  <a:solidFill>
                    <a:srgbClr val="FF2E50"/>
                  </a:solidFill>
                  <a:cs typeface="Arial" panose="020B0604020202020204" pitchFamily="34" charset="0"/>
                </a:rPr>
                <a:t>et des</a:t>
              </a:r>
              <a:r>
                <a:rPr lang="fr-FR" altLang="fr-FR" sz="2000" b="1">
                  <a:solidFill>
                    <a:srgbClr val="FF2E50"/>
                  </a:solidFill>
                  <a:cs typeface="Arial" panose="020B0604020202020204" pitchFamily="34" charset="0"/>
                </a:rPr>
                <a:t> reliefs </a:t>
              </a:r>
              <a:r>
                <a:rPr lang="fr-FR" altLang="fr-FR" sz="2000">
                  <a:solidFill>
                    <a:srgbClr val="FF2E50"/>
                  </a:solidFill>
                  <a:cs typeface="Arial" panose="020B0604020202020204" pitchFamily="34" charset="0"/>
                </a:rPr>
                <a:t>par le </a:t>
              </a:r>
              <a:r>
                <a:rPr lang="fr-FR" altLang="fr-FR" sz="2000" b="1">
                  <a:solidFill>
                    <a:srgbClr val="FF2E50"/>
                  </a:solidFill>
                  <a:cs typeface="Arial" panose="020B0604020202020204" pitchFamily="34" charset="0"/>
                </a:rPr>
                <a:t>vent </a:t>
              </a:r>
            </a:p>
            <a:p>
              <a:pPr algn="ctr">
                <a:buFont typeface="Arial" panose="020B0604020202020204" pitchFamily="34" charset="0"/>
                <a:buNone/>
              </a:pPr>
              <a:endParaRPr lang="fr-FR" altLang="fr-FR" sz="2200">
                <a:solidFill>
                  <a:srgbClr val="FF2E50"/>
                </a:solidFill>
                <a:cs typeface="Arial" panose="020B0604020202020204" pitchFamily="34" charset="0"/>
              </a:endParaRPr>
            </a:p>
            <a:p>
              <a:pPr algn="ctr">
                <a:buFont typeface="Arial" panose="020B0604020202020204" pitchFamily="34" charset="0"/>
                <a:buNone/>
              </a:pPr>
              <a:endParaRPr lang="fr-FR" altLang="fr-FR" sz="2200">
                <a:solidFill>
                  <a:srgbClr val="FF2E50"/>
                </a:solidFill>
                <a:cs typeface="Arial" panose="020B0604020202020204" pitchFamily="34" charset="0"/>
              </a:endParaRPr>
            </a:p>
            <a:p>
              <a:pPr algn="ctr">
                <a:buFont typeface="Arial" panose="020B0604020202020204" pitchFamily="34" charset="0"/>
                <a:buNone/>
              </a:pPr>
              <a:r>
                <a:rPr lang="fr-FR" altLang="fr-FR" sz="2400" b="1">
                  <a:solidFill>
                    <a:srgbClr val="FF2E50"/>
                  </a:solidFill>
                  <a:cs typeface="Arial" panose="020B0604020202020204" pitchFamily="34" charset="0"/>
                </a:rPr>
                <a:t> </a:t>
              </a:r>
              <a:endParaRPr lang="fr-FR" altLang="fr-FR" sz="2400">
                <a:solidFill>
                  <a:srgbClr val="FF2E5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4DC3BC19-3C21-411C-9B68-72586F9A716F}"/>
              </a:ext>
            </a:extLst>
          </p:cNvPr>
          <p:cNvGrpSpPr>
            <a:grpSpLocks/>
          </p:cNvGrpSpPr>
          <p:nvPr/>
        </p:nvGrpSpPr>
        <p:grpSpPr bwMode="auto">
          <a:xfrm>
            <a:off x="7800975" y="1208088"/>
            <a:ext cx="3978275" cy="1733550"/>
            <a:chOff x="7519452" y="4876247"/>
            <a:chExt cx="4538662" cy="2308971"/>
          </a:xfrm>
        </p:grpSpPr>
        <p:grpSp>
          <p:nvGrpSpPr>
            <p:cNvPr id="70695" name="Groupe 1">
              <a:extLst>
                <a:ext uri="{FF2B5EF4-FFF2-40B4-BE49-F238E27FC236}">
                  <a16:creationId xmlns:a16="http://schemas.microsoft.com/office/drawing/2014/main" id="{57B8F0B4-E605-4FB3-BB1B-0FAF950574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19452" y="4876247"/>
              <a:ext cx="4538662" cy="1846263"/>
              <a:chOff x="4624802" y="5014473"/>
              <a:chExt cx="2981334" cy="1436698"/>
            </a:xfrm>
          </p:grpSpPr>
          <p:sp>
            <p:nvSpPr>
              <p:cNvPr id="43" name="Ellipse 3">
                <a:extLst>
                  <a:ext uri="{FF2B5EF4-FFF2-40B4-BE49-F238E27FC236}">
                    <a16:creationId xmlns:a16="http://schemas.microsoft.com/office/drawing/2014/main" id="{E33987A1-18BE-4CA6-916A-689A6B40297F}"/>
                  </a:ext>
                </a:extLst>
              </p:cNvPr>
              <p:cNvSpPr/>
              <p:nvPr/>
            </p:nvSpPr>
            <p:spPr>
              <a:xfrm>
                <a:off x="4624802" y="5014473"/>
                <a:ext cx="2981334" cy="1436421"/>
              </a:xfrm>
              <a:custGeom>
                <a:avLst/>
                <a:gdLst>
                  <a:gd name="connsiteX0" fmla="*/ 0 w 5826377"/>
                  <a:gd name="connsiteY0" fmla="*/ 1033411 h 2066821"/>
                  <a:gd name="connsiteX1" fmla="*/ 2913189 w 5826377"/>
                  <a:gd name="connsiteY1" fmla="*/ 0 h 2066821"/>
                  <a:gd name="connsiteX2" fmla="*/ 5826378 w 5826377"/>
                  <a:gd name="connsiteY2" fmla="*/ 1033411 h 2066821"/>
                  <a:gd name="connsiteX3" fmla="*/ 2913189 w 5826377"/>
                  <a:gd name="connsiteY3" fmla="*/ 2066822 h 2066821"/>
                  <a:gd name="connsiteX4" fmla="*/ 0 w 5826377"/>
                  <a:gd name="connsiteY4" fmla="*/ 1033411 h 2066821"/>
                  <a:gd name="connsiteX0" fmla="*/ 0 w 5963004"/>
                  <a:gd name="connsiteY0" fmla="*/ 1117673 h 2151084"/>
                  <a:gd name="connsiteX1" fmla="*/ 2913189 w 5963004"/>
                  <a:gd name="connsiteY1" fmla="*/ 84262 h 2151084"/>
                  <a:gd name="connsiteX2" fmla="*/ 4908260 w 5963004"/>
                  <a:gd name="connsiteY2" fmla="*/ 178808 h 2151084"/>
                  <a:gd name="connsiteX3" fmla="*/ 5826378 w 5963004"/>
                  <a:gd name="connsiteY3" fmla="*/ 1117673 h 2151084"/>
                  <a:gd name="connsiteX4" fmla="*/ 2913189 w 5963004"/>
                  <a:gd name="connsiteY4" fmla="*/ 2151084 h 2151084"/>
                  <a:gd name="connsiteX5" fmla="*/ 0 w 5963004"/>
                  <a:gd name="connsiteY5" fmla="*/ 1117673 h 2151084"/>
                  <a:gd name="connsiteX0" fmla="*/ 0 w 5682491"/>
                  <a:gd name="connsiteY0" fmla="*/ 1117673 h 2198926"/>
                  <a:gd name="connsiteX1" fmla="*/ 2913189 w 5682491"/>
                  <a:gd name="connsiteY1" fmla="*/ 84262 h 2198926"/>
                  <a:gd name="connsiteX2" fmla="*/ 4908260 w 5682491"/>
                  <a:gd name="connsiteY2" fmla="*/ 178808 h 2198926"/>
                  <a:gd name="connsiteX3" fmla="*/ 5502993 w 5682491"/>
                  <a:gd name="connsiteY3" fmla="*/ 1920561 h 2198926"/>
                  <a:gd name="connsiteX4" fmla="*/ 2913189 w 5682491"/>
                  <a:gd name="connsiteY4" fmla="*/ 2151084 h 2198926"/>
                  <a:gd name="connsiteX5" fmla="*/ 0 w 5682491"/>
                  <a:gd name="connsiteY5" fmla="*/ 1117673 h 2198926"/>
                  <a:gd name="connsiteX0" fmla="*/ 0 w 5660189"/>
                  <a:gd name="connsiteY0" fmla="*/ 926212 h 2198502"/>
                  <a:gd name="connsiteX1" fmla="*/ 2890887 w 5660189"/>
                  <a:gd name="connsiteY1" fmla="*/ 71221 h 2198502"/>
                  <a:gd name="connsiteX2" fmla="*/ 4885958 w 5660189"/>
                  <a:gd name="connsiteY2" fmla="*/ 165767 h 2198502"/>
                  <a:gd name="connsiteX3" fmla="*/ 5480691 w 5660189"/>
                  <a:gd name="connsiteY3" fmla="*/ 1907520 h 2198502"/>
                  <a:gd name="connsiteX4" fmla="*/ 2890887 w 5660189"/>
                  <a:gd name="connsiteY4" fmla="*/ 2138043 h 2198502"/>
                  <a:gd name="connsiteX5" fmla="*/ 0 w 5660189"/>
                  <a:gd name="connsiteY5" fmla="*/ 926212 h 2198502"/>
                  <a:gd name="connsiteX0" fmla="*/ 13287 w 5673476"/>
                  <a:gd name="connsiteY0" fmla="*/ 941739 h 2214029"/>
                  <a:gd name="connsiteX1" fmla="*/ 1956320 w 5673476"/>
                  <a:gd name="connsiteY1" fmla="*/ 64445 h 2214029"/>
                  <a:gd name="connsiteX2" fmla="*/ 4899245 w 5673476"/>
                  <a:gd name="connsiteY2" fmla="*/ 181294 h 2214029"/>
                  <a:gd name="connsiteX3" fmla="*/ 5493978 w 5673476"/>
                  <a:gd name="connsiteY3" fmla="*/ 1923047 h 2214029"/>
                  <a:gd name="connsiteX4" fmla="*/ 2904174 w 5673476"/>
                  <a:gd name="connsiteY4" fmla="*/ 2153570 h 2214029"/>
                  <a:gd name="connsiteX5" fmla="*/ 13287 w 5673476"/>
                  <a:gd name="connsiteY5" fmla="*/ 941739 h 2214029"/>
                  <a:gd name="connsiteX0" fmla="*/ 101649 w 5761838"/>
                  <a:gd name="connsiteY0" fmla="*/ 941739 h 2143739"/>
                  <a:gd name="connsiteX1" fmla="*/ 2044682 w 5761838"/>
                  <a:gd name="connsiteY1" fmla="*/ 64445 h 2143739"/>
                  <a:gd name="connsiteX2" fmla="*/ 4987607 w 5761838"/>
                  <a:gd name="connsiteY2" fmla="*/ 181294 h 2143739"/>
                  <a:gd name="connsiteX3" fmla="*/ 5582340 w 5761838"/>
                  <a:gd name="connsiteY3" fmla="*/ 1923047 h 2143739"/>
                  <a:gd name="connsiteX4" fmla="*/ 840350 w 5761838"/>
                  <a:gd name="connsiteY4" fmla="*/ 2064360 h 2143739"/>
                  <a:gd name="connsiteX5" fmla="*/ 101649 w 5761838"/>
                  <a:gd name="connsiteY5" fmla="*/ 941739 h 2143739"/>
                  <a:gd name="connsiteX0" fmla="*/ 188442 w 5536397"/>
                  <a:gd name="connsiteY0" fmla="*/ 630387 h 2143793"/>
                  <a:gd name="connsiteX1" fmla="*/ 1819241 w 5536397"/>
                  <a:gd name="connsiteY1" fmla="*/ 43025 h 2143793"/>
                  <a:gd name="connsiteX2" fmla="*/ 4762166 w 5536397"/>
                  <a:gd name="connsiteY2" fmla="*/ 159874 h 2143793"/>
                  <a:gd name="connsiteX3" fmla="*/ 5356899 w 5536397"/>
                  <a:gd name="connsiteY3" fmla="*/ 1901627 h 2143793"/>
                  <a:gd name="connsiteX4" fmla="*/ 614909 w 5536397"/>
                  <a:gd name="connsiteY4" fmla="*/ 2042940 h 2143793"/>
                  <a:gd name="connsiteX5" fmla="*/ 188442 w 5536397"/>
                  <a:gd name="connsiteY5" fmla="*/ 630387 h 2143793"/>
                  <a:gd name="connsiteX0" fmla="*/ 174325 w 5321361"/>
                  <a:gd name="connsiteY0" fmla="*/ 630387 h 2200733"/>
                  <a:gd name="connsiteX1" fmla="*/ 1805124 w 5321361"/>
                  <a:gd name="connsiteY1" fmla="*/ 43025 h 2200733"/>
                  <a:gd name="connsiteX2" fmla="*/ 4748049 w 5321361"/>
                  <a:gd name="connsiteY2" fmla="*/ 159874 h 2200733"/>
                  <a:gd name="connsiteX3" fmla="*/ 5086304 w 5321361"/>
                  <a:gd name="connsiteY3" fmla="*/ 2035442 h 2200733"/>
                  <a:gd name="connsiteX4" fmla="*/ 600792 w 5321361"/>
                  <a:gd name="connsiteY4" fmla="*/ 2042940 h 2200733"/>
                  <a:gd name="connsiteX5" fmla="*/ 174325 w 5321361"/>
                  <a:gd name="connsiteY5" fmla="*/ 630387 h 2200733"/>
                  <a:gd name="connsiteX0" fmla="*/ 174325 w 5420438"/>
                  <a:gd name="connsiteY0" fmla="*/ 630387 h 2200733"/>
                  <a:gd name="connsiteX1" fmla="*/ 1805124 w 5420438"/>
                  <a:gd name="connsiteY1" fmla="*/ 43025 h 2200733"/>
                  <a:gd name="connsiteX2" fmla="*/ 4748049 w 5420438"/>
                  <a:gd name="connsiteY2" fmla="*/ 159874 h 2200733"/>
                  <a:gd name="connsiteX3" fmla="*/ 5086304 w 5420438"/>
                  <a:gd name="connsiteY3" fmla="*/ 2035442 h 2200733"/>
                  <a:gd name="connsiteX4" fmla="*/ 600792 w 5420438"/>
                  <a:gd name="connsiteY4" fmla="*/ 2042940 h 2200733"/>
                  <a:gd name="connsiteX5" fmla="*/ 174325 w 5420438"/>
                  <a:gd name="connsiteY5" fmla="*/ 630387 h 2200733"/>
                  <a:gd name="connsiteX0" fmla="*/ 174325 w 5372147"/>
                  <a:gd name="connsiteY0" fmla="*/ 607394 h 2177740"/>
                  <a:gd name="connsiteX1" fmla="*/ 1805124 w 5372147"/>
                  <a:gd name="connsiteY1" fmla="*/ 20032 h 2177740"/>
                  <a:gd name="connsiteX2" fmla="*/ 4748049 w 5372147"/>
                  <a:gd name="connsiteY2" fmla="*/ 136881 h 2177740"/>
                  <a:gd name="connsiteX3" fmla="*/ 4937619 w 5372147"/>
                  <a:gd name="connsiteY3" fmla="*/ 203787 h 2177740"/>
                  <a:gd name="connsiteX4" fmla="*/ 5086304 w 5372147"/>
                  <a:gd name="connsiteY4" fmla="*/ 2012449 h 2177740"/>
                  <a:gd name="connsiteX5" fmla="*/ 600792 w 5372147"/>
                  <a:gd name="connsiteY5" fmla="*/ 2019947 h 2177740"/>
                  <a:gd name="connsiteX6" fmla="*/ 174325 w 5372147"/>
                  <a:gd name="connsiteY6" fmla="*/ 607394 h 2177740"/>
                  <a:gd name="connsiteX0" fmla="*/ 174325 w 5372147"/>
                  <a:gd name="connsiteY0" fmla="*/ 607394 h 2177740"/>
                  <a:gd name="connsiteX1" fmla="*/ 1805124 w 5372147"/>
                  <a:gd name="connsiteY1" fmla="*/ 20032 h 2177740"/>
                  <a:gd name="connsiteX2" fmla="*/ 4748049 w 5372147"/>
                  <a:gd name="connsiteY2" fmla="*/ 136881 h 2177740"/>
                  <a:gd name="connsiteX3" fmla="*/ 4937619 w 5372147"/>
                  <a:gd name="connsiteY3" fmla="*/ 203787 h 2177740"/>
                  <a:gd name="connsiteX4" fmla="*/ 5086304 w 5372147"/>
                  <a:gd name="connsiteY4" fmla="*/ 2012449 h 2177740"/>
                  <a:gd name="connsiteX5" fmla="*/ 600792 w 5372147"/>
                  <a:gd name="connsiteY5" fmla="*/ 2019947 h 2177740"/>
                  <a:gd name="connsiteX6" fmla="*/ 174325 w 5372147"/>
                  <a:gd name="connsiteY6" fmla="*/ 607394 h 2177740"/>
                  <a:gd name="connsiteX0" fmla="*/ 174325 w 5428298"/>
                  <a:gd name="connsiteY0" fmla="*/ 682960 h 2297981"/>
                  <a:gd name="connsiteX1" fmla="*/ 1805124 w 5428298"/>
                  <a:gd name="connsiteY1" fmla="*/ 95598 h 2297981"/>
                  <a:gd name="connsiteX2" fmla="*/ 4748049 w 5428298"/>
                  <a:gd name="connsiteY2" fmla="*/ 212447 h 2297981"/>
                  <a:gd name="connsiteX3" fmla="*/ 5086304 w 5428298"/>
                  <a:gd name="connsiteY3" fmla="*/ 2088015 h 2297981"/>
                  <a:gd name="connsiteX4" fmla="*/ 600792 w 5428298"/>
                  <a:gd name="connsiteY4" fmla="*/ 2095513 h 2297981"/>
                  <a:gd name="connsiteX5" fmla="*/ 174325 w 5428298"/>
                  <a:gd name="connsiteY5" fmla="*/ 682960 h 2297981"/>
                  <a:gd name="connsiteX0" fmla="*/ 151277 w 4978783"/>
                  <a:gd name="connsiteY0" fmla="*/ 2095513 h 2334141"/>
                  <a:gd name="connsiteX1" fmla="*/ 1355609 w 4978783"/>
                  <a:gd name="connsiteY1" fmla="*/ 95598 h 2334141"/>
                  <a:gd name="connsiteX2" fmla="*/ 4298534 w 4978783"/>
                  <a:gd name="connsiteY2" fmla="*/ 212447 h 2334141"/>
                  <a:gd name="connsiteX3" fmla="*/ 4636789 w 4978783"/>
                  <a:gd name="connsiteY3" fmla="*/ 2088015 h 2334141"/>
                  <a:gd name="connsiteX4" fmla="*/ 151277 w 4978783"/>
                  <a:gd name="connsiteY4" fmla="*/ 2095513 h 2334141"/>
                  <a:gd name="connsiteX0" fmla="*/ 470246 w 5297752"/>
                  <a:gd name="connsiteY0" fmla="*/ 2066922 h 2301280"/>
                  <a:gd name="connsiteX1" fmla="*/ 604061 w 5297752"/>
                  <a:gd name="connsiteY1" fmla="*/ 133915 h 2301280"/>
                  <a:gd name="connsiteX2" fmla="*/ 4617503 w 5297752"/>
                  <a:gd name="connsiteY2" fmla="*/ 183856 h 2301280"/>
                  <a:gd name="connsiteX3" fmla="*/ 4955758 w 5297752"/>
                  <a:gd name="connsiteY3" fmla="*/ 2059424 h 2301280"/>
                  <a:gd name="connsiteX4" fmla="*/ 470246 w 5297752"/>
                  <a:gd name="connsiteY4" fmla="*/ 2066922 h 2301280"/>
                  <a:gd name="connsiteX0" fmla="*/ 508312 w 5335818"/>
                  <a:gd name="connsiteY0" fmla="*/ 2088925 h 2323283"/>
                  <a:gd name="connsiteX1" fmla="*/ 642127 w 5335818"/>
                  <a:gd name="connsiteY1" fmla="*/ 155918 h 2323283"/>
                  <a:gd name="connsiteX2" fmla="*/ 4655569 w 5335818"/>
                  <a:gd name="connsiteY2" fmla="*/ 205859 h 2323283"/>
                  <a:gd name="connsiteX3" fmla="*/ 4993824 w 5335818"/>
                  <a:gd name="connsiteY3" fmla="*/ 2081427 h 2323283"/>
                  <a:gd name="connsiteX4" fmla="*/ 508312 w 5335818"/>
                  <a:gd name="connsiteY4" fmla="*/ 2088925 h 2323283"/>
                  <a:gd name="connsiteX0" fmla="*/ 537928 w 5365434"/>
                  <a:gd name="connsiteY0" fmla="*/ 2041763 h 2267686"/>
                  <a:gd name="connsiteX1" fmla="*/ 615987 w 5365434"/>
                  <a:gd name="connsiteY1" fmla="*/ 242570 h 2267686"/>
                  <a:gd name="connsiteX2" fmla="*/ 4685185 w 5365434"/>
                  <a:gd name="connsiteY2" fmla="*/ 158697 h 2267686"/>
                  <a:gd name="connsiteX3" fmla="*/ 5023440 w 5365434"/>
                  <a:gd name="connsiteY3" fmla="*/ 2034265 h 2267686"/>
                  <a:gd name="connsiteX4" fmla="*/ 537928 w 5365434"/>
                  <a:gd name="connsiteY4" fmla="*/ 2041763 h 2267686"/>
                  <a:gd name="connsiteX0" fmla="*/ 475390 w 5302896"/>
                  <a:gd name="connsiteY0" fmla="*/ 2088286 h 2314209"/>
                  <a:gd name="connsiteX1" fmla="*/ 553449 w 5302896"/>
                  <a:gd name="connsiteY1" fmla="*/ 289093 h 2314209"/>
                  <a:gd name="connsiteX2" fmla="*/ 4622647 w 5302896"/>
                  <a:gd name="connsiteY2" fmla="*/ 205220 h 2314209"/>
                  <a:gd name="connsiteX3" fmla="*/ 4960902 w 5302896"/>
                  <a:gd name="connsiteY3" fmla="*/ 2080788 h 2314209"/>
                  <a:gd name="connsiteX4" fmla="*/ 475390 w 5302896"/>
                  <a:gd name="connsiteY4" fmla="*/ 2088286 h 2314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02896" h="2314209">
                    <a:moveTo>
                      <a:pt x="475390" y="2088286"/>
                    </a:moveTo>
                    <a:cubicBezTo>
                      <a:pt x="-259185" y="1789670"/>
                      <a:pt x="-70853" y="602937"/>
                      <a:pt x="553449" y="289093"/>
                    </a:cubicBezTo>
                    <a:cubicBezTo>
                      <a:pt x="1177751" y="-24751"/>
                      <a:pt x="4075784" y="-126849"/>
                      <a:pt x="4622647" y="205220"/>
                    </a:cubicBezTo>
                    <a:cubicBezTo>
                      <a:pt x="5169510" y="537289"/>
                      <a:pt x="5652111" y="1766944"/>
                      <a:pt x="4960902" y="2080788"/>
                    </a:cubicBezTo>
                    <a:cubicBezTo>
                      <a:pt x="4269693" y="2394632"/>
                      <a:pt x="1209965" y="2386902"/>
                      <a:pt x="475390" y="2088286"/>
                    </a:cubicBezTo>
                    <a:close/>
                  </a:path>
                </a:pathLst>
              </a:custGeom>
              <a:solidFill>
                <a:srgbClr val="CFEDEF"/>
              </a:solidFill>
              <a:ln>
                <a:noFill/>
              </a:ln>
              <a:effectLst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0698" name="texte complémentaire">
                <a:extLst>
                  <a:ext uri="{FF2B5EF4-FFF2-40B4-BE49-F238E27FC236}">
                    <a16:creationId xmlns:a16="http://schemas.microsoft.com/office/drawing/2014/main" id="{22C4F995-B13D-45B8-B949-C98ACBE8FC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2826" y="5265212"/>
                <a:ext cx="2733037" cy="4213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buFont typeface="Arial" panose="020B0604020202020204" pitchFamily="34" charset="0"/>
                  <a:buNone/>
                </a:pPr>
                <a:endParaRPr lang="fr-FR" altLang="fr-FR" sz="1900" b="1">
                  <a:solidFill>
                    <a:srgbClr val="00B0F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0696" name="texte complémentaire">
              <a:extLst>
                <a:ext uri="{FF2B5EF4-FFF2-40B4-BE49-F238E27FC236}">
                  <a16:creationId xmlns:a16="http://schemas.microsoft.com/office/drawing/2014/main" id="{B2DDCE70-3733-4352-A77C-D3A0FBD278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0102" y="5008634"/>
              <a:ext cx="4297363" cy="2176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fr-FR" altLang="fr-FR" sz="1600" b="1">
                  <a:solidFill>
                    <a:srgbClr val="0070C0"/>
                  </a:solidFill>
                  <a:cs typeface="Arial" panose="020B0604020202020204" pitchFamily="34" charset="0"/>
                </a:rPr>
                <a:t>Les </a:t>
              </a:r>
              <a:r>
                <a:rPr lang="fr-FR" altLang="fr-FR" sz="1600" b="1">
                  <a:solidFill>
                    <a:srgbClr val="00B0F0"/>
                  </a:solidFill>
                  <a:cs typeface="Arial" panose="020B0604020202020204" pitchFamily="34" charset="0"/>
                </a:rPr>
                <a:t>aérosols désertiques </a:t>
              </a:r>
              <a:r>
                <a:rPr lang="fr-FR" altLang="fr-FR" sz="1600" b="1">
                  <a:solidFill>
                    <a:srgbClr val="0070C0"/>
                  </a:solidFill>
                  <a:cs typeface="Arial" panose="020B0604020202020204" pitchFamily="34" charset="0"/>
                </a:rPr>
                <a:t>sont des </a:t>
              </a:r>
              <a:r>
                <a:rPr lang="fr-FR" altLang="fr-FR" sz="1600" b="1">
                  <a:solidFill>
                    <a:srgbClr val="00B0F0"/>
                  </a:solidFill>
                  <a:cs typeface="Arial" panose="020B0604020202020204" pitchFamily="34" charset="0"/>
                </a:rPr>
                <a:t>particules de sable </a:t>
              </a:r>
              <a:r>
                <a:rPr lang="fr-FR" altLang="fr-FR" sz="1600" b="1">
                  <a:solidFill>
                    <a:srgbClr val="0070C0"/>
                  </a:solidFill>
                  <a:cs typeface="Arial" panose="020B0604020202020204" pitchFamily="34" charset="0"/>
                </a:rPr>
                <a:t>provenant </a:t>
              </a:r>
              <a:r>
                <a:rPr lang="fr-FR" altLang="fr-FR" sz="1600" b="1">
                  <a:solidFill>
                    <a:srgbClr val="00B0F0"/>
                  </a:solidFill>
                  <a:cs typeface="Arial" panose="020B0604020202020204" pitchFamily="34" charset="0"/>
                </a:rPr>
                <a:t>de zones désertiques </a:t>
              </a:r>
              <a:r>
                <a:rPr lang="fr-FR" altLang="fr-FR" sz="1600" b="1">
                  <a:solidFill>
                    <a:srgbClr val="0070C0"/>
                  </a:solidFill>
                  <a:cs typeface="Arial" panose="020B0604020202020204" pitchFamily="34" charset="0"/>
                </a:rPr>
                <a:t>comme le Sahara, portées par les vents sur de grandes distances </a:t>
              </a:r>
              <a:r>
                <a:rPr lang="fr-FR" altLang="fr-FR" sz="1600" b="1">
                  <a:solidFill>
                    <a:srgbClr val="00B0F0"/>
                  </a:solidFill>
                  <a:cs typeface="Arial" panose="020B0604020202020204" pitchFamily="34" charset="0"/>
                </a:rPr>
                <a:t>(on en respire en France !)</a:t>
              </a:r>
            </a:p>
            <a:p>
              <a:pPr algn="ctr">
                <a:buFont typeface="Arial" panose="020B0604020202020204" pitchFamily="34" charset="0"/>
                <a:buNone/>
              </a:pPr>
              <a:endParaRPr lang="fr-FR" altLang="fr-FR" sz="1900" b="1">
                <a:solidFill>
                  <a:srgbClr val="00B0F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735AE05B-E338-4CA2-BEEC-B7145DA31C08}"/>
              </a:ext>
            </a:extLst>
          </p:cNvPr>
          <p:cNvSpPr/>
          <p:nvPr/>
        </p:nvSpPr>
        <p:spPr>
          <a:xfrm>
            <a:off x="3054350" y="5800725"/>
            <a:ext cx="3565525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b="1" dirty="0">
                <a:solidFill>
                  <a:schemeClr val="bg1"/>
                </a:solidFill>
                <a:cs typeface="Arial" panose="020B0604020202020204" pitchFamily="34" charset="0"/>
              </a:rPr>
              <a:t>La microscopie électronique à balayage (MEB), est une technique capable de produire des images en haute résolution de la surface d’un échantillon</a:t>
            </a:r>
            <a:endParaRPr lang="fr-FR" altLang="fr-FR" sz="11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70668" name="Image 1">
            <a:hlinkClick r:id="rId5" action="ppaction://hlinksldjump"/>
            <a:extLst>
              <a:ext uri="{FF2B5EF4-FFF2-40B4-BE49-F238E27FC236}">
                <a16:creationId xmlns:a16="http://schemas.microsoft.com/office/drawing/2014/main" id="{85238CAE-488C-443C-AA77-71164B9BD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6081713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0669" name="Groupe 63">
            <a:extLst>
              <a:ext uri="{FF2B5EF4-FFF2-40B4-BE49-F238E27FC236}">
                <a16:creationId xmlns:a16="http://schemas.microsoft.com/office/drawing/2014/main" id="{C4374388-6CB8-4376-B069-60E189E24AA5}"/>
              </a:ext>
            </a:extLst>
          </p:cNvPr>
          <p:cNvGrpSpPr>
            <a:grpSpLocks/>
          </p:cNvGrpSpPr>
          <p:nvPr/>
        </p:nvGrpSpPr>
        <p:grpSpPr bwMode="auto">
          <a:xfrm>
            <a:off x="184150" y="1125538"/>
            <a:ext cx="1158875" cy="4846637"/>
            <a:chOff x="7302947" y="526871"/>
            <a:chExt cx="1230993" cy="5818154"/>
          </a:xfrm>
        </p:grpSpPr>
        <p:grpSp>
          <p:nvGrpSpPr>
            <p:cNvPr id="70672" name="Groupe 64">
              <a:extLst>
                <a:ext uri="{FF2B5EF4-FFF2-40B4-BE49-F238E27FC236}">
                  <a16:creationId xmlns:a16="http://schemas.microsoft.com/office/drawing/2014/main" id="{171EE547-5E57-4DAB-A74A-4142D46232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7625" y="526871"/>
              <a:ext cx="559109" cy="1363576"/>
              <a:chOff x="1705168" y="748754"/>
              <a:chExt cx="559109" cy="1363576"/>
            </a:xfrm>
          </p:grpSpPr>
          <p:grpSp>
            <p:nvGrpSpPr>
              <p:cNvPr id="70689" name="Groupe 81">
                <a:extLst>
                  <a:ext uri="{FF2B5EF4-FFF2-40B4-BE49-F238E27FC236}">
                    <a16:creationId xmlns:a16="http://schemas.microsoft.com/office/drawing/2014/main" id="{4D288A23-4F32-41D1-A7EF-2C4654C9F7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05168" y="1550452"/>
                <a:ext cx="512653" cy="561878"/>
                <a:chOff x="1629081" y="1917825"/>
                <a:chExt cx="512653" cy="561878"/>
              </a:xfrm>
            </p:grpSpPr>
            <p:sp>
              <p:nvSpPr>
                <p:cNvPr id="78" name="Ellipse 77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B9382039-286C-4C2F-97D1-19F33BD2DD85}"/>
                    </a:ext>
                  </a:extLst>
                </p:cNvPr>
                <p:cNvSpPr/>
                <p:nvPr/>
              </p:nvSpPr>
              <p:spPr>
                <a:xfrm>
                  <a:off x="1628406" y="1918434"/>
                  <a:ext cx="497457" cy="5621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A59CF">
                        <a:tint val="66000"/>
                        <a:satMod val="160000"/>
                      </a:srgbClr>
                    </a:gs>
                    <a:gs pos="50000">
                      <a:srgbClr val="6A59CF">
                        <a:tint val="44500"/>
                        <a:satMod val="160000"/>
                      </a:srgbClr>
                    </a:gs>
                    <a:gs pos="100000">
                      <a:srgbClr val="6A59C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n>
                  <a:solidFill>
                    <a:srgbClr val="9C5BCD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70694" name="ZoneTexte 86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1AFD700F-12E2-4753-B9ED-A534ADE39D6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6097" y="1968173"/>
                  <a:ext cx="425637" cy="3815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600" b="1">
                      <a:solidFill>
                        <a:srgbClr val="9C5BCD"/>
                      </a:solidFill>
                    </a:rPr>
                    <a:t>S</a:t>
                  </a:r>
                  <a:r>
                    <a:rPr lang="fr-FR" altLang="fr-FR" sz="1600" b="1" baseline="-25000">
                      <a:solidFill>
                        <a:srgbClr val="9C5BCD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70690" name="Groupe 82">
                <a:extLst>
                  <a:ext uri="{FF2B5EF4-FFF2-40B4-BE49-F238E27FC236}">
                    <a16:creationId xmlns:a16="http://schemas.microsoft.com/office/drawing/2014/main" id="{831A442C-1899-498E-BA15-0EE54A2074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1232" y="748754"/>
                <a:ext cx="513045" cy="527373"/>
                <a:chOff x="1675145" y="304231"/>
                <a:chExt cx="513045" cy="527373"/>
              </a:xfrm>
            </p:grpSpPr>
            <p:sp>
              <p:nvSpPr>
                <p:cNvPr id="76" name="Ellipse 75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155C0142-BC30-4A7B-8DCD-8123C8FC055E}"/>
                    </a:ext>
                  </a:extLst>
                </p:cNvPr>
                <p:cNvSpPr/>
                <p:nvPr/>
              </p:nvSpPr>
              <p:spPr>
                <a:xfrm>
                  <a:off x="1619976" y="304231"/>
                  <a:ext cx="553104" cy="527883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77" name="ZoneTexte 76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6EAB3A3C-3266-4089-9EE0-3D7B657218B6}"/>
                    </a:ext>
                  </a:extLst>
                </p:cNvPr>
                <p:cNvSpPr txBox="1"/>
                <p:nvPr/>
              </p:nvSpPr>
              <p:spPr>
                <a:xfrm>
                  <a:off x="1707663" y="355685"/>
                  <a:ext cx="480593" cy="381144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1</a:t>
                  </a:r>
                </a:p>
              </p:txBody>
            </p:sp>
          </p:grpSp>
        </p:grpSp>
        <p:sp>
          <p:nvSpPr>
            <p:cNvPr id="58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2947" y="1885647"/>
              <a:ext cx="1230993" cy="625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CAUSES DE LA POLLUTION ATMOSPHÉRIQUE</a:t>
              </a:r>
            </a:p>
          </p:txBody>
        </p:sp>
        <p:grpSp>
          <p:nvGrpSpPr>
            <p:cNvPr id="70674" name="Groupe 66">
              <a:extLst>
                <a:ext uri="{FF2B5EF4-FFF2-40B4-BE49-F238E27FC236}">
                  <a16:creationId xmlns:a16="http://schemas.microsoft.com/office/drawing/2014/main" id="{C40FE4A7-05B9-40E2-88BA-CB513F9548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76148" y="2557308"/>
              <a:ext cx="513046" cy="561877"/>
              <a:chOff x="258381" y="1077342"/>
              <a:chExt cx="513046" cy="561877"/>
            </a:xfrm>
          </p:grpSpPr>
          <p:sp>
            <p:nvSpPr>
              <p:cNvPr id="72" name="Ellipse 7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0526495E-8757-4905-8D10-B9542ACA1F94}"/>
                  </a:ext>
                </a:extLst>
              </p:cNvPr>
              <p:cNvSpPr/>
              <p:nvPr/>
            </p:nvSpPr>
            <p:spPr>
              <a:xfrm>
                <a:off x="258360" y="1076493"/>
                <a:ext cx="497457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3" name="ZoneTexte 72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857B8C96-F0C1-4D16-8649-4D7894BC00B5}"/>
                  </a:ext>
                </a:extLst>
              </p:cNvPr>
              <p:cNvSpPr txBox="1"/>
              <p:nvPr/>
            </p:nvSpPr>
            <p:spPr>
              <a:xfrm>
                <a:off x="346047" y="11279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3</a:t>
                </a:r>
              </a:p>
            </p:txBody>
          </p:sp>
        </p:grpSp>
        <p:grpSp>
          <p:nvGrpSpPr>
            <p:cNvPr id="70675" name="Groupe 67">
              <a:extLst>
                <a:ext uri="{FF2B5EF4-FFF2-40B4-BE49-F238E27FC236}">
                  <a16:creationId xmlns:a16="http://schemas.microsoft.com/office/drawing/2014/main" id="{B00938A7-0C02-4655-AEC0-650A57DB8A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26908" y="3370118"/>
              <a:ext cx="513048" cy="561877"/>
              <a:chOff x="220715" y="1076845"/>
              <a:chExt cx="513048" cy="561877"/>
            </a:xfrm>
          </p:grpSpPr>
          <p:sp>
            <p:nvSpPr>
              <p:cNvPr id="70" name="Ellipse 69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A520D9D0-AA9A-4349-BCF0-BA6C2F76F767}"/>
                  </a:ext>
                </a:extLst>
              </p:cNvPr>
              <p:cNvSpPr/>
              <p:nvPr/>
            </p:nvSpPr>
            <p:spPr>
              <a:xfrm>
                <a:off x="221032" y="1076928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1" name="ZoneTexte 70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33D244DC-524A-4AEB-8ECD-C2BB67FE8FC5}"/>
                  </a:ext>
                </a:extLst>
              </p:cNvPr>
              <p:cNvSpPr txBox="1"/>
              <p:nvPr/>
            </p:nvSpPr>
            <p:spPr>
              <a:xfrm>
                <a:off x="308719" y="1128382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70676" name="Groupe 68">
              <a:extLst>
                <a:ext uri="{FF2B5EF4-FFF2-40B4-BE49-F238E27FC236}">
                  <a16:creationId xmlns:a16="http://schemas.microsoft.com/office/drawing/2014/main" id="{B1D20785-92A8-4E1F-8494-146124DCBC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90377" y="4179753"/>
              <a:ext cx="513045" cy="561877"/>
              <a:chOff x="172610" y="1077516"/>
              <a:chExt cx="513045" cy="561877"/>
            </a:xfrm>
          </p:grpSpPr>
          <p:sp>
            <p:nvSpPr>
              <p:cNvPr id="68" name="Ellipse 67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227AA5D5-6B41-47E0-860D-808E3B0F14F1}"/>
                  </a:ext>
                </a:extLst>
              </p:cNvPr>
              <p:cNvSpPr/>
              <p:nvPr/>
            </p:nvSpPr>
            <p:spPr>
              <a:xfrm>
                <a:off x="172359" y="1077893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9" name="ZoneTexte 68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8B85D0CD-4612-426C-A56A-AB03AC1E3AAA}"/>
                  </a:ext>
                </a:extLst>
              </p:cNvPr>
              <p:cNvSpPr txBox="1"/>
              <p:nvPr/>
            </p:nvSpPr>
            <p:spPr>
              <a:xfrm>
                <a:off x="260047" y="11293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70677" name="Groupe 69">
              <a:extLst>
                <a:ext uri="{FF2B5EF4-FFF2-40B4-BE49-F238E27FC236}">
                  <a16:creationId xmlns:a16="http://schemas.microsoft.com/office/drawing/2014/main" id="{FA90ED08-5022-477F-8B48-6E6F8EB8FF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42724" y="4981450"/>
              <a:ext cx="513046" cy="561877"/>
              <a:chOff x="124957" y="1076428"/>
              <a:chExt cx="513046" cy="561877"/>
            </a:xfrm>
          </p:grpSpPr>
          <p:sp>
            <p:nvSpPr>
              <p:cNvPr id="66" name="Ellipse 65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8DAC0927-D624-4AF4-A1F7-071C9CE2224B}"/>
                  </a:ext>
                </a:extLst>
              </p:cNvPr>
              <p:cNvSpPr/>
              <p:nvPr/>
            </p:nvSpPr>
            <p:spPr>
              <a:xfrm>
                <a:off x="125143" y="1075510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7" name="ZoneTexte 66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F5852C0F-1FB3-46D6-9B0D-02DD2423E36E}"/>
                  </a:ext>
                </a:extLst>
              </p:cNvPr>
              <p:cNvSpPr txBox="1"/>
              <p:nvPr/>
            </p:nvSpPr>
            <p:spPr>
              <a:xfrm>
                <a:off x="212830" y="1126965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70678" name="Groupe 70">
              <a:extLst>
                <a:ext uri="{FF2B5EF4-FFF2-40B4-BE49-F238E27FC236}">
                  <a16:creationId xmlns:a16="http://schemas.microsoft.com/office/drawing/2014/main" id="{95E5B300-067C-434B-848A-B7983EA649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5073" y="5783148"/>
              <a:ext cx="513046" cy="561877"/>
              <a:chOff x="77306" y="1077236"/>
              <a:chExt cx="513046" cy="561877"/>
            </a:xfrm>
          </p:grpSpPr>
          <p:sp>
            <p:nvSpPr>
              <p:cNvPr id="64" name="Ellipse 63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EFBC6F65-DEAB-46D0-BDF1-659396402C74}"/>
                  </a:ext>
                </a:extLst>
              </p:cNvPr>
              <p:cNvSpPr/>
              <p:nvPr/>
            </p:nvSpPr>
            <p:spPr>
              <a:xfrm>
                <a:off x="77926" y="1076927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5" name="ZoneTexte 64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56917371-952F-49A5-8944-FEAFC78F1DD0}"/>
                  </a:ext>
                </a:extLst>
              </p:cNvPr>
              <p:cNvSpPr txBox="1"/>
              <p:nvPr/>
            </p:nvSpPr>
            <p:spPr>
              <a:xfrm>
                <a:off x="165614" y="1128381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</p:grpSp>
      <p:pic>
        <p:nvPicPr>
          <p:cNvPr id="70670" name="Image 1">
            <a:extLst>
              <a:ext uri="{FF2B5EF4-FFF2-40B4-BE49-F238E27FC236}">
                <a16:creationId xmlns:a16="http://schemas.microsoft.com/office/drawing/2014/main" id="{E612E0B0-BD3D-42E4-A688-3DF5AE36F7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Espace réservé du numéro de diapositive 1">
            <a:extLst>
              <a:ext uri="{FF2B5EF4-FFF2-40B4-BE49-F238E27FC236}">
                <a16:creationId xmlns:a16="http://schemas.microsoft.com/office/drawing/2014/main" id="{AA9EEE3E-DEFC-467B-B5D4-6141AF749179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85EE907C-098B-4A4F-9D4D-ED50A89F32DB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36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4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06" name="Groupe 1">
            <a:extLst>
              <a:ext uri="{FF2B5EF4-FFF2-40B4-BE49-F238E27FC236}">
                <a16:creationId xmlns:a16="http://schemas.microsoft.com/office/drawing/2014/main" id="{91100FB2-5ECD-4919-AE80-B52EF05C0AB2}"/>
              </a:ext>
            </a:extLst>
          </p:cNvPr>
          <p:cNvGrpSpPr>
            <a:grpSpLocks/>
          </p:cNvGrpSpPr>
          <p:nvPr/>
        </p:nvGrpSpPr>
        <p:grpSpPr bwMode="auto">
          <a:xfrm>
            <a:off x="2198687" y="1454151"/>
            <a:ext cx="4238207" cy="1692267"/>
            <a:chOff x="-3489868" y="5463499"/>
            <a:chExt cx="5169858" cy="2659996"/>
          </a:xfrm>
        </p:grpSpPr>
        <p:sp>
          <p:nvSpPr>
            <p:cNvPr id="25" name="Ellipse 3">
              <a:extLst>
                <a:ext uri="{FF2B5EF4-FFF2-40B4-BE49-F238E27FC236}">
                  <a16:creationId xmlns:a16="http://schemas.microsoft.com/office/drawing/2014/main" id="{62F1EEAC-43E5-4703-A25D-6341EAE32540}"/>
                </a:ext>
              </a:extLst>
            </p:cNvPr>
            <p:cNvSpPr/>
            <p:nvPr/>
          </p:nvSpPr>
          <p:spPr>
            <a:xfrm>
              <a:off x="-3489868" y="5463499"/>
              <a:ext cx="5169858" cy="2621677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CFEDEF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2741" name="texte complémentaire">
              <a:extLst>
                <a:ext uri="{FF2B5EF4-FFF2-40B4-BE49-F238E27FC236}">
                  <a16:creationId xmlns:a16="http://schemas.microsoft.com/office/drawing/2014/main" id="{84BEB7D8-EF98-44A5-83B5-A7D63572DF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213081" y="5801352"/>
              <a:ext cx="4616283" cy="2322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fr-FR" altLang="fr-FR" sz="2000" b="1" dirty="0">
                  <a:solidFill>
                    <a:srgbClr val="0070C0"/>
                  </a:solidFill>
                  <a:cs typeface="Arial" panose="020B0604020202020204" pitchFamily="34" charset="0"/>
                </a:rPr>
                <a:t>Le</a:t>
              </a:r>
              <a:r>
                <a:rPr lang="fr-FR" altLang="fr-FR" sz="1900" b="1" dirty="0">
                  <a:solidFill>
                    <a:srgbClr val="0070C0"/>
                  </a:solidFill>
                  <a:cs typeface="Arial" panose="020B0604020202020204" pitchFamily="34" charset="0"/>
                </a:rPr>
                <a:t> </a:t>
              </a:r>
              <a:r>
                <a:rPr lang="fr-FR" altLang="fr-FR" sz="2000" b="1" dirty="0">
                  <a:solidFill>
                    <a:srgbClr val="0070C0"/>
                  </a:solidFill>
                  <a:cs typeface="Arial" panose="020B0604020202020204" pitchFamily="34" charset="0"/>
                </a:rPr>
                <a:t>lessivage est très </a:t>
              </a:r>
              <a:r>
                <a:rPr lang="fr-FR" altLang="fr-FR" sz="2000" b="1" dirty="0">
                  <a:solidFill>
                    <a:srgbClr val="00B0F0"/>
                  </a:solidFill>
                  <a:cs typeface="Arial" panose="020B0604020202020204" pitchFamily="34" charset="0"/>
                </a:rPr>
                <a:t>efficace sur les oxydes d’azote et de soufre, </a:t>
              </a:r>
              <a:r>
                <a:rPr lang="fr-FR" altLang="fr-FR" sz="2000" b="1" dirty="0">
                  <a:solidFill>
                    <a:srgbClr val="0070C0"/>
                  </a:solidFill>
                  <a:cs typeface="Arial" panose="020B0604020202020204" pitchFamily="34" charset="0"/>
                </a:rPr>
                <a:t>même si ceux-ci peuvent contribuer à la formation de pluies acides !</a:t>
              </a:r>
            </a:p>
          </p:txBody>
        </p:sp>
      </p:grpSp>
      <p:pic>
        <p:nvPicPr>
          <p:cNvPr id="72707" name="Image 23">
            <a:extLst>
              <a:ext uri="{FF2B5EF4-FFF2-40B4-BE49-F238E27FC236}">
                <a16:creationId xmlns:a16="http://schemas.microsoft.com/office/drawing/2014/main" id="{1FD30180-B51D-413E-9D9C-BDF8A6CF5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1047750"/>
            <a:ext cx="6831013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E2DB4E7A-B9D9-402C-8B6C-FE0E43D04389}"/>
              </a:ext>
            </a:extLst>
          </p:cNvPr>
          <p:cNvSpPr/>
          <p:nvPr/>
        </p:nvSpPr>
        <p:spPr>
          <a:xfrm>
            <a:off x="871538" y="-12700"/>
            <a:ext cx="11320462" cy="132080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/>
          </a:p>
        </p:txBody>
      </p:sp>
      <p:pic>
        <p:nvPicPr>
          <p:cNvPr id="72709" name="Image 24">
            <a:hlinkClick r:id="rId4" action="ppaction://hlinksldjump"/>
            <a:extLst>
              <a:ext uri="{FF2B5EF4-FFF2-40B4-BE49-F238E27FC236}">
                <a16:creationId xmlns:a16="http://schemas.microsoft.com/office/drawing/2014/main" id="{258AD9F0-3311-4898-87E7-4E333D0673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184">
            <a:off x="11090275" y="165100"/>
            <a:ext cx="88265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ectangle 1">
            <a:extLst>
              <a:ext uri="{FF2B5EF4-FFF2-40B4-BE49-F238E27FC236}">
                <a16:creationId xmlns:a16="http://schemas.microsoft.com/office/drawing/2014/main" id="{EC1326CF-F1BE-4FD3-A5B7-6CD929D9E83F}"/>
              </a:ext>
            </a:extLst>
          </p:cNvPr>
          <p:cNvSpPr/>
          <p:nvPr/>
        </p:nvSpPr>
        <p:spPr>
          <a:xfrm>
            <a:off x="-11113" y="-12700"/>
            <a:ext cx="1497013" cy="6870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42" name="Rectangle 2">
            <a:extLst>
              <a:ext uri="{FF2B5EF4-FFF2-40B4-BE49-F238E27FC236}">
                <a16:creationId xmlns:a16="http://schemas.microsoft.com/office/drawing/2014/main" id="{A60510C6-B2F6-45AC-879D-3CD8F6632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1363" y="90488"/>
            <a:ext cx="92964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Le lessivage par la pluie</a:t>
            </a:r>
            <a:endParaRPr lang="fr-FR" altLang="fr-FR" sz="3500" b="1" dirty="0">
              <a:solidFill>
                <a:schemeClr val="accent5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2" name="TEXTE">
            <a:extLst>
              <a:ext uri="{FF2B5EF4-FFF2-40B4-BE49-F238E27FC236}">
                <a16:creationId xmlns:a16="http://schemas.microsoft.com/office/drawing/2014/main" id="{1ED6374A-27D4-4BB6-80AD-0AD941BE8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2438" y="3319732"/>
            <a:ext cx="5463670" cy="3091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  <a:defRPr/>
            </a:pPr>
            <a:r>
              <a:rPr lang="fr-FR" sz="220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Après leurs émissions, les particules en suspension vont être </a:t>
            </a:r>
            <a:r>
              <a:rPr lang="fr-FR" sz="22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entrainées vers le sol par la pluie</a:t>
            </a:r>
            <a:r>
              <a:rPr lang="fr-FR" sz="220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. </a:t>
            </a:r>
          </a:p>
          <a:p>
            <a:pPr>
              <a:buFont typeface="Arial" charset="0"/>
              <a:buNone/>
              <a:defRPr/>
            </a:pPr>
            <a:r>
              <a:rPr lang="fr-FR" sz="220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Lorsque les précipitations sont courtes et intenses, les effets sont très rapidement réversibles et </a:t>
            </a:r>
            <a:r>
              <a:rPr lang="fr-FR" sz="22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les concentrations augmentent très vite une fois que la pluie cesse.</a:t>
            </a:r>
            <a:endParaRPr lang="fr-FR" sz="2200" dirty="0">
              <a:solidFill>
                <a:schemeClr val="accent5">
                  <a:lumMod val="75000"/>
                </a:schemeClr>
              </a:solidFill>
              <a:latin typeface="+mn-lt"/>
              <a:cs typeface="Arial" charset="0"/>
            </a:endParaRPr>
          </a:p>
          <a:p>
            <a:pPr>
              <a:buFont typeface="Arial" charset="0"/>
              <a:buNone/>
              <a:defRPr/>
            </a:pPr>
            <a:r>
              <a:rPr lang="fr-FR" sz="220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Une fois les polluants lessivés, </a:t>
            </a:r>
            <a:r>
              <a:rPr lang="fr-FR" sz="22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ils contaminent ensuite les sols et les eaux </a:t>
            </a:r>
            <a:r>
              <a:rPr lang="fr-FR" sz="220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!</a:t>
            </a:r>
          </a:p>
        </p:txBody>
      </p:sp>
      <p:pic>
        <p:nvPicPr>
          <p:cNvPr id="72713" name="Image 1">
            <a:hlinkClick r:id="rId6" action="ppaction://hlinksldjump"/>
            <a:extLst>
              <a:ext uri="{FF2B5EF4-FFF2-40B4-BE49-F238E27FC236}">
                <a16:creationId xmlns:a16="http://schemas.microsoft.com/office/drawing/2014/main" id="{512BA5DD-3BF3-4CC9-A43B-8B9017C51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6081713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714" name="Groupe 63">
            <a:extLst>
              <a:ext uri="{FF2B5EF4-FFF2-40B4-BE49-F238E27FC236}">
                <a16:creationId xmlns:a16="http://schemas.microsoft.com/office/drawing/2014/main" id="{BD024A3F-A98F-4309-9CAA-29F18F3B19B7}"/>
              </a:ext>
            </a:extLst>
          </p:cNvPr>
          <p:cNvGrpSpPr>
            <a:grpSpLocks/>
          </p:cNvGrpSpPr>
          <p:nvPr/>
        </p:nvGrpSpPr>
        <p:grpSpPr bwMode="auto">
          <a:xfrm>
            <a:off x="184150" y="1125538"/>
            <a:ext cx="1158875" cy="4846637"/>
            <a:chOff x="7302947" y="526871"/>
            <a:chExt cx="1230993" cy="5818154"/>
          </a:xfrm>
        </p:grpSpPr>
        <p:grpSp>
          <p:nvGrpSpPr>
            <p:cNvPr id="72717" name="Groupe 64">
              <a:extLst>
                <a:ext uri="{FF2B5EF4-FFF2-40B4-BE49-F238E27FC236}">
                  <a16:creationId xmlns:a16="http://schemas.microsoft.com/office/drawing/2014/main" id="{1ACCD82A-A450-463F-B46C-B9DF5A85A9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7625" y="526871"/>
              <a:ext cx="559109" cy="1363576"/>
              <a:chOff x="1705168" y="748754"/>
              <a:chExt cx="559109" cy="1363576"/>
            </a:xfrm>
          </p:grpSpPr>
          <p:grpSp>
            <p:nvGrpSpPr>
              <p:cNvPr id="72734" name="Groupe 81">
                <a:extLst>
                  <a:ext uri="{FF2B5EF4-FFF2-40B4-BE49-F238E27FC236}">
                    <a16:creationId xmlns:a16="http://schemas.microsoft.com/office/drawing/2014/main" id="{40ACB188-1697-452B-8A46-0A4528F15F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05168" y="1550452"/>
                <a:ext cx="512653" cy="561878"/>
                <a:chOff x="1629081" y="1917825"/>
                <a:chExt cx="512653" cy="561878"/>
              </a:xfrm>
            </p:grpSpPr>
            <p:sp>
              <p:nvSpPr>
                <p:cNvPr id="70" name="Ellipse 69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894076EF-2D0A-40A1-8766-BDAD481230F7}"/>
                    </a:ext>
                  </a:extLst>
                </p:cNvPr>
                <p:cNvSpPr/>
                <p:nvPr/>
              </p:nvSpPr>
              <p:spPr>
                <a:xfrm>
                  <a:off x="1628406" y="1918434"/>
                  <a:ext cx="497457" cy="5621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A59CF">
                        <a:tint val="66000"/>
                        <a:satMod val="160000"/>
                      </a:srgbClr>
                    </a:gs>
                    <a:gs pos="50000">
                      <a:srgbClr val="6A59CF">
                        <a:tint val="44500"/>
                        <a:satMod val="160000"/>
                      </a:srgbClr>
                    </a:gs>
                    <a:gs pos="100000">
                      <a:srgbClr val="6A59C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n>
                  <a:solidFill>
                    <a:srgbClr val="9C5BCD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72739" name="ZoneTexte 86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B7CFFF39-7C52-4E40-A7E0-44B196E35BD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6097" y="1968173"/>
                  <a:ext cx="425637" cy="3815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600" b="1">
                      <a:solidFill>
                        <a:srgbClr val="9C5BCD"/>
                      </a:solidFill>
                    </a:rPr>
                    <a:t>S</a:t>
                  </a:r>
                  <a:r>
                    <a:rPr lang="fr-FR" altLang="fr-FR" sz="1600" b="1" baseline="-25000">
                      <a:solidFill>
                        <a:srgbClr val="9C5BCD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72735" name="Groupe 82">
                <a:extLst>
                  <a:ext uri="{FF2B5EF4-FFF2-40B4-BE49-F238E27FC236}">
                    <a16:creationId xmlns:a16="http://schemas.microsoft.com/office/drawing/2014/main" id="{84651064-27CD-4B04-A2D4-F834D997BF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1232" y="748754"/>
                <a:ext cx="513045" cy="527373"/>
                <a:chOff x="1675145" y="304231"/>
                <a:chExt cx="513045" cy="527373"/>
              </a:xfrm>
            </p:grpSpPr>
            <p:sp>
              <p:nvSpPr>
                <p:cNvPr id="68" name="Ellipse 67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BB41D7F7-9ECA-4582-A21D-90C1F1AECE62}"/>
                    </a:ext>
                  </a:extLst>
                </p:cNvPr>
                <p:cNvSpPr/>
                <p:nvPr/>
              </p:nvSpPr>
              <p:spPr>
                <a:xfrm>
                  <a:off x="1619976" y="304231"/>
                  <a:ext cx="553104" cy="527883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69" name="ZoneTexte 68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6EA51FD5-0244-4A7C-B34E-535EAA7D9F15}"/>
                    </a:ext>
                  </a:extLst>
                </p:cNvPr>
                <p:cNvSpPr txBox="1"/>
                <p:nvPr/>
              </p:nvSpPr>
              <p:spPr>
                <a:xfrm>
                  <a:off x="1707663" y="355685"/>
                  <a:ext cx="480593" cy="381144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1</a:t>
                  </a:r>
                </a:p>
              </p:txBody>
            </p:sp>
          </p:grpSp>
        </p:grpSp>
        <p:sp>
          <p:nvSpPr>
            <p:cNvPr id="49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2947" y="1885647"/>
              <a:ext cx="1230993" cy="625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CAUSES DE LA POLLUTION ATMOSPHÉRIQUE</a:t>
              </a:r>
            </a:p>
          </p:txBody>
        </p:sp>
        <p:grpSp>
          <p:nvGrpSpPr>
            <p:cNvPr id="72719" name="Groupe 66">
              <a:extLst>
                <a:ext uri="{FF2B5EF4-FFF2-40B4-BE49-F238E27FC236}">
                  <a16:creationId xmlns:a16="http://schemas.microsoft.com/office/drawing/2014/main" id="{DE3A86AD-B266-428A-B828-4DC99DD25E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76148" y="2557308"/>
              <a:ext cx="513046" cy="561877"/>
              <a:chOff x="258381" y="1077342"/>
              <a:chExt cx="513046" cy="561877"/>
            </a:xfrm>
          </p:grpSpPr>
          <p:sp>
            <p:nvSpPr>
              <p:cNvPr id="64" name="Ellipse 63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DEB722E2-5204-4D5D-943D-C05A6D057EC3}"/>
                  </a:ext>
                </a:extLst>
              </p:cNvPr>
              <p:cNvSpPr/>
              <p:nvPr/>
            </p:nvSpPr>
            <p:spPr>
              <a:xfrm>
                <a:off x="258360" y="1076493"/>
                <a:ext cx="497457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5" name="ZoneTexte 64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10CFE1D7-66AB-45A4-BDB9-C3489554EEE0}"/>
                  </a:ext>
                </a:extLst>
              </p:cNvPr>
              <p:cNvSpPr txBox="1"/>
              <p:nvPr/>
            </p:nvSpPr>
            <p:spPr>
              <a:xfrm>
                <a:off x="346047" y="11279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3</a:t>
                </a:r>
              </a:p>
            </p:txBody>
          </p:sp>
        </p:grpSp>
        <p:grpSp>
          <p:nvGrpSpPr>
            <p:cNvPr id="72720" name="Groupe 67">
              <a:extLst>
                <a:ext uri="{FF2B5EF4-FFF2-40B4-BE49-F238E27FC236}">
                  <a16:creationId xmlns:a16="http://schemas.microsoft.com/office/drawing/2014/main" id="{FF44B2C4-AD0F-4786-B5FA-A576783DC9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26908" y="3370118"/>
              <a:ext cx="513048" cy="561877"/>
              <a:chOff x="220715" y="1076845"/>
              <a:chExt cx="513048" cy="561877"/>
            </a:xfrm>
          </p:grpSpPr>
          <p:sp>
            <p:nvSpPr>
              <p:cNvPr id="62" name="Ellipse 61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4D996CE9-0C7E-4B88-82EC-3FD837EED89F}"/>
                  </a:ext>
                </a:extLst>
              </p:cNvPr>
              <p:cNvSpPr/>
              <p:nvPr/>
            </p:nvSpPr>
            <p:spPr>
              <a:xfrm>
                <a:off x="221032" y="1076928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3" name="ZoneTexte 62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014B2F45-0813-4BAD-95DC-EDE275976C98}"/>
                  </a:ext>
                </a:extLst>
              </p:cNvPr>
              <p:cNvSpPr txBox="1"/>
              <p:nvPr/>
            </p:nvSpPr>
            <p:spPr>
              <a:xfrm>
                <a:off x="308719" y="1128382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72721" name="Groupe 68">
              <a:extLst>
                <a:ext uri="{FF2B5EF4-FFF2-40B4-BE49-F238E27FC236}">
                  <a16:creationId xmlns:a16="http://schemas.microsoft.com/office/drawing/2014/main" id="{9995A39B-1C0F-4F1D-AF6D-54C680DD67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90377" y="4179753"/>
              <a:ext cx="513045" cy="561877"/>
              <a:chOff x="172610" y="1077516"/>
              <a:chExt cx="513045" cy="561877"/>
            </a:xfrm>
          </p:grpSpPr>
          <p:sp>
            <p:nvSpPr>
              <p:cNvPr id="60" name="Ellipse 59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231F3A55-F140-4D83-8853-12BF0AA549C4}"/>
                  </a:ext>
                </a:extLst>
              </p:cNvPr>
              <p:cNvSpPr/>
              <p:nvPr/>
            </p:nvSpPr>
            <p:spPr>
              <a:xfrm>
                <a:off x="172359" y="1077893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1" name="ZoneTexte 60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6D239F60-A6EE-472B-A7F7-DBBF20E8F37E}"/>
                  </a:ext>
                </a:extLst>
              </p:cNvPr>
              <p:cNvSpPr txBox="1"/>
              <p:nvPr/>
            </p:nvSpPr>
            <p:spPr>
              <a:xfrm>
                <a:off x="260047" y="11293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72722" name="Groupe 69">
              <a:extLst>
                <a:ext uri="{FF2B5EF4-FFF2-40B4-BE49-F238E27FC236}">
                  <a16:creationId xmlns:a16="http://schemas.microsoft.com/office/drawing/2014/main" id="{6DFBE4D0-A875-4BDD-B22B-7D1B35F5B5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42724" y="4981450"/>
              <a:ext cx="513046" cy="561877"/>
              <a:chOff x="124957" y="1076428"/>
              <a:chExt cx="513046" cy="561877"/>
            </a:xfrm>
          </p:grpSpPr>
          <p:sp>
            <p:nvSpPr>
              <p:cNvPr id="58" name="Ellipse 57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19775FCD-CB8F-4413-B216-0658884C2CE1}"/>
                  </a:ext>
                </a:extLst>
              </p:cNvPr>
              <p:cNvSpPr/>
              <p:nvPr/>
            </p:nvSpPr>
            <p:spPr>
              <a:xfrm>
                <a:off x="125143" y="1075510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9" name="ZoneTexte 58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3F44A694-D417-496F-873B-D1907D6AF926}"/>
                  </a:ext>
                </a:extLst>
              </p:cNvPr>
              <p:cNvSpPr txBox="1"/>
              <p:nvPr/>
            </p:nvSpPr>
            <p:spPr>
              <a:xfrm>
                <a:off x="212830" y="1126965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72723" name="Groupe 70">
              <a:extLst>
                <a:ext uri="{FF2B5EF4-FFF2-40B4-BE49-F238E27FC236}">
                  <a16:creationId xmlns:a16="http://schemas.microsoft.com/office/drawing/2014/main" id="{390C5BB3-0B42-46F2-853F-52F7ACA1C0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5073" y="5783148"/>
              <a:ext cx="513046" cy="561877"/>
              <a:chOff x="77306" y="1077236"/>
              <a:chExt cx="513046" cy="561877"/>
            </a:xfrm>
          </p:grpSpPr>
          <p:sp>
            <p:nvSpPr>
              <p:cNvPr id="56" name="Ellipse 55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E67DB3AD-A7E6-45F0-961C-4342E3C183B6}"/>
                  </a:ext>
                </a:extLst>
              </p:cNvPr>
              <p:cNvSpPr/>
              <p:nvPr/>
            </p:nvSpPr>
            <p:spPr>
              <a:xfrm>
                <a:off x="77926" y="1076927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7" name="ZoneTexte 56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A1F7961C-4CE3-4E89-94C8-995BEB094643}"/>
                  </a:ext>
                </a:extLst>
              </p:cNvPr>
              <p:cNvSpPr txBox="1"/>
              <p:nvPr/>
            </p:nvSpPr>
            <p:spPr>
              <a:xfrm>
                <a:off x="165614" y="1128381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</p:grpSp>
      <p:pic>
        <p:nvPicPr>
          <p:cNvPr id="72715" name="Image 1">
            <a:extLst>
              <a:ext uri="{FF2B5EF4-FFF2-40B4-BE49-F238E27FC236}">
                <a16:creationId xmlns:a16="http://schemas.microsoft.com/office/drawing/2014/main" id="{DF8D7533-D69D-4BE4-BFB1-384878E0D36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Espace réservé du numéro de diapositive 1">
            <a:extLst>
              <a:ext uri="{FF2B5EF4-FFF2-40B4-BE49-F238E27FC236}">
                <a16:creationId xmlns:a16="http://schemas.microsoft.com/office/drawing/2014/main" id="{21BA3F06-78EB-4C80-971F-C2896209319F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F4AAF03F-D0A7-4C70-A85C-16C61CD8DBC9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37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>
            <a:extLst>
              <a:ext uri="{FF2B5EF4-FFF2-40B4-BE49-F238E27FC236}">
                <a16:creationId xmlns:a16="http://schemas.microsoft.com/office/drawing/2014/main" id="{696943D7-D3F2-44BB-A83F-A6FBF44FA3BD}"/>
              </a:ext>
            </a:extLst>
          </p:cNvPr>
          <p:cNvSpPr/>
          <p:nvPr/>
        </p:nvSpPr>
        <p:spPr>
          <a:xfrm>
            <a:off x="871538" y="-12700"/>
            <a:ext cx="11320462" cy="132080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/>
          </a:p>
        </p:txBody>
      </p:sp>
      <p:pic>
        <p:nvPicPr>
          <p:cNvPr id="74755" name="Image 24">
            <a:hlinkClick r:id="rId3" action="ppaction://hlinksldjump"/>
            <a:extLst>
              <a:ext uri="{FF2B5EF4-FFF2-40B4-BE49-F238E27FC236}">
                <a16:creationId xmlns:a16="http://schemas.microsoft.com/office/drawing/2014/main" id="{C65F1C47-6B42-49F9-896C-065419BABE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184">
            <a:off x="11090275" y="165100"/>
            <a:ext cx="88265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ectangle 1">
            <a:extLst>
              <a:ext uri="{FF2B5EF4-FFF2-40B4-BE49-F238E27FC236}">
                <a16:creationId xmlns:a16="http://schemas.microsoft.com/office/drawing/2014/main" id="{866A4A35-227A-408D-8B0F-8C76ECFCC1DD}"/>
              </a:ext>
            </a:extLst>
          </p:cNvPr>
          <p:cNvSpPr/>
          <p:nvPr/>
        </p:nvSpPr>
        <p:spPr>
          <a:xfrm>
            <a:off x="-11113" y="-14288"/>
            <a:ext cx="1497013" cy="6870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42" name="Rectangle 2">
            <a:extLst>
              <a:ext uri="{FF2B5EF4-FFF2-40B4-BE49-F238E27FC236}">
                <a16:creationId xmlns:a16="http://schemas.microsoft.com/office/drawing/2014/main" id="{F2BCA9EA-CE35-4ECD-AED0-D384EC015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84138"/>
            <a:ext cx="92964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L’inversion de température</a:t>
            </a:r>
            <a:endParaRPr lang="fr-FR" altLang="fr-FR" sz="3500" b="1" dirty="0">
              <a:solidFill>
                <a:schemeClr val="accent5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68620" name="Groupe 11">
            <a:extLst>
              <a:ext uri="{FF2B5EF4-FFF2-40B4-BE49-F238E27FC236}">
                <a16:creationId xmlns:a16="http://schemas.microsoft.com/office/drawing/2014/main" id="{494E684C-31CC-4229-80A2-668FB403F714}"/>
              </a:ext>
            </a:extLst>
          </p:cNvPr>
          <p:cNvGrpSpPr>
            <a:grpSpLocks/>
          </p:cNvGrpSpPr>
          <p:nvPr/>
        </p:nvGrpSpPr>
        <p:grpSpPr bwMode="auto">
          <a:xfrm>
            <a:off x="5435600" y="1984375"/>
            <a:ext cx="2738438" cy="3240088"/>
            <a:chOff x="4510431" y="2827293"/>
            <a:chExt cx="2737595" cy="3240000"/>
          </a:xfrm>
        </p:grpSpPr>
        <p:grpSp>
          <p:nvGrpSpPr>
            <p:cNvPr id="74798" name="Groupe 8">
              <a:extLst>
                <a:ext uri="{FF2B5EF4-FFF2-40B4-BE49-F238E27FC236}">
                  <a16:creationId xmlns:a16="http://schemas.microsoft.com/office/drawing/2014/main" id="{C5747246-E800-48BF-ADA5-576C64B0F5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10431" y="2827293"/>
              <a:ext cx="2737595" cy="3240000"/>
              <a:chOff x="7861549" y="1886743"/>
              <a:chExt cx="2737595" cy="3240000"/>
            </a:xfrm>
          </p:grpSpPr>
          <p:pic>
            <p:nvPicPr>
              <p:cNvPr id="74802" name="Image 1">
                <a:extLst>
                  <a:ext uri="{FF2B5EF4-FFF2-40B4-BE49-F238E27FC236}">
                    <a16:creationId xmlns:a16="http://schemas.microsoft.com/office/drawing/2014/main" id="{B17216F8-068F-4C7D-99B4-9186D7771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61549" y="1886743"/>
                <a:ext cx="2737595" cy="324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Forme libre 7">
                <a:extLst>
                  <a:ext uri="{FF2B5EF4-FFF2-40B4-BE49-F238E27FC236}">
                    <a16:creationId xmlns:a16="http://schemas.microsoft.com/office/drawing/2014/main" id="{A88B6E25-C3F8-44A7-8AB0-777EC8410F95}"/>
                  </a:ext>
                </a:extLst>
              </p:cNvPr>
              <p:cNvSpPr/>
              <p:nvPr/>
            </p:nvSpPr>
            <p:spPr>
              <a:xfrm>
                <a:off x="7890115" y="3024950"/>
                <a:ext cx="2699507" cy="95247"/>
              </a:xfrm>
              <a:custGeom>
                <a:avLst/>
                <a:gdLst>
                  <a:gd name="connsiteX0" fmla="*/ 0 w 3105150"/>
                  <a:gd name="connsiteY0" fmla="*/ 70154 h 165404"/>
                  <a:gd name="connsiteX1" fmla="*/ 1552575 w 3105150"/>
                  <a:gd name="connsiteY1" fmla="*/ 3479 h 165404"/>
                  <a:gd name="connsiteX2" fmla="*/ 3105150 w 3105150"/>
                  <a:gd name="connsiteY2" fmla="*/ 165404 h 165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05150" h="165404">
                    <a:moveTo>
                      <a:pt x="0" y="70154"/>
                    </a:moveTo>
                    <a:cubicBezTo>
                      <a:pt x="517525" y="28879"/>
                      <a:pt x="1035050" y="-12396"/>
                      <a:pt x="1552575" y="3479"/>
                    </a:cubicBezTo>
                    <a:cubicBezTo>
                      <a:pt x="2070100" y="19354"/>
                      <a:pt x="3105150" y="165404"/>
                      <a:pt x="3105150" y="165404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  <p:sp>
          <p:nvSpPr>
            <p:cNvPr id="74799" name="ZoneTexte 29">
              <a:extLst>
                <a:ext uri="{FF2B5EF4-FFF2-40B4-BE49-F238E27FC236}">
                  <a16:creationId xmlns:a16="http://schemas.microsoft.com/office/drawing/2014/main" id="{DEC2F081-1ED6-4965-AF07-B3B3B8A0E3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8034" y="5698748"/>
              <a:ext cx="1759198" cy="3231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42C4E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500">
                  <a:solidFill>
                    <a:srgbClr val="42C4E3"/>
                  </a:solidFill>
                </a:rPr>
                <a:t>Air plus froid au sol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1E8F080C-12A4-4891-9B34-0B076EDEA345}"/>
                </a:ext>
              </a:extLst>
            </p:cNvPr>
            <p:cNvSpPr txBox="1"/>
            <p:nvPr/>
          </p:nvSpPr>
          <p:spPr>
            <a:xfrm>
              <a:off x="4510431" y="3654359"/>
              <a:ext cx="1802845" cy="32384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500" b="1" dirty="0">
                  <a:solidFill>
                    <a:srgbClr val="FF0000"/>
                  </a:solidFill>
                </a:rPr>
                <a:t>Couche d’inversion</a:t>
              </a:r>
            </a:p>
          </p:txBody>
        </p:sp>
        <p:sp>
          <p:nvSpPr>
            <p:cNvPr id="74801" name="ZoneTexte 2">
              <a:extLst>
                <a:ext uri="{FF2B5EF4-FFF2-40B4-BE49-F238E27FC236}">
                  <a16:creationId xmlns:a16="http://schemas.microsoft.com/office/drawing/2014/main" id="{4EC31690-2C11-4846-99B1-9230F9C24E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0431" y="2848499"/>
              <a:ext cx="2210595" cy="3231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500">
                  <a:solidFill>
                    <a:srgbClr val="C00000"/>
                  </a:solidFill>
                </a:rPr>
                <a:t>Air plus chaud en altitude</a:t>
              </a:r>
            </a:p>
          </p:txBody>
        </p:sp>
      </p:grpSp>
      <p:sp>
        <p:nvSpPr>
          <p:cNvPr id="41" name="Ellipse 3">
            <a:extLst>
              <a:ext uri="{FF2B5EF4-FFF2-40B4-BE49-F238E27FC236}">
                <a16:creationId xmlns:a16="http://schemas.microsoft.com/office/drawing/2014/main" id="{9CE41EBE-53A2-4B86-91BB-56420815848F}"/>
              </a:ext>
            </a:extLst>
          </p:cNvPr>
          <p:cNvSpPr/>
          <p:nvPr/>
        </p:nvSpPr>
        <p:spPr bwMode="auto">
          <a:xfrm>
            <a:off x="5464175" y="5311775"/>
            <a:ext cx="2620963" cy="1128713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896" h="2314209">
                <a:moveTo>
                  <a:pt x="475390" y="2088286"/>
                </a:moveTo>
                <a:cubicBezTo>
                  <a:pt x="-259185" y="1789670"/>
                  <a:pt x="-70853" y="602937"/>
                  <a:pt x="553449" y="289093"/>
                </a:cubicBezTo>
                <a:cubicBezTo>
                  <a:pt x="1177751" y="-24751"/>
                  <a:pt x="4075784" y="-126849"/>
                  <a:pt x="4622647" y="205220"/>
                </a:cubicBezTo>
                <a:cubicBezTo>
                  <a:pt x="5169510" y="537289"/>
                  <a:pt x="5652111" y="1766944"/>
                  <a:pt x="4960902" y="2080788"/>
                </a:cubicBezTo>
                <a:cubicBezTo>
                  <a:pt x="4269693" y="2394632"/>
                  <a:pt x="1209965" y="2386902"/>
                  <a:pt x="475390" y="208828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500" b="1" dirty="0">
                <a:solidFill>
                  <a:srgbClr val="FF0000"/>
                </a:solidFill>
                <a:cs typeface="Arial" panose="020B0604020202020204" pitchFamily="34" charset="0"/>
              </a:rPr>
              <a:t>Distribution horizontale :</a:t>
            </a:r>
          </a:p>
          <a:p>
            <a:pPr algn="ctr">
              <a:defRPr/>
            </a:pPr>
            <a:r>
              <a:rPr lang="fr-FR" sz="12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Les polluants ne peuvent pas s’élever et s’accumulent sous la couche d’inversion.</a:t>
            </a:r>
          </a:p>
        </p:txBody>
      </p:sp>
      <p:sp>
        <p:nvSpPr>
          <p:cNvPr id="48" name="Ellipse 3">
            <a:extLst>
              <a:ext uri="{FF2B5EF4-FFF2-40B4-BE49-F238E27FC236}">
                <a16:creationId xmlns:a16="http://schemas.microsoft.com/office/drawing/2014/main" id="{9CE41EBE-53A2-4B86-91BB-56420815848F}"/>
              </a:ext>
            </a:extLst>
          </p:cNvPr>
          <p:cNvSpPr/>
          <p:nvPr/>
        </p:nvSpPr>
        <p:spPr bwMode="auto">
          <a:xfrm>
            <a:off x="1366838" y="5222875"/>
            <a:ext cx="3543300" cy="1306513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896" h="2314209">
                <a:moveTo>
                  <a:pt x="475390" y="2088286"/>
                </a:moveTo>
                <a:cubicBezTo>
                  <a:pt x="-259185" y="1789670"/>
                  <a:pt x="-70853" y="602937"/>
                  <a:pt x="553449" y="289093"/>
                </a:cubicBezTo>
                <a:cubicBezTo>
                  <a:pt x="1177751" y="-24751"/>
                  <a:pt x="4075784" y="-126849"/>
                  <a:pt x="4622647" y="205220"/>
                </a:cubicBezTo>
                <a:cubicBezTo>
                  <a:pt x="5169510" y="537289"/>
                  <a:pt x="5652111" y="1766944"/>
                  <a:pt x="4960902" y="2080788"/>
                </a:cubicBezTo>
                <a:cubicBezTo>
                  <a:pt x="4269693" y="2394632"/>
                  <a:pt x="1209965" y="2386902"/>
                  <a:pt x="475390" y="208828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500" b="1" dirty="0">
                <a:solidFill>
                  <a:srgbClr val="42C4E3"/>
                </a:solidFill>
                <a:cs typeface="Arial" panose="020B0604020202020204" pitchFamily="34" charset="0"/>
              </a:rPr>
              <a:t>Distribution verticale :</a:t>
            </a:r>
          </a:p>
          <a:p>
            <a:pPr algn="ctr">
              <a:defRPr/>
            </a:pPr>
            <a:r>
              <a:rPr lang="fr-FR" sz="12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Les polluants émis sont plus chauds que l’air ambiant. Ainsi, par convection thermique, ils s’élèvent et se dispersent dans toute la hauteur de la masse d’air.</a:t>
            </a:r>
          </a:p>
        </p:txBody>
      </p:sp>
      <p:sp>
        <p:nvSpPr>
          <p:cNvPr id="68623" name="ZoneTexte 48">
            <a:extLst>
              <a:ext uri="{FF2B5EF4-FFF2-40B4-BE49-F238E27FC236}">
                <a16:creationId xmlns:a16="http://schemas.microsoft.com/office/drawing/2014/main" id="{6CCE3BC7-07E6-4EB2-B069-74260479D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613" y="1470025"/>
            <a:ext cx="3783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0070C0"/>
                </a:solidFill>
              </a:rPr>
              <a:t>Avec un gradient normal de t° :</a:t>
            </a:r>
          </a:p>
        </p:txBody>
      </p:sp>
      <p:sp>
        <p:nvSpPr>
          <p:cNvPr id="68624" name="ZoneTexte 50">
            <a:extLst>
              <a:ext uri="{FF2B5EF4-FFF2-40B4-BE49-F238E27FC236}">
                <a16:creationId xmlns:a16="http://schemas.microsoft.com/office/drawing/2014/main" id="{4A47BFC3-3F20-44E9-BDBA-353803705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6850" y="1465263"/>
            <a:ext cx="32385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>
                <a:solidFill>
                  <a:srgbClr val="FF0000"/>
                </a:solidFill>
              </a:rPr>
              <a:t>Avec une inversion thermique :</a:t>
            </a:r>
          </a:p>
        </p:txBody>
      </p:sp>
      <p:sp>
        <p:nvSpPr>
          <p:cNvPr id="34" name="Ellipse 3">
            <a:extLst>
              <a:ext uri="{FF2B5EF4-FFF2-40B4-BE49-F238E27FC236}">
                <a16:creationId xmlns:a16="http://schemas.microsoft.com/office/drawing/2014/main" id="{9CE41EBE-53A2-4B86-91BB-56420815848F}"/>
              </a:ext>
            </a:extLst>
          </p:cNvPr>
          <p:cNvSpPr/>
          <p:nvPr/>
        </p:nvSpPr>
        <p:spPr bwMode="auto">
          <a:xfrm>
            <a:off x="8632825" y="1647825"/>
            <a:ext cx="3001963" cy="1833563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896" h="2314209">
                <a:moveTo>
                  <a:pt x="475390" y="2088286"/>
                </a:moveTo>
                <a:cubicBezTo>
                  <a:pt x="-259185" y="1789670"/>
                  <a:pt x="-70853" y="602937"/>
                  <a:pt x="553449" y="289093"/>
                </a:cubicBezTo>
                <a:cubicBezTo>
                  <a:pt x="1177751" y="-24751"/>
                  <a:pt x="4075784" y="-126849"/>
                  <a:pt x="4622647" y="205220"/>
                </a:cubicBezTo>
                <a:cubicBezTo>
                  <a:pt x="5169510" y="537289"/>
                  <a:pt x="5652111" y="1766944"/>
                  <a:pt x="4960902" y="2080788"/>
                </a:cubicBezTo>
                <a:cubicBezTo>
                  <a:pt x="4269693" y="2394632"/>
                  <a:pt x="1209965" y="2386902"/>
                  <a:pt x="475390" y="2088286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rgbClr val="0070C0"/>
                </a:solidFill>
                <a:cs typeface="Arial" panose="020B0604020202020204" pitchFamily="34" charset="0"/>
              </a:rPr>
              <a:t>Une </a:t>
            </a:r>
            <a:r>
              <a:rPr lang="fr-FR" b="1" dirty="0">
                <a:solidFill>
                  <a:schemeClr val="accent1"/>
                </a:solidFill>
                <a:cs typeface="Arial" panose="020B0604020202020204" pitchFamily="34" charset="0"/>
              </a:rPr>
              <a:t>inversion de température </a:t>
            </a:r>
            <a:r>
              <a:rPr lang="fr-FR" b="1" dirty="0">
                <a:solidFill>
                  <a:srgbClr val="0070C0"/>
                </a:solidFill>
                <a:cs typeface="Arial" panose="020B0604020202020204" pitchFamily="34" charset="0"/>
              </a:rPr>
              <a:t>se produit par exemple quand, la nuit, la terre se refroidit plus vite que l’atmosphère</a:t>
            </a:r>
          </a:p>
        </p:txBody>
      </p:sp>
      <p:sp>
        <p:nvSpPr>
          <p:cNvPr id="68634" name="Rectangle 28">
            <a:extLst>
              <a:ext uri="{FF2B5EF4-FFF2-40B4-BE49-F238E27FC236}">
                <a16:creationId xmlns:a16="http://schemas.microsoft.com/office/drawing/2014/main" id="{79143E67-DE5A-4B80-A270-67AE0F61B323}"/>
              </a:ext>
            </a:extLst>
          </p:cNvPr>
          <p:cNvSpPr>
            <a:spLocks noChangeArrowheads="1"/>
          </p:cNvSpPr>
          <p:nvPr/>
        </p:nvSpPr>
        <p:spPr bwMode="auto">
          <a:xfrm rot="2698">
            <a:off x="8583613" y="4046538"/>
            <a:ext cx="344805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 dirty="0">
                <a:solidFill>
                  <a:srgbClr val="0070C0"/>
                </a:solidFill>
                <a:cs typeface="Arial" panose="020B0604020202020204" pitchFamily="34" charset="0"/>
              </a:rPr>
              <a:t>Les </a:t>
            </a:r>
            <a:r>
              <a:rPr lang="fr-FR" altLang="fr-FR" sz="2000" b="1" dirty="0">
                <a:solidFill>
                  <a:srgbClr val="00B0F0"/>
                </a:solidFill>
                <a:cs typeface="Arial" panose="020B0604020202020204" pitchFamily="34" charset="0"/>
              </a:rPr>
              <a:t>pics de pollution </a:t>
            </a:r>
            <a:r>
              <a:rPr lang="fr-FR" altLang="fr-FR" sz="2000" b="1" dirty="0">
                <a:solidFill>
                  <a:srgbClr val="0070C0"/>
                </a:solidFill>
                <a:cs typeface="Arial" panose="020B0604020202020204" pitchFamily="34" charset="0"/>
              </a:rPr>
              <a:t>au dioxyde de soufre, aux oxydes d’azote et aux particules en suspension sont </a:t>
            </a:r>
            <a:r>
              <a:rPr lang="fr-FR" altLang="fr-FR" sz="2000" b="1" dirty="0">
                <a:solidFill>
                  <a:srgbClr val="00B0F0"/>
                </a:solidFill>
                <a:cs typeface="Arial" panose="020B0604020202020204" pitchFamily="34" charset="0"/>
              </a:rPr>
              <a:t>souvent liés a ce phénomène d’inversion de température.</a:t>
            </a:r>
          </a:p>
        </p:txBody>
      </p:sp>
      <p:grpSp>
        <p:nvGrpSpPr>
          <p:cNvPr id="68627" name="Groupe 2">
            <a:extLst>
              <a:ext uri="{FF2B5EF4-FFF2-40B4-BE49-F238E27FC236}">
                <a16:creationId xmlns:a16="http://schemas.microsoft.com/office/drawing/2014/main" id="{A3C58AAF-8624-47D8-ADB7-A91455FF06DB}"/>
              </a:ext>
            </a:extLst>
          </p:cNvPr>
          <p:cNvGrpSpPr>
            <a:grpSpLocks/>
          </p:cNvGrpSpPr>
          <p:nvPr/>
        </p:nvGrpSpPr>
        <p:grpSpPr bwMode="auto">
          <a:xfrm>
            <a:off x="1590675" y="1966913"/>
            <a:ext cx="3095625" cy="3255962"/>
            <a:chOff x="1774824" y="2219325"/>
            <a:chExt cx="3095626" cy="3256714"/>
          </a:xfrm>
        </p:grpSpPr>
        <p:grpSp>
          <p:nvGrpSpPr>
            <p:cNvPr id="74793" name="Groupe 9">
              <a:extLst>
                <a:ext uri="{FF2B5EF4-FFF2-40B4-BE49-F238E27FC236}">
                  <a16:creationId xmlns:a16="http://schemas.microsoft.com/office/drawing/2014/main" id="{3ED5DB00-58BB-444E-8B90-A3DC44245C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70088" y="2219325"/>
              <a:ext cx="2900362" cy="3240088"/>
              <a:chOff x="1839586" y="2853449"/>
              <a:chExt cx="3170431" cy="3803334"/>
            </a:xfrm>
          </p:grpSpPr>
          <p:pic>
            <p:nvPicPr>
              <p:cNvPr id="74795" name="Image 18">
                <a:extLst>
                  <a:ext uri="{FF2B5EF4-FFF2-40B4-BE49-F238E27FC236}">
                    <a16:creationId xmlns:a16="http://schemas.microsoft.com/office/drawing/2014/main" id="{8CB95C06-8FD4-4A28-94ED-8A5DAF055F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9586" y="2853449"/>
                <a:ext cx="3170431" cy="3803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4796" name="ZoneTexte 44">
                <a:extLst>
                  <a:ext uri="{FF2B5EF4-FFF2-40B4-BE49-F238E27FC236}">
                    <a16:creationId xmlns:a16="http://schemas.microsoft.com/office/drawing/2014/main" id="{2B81BBDE-42E2-45EC-A6AC-38DB789202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8650" y="2853450"/>
                <a:ext cx="2050082" cy="37935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42C4E3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500">
                    <a:solidFill>
                      <a:srgbClr val="42C4E3"/>
                    </a:solidFill>
                  </a:rPr>
                  <a:t>Air froid en altitude</a:t>
                </a:r>
              </a:p>
            </p:txBody>
          </p:sp>
          <p:sp>
            <p:nvSpPr>
              <p:cNvPr id="74797" name="ZoneTexte 45">
                <a:extLst>
                  <a:ext uri="{FF2B5EF4-FFF2-40B4-BE49-F238E27FC236}">
                    <a16:creationId xmlns:a16="http://schemas.microsoft.com/office/drawing/2014/main" id="{43E29EB0-32CA-4B08-B00B-52FFC8B0F0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82799" y="6149472"/>
                <a:ext cx="1629698" cy="37935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500">
                    <a:solidFill>
                      <a:srgbClr val="C00000"/>
                    </a:solidFill>
                  </a:rPr>
                  <a:t>Air chaud au sol</a:t>
                </a:r>
              </a:p>
            </p:txBody>
          </p:sp>
        </p:grpSp>
        <p:pic>
          <p:nvPicPr>
            <p:cNvPr id="74794" name="Image 1">
              <a:extLst>
                <a:ext uri="{FF2B5EF4-FFF2-40B4-BE49-F238E27FC236}">
                  <a16:creationId xmlns:a16="http://schemas.microsoft.com/office/drawing/2014/main" id="{CEAC41DD-BCD2-4C02-8E23-F794BE1E4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324646" y="3686219"/>
              <a:ext cx="3239998" cy="339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4766" name="Image 1">
            <a:hlinkClick r:id="rId8" action="ppaction://hlinksldjump"/>
            <a:extLst>
              <a:ext uri="{FF2B5EF4-FFF2-40B4-BE49-F238E27FC236}">
                <a16:creationId xmlns:a16="http://schemas.microsoft.com/office/drawing/2014/main" id="{F7B71CBD-CC52-49D1-A2A1-EDA2057E9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6081713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767" name="Groupe 63">
            <a:extLst>
              <a:ext uri="{FF2B5EF4-FFF2-40B4-BE49-F238E27FC236}">
                <a16:creationId xmlns:a16="http://schemas.microsoft.com/office/drawing/2014/main" id="{74661332-A5C2-443D-B05A-D5EAE454EC9D}"/>
              </a:ext>
            </a:extLst>
          </p:cNvPr>
          <p:cNvGrpSpPr>
            <a:grpSpLocks/>
          </p:cNvGrpSpPr>
          <p:nvPr/>
        </p:nvGrpSpPr>
        <p:grpSpPr bwMode="auto">
          <a:xfrm>
            <a:off x="184150" y="1125538"/>
            <a:ext cx="1158875" cy="4846637"/>
            <a:chOff x="7302947" y="526871"/>
            <a:chExt cx="1230993" cy="5818154"/>
          </a:xfrm>
        </p:grpSpPr>
        <p:grpSp>
          <p:nvGrpSpPr>
            <p:cNvPr id="74770" name="Groupe 64">
              <a:extLst>
                <a:ext uri="{FF2B5EF4-FFF2-40B4-BE49-F238E27FC236}">
                  <a16:creationId xmlns:a16="http://schemas.microsoft.com/office/drawing/2014/main" id="{39711C2F-A245-46F0-BFC5-11AABD78E3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7625" y="526871"/>
              <a:ext cx="559109" cy="1363576"/>
              <a:chOff x="1705168" y="748754"/>
              <a:chExt cx="559109" cy="1363576"/>
            </a:xfrm>
          </p:grpSpPr>
          <p:grpSp>
            <p:nvGrpSpPr>
              <p:cNvPr id="74787" name="Groupe 81">
                <a:extLst>
                  <a:ext uri="{FF2B5EF4-FFF2-40B4-BE49-F238E27FC236}">
                    <a16:creationId xmlns:a16="http://schemas.microsoft.com/office/drawing/2014/main" id="{0D827D0D-CA7C-4DE4-A4AD-4EBF2BAC8C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05168" y="1550452"/>
                <a:ext cx="512653" cy="561878"/>
                <a:chOff x="1629081" y="1917825"/>
                <a:chExt cx="512653" cy="561878"/>
              </a:xfrm>
            </p:grpSpPr>
            <p:sp>
              <p:nvSpPr>
                <p:cNvPr id="82" name="Ellipse 81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4213B508-EBE2-452B-9CBE-ED98A57ACFC3}"/>
                    </a:ext>
                  </a:extLst>
                </p:cNvPr>
                <p:cNvSpPr/>
                <p:nvPr/>
              </p:nvSpPr>
              <p:spPr>
                <a:xfrm>
                  <a:off x="1628406" y="1918434"/>
                  <a:ext cx="497457" cy="5621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A59CF">
                        <a:tint val="66000"/>
                        <a:satMod val="160000"/>
                      </a:srgbClr>
                    </a:gs>
                    <a:gs pos="50000">
                      <a:srgbClr val="6A59CF">
                        <a:tint val="44500"/>
                        <a:satMod val="160000"/>
                      </a:srgbClr>
                    </a:gs>
                    <a:gs pos="100000">
                      <a:srgbClr val="6A59C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n>
                  <a:solidFill>
                    <a:srgbClr val="9C5BCD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74792" name="ZoneTexte 86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21266DEB-0920-4A22-A11B-97BCC90478D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6097" y="1968173"/>
                  <a:ext cx="425637" cy="3815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600" b="1">
                      <a:solidFill>
                        <a:srgbClr val="9C5BCD"/>
                      </a:solidFill>
                    </a:rPr>
                    <a:t>S</a:t>
                  </a:r>
                  <a:r>
                    <a:rPr lang="fr-FR" altLang="fr-FR" sz="1600" b="1" baseline="-25000">
                      <a:solidFill>
                        <a:srgbClr val="9C5BCD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74788" name="Groupe 82">
                <a:extLst>
                  <a:ext uri="{FF2B5EF4-FFF2-40B4-BE49-F238E27FC236}">
                    <a16:creationId xmlns:a16="http://schemas.microsoft.com/office/drawing/2014/main" id="{3A2EE994-11A9-4D0C-900A-30ED9E6456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1232" y="748754"/>
                <a:ext cx="513045" cy="527373"/>
                <a:chOff x="1675145" y="304231"/>
                <a:chExt cx="513045" cy="527373"/>
              </a:xfrm>
            </p:grpSpPr>
            <p:sp>
              <p:nvSpPr>
                <p:cNvPr id="80" name="Ellipse 79">
                  <a:hlinkClick r:id="rId11" action="ppaction://hlinksldjump"/>
                  <a:extLst>
                    <a:ext uri="{FF2B5EF4-FFF2-40B4-BE49-F238E27FC236}">
                      <a16:creationId xmlns:a16="http://schemas.microsoft.com/office/drawing/2014/main" id="{7CE1308C-67C8-4451-A2AE-77ECD5E70022}"/>
                    </a:ext>
                  </a:extLst>
                </p:cNvPr>
                <p:cNvSpPr/>
                <p:nvPr/>
              </p:nvSpPr>
              <p:spPr>
                <a:xfrm>
                  <a:off x="1619976" y="304231"/>
                  <a:ext cx="553104" cy="527883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81" name="ZoneTexte 80">
                  <a:hlinkClick r:id="rId11" action="ppaction://hlinksldjump"/>
                  <a:extLst>
                    <a:ext uri="{FF2B5EF4-FFF2-40B4-BE49-F238E27FC236}">
                      <a16:creationId xmlns:a16="http://schemas.microsoft.com/office/drawing/2014/main" id="{CF865746-060F-41C5-AED4-7A0F1FA9F038}"/>
                    </a:ext>
                  </a:extLst>
                </p:cNvPr>
                <p:cNvSpPr txBox="1"/>
                <p:nvPr/>
              </p:nvSpPr>
              <p:spPr>
                <a:xfrm>
                  <a:off x="1707663" y="355685"/>
                  <a:ext cx="480593" cy="381144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1</a:t>
                  </a:r>
                </a:p>
              </p:txBody>
            </p:sp>
          </p:grpSp>
        </p:grpSp>
        <p:sp>
          <p:nvSpPr>
            <p:cNvPr id="62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2947" y="1885647"/>
              <a:ext cx="1230993" cy="625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CAUSES DE LA POLLUTION ATMOSPHÉRIQUE</a:t>
              </a:r>
            </a:p>
          </p:txBody>
        </p:sp>
        <p:grpSp>
          <p:nvGrpSpPr>
            <p:cNvPr id="74772" name="Groupe 66">
              <a:extLst>
                <a:ext uri="{FF2B5EF4-FFF2-40B4-BE49-F238E27FC236}">
                  <a16:creationId xmlns:a16="http://schemas.microsoft.com/office/drawing/2014/main" id="{A616B395-F85A-4498-AC50-5C4CA57D19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76148" y="2557308"/>
              <a:ext cx="513046" cy="561877"/>
              <a:chOff x="258381" y="1077342"/>
              <a:chExt cx="513046" cy="561877"/>
            </a:xfrm>
          </p:grpSpPr>
          <p:sp>
            <p:nvSpPr>
              <p:cNvPr id="76" name="Ellipse 75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911DE1E0-EE6E-4E6C-8F90-B611A99EE1F1}"/>
                  </a:ext>
                </a:extLst>
              </p:cNvPr>
              <p:cNvSpPr/>
              <p:nvPr/>
            </p:nvSpPr>
            <p:spPr>
              <a:xfrm>
                <a:off x="258360" y="1076493"/>
                <a:ext cx="497457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7" name="ZoneTexte 76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8B2A431B-773E-45E3-AE3B-07ACD4A35E0D}"/>
                  </a:ext>
                </a:extLst>
              </p:cNvPr>
              <p:cNvSpPr txBox="1"/>
              <p:nvPr/>
            </p:nvSpPr>
            <p:spPr>
              <a:xfrm>
                <a:off x="346047" y="11279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3</a:t>
                </a:r>
              </a:p>
            </p:txBody>
          </p:sp>
        </p:grpSp>
        <p:grpSp>
          <p:nvGrpSpPr>
            <p:cNvPr id="74773" name="Groupe 67">
              <a:extLst>
                <a:ext uri="{FF2B5EF4-FFF2-40B4-BE49-F238E27FC236}">
                  <a16:creationId xmlns:a16="http://schemas.microsoft.com/office/drawing/2014/main" id="{FD89EAE0-D8B5-46B0-8675-863A8BD0B0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26908" y="3370118"/>
              <a:ext cx="513048" cy="561877"/>
              <a:chOff x="220715" y="1076845"/>
              <a:chExt cx="513048" cy="561877"/>
            </a:xfrm>
          </p:grpSpPr>
          <p:sp>
            <p:nvSpPr>
              <p:cNvPr id="74" name="Ellipse 73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48624147-56A6-43E6-873E-4FE5EA821A37}"/>
                  </a:ext>
                </a:extLst>
              </p:cNvPr>
              <p:cNvSpPr/>
              <p:nvPr/>
            </p:nvSpPr>
            <p:spPr>
              <a:xfrm>
                <a:off x="221032" y="1076928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5" name="ZoneTexte 74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0555A96A-8D61-4B53-AD47-E09BAE4FFA27}"/>
                  </a:ext>
                </a:extLst>
              </p:cNvPr>
              <p:cNvSpPr txBox="1"/>
              <p:nvPr/>
            </p:nvSpPr>
            <p:spPr>
              <a:xfrm>
                <a:off x="308719" y="1128382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74774" name="Groupe 68">
              <a:extLst>
                <a:ext uri="{FF2B5EF4-FFF2-40B4-BE49-F238E27FC236}">
                  <a16:creationId xmlns:a16="http://schemas.microsoft.com/office/drawing/2014/main" id="{8FD2A5AC-E97A-4F4D-82CE-61F5295CE1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90377" y="4179753"/>
              <a:ext cx="513045" cy="561877"/>
              <a:chOff x="172610" y="1077516"/>
              <a:chExt cx="513045" cy="561877"/>
            </a:xfrm>
          </p:grpSpPr>
          <p:sp>
            <p:nvSpPr>
              <p:cNvPr id="72" name="Ellipse 71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FE421802-3CBC-4BE7-82D0-8F3576783944}"/>
                  </a:ext>
                </a:extLst>
              </p:cNvPr>
              <p:cNvSpPr/>
              <p:nvPr/>
            </p:nvSpPr>
            <p:spPr>
              <a:xfrm>
                <a:off x="172359" y="1077893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3" name="ZoneTexte 72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F60405B2-C722-4671-9D67-4E90B441A44A}"/>
                  </a:ext>
                </a:extLst>
              </p:cNvPr>
              <p:cNvSpPr txBox="1"/>
              <p:nvPr/>
            </p:nvSpPr>
            <p:spPr>
              <a:xfrm>
                <a:off x="260047" y="11293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74775" name="Groupe 69">
              <a:extLst>
                <a:ext uri="{FF2B5EF4-FFF2-40B4-BE49-F238E27FC236}">
                  <a16:creationId xmlns:a16="http://schemas.microsoft.com/office/drawing/2014/main" id="{8109E6FE-8C77-433B-89AE-642A38FAE3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42724" y="4981450"/>
              <a:ext cx="513046" cy="561877"/>
              <a:chOff x="124957" y="1076428"/>
              <a:chExt cx="513046" cy="561877"/>
            </a:xfrm>
          </p:grpSpPr>
          <p:sp>
            <p:nvSpPr>
              <p:cNvPr id="70" name="Ellipse 69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3573CEB3-F2D3-4318-8583-90C6961E1AAF}"/>
                  </a:ext>
                </a:extLst>
              </p:cNvPr>
              <p:cNvSpPr/>
              <p:nvPr/>
            </p:nvSpPr>
            <p:spPr>
              <a:xfrm>
                <a:off x="125143" y="1075510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1" name="ZoneTexte 70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327FEF4D-1E06-4DCD-BCE4-E012876577F9}"/>
                  </a:ext>
                </a:extLst>
              </p:cNvPr>
              <p:cNvSpPr txBox="1"/>
              <p:nvPr/>
            </p:nvSpPr>
            <p:spPr>
              <a:xfrm>
                <a:off x="212830" y="1126965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74776" name="Groupe 70">
              <a:extLst>
                <a:ext uri="{FF2B5EF4-FFF2-40B4-BE49-F238E27FC236}">
                  <a16:creationId xmlns:a16="http://schemas.microsoft.com/office/drawing/2014/main" id="{F56D6036-DFD2-4E6E-9DA8-A31ADF67CA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5073" y="5783148"/>
              <a:ext cx="513046" cy="561877"/>
              <a:chOff x="77306" y="1077236"/>
              <a:chExt cx="513046" cy="561877"/>
            </a:xfrm>
          </p:grpSpPr>
          <p:sp>
            <p:nvSpPr>
              <p:cNvPr id="68" name="Ellipse 67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42414118-B874-40BA-A896-2C4F945DACEB}"/>
                  </a:ext>
                </a:extLst>
              </p:cNvPr>
              <p:cNvSpPr/>
              <p:nvPr/>
            </p:nvSpPr>
            <p:spPr>
              <a:xfrm>
                <a:off x="77926" y="1076927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9" name="ZoneTexte 68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D9550B1B-3B6B-4549-9A7E-D8F0C8C731AA}"/>
                  </a:ext>
                </a:extLst>
              </p:cNvPr>
              <p:cNvSpPr txBox="1"/>
              <p:nvPr/>
            </p:nvSpPr>
            <p:spPr>
              <a:xfrm>
                <a:off x="165614" y="1128381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</p:grpSp>
      <p:pic>
        <p:nvPicPr>
          <p:cNvPr id="74768" name="Image 1">
            <a:extLst>
              <a:ext uri="{FF2B5EF4-FFF2-40B4-BE49-F238E27FC236}">
                <a16:creationId xmlns:a16="http://schemas.microsoft.com/office/drawing/2014/main" id="{572A887B-92A8-4741-BD0E-9E282DD7CA1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Espace réservé du numéro de diapositive 1">
            <a:extLst>
              <a:ext uri="{FF2B5EF4-FFF2-40B4-BE49-F238E27FC236}">
                <a16:creationId xmlns:a16="http://schemas.microsoft.com/office/drawing/2014/main" id="{F8A14BE2-9FA2-4CB7-8C2D-BC06BD6969B1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B52DC491-6A9F-4CDC-9754-5C1DF85337C1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38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8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8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68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68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68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8" grpId="0"/>
      <p:bldP spid="68623" grpId="0"/>
      <p:bldP spid="68624" grpId="0"/>
      <p:bldP spid="34" grpId="0" animBg="1"/>
      <p:bldP spid="6863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>
            <a:extLst>
              <a:ext uri="{FF2B5EF4-FFF2-40B4-BE49-F238E27FC236}">
                <a16:creationId xmlns:a16="http://schemas.microsoft.com/office/drawing/2014/main" id="{696943D7-D3F2-44BB-A83F-A6FBF44FA3BD}"/>
              </a:ext>
            </a:extLst>
          </p:cNvPr>
          <p:cNvSpPr/>
          <p:nvPr/>
        </p:nvSpPr>
        <p:spPr>
          <a:xfrm>
            <a:off x="871538" y="-12700"/>
            <a:ext cx="11320462" cy="132080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/>
          </a:p>
        </p:txBody>
      </p:sp>
      <p:pic>
        <p:nvPicPr>
          <p:cNvPr id="74755" name="Image 24">
            <a:hlinkClick r:id="rId3" action="ppaction://hlinksldjump"/>
            <a:extLst>
              <a:ext uri="{FF2B5EF4-FFF2-40B4-BE49-F238E27FC236}">
                <a16:creationId xmlns:a16="http://schemas.microsoft.com/office/drawing/2014/main" id="{C65F1C47-6B42-49F9-896C-065419BABE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184">
            <a:off x="11090275" y="165100"/>
            <a:ext cx="88265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ectangle 1">
            <a:extLst>
              <a:ext uri="{FF2B5EF4-FFF2-40B4-BE49-F238E27FC236}">
                <a16:creationId xmlns:a16="http://schemas.microsoft.com/office/drawing/2014/main" id="{866A4A35-227A-408D-8B0F-8C76ECFCC1DD}"/>
              </a:ext>
            </a:extLst>
          </p:cNvPr>
          <p:cNvSpPr/>
          <p:nvPr/>
        </p:nvSpPr>
        <p:spPr>
          <a:xfrm>
            <a:off x="-11113" y="-14288"/>
            <a:ext cx="1497013" cy="6870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42" name="Rectangle 2">
            <a:extLst>
              <a:ext uri="{FF2B5EF4-FFF2-40B4-BE49-F238E27FC236}">
                <a16:creationId xmlns:a16="http://schemas.microsoft.com/office/drawing/2014/main" id="{F2BCA9EA-CE35-4ECD-AED0-D384EC015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84138"/>
            <a:ext cx="929640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L’ensoleillement</a:t>
            </a:r>
            <a:endParaRPr lang="fr-FR" altLang="fr-FR" sz="3500" b="1" dirty="0">
              <a:solidFill>
                <a:schemeClr val="accent5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74766" name="Image 1">
            <a:hlinkClick r:id="rId5" action="ppaction://hlinksldjump"/>
            <a:extLst>
              <a:ext uri="{FF2B5EF4-FFF2-40B4-BE49-F238E27FC236}">
                <a16:creationId xmlns:a16="http://schemas.microsoft.com/office/drawing/2014/main" id="{F7B71CBD-CC52-49D1-A2A1-EDA2057E9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6081713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767" name="Groupe 63">
            <a:extLst>
              <a:ext uri="{FF2B5EF4-FFF2-40B4-BE49-F238E27FC236}">
                <a16:creationId xmlns:a16="http://schemas.microsoft.com/office/drawing/2014/main" id="{74661332-A5C2-443D-B05A-D5EAE454EC9D}"/>
              </a:ext>
            </a:extLst>
          </p:cNvPr>
          <p:cNvGrpSpPr>
            <a:grpSpLocks/>
          </p:cNvGrpSpPr>
          <p:nvPr/>
        </p:nvGrpSpPr>
        <p:grpSpPr bwMode="auto">
          <a:xfrm>
            <a:off x="184150" y="1125538"/>
            <a:ext cx="1158875" cy="4846637"/>
            <a:chOff x="7302947" y="526871"/>
            <a:chExt cx="1230993" cy="5818154"/>
          </a:xfrm>
        </p:grpSpPr>
        <p:grpSp>
          <p:nvGrpSpPr>
            <p:cNvPr id="74770" name="Groupe 64">
              <a:extLst>
                <a:ext uri="{FF2B5EF4-FFF2-40B4-BE49-F238E27FC236}">
                  <a16:creationId xmlns:a16="http://schemas.microsoft.com/office/drawing/2014/main" id="{39711C2F-A245-46F0-BFC5-11AABD78E3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7625" y="526871"/>
              <a:ext cx="559109" cy="1363576"/>
              <a:chOff x="1705168" y="748754"/>
              <a:chExt cx="559109" cy="1363576"/>
            </a:xfrm>
          </p:grpSpPr>
          <p:grpSp>
            <p:nvGrpSpPr>
              <p:cNvPr id="74787" name="Groupe 81">
                <a:extLst>
                  <a:ext uri="{FF2B5EF4-FFF2-40B4-BE49-F238E27FC236}">
                    <a16:creationId xmlns:a16="http://schemas.microsoft.com/office/drawing/2014/main" id="{0D827D0D-CA7C-4DE4-A4AD-4EBF2BAC8C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05168" y="1550452"/>
                <a:ext cx="512653" cy="561878"/>
                <a:chOff x="1629081" y="1917825"/>
                <a:chExt cx="512653" cy="561878"/>
              </a:xfrm>
            </p:grpSpPr>
            <p:sp>
              <p:nvSpPr>
                <p:cNvPr id="82" name="Ellipse 81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4213B508-EBE2-452B-9CBE-ED98A57ACFC3}"/>
                    </a:ext>
                  </a:extLst>
                </p:cNvPr>
                <p:cNvSpPr/>
                <p:nvPr/>
              </p:nvSpPr>
              <p:spPr>
                <a:xfrm>
                  <a:off x="1628406" y="1918434"/>
                  <a:ext cx="497457" cy="5621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A59CF">
                        <a:tint val="66000"/>
                        <a:satMod val="160000"/>
                      </a:srgbClr>
                    </a:gs>
                    <a:gs pos="50000">
                      <a:srgbClr val="6A59CF">
                        <a:tint val="44500"/>
                        <a:satMod val="160000"/>
                      </a:srgbClr>
                    </a:gs>
                    <a:gs pos="100000">
                      <a:srgbClr val="6A59C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n>
                  <a:solidFill>
                    <a:srgbClr val="9C5BCD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74792" name="ZoneTexte 86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21266DEB-0920-4A22-A11B-97BCC90478D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6097" y="1968173"/>
                  <a:ext cx="425637" cy="3815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600" b="1">
                      <a:solidFill>
                        <a:srgbClr val="9C5BCD"/>
                      </a:solidFill>
                    </a:rPr>
                    <a:t>S</a:t>
                  </a:r>
                  <a:r>
                    <a:rPr lang="fr-FR" altLang="fr-FR" sz="1600" b="1" baseline="-25000">
                      <a:solidFill>
                        <a:srgbClr val="9C5BCD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74788" name="Groupe 82">
                <a:extLst>
                  <a:ext uri="{FF2B5EF4-FFF2-40B4-BE49-F238E27FC236}">
                    <a16:creationId xmlns:a16="http://schemas.microsoft.com/office/drawing/2014/main" id="{3A2EE994-11A9-4D0C-900A-30ED9E6456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1232" y="748754"/>
                <a:ext cx="513045" cy="527373"/>
                <a:chOff x="1675145" y="304231"/>
                <a:chExt cx="513045" cy="527373"/>
              </a:xfrm>
            </p:grpSpPr>
            <p:sp>
              <p:nvSpPr>
                <p:cNvPr id="80" name="Ellipse 79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7CE1308C-67C8-4451-A2AE-77ECD5E70022}"/>
                    </a:ext>
                  </a:extLst>
                </p:cNvPr>
                <p:cNvSpPr/>
                <p:nvPr/>
              </p:nvSpPr>
              <p:spPr>
                <a:xfrm>
                  <a:off x="1619976" y="304231"/>
                  <a:ext cx="553104" cy="527883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81" name="ZoneTexte 80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CF865746-060F-41C5-AED4-7A0F1FA9F038}"/>
                    </a:ext>
                  </a:extLst>
                </p:cNvPr>
                <p:cNvSpPr txBox="1"/>
                <p:nvPr/>
              </p:nvSpPr>
              <p:spPr>
                <a:xfrm>
                  <a:off x="1707663" y="355685"/>
                  <a:ext cx="480593" cy="381144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1</a:t>
                  </a:r>
                </a:p>
              </p:txBody>
            </p:sp>
          </p:grpSp>
        </p:grpSp>
        <p:sp>
          <p:nvSpPr>
            <p:cNvPr id="62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2947" y="1885647"/>
              <a:ext cx="1230993" cy="625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CAUSES DE LA POLLUTION ATMOSPHÉRIQUE</a:t>
              </a:r>
            </a:p>
          </p:txBody>
        </p:sp>
        <p:grpSp>
          <p:nvGrpSpPr>
            <p:cNvPr id="74772" name="Groupe 66">
              <a:extLst>
                <a:ext uri="{FF2B5EF4-FFF2-40B4-BE49-F238E27FC236}">
                  <a16:creationId xmlns:a16="http://schemas.microsoft.com/office/drawing/2014/main" id="{A616B395-F85A-4498-AC50-5C4CA57D19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76148" y="2557308"/>
              <a:ext cx="513046" cy="561877"/>
              <a:chOff x="258381" y="1077342"/>
              <a:chExt cx="513046" cy="561877"/>
            </a:xfrm>
          </p:grpSpPr>
          <p:sp>
            <p:nvSpPr>
              <p:cNvPr id="76" name="Ellipse 75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911DE1E0-EE6E-4E6C-8F90-B611A99EE1F1}"/>
                  </a:ext>
                </a:extLst>
              </p:cNvPr>
              <p:cNvSpPr/>
              <p:nvPr/>
            </p:nvSpPr>
            <p:spPr>
              <a:xfrm>
                <a:off x="258360" y="1076493"/>
                <a:ext cx="497457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7" name="ZoneTexte 76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8B2A431B-773E-45E3-AE3B-07ACD4A35E0D}"/>
                  </a:ext>
                </a:extLst>
              </p:cNvPr>
              <p:cNvSpPr txBox="1"/>
              <p:nvPr/>
            </p:nvSpPr>
            <p:spPr>
              <a:xfrm>
                <a:off x="346047" y="11279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3</a:t>
                </a:r>
              </a:p>
            </p:txBody>
          </p:sp>
        </p:grpSp>
        <p:grpSp>
          <p:nvGrpSpPr>
            <p:cNvPr id="74773" name="Groupe 67">
              <a:extLst>
                <a:ext uri="{FF2B5EF4-FFF2-40B4-BE49-F238E27FC236}">
                  <a16:creationId xmlns:a16="http://schemas.microsoft.com/office/drawing/2014/main" id="{FD89EAE0-D8B5-46B0-8675-863A8BD0B0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26908" y="3370118"/>
              <a:ext cx="513048" cy="561877"/>
              <a:chOff x="220715" y="1076845"/>
              <a:chExt cx="513048" cy="561877"/>
            </a:xfrm>
          </p:grpSpPr>
          <p:sp>
            <p:nvSpPr>
              <p:cNvPr id="74" name="Ellipse 73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48624147-56A6-43E6-873E-4FE5EA821A37}"/>
                  </a:ext>
                </a:extLst>
              </p:cNvPr>
              <p:cNvSpPr/>
              <p:nvPr/>
            </p:nvSpPr>
            <p:spPr>
              <a:xfrm>
                <a:off x="221032" y="1076928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5" name="ZoneTexte 74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0555A96A-8D61-4B53-AD47-E09BAE4FFA27}"/>
                  </a:ext>
                </a:extLst>
              </p:cNvPr>
              <p:cNvSpPr txBox="1"/>
              <p:nvPr/>
            </p:nvSpPr>
            <p:spPr>
              <a:xfrm>
                <a:off x="308719" y="1128382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74774" name="Groupe 68">
              <a:extLst>
                <a:ext uri="{FF2B5EF4-FFF2-40B4-BE49-F238E27FC236}">
                  <a16:creationId xmlns:a16="http://schemas.microsoft.com/office/drawing/2014/main" id="{8FD2A5AC-E97A-4F4D-82CE-61F5295CE1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90377" y="4179753"/>
              <a:ext cx="513045" cy="561877"/>
              <a:chOff x="172610" y="1077516"/>
              <a:chExt cx="513045" cy="561877"/>
            </a:xfrm>
          </p:grpSpPr>
          <p:sp>
            <p:nvSpPr>
              <p:cNvPr id="72" name="Ellipse 71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E421802-3CBC-4BE7-82D0-8F3576783944}"/>
                  </a:ext>
                </a:extLst>
              </p:cNvPr>
              <p:cNvSpPr/>
              <p:nvPr/>
            </p:nvSpPr>
            <p:spPr>
              <a:xfrm>
                <a:off x="172359" y="1077893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3" name="ZoneTexte 72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60405B2-C722-4671-9D67-4E90B441A44A}"/>
                  </a:ext>
                </a:extLst>
              </p:cNvPr>
              <p:cNvSpPr txBox="1"/>
              <p:nvPr/>
            </p:nvSpPr>
            <p:spPr>
              <a:xfrm>
                <a:off x="260047" y="11293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74775" name="Groupe 69">
              <a:extLst>
                <a:ext uri="{FF2B5EF4-FFF2-40B4-BE49-F238E27FC236}">
                  <a16:creationId xmlns:a16="http://schemas.microsoft.com/office/drawing/2014/main" id="{8109E6FE-8C77-433B-89AE-642A38FAE3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42724" y="4981450"/>
              <a:ext cx="513046" cy="561877"/>
              <a:chOff x="124957" y="1076428"/>
              <a:chExt cx="513046" cy="561877"/>
            </a:xfrm>
          </p:grpSpPr>
          <p:sp>
            <p:nvSpPr>
              <p:cNvPr id="70" name="Ellipse 69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3573CEB3-F2D3-4318-8583-90C6961E1AAF}"/>
                  </a:ext>
                </a:extLst>
              </p:cNvPr>
              <p:cNvSpPr/>
              <p:nvPr/>
            </p:nvSpPr>
            <p:spPr>
              <a:xfrm>
                <a:off x="125143" y="1075510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1" name="ZoneTexte 70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327FEF4D-1E06-4DCD-BCE4-E012876577F9}"/>
                  </a:ext>
                </a:extLst>
              </p:cNvPr>
              <p:cNvSpPr txBox="1"/>
              <p:nvPr/>
            </p:nvSpPr>
            <p:spPr>
              <a:xfrm>
                <a:off x="212830" y="1126965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74776" name="Groupe 70">
              <a:extLst>
                <a:ext uri="{FF2B5EF4-FFF2-40B4-BE49-F238E27FC236}">
                  <a16:creationId xmlns:a16="http://schemas.microsoft.com/office/drawing/2014/main" id="{F56D6036-DFD2-4E6E-9DA8-A31ADF67CA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5073" y="5783148"/>
              <a:ext cx="513046" cy="561877"/>
              <a:chOff x="77306" y="1077236"/>
              <a:chExt cx="513046" cy="561877"/>
            </a:xfrm>
          </p:grpSpPr>
          <p:sp>
            <p:nvSpPr>
              <p:cNvPr id="68" name="Ellipse 67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42414118-B874-40BA-A896-2C4F945DACEB}"/>
                  </a:ext>
                </a:extLst>
              </p:cNvPr>
              <p:cNvSpPr/>
              <p:nvPr/>
            </p:nvSpPr>
            <p:spPr>
              <a:xfrm>
                <a:off x="77926" y="1076927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9" name="ZoneTexte 68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D9550B1B-3B6B-4549-9A7E-D8F0C8C731AA}"/>
                  </a:ext>
                </a:extLst>
              </p:cNvPr>
              <p:cNvSpPr txBox="1"/>
              <p:nvPr/>
            </p:nvSpPr>
            <p:spPr>
              <a:xfrm>
                <a:off x="165614" y="1128381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</p:grpSp>
      <p:pic>
        <p:nvPicPr>
          <p:cNvPr id="74768" name="Image 1">
            <a:extLst>
              <a:ext uri="{FF2B5EF4-FFF2-40B4-BE49-F238E27FC236}">
                <a16:creationId xmlns:a16="http://schemas.microsoft.com/office/drawing/2014/main" id="{572A887B-92A8-4741-BD0E-9E282DD7CA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Espace réservé du numéro de diapositive 1">
            <a:extLst>
              <a:ext uri="{FF2B5EF4-FFF2-40B4-BE49-F238E27FC236}">
                <a16:creationId xmlns:a16="http://schemas.microsoft.com/office/drawing/2014/main" id="{F8A14BE2-9FA2-4CB7-8C2D-BC06BD6969B1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B52DC491-6A9F-4CDC-9754-5C1DF85337C1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39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38338" y="2305764"/>
            <a:ext cx="7073001" cy="3395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fr-FR" sz="220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Généralement le soleil est défavorable à la qualité de l’air. Il est à l’origine de formations photochimiques de polluants, comme par exemple l’ozone. Ces polluants sont dits « secondaires », ils sont formés sous l’effet du rayonnement solaire.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endParaRPr lang="fr-FR" sz="2200" dirty="0">
              <a:solidFill>
                <a:schemeClr val="accent5">
                  <a:lumMod val="75000"/>
                </a:schemeClr>
              </a:solidFill>
              <a:latin typeface="+mn-lt"/>
              <a:cs typeface="Arial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fr-FR" sz="220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Le soleil peut également contribuer à la formation du « smog photochimique ». Le « smog photochimique » est mélange de polluants atmosphériques qui peut s’observer, dans l’air, sous forme de brume diffuse.</a:t>
            </a:r>
          </a:p>
        </p:txBody>
      </p:sp>
      <p:pic>
        <p:nvPicPr>
          <p:cNvPr id="56" name="Image 5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378" y="1238104"/>
            <a:ext cx="2979463" cy="297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73894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2">
            <a:hlinkClick r:id="rId2" action="ppaction://hlinksldjump"/>
            <a:extLst>
              <a:ext uri="{FF2B5EF4-FFF2-40B4-BE49-F238E27FC236}">
                <a16:creationId xmlns:a16="http://schemas.microsoft.com/office/drawing/2014/main" id="{F3A0A9DF-693E-4E30-8A9C-2E027A173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" b="16647"/>
          <a:stretch>
            <a:fillRect/>
          </a:stretch>
        </p:blipFill>
        <p:spPr bwMode="auto">
          <a:xfrm>
            <a:off x="987425" y="676275"/>
            <a:ext cx="11198225" cy="620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65E453A-05DE-4211-8AD9-1167F9D100B7}"/>
              </a:ext>
            </a:extLst>
          </p:cNvPr>
          <p:cNvSpPr/>
          <p:nvPr/>
        </p:nvSpPr>
        <p:spPr>
          <a:xfrm>
            <a:off x="871538" y="-12700"/>
            <a:ext cx="11320462" cy="154940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241356AA-9D35-4F8F-81B0-EE5ABA019F91}"/>
              </a:ext>
            </a:extLst>
          </p:cNvPr>
          <p:cNvSpPr/>
          <p:nvPr/>
        </p:nvSpPr>
        <p:spPr>
          <a:xfrm>
            <a:off x="-11113" y="-12700"/>
            <a:ext cx="1497013" cy="6870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pic>
        <p:nvPicPr>
          <p:cNvPr id="15365" name="Picture 33">
            <a:hlinkClick r:id="rId4" action="ppaction://hlinksldjump"/>
            <a:extLst>
              <a:ext uri="{FF2B5EF4-FFF2-40B4-BE49-F238E27FC236}">
                <a16:creationId xmlns:a16="http://schemas.microsoft.com/office/drawing/2014/main" id="{477D3350-1582-4384-AEA1-2F0CE20BC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21400"/>
            <a:ext cx="762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ACAB4A-4014-4D57-B918-9191BE3747D3}"/>
              </a:ext>
            </a:extLst>
          </p:cNvPr>
          <p:cNvSpPr/>
          <p:nvPr/>
        </p:nvSpPr>
        <p:spPr>
          <a:xfrm>
            <a:off x="1927225" y="265113"/>
            <a:ext cx="9336088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altLang="fr-FR" sz="40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Nous respirons 15 000 L d’air par jour !</a:t>
            </a:r>
            <a:endParaRPr lang="fr-FR" altLang="fr-FR" sz="4000" dirty="0">
              <a:solidFill>
                <a:schemeClr val="accent5">
                  <a:lumMod val="75000"/>
                </a:schemeClr>
              </a:solidFill>
              <a:latin typeface="+mn-lt"/>
              <a:cs typeface="Arial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40CE74E-CBBF-4D01-8596-C59644EFBD59}"/>
              </a:ext>
            </a:extLst>
          </p:cNvPr>
          <p:cNvGrpSpPr>
            <a:grpSpLocks/>
          </p:cNvGrpSpPr>
          <p:nvPr/>
        </p:nvGrpSpPr>
        <p:grpSpPr bwMode="auto">
          <a:xfrm>
            <a:off x="8197637" y="4996656"/>
            <a:ext cx="3533988" cy="1791597"/>
            <a:chOff x="2069046" y="4622056"/>
            <a:chExt cx="6631432" cy="2166038"/>
          </a:xfrm>
          <a:solidFill>
            <a:srgbClr val="167BB3"/>
          </a:solidFill>
        </p:grpSpPr>
        <p:sp>
          <p:nvSpPr>
            <p:cNvPr id="9" name="Ellipse 3">
              <a:extLst>
                <a:ext uri="{FF2B5EF4-FFF2-40B4-BE49-F238E27FC236}">
                  <a16:creationId xmlns:a16="http://schemas.microsoft.com/office/drawing/2014/main" id="{2562A211-5DFC-4087-BD5B-C043133F8B54}"/>
                </a:ext>
              </a:extLst>
            </p:cNvPr>
            <p:cNvSpPr/>
            <p:nvPr/>
          </p:nvSpPr>
          <p:spPr>
            <a:xfrm>
              <a:off x="2069046" y="4622056"/>
              <a:ext cx="6631432" cy="2166038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0" name="Rectangle 2">
              <a:extLst>
                <a:ext uri="{FF2B5EF4-FFF2-40B4-BE49-F238E27FC236}">
                  <a16:creationId xmlns:a16="http://schemas.microsoft.com/office/drawing/2014/main" id="{3B060DF8-F297-41BB-8647-AE4B3A8799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2344" y="5091108"/>
              <a:ext cx="5504833" cy="122793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3000" i="1" dirty="0">
                  <a:solidFill>
                    <a:schemeClr val="bg1"/>
                  </a:solidFill>
                  <a:cs typeface="Arial" panose="020B0604020202020204" pitchFamily="34" charset="0"/>
                </a:rPr>
                <a:t>Soit 10 litres d’air par minute !</a:t>
              </a:r>
            </a:p>
          </p:txBody>
        </p:sp>
      </p:grpSp>
      <p:grpSp>
        <p:nvGrpSpPr>
          <p:cNvPr id="15368" name="Groupe 125">
            <a:extLst>
              <a:ext uri="{FF2B5EF4-FFF2-40B4-BE49-F238E27FC236}">
                <a16:creationId xmlns:a16="http://schemas.microsoft.com/office/drawing/2014/main" id="{A948AFB5-4E12-4D33-80A0-1398D91CCBF5}"/>
              </a:ext>
            </a:extLst>
          </p:cNvPr>
          <p:cNvGrpSpPr>
            <a:grpSpLocks/>
          </p:cNvGrpSpPr>
          <p:nvPr/>
        </p:nvGrpSpPr>
        <p:grpSpPr bwMode="auto">
          <a:xfrm>
            <a:off x="261938" y="1141413"/>
            <a:ext cx="993775" cy="4768850"/>
            <a:chOff x="551361" y="265113"/>
            <a:chExt cx="1136618" cy="5624910"/>
          </a:xfrm>
        </p:grpSpPr>
        <p:grpSp>
          <p:nvGrpSpPr>
            <p:cNvPr id="15371" name="Groupe 126">
              <a:extLst>
                <a:ext uri="{FF2B5EF4-FFF2-40B4-BE49-F238E27FC236}">
                  <a16:creationId xmlns:a16="http://schemas.microsoft.com/office/drawing/2014/main" id="{8AABF951-ACFA-403D-A089-E7FAC78384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6921" y="265113"/>
              <a:ext cx="826224" cy="5624910"/>
              <a:chOff x="129951" y="709621"/>
              <a:chExt cx="826224" cy="5624910"/>
            </a:xfrm>
          </p:grpSpPr>
          <p:grpSp>
            <p:nvGrpSpPr>
              <p:cNvPr id="15373" name="Groupe 128">
                <a:extLst>
                  <a:ext uri="{FF2B5EF4-FFF2-40B4-BE49-F238E27FC236}">
                    <a16:creationId xmlns:a16="http://schemas.microsoft.com/office/drawing/2014/main" id="{258B5716-77F8-428E-A246-BBFA6AA34F6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456" y="709621"/>
                <a:ext cx="535719" cy="552081"/>
                <a:chOff x="344369" y="1076994"/>
                <a:chExt cx="535719" cy="552081"/>
              </a:xfrm>
            </p:grpSpPr>
            <p:sp>
              <p:nvSpPr>
                <p:cNvPr id="148" name="Ellipse 147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4BE18390-93EF-4232-9EBC-8FA73BAA1CE4}"/>
                    </a:ext>
                  </a:extLst>
                </p:cNvPr>
                <p:cNvSpPr/>
                <p:nvPr/>
              </p:nvSpPr>
              <p:spPr>
                <a:xfrm>
                  <a:off x="345099" y="1076994"/>
                  <a:ext cx="535628" cy="55237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A59CF">
                        <a:tint val="66000"/>
                        <a:satMod val="160000"/>
                      </a:srgbClr>
                    </a:gs>
                    <a:gs pos="50000">
                      <a:srgbClr val="6A59CF">
                        <a:tint val="44500"/>
                        <a:satMod val="160000"/>
                      </a:srgbClr>
                    </a:gs>
                    <a:gs pos="100000">
                      <a:srgbClr val="6A59C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n>
                  <a:solidFill>
                    <a:srgbClr val="9C5BCD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15393" name="ZoneTexte 148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06F97272-1ED6-4903-B090-AA936FAAE07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1520" y="1127889"/>
                  <a:ext cx="425637" cy="3993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600" b="1">
                      <a:solidFill>
                        <a:srgbClr val="9C5BCD"/>
                      </a:solidFill>
                    </a:rPr>
                    <a:t>S</a:t>
                  </a:r>
                  <a:r>
                    <a:rPr lang="fr-FR" altLang="fr-FR" sz="1600" b="1" baseline="-25000">
                      <a:solidFill>
                        <a:srgbClr val="9C5BCD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15374" name="Groupe 129">
                <a:extLst>
                  <a:ext uri="{FF2B5EF4-FFF2-40B4-BE49-F238E27FC236}">
                    <a16:creationId xmlns:a16="http://schemas.microsoft.com/office/drawing/2014/main" id="{DA5FB4B9-2D59-4A02-8EE0-EA8CDCA47E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3783" y="1746414"/>
                <a:ext cx="535719" cy="552081"/>
                <a:chOff x="277696" y="1301891"/>
                <a:chExt cx="535719" cy="552081"/>
              </a:xfrm>
            </p:grpSpPr>
            <p:sp>
              <p:nvSpPr>
                <p:cNvPr id="146" name="Ellipse 145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7EC9BFD6-903C-452E-AE49-B47F8C57EC12}"/>
                    </a:ext>
                  </a:extLst>
                </p:cNvPr>
                <p:cNvSpPr/>
                <p:nvPr/>
              </p:nvSpPr>
              <p:spPr>
                <a:xfrm>
                  <a:off x="277919" y="1302448"/>
                  <a:ext cx="535626" cy="552379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147" name="ZoneTexte 146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7EF8E5C5-86D6-4F2B-B504-81C97C5870AE}"/>
                    </a:ext>
                  </a:extLst>
                </p:cNvPr>
                <p:cNvSpPr txBox="1"/>
                <p:nvPr/>
              </p:nvSpPr>
              <p:spPr>
                <a:xfrm>
                  <a:off x="365072" y="1353004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15375" name="Groupe 130">
                <a:extLst>
                  <a:ext uri="{FF2B5EF4-FFF2-40B4-BE49-F238E27FC236}">
                    <a16:creationId xmlns:a16="http://schemas.microsoft.com/office/drawing/2014/main" id="{D26883E9-F983-4498-BA9D-C3EE1D59E5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0921" y="2556162"/>
                <a:ext cx="535719" cy="552081"/>
                <a:chOff x="239146" y="1301264"/>
                <a:chExt cx="535719" cy="552081"/>
              </a:xfrm>
            </p:grpSpPr>
            <p:sp>
              <p:nvSpPr>
                <p:cNvPr id="144" name="Ellipse 143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8477E32D-8359-4260-B4B8-6B40D9A5ED5D}"/>
                    </a:ext>
                  </a:extLst>
                </p:cNvPr>
                <p:cNvSpPr/>
                <p:nvPr/>
              </p:nvSpPr>
              <p:spPr>
                <a:xfrm>
                  <a:off x="298571" y="1300982"/>
                  <a:ext cx="535628" cy="552379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145" name="ZoneTexte 144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6B0CF2A8-10D7-457C-81D6-A37889D06FE4}"/>
                    </a:ext>
                  </a:extLst>
                </p:cNvPr>
                <p:cNvSpPr txBox="1"/>
                <p:nvPr/>
              </p:nvSpPr>
              <p:spPr>
                <a:xfrm>
                  <a:off x="385724" y="1351538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3</a:t>
                  </a:r>
                </a:p>
              </p:txBody>
            </p:sp>
          </p:grpSp>
          <p:grpSp>
            <p:nvGrpSpPr>
              <p:cNvPr id="15376" name="Groupe 131">
                <a:extLst>
                  <a:ext uri="{FF2B5EF4-FFF2-40B4-BE49-F238E27FC236}">
                    <a16:creationId xmlns:a16="http://schemas.microsoft.com/office/drawing/2014/main" id="{5FB16EA8-4A2A-4879-B093-D27C8479E9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1710" y="3369084"/>
                <a:ext cx="535719" cy="552081"/>
                <a:chOff x="201509" y="1300879"/>
                <a:chExt cx="535719" cy="552081"/>
              </a:xfrm>
            </p:grpSpPr>
            <p:sp>
              <p:nvSpPr>
                <p:cNvPr id="142" name="Ellipse 141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699753A1-1870-46ED-B3D7-C13CEA5139B9}"/>
                    </a:ext>
                  </a:extLst>
                </p:cNvPr>
                <p:cNvSpPr/>
                <p:nvPr/>
              </p:nvSpPr>
              <p:spPr>
                <a:xfrm>
                  <a:off x="261123" y="1300328"/>
                  <a:ext cx="535626" cy="552379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143" name="ZoneTexte 142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9B3A13CD-B195-45BF-AB51-1B284846FB8E}"/>
                    </a:ext>
                  </a:extLst>
                </p:cNvPr>
                <p:cNvSpPr txBox="1"/>
                <p:nvPr/>
              </p:nvSpPr>
              <p:spPr>
                <a:xfrm>
                  <a:off x="348276" y="1350884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4</a:t>
                  </a:r>
                </a:p>
              </p:txBody>
            </p:sp>
          </p:grpSp>
          <p:grpSp>
            <p:nvGrpSpPr>
              <p:cNvPr id="15377" name="Groupe 132">
                <a:extLst>
                  <a:ext uri="{FF2B5EF4-FFF2-40B4-BE49-F238E27FC236}">
                    <a16:creationId xmlns:a16="http://schemas.microsoft.com/office/drawing/2014/main" id="{BB90D228-7D78-4231-AC6B-F4BCB67E74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5198" y="4178832"/>
                <a:ext cx="535719" cy="552081"/>
                <a:chOff x="153423" y="1301663"/>
                <a:chExt cx="535719" cy="552081"/>
              </a:xfrm>
            </p:grpSpPr>
            <p:sp>
              <p:nvSpPr>
                <p:cNvPr id="140" name="Ellipse 139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DFF04A19-F8AB-4FAC-B620-D21AA08E07EC}"/>
                    </a:ext>
                  </a:extLst>
                </p:cNvPr>
                <p:cNvSpPr/>
                <p:nvPr/>
              </p:nvSpPr>
              <p:spPr>
                <a:xfrm>
                  <a:off x="153317" y="1302144"/>
                  <a:ext cx="535628" cy="552381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141" name="ZoneTexte 140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7C8C83D4-276A-4AE9-9214-E740974606C7}"/>
                    </a:ext>
                  </a:extLst>
                </p:cNvPr>
                <p:cNvSpPr txBox="1"/>
                <p:nvPr/>
              </p:nvSpPr>
              <p:spPr>
                <a:xfrm>
                  <a:off x="240469" y="1352702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5</a:t>
                  </a:r>
                </a:p>
              </p:txBody>
            </p:sp>
          </p:grpSp>
          <p:grpSp>
            <p:nvGrpSpPr>
              <p:cNvPr id="15378" name="Groupe 133">
                <a:extLst>
                  <a:ext uri="{FF2B5EF4-FFF2-40B4-BE49-F238E27FC236}">
                    <a16:creationId xmlns:a16="http://schemas.microsoft.com/office/drawing/2014/main" id="{09646A14-54D0-4ECE-99C2-7C05F7CFF8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575" y="4980641"/>
                <a:ext cx="535719" cy="552081"/>
                <a:chOff x="105800" y="1300687"/>
                <a:chExt cx="535719" cy="552081"/>
              </a:xfrm>
            </p:grpSpPr>
            <p:sp>
              <p:nvSpPr>
                <p:cNvPr id="138" name="Ellipse 137">
                  <a:hlinkClick r:id="rId11" action="ppaction://hlinksldjump"/>
                  <a:extLst>
                    <a:ext uri="{FF2B5EF4-FFF2-40B4-BE49-F238E27FC236}">
                      <a16:creationId xmlns:a16="http://schemas.microsoft.com/office/drawing/2014/main" id="{81E34736-4FFE-470E-A515-9F9CF85C6C81}"/>
                    </a:ext>
                  </a:extLst>
                </p:cNvPr>
                <p:cNvSpPr/>
                <p:nvPr/>
              </p:nvSpPr>
              <p:spPr>
                <a:xfrm>
                  <a:off x="106109" y="1300778"/>
                  <a:ext cx="535628" cy="552381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139" name="ZoneTexte 138">
                  <a:hlinkClick r:id="rId11" action="ppaction://hlinksldjump"/>
                  <a:extLst>
                    <a:ext uri="{FF2B5EF4-FFF2-40B4-BE49-F238E27FC236}">
                      <a16:creationId xmlns:a16="http://schemas.microsoft.com/office/drawing/2014/main" id="{E23258A1-9F0A-470D-9358-1F63707D3585}"/>
                    </a:ext>
                  </a:extLst>
                </p:cNvPr>
                <p:cNvSpPr txBox="1"/>
                <p:nvPr/>
              </p:nvSpPr>
              <p:spPr>
                <a:xfrm>
                  <a:off x="193262" y="1351335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6</a:t>
                  </a:r>
                </a:p>
              </p:txBody>
            </p:sp>
          </p:grpSp>
          <p:grpSp>
            <p:nvGrpSpPr>
              <p:cNvPr id="15379" name="Groupe 134">
                <a:extLst>
                  <a:ext uri="{FF2B5EF4-FFF2-40B4-BE49-F238E27FC236}">
                    <a16:creationId xmlns:a16="http://schemas.microsoft.com/office/drawing/2014/main" id="{D0874C03-681B-4997-AAD4-1C05E93661A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9951" y="5782450"/>
                <a:ext cx="535719" cy="552081"/>
                <a:chOff x="58176" y="1301606"/>
                <a:chExt cx="535719" cy="552081"/>
              </a:xfrm>
            </p:grpSpPr>
            <p:sp>
              <p:nvSpPr>
                <p:cNvPr id="136" name="Ellipse 135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00B1CF41-4076-4CA1-9561-4B71880AE0C5}"/>
                    </a:ext>
                  </a:extLst>
                </p:cNvPr>
                <p:cNvSpPr/>
                <p:nvPr/>
              </p:nvSpPr>
              <p:spPr>
                <a:xfrm>
                  <a:off x="58901" y="1301306"/>
                  <a:ext cx="535628" cy="552381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137" name="ZoneTexte 136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95090A65-EB24-4B4C-9D79-DAEBF93FE186}"/>
                    </a:ext>
                  </a:extLst>
                </p:cNvPr>
                <p:cNvSpPr txBox="1"/>
                <p:nvPr/>
              </p:nvSpPr>
              <p:spPr>
                <a:xfrm>
                  <a:off x="146054" y="1351864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7</a:t>
                  </a:r>
                </a:p>
              </p:txBody>
            </p:sp>
          </p:grpSp>
        </p:grpSp>
        <p:sp>
          <p:nvSpPr>
            <p:cNvPr id="128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361" y="823110"/>
              <a:ext cx="1136618" cy="47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L’IMPORTANCE DE L’AIR</a:t>
              </a:r>
            </a:p>
          </p:txBody>
        </p:sp>
      </p:grpSp>
      <p:pic>
        <p:nvPicPr>
          <p:cNvPr id="15369" name="Image 1">
            <a:extLst>
              <a:ext uri="{FF2B5EF4-FFF2-40B4-BE49-F238E27FC236}">
                <a16:creationId xmlns:a16="http://schemas.microsoft.com/office/drawing/2014/main" id="{218DE883-F75F-45E3-8211-A62F0FD1A3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98425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Espace réservé du numéro de diapositive 1">
            <a:extLst>
              <a:ext uri="{FF2B5EF4-FFF2-40B4-BE49-F238E27FC236}">
                <a16:creationId xmlns:a16="http://schemas.microsoft.com/office/drawing/2014/main" id="{7E42864C-4E45-4A03-8DC5-FBB0B4DCAEC3}"/>
              </a:ext>
            </a:extLst>
          </p:cNvPr>
          <p:cNvSpPr txBox="1">
            <a:spLocks/>
          </p:cNvSpPr>
          <p:nvPr/>
        </p:nvSpPr>
        <p:spPr bwMode="auto">
          <a:xfrm>
            <a:off x="11731625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F63B1063-E2CC-409E-AB6E-DC815D73A4AE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4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2">
            <a:extLst>
              <a:ext uri="{FF2B5EF4-FFF2-40B4-BE49-F238E27FC236}">
                <a16:creationId xmlns:a16="http://schemas.microsoft.com/office/drawing/2014/main" id="{CB26C4E5-DB50-48CB-A888-119632B827B3}"/>
              </a:ext>
            </a:extLst>
          </p:cNvPr>
          <p:cNvSpPr/>
          <p:nvPr/>
        </p:nvSpPr>
        <p:spPr>
          <a:xfrm>
            <a:off x="871538" y="-12700"/>
            <a:ext cx="11320462" cy="1624013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0" name="Rectangle 1">
            <a:extLst>
              <a:ext uri="{FF2B5EF4-FFF2-40B4-BE49-F238E27FC236}">
                <a16:creationId xmlns:a16="http://schemas.microsoft.com/office/drawing/2014/main" id="{045BAF89-9ECE-4B24-9569-5F386A6C4012}"/>
              </a:ext>
            </a:extLst>
          </p:cNvPr>
          <p:cNvSpPr/>
          <p:nvPr/>
        </p:nvSpPr>
        <p:spPr>
          <a:xfrm>
            <a:off x="-11113" y="-12700"/>
            <a:ext cx="1497013" cy="6870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42" name="Rectangle 2">
            <a:extLst>
              <a:ext uri="{FF2B5EF4-FFF2-40B4-BE49-F238E27FC236}">
                <a16:creationId xmlns:a16="http://schemas.microsoft.com/office/drawing/2014/main" id="{3CD429A3-3805-4ADF-A11F-D36AEBA78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58750"/>
            <a:ext cx="92964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6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Cartographie des polluants en Région Sud</a:t>
            </a:r>
          </a:p>
        </p:txBody>
      </p:sp>
      <p:sp>
        <p:nvSpPr>
          <p:cNvPr id="70665" name="Rectangle 3">
            <a:extLst>
              <a:ext uri="{FF2B5EF4-FFF2-40B4-BE49-F238E27FC236}">
                <a16:creationId xmlns:a16="http://schemas.microsoft.com/office/drawing/2014/main" id="{F0A29743-A9DE-47BB-9F7E-B0B9CE151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3513" y="1520825"/>
            <a:ext cx="8269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</a:rPr>
              <a:t>Moyenne annuelle des concentrations en 2022…</a:t>
            </a:r>
            <a:endParaRPr lang="fr-FR" altLang="fr-FR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18" name="Rectangle 3">
            <a:extLst>
              <a:ext uri="{FF2B5EF4-FFF2-40B4-BE49-F238E27FC236}">
                <a16:creationId xmlns:a16="http://schemas.microsoft.com/office/drawing/2014/main" id="{02FF40FC-D4B5-4288-851A-7FEF9FDA4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0038" y="6169025"/>
            <a:ext cx="31432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2200" dirty="0">
                <a:solidFill>
                  <a:schemeClr val="accent1">
                    <a:lumMod val="50000"/>
                  </a:schemeClr>
                </a:solidFill>
              </a:rPr>
              <a:t>…en PM</a:t>
            </a:r>
            <a:r>
              <a:rPr lang="fr-FR" altLang="fr-FR" sz="2200" baseline="-25000" dirty="0">
                <a:solidFill>
                  <a:schemeClr val="accent1">
                    <a:lumMod val="50000"/>
                  </a:schemeClr>
                </a:solidFill>
              </a:rPr>
              <a:t>2,5</a:t>
            </a:r>
            <a:r>
              <a:rPr lang="fr-FR" altLang="fr-FR" sz="2200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l-GR" altLang="fr-FR" sz="2200" dirty="0">
                <a:solidFill>
                  <a:schemeClr val="accent1">
                    <a:lumMod val="50000"/>
                  </a:schemeClr>
                </a:solidFill>
              </a:rPr>
              <a:t>μ</a:t>
            </a:r>
            <a:r>
              <a:rPr lang="fr-FR" altLang="fr-FR" sz="2200" dirty="0">
                <a:solidFill>
                  <a:schemeClr val="accent1">
                    <a:lumMod val="50000"/>
                  </a:schemeClr>
                </a:solidFill>
              </a:rPr>
              <a:t>g/m</a:t>
            </a:r>
            <a:r>
              <a:rPr lang="fr-FR" altLang="fr-FR" sz="2200" baseline="30000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fr-FR" altLang="fr-FR" sz="2200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21519" name="Rectangle 3">
            <a:extLst>
              <a:ext uri="{FF2B5EF4-FFF2-40B4-BE49-F238E27FC236}">
                <a16:creationId xmlns:a16="http://schemas.microsoft.com/office/drawing/2014/main" id="{89E81768-C358-4BCF-92DB-D4D2F856B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3525" y="6169025"/>
            <a:ext cx="23114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200" dirty="0">
                <a:solidFill>
                  <a:schemeClr val="accent1">
                    <a:lumMod val="50000"/>
                  </a:schemeClr>
                </a:solidFill>
              </a:rPr>
              <a:t>…en NO₂ (</a:t>
            </a:r>
            <a:r>
              <a:rPr lang="el-GR" altLang="fr-FR" sz="2200" dirty="0">
                <a:solidFill>
                  <a:schemeClr val="accent1">
                    <a:lumMod val="50000"/>
                  </a:schemeClr>
                </a:solidFill>
              </a:rPr>
              <a:t>μ</a:t>
            </a:r>
            <a:r>
              <a:rPr lang="fr-FR" altLang="fr-FR" sz="2200" dirty="0">
                <a:solidFill>
                  <a:schemeClr val="accent1">
                    <a:lumMod val="50000"/>
                  </a:schemeClr>
                </a:solidFill>
              </a:rPr>
              <a:t>g/m</a:t>
            </a:r>
            <a:r>
              <a:rPr lang="fr-FR" altLang="fr-FR" sz="2200" baseline="30000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fr-FR" altLang="fr-FR" sz="2200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  <p:grpSp>
        <p:nvGrpSpPr>
          <p:cNvPr id="76810" name="Groupe 63">
            <a:extLst>
              <a:ext uri="{FF2B5EF4-FFF2-40B4-BE49-F238E27FC236}">
                <a16:creationId xmlns:a16="http://schemas.microsoft.com/office/drawing/2014/main" id="{C32495CA-7D78-401C-8D7A-B25130E9ADF9}"/>
              </a:ext>
            </a:extLst>
          </p:cNvPr>
          <p:cNvGrpSpPr>
            <a:grpSpLocks/>
          </p:cNvGrpSpPr>
          <p:nvPr/>
        </p:nvGrpSpPr>
        <p:grpSpPr bwMode="auto">
          <a:xfrm>
            <a:off x="184150" y="1125538"/>
            <a:ext cx="1158875" cy="4846637"/>
            <a:chOff x="7302947" y="526871"/>
            <a:chExt cx="1230993" cy="5818154"/>
          </a:xfrm>
        </p:grpSpPr>
        <p:grpSp>
          <p:nvGrpSpPr>
            <p:cNvPr id="76813" name="Groupe 64">
              <a:extLst>
                <a:ext uri="{FF2B5EF4-FFF2-40B4-BE49-F238E27FC236}">
                  <a16:creationId xmlns:a16="http://schemas.microsoft.com/office/drawing/2014/main" id="{32C37E5B-8484-4600-880F-9FB74237FC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7625" y="526871"/>
              <a:ext cx="559109" cy="1363576"/>
              <a:chOff x="1705168" y="748754"/>
              <a:chExt cx="559109" cy="1363576"/>
            </a:xfrm>
          </p:grpSpPr>
          <p:grpSp>
            <p:nvGrpSpPr>
              <p:cNvPr id="76830" name="Groupe 81">
                <a:extLst>
                  <a:ext uri="{FF2B5EF4-FFF2-40B4-BE49-F238E27FC236}">
                    <a16:creationId xmlns:a16="http://schemas.microsoft.com/office/drawing/2014/main" id="{A6135F11-97AF-4ED7-A038-6CC030F784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05168" y="1550452"/>
                <a:ext cx="512653" cy="561878"/>
                <a:chOff x="1629081" y="1917825"/>
                <a:chExt cx="512653" cy="561878"/>
              </a:xfrm>
            </p:grpSpPr>
            <p:sp>
              <p:nvSpPr>
                <p:cNvPr id="66" name="Ellipse 65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C5230530-05FC-4785-8544-B56B1E7A14F7}"/>
                    </a:ext>
                  </a:extLst>
                </p:cNvPr>
                <p:cNvSpPr/>
                <p:nvPr/>
              </p:nvSpPr>
              <p:spPr>
                <a:xfrm>
                  <a:off x="1628406" y="1918434"/>
                  <a:ext cx="497457" cy="5621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A59CF">
                        <a:tint val="66000"/>
                        <a:satMod val="160000"/>
                      </a:srgbClr>
                    </a:gs>
                    <a:gs pos="50000">
                      <a:srgbClr val="6A59CF">
                        <a:tint val="44500"/>
                        <a:satMod val="160000"/>
                      </a:srgbClr>
                    </a:gs>
                    <a:gs pos="100000">
                      <a:srgbClr val="6A59C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n>
                  <a:solidFill>
                    <a:srgbClr val="9C5BCD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76835" name="ZoneTexte 86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12E9887D-397C-4060-966C-5E1B7F54006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6097" y="1968173"/>
                  <a:ext cx="425637" cy="3815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600" b="1">
                      <a:solidFill>
                        <a:srgbClr val="9C5BCD"/>
                      </a:solidFill>
                    </a:rPr>
                    <a:t>S</a:t>
                  </a:r>
                  <a:r>
                    <a:rPr lang="fr-FR" altLang="fr-FR" sz="1600" b="1" baseline="-25000">
                      <a:solidFill>
                        <a:srgbClr val="9C5BCD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76831" name="Groupe 82">
                <a:extLst>
                  <a:ext uri="{FF2B5EF4-FFF2-40B4-BE49-F238E27FC236}">
                    <a16:creationId xmlns:a16="http://schemas.microsoft.com/office/drawing/2014/main" id="{6DD1FEAF-C7D1-4F46-B759-DDC1F66D2F6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1232" y="748754"/>
                <a:ext cx="513045" cy="527373"/>
                <a:chOff x="1675145" y="304231"/>
                <a:chExt cx="513045" cy="527373"/>
              </a:xfrm>
            </p:grpSpPr>
            <p:sp>
              <p:nvSpPr>
                <p:cNvPr id="64" name="Ellipse 63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0C0B141E-B2FC-4115-B50B-0E27A6DF821B}"/>
                    </a:ext>
                  </a:extLst>
                </p:cNvPr>
                <p:cNvSpPr/>
                <p:nvPr/>
              </p:nvSpPr>
              <p:spPr>
                <a:xfrm>
                  <a:off x="1619976" y="304231"/>
                  <a:ext cx="553104" cy="527883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65" name="ZoneTexte 64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E7457AF1-93CC-4CFE-B1F6-0845BE048648}"/>
                    </a:ext>
                  </a:extLst>
                </p:cNvPr>
                <p:cNvSpPr txBox="1"/>
                <p:nvPr/>
              </p:nvSpPr>
              <p:spPr>
                <a:xfrm>
                  <a:off x="1707663" y="355685"/>
                  <a:ext cx="480593" cy="381144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1</a:t>
                  </a:r>
                </a:p>
              </p:txBody>
            </p:sp>
          </p:grpSp>
        </p:grpSp>
        <p:sp>
          <p:nvSpPr>
            <p:cNvPr id="45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2947" y="1885647"/>
              <a:ext cx="1230993" cy="625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CAUSES DE LA POLLUTION ATMOSPHÉRIQUE</a:t>
              </a:r>
            </a:p>
          </p:txBody>
        </p:sp>
        <p:grpSp>
          <p:nvGrpSpPr>
            <p:cNvPr id="76815" name="Groupe 66">
              <a:extLst>
                <a:ext uri="{FF2B5EF4-FFF2-40B4-BE49-F238E27FC236}">
                  <a16:creationId xmlns:a16="http://schemas.microsoft.com/office/drawing/2014/main" id="{90D1933C-010A-49A3-B380-29366135CA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76148" y="2557308"/>
              <a:ext cx="513046" cy="561877"/>
              <a:chOff x="258381" y="1077342"/>
              <a:chExt cx="513046" cy="561877"/>
            </a:xfrm>
          </p:grpSpPr>
          <p:sp>
            <p:nvSpPr>
              <p:cNvPr id="60" name="Ellipse 59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D32C2FA3-817B-4563-93BC-903DC08CD2C5}"/>
                  </a:ext>
                </a:extLst>
              </p:cNvPr>
              <p:cNvSpPr/>
              <p:nvPr/>
            </p:nvSpPr>
            <p:spPr>
              <a:xfrm>
                <a:off x="258360" y="1076493"/>
                <a:ext cx="497457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1" name="ZoneTexte 60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97A741F0-4DD0-4715-905A-EABBA78605FF}"/>
                  </a:ext>
                </a:extLst>
              </p:cNvPr>
              <p:cNvSpPr txBox="1"/>
              <p:nvPr/>
            </p:nvSpPr>
            <p:spPr>
              <a:xfrm>
                <a:off x="346047" y="11279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3</a:t>
                </a:r>
              </a:p>
            </p:txBody>
          </p:sp>
        </p:grpSp>
        <p:grpSp>
          <p:nvGrpSpPr>
            <p:cNvPr id="76816" name="Groupe 67">
              <a:extLst>
                <a:ext uri="{FF2B5EF4-FFF2-40B4-BE49-F238E27FC236}">
                  <a16:creationId xmlns:a16="http://schemas.microsoft.com/office/drawing/2014/main" id="{2AEC6CC2-8E8D-45C9-A89E-C314AE8DFE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26908" y="3370118"/>
              <a:ext cx="513048" cy="561877"/>
              <a:chOff x="220715" y="1076845"/>
              <a:chExt cx="513048" cy="561877"/>
            </a:xfrm>
          </p:grpSpPr>
          <p:sp>
            <p:nvSpPr>
              <p:cNvPr id="58" name="Ellipse 57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8572E38A-BD4E-45F3-8303-A9481AE2FF1A}"/>
                  </a:ext>
                </a:extLst>
              </p:cNvPr>
              <p:cNvSpPr/>
              <p:nvPr/>
            </p:nvSpPr>
            <p:spPr>
              <a:xfrm>
                <a:off x="221032" y="1076928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9" name="ZoneTexte 58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0429DC5A-2D23-432C-820F-0D5C32FBC032}"/>
                  </a:ext>
                </a:extLst>
              </p:cNvPr>
              <p:cNvSpPr txBox="1"/>
              <p:nvPr/>
            </p:nvSpPr>
            <p:spPr>
              <a:xfrm>
                <a:off x="308719" y="1128382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76817" name="Groupe 68">
              <a:extLst>
                <a:ext uri="{FF2B5EF4-FFF2-40B4-BE49-F238E27FC236}">
                  <a16:creationId xmlns:a16="http://schemas.microsoft.com/office/drawing/2014/main" id="{6CAA5D7B-7FE8-410B-A950-B7BB1479AE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90377" y="4179753"/>
              <a:ext cx="513045" cy="561877"/>
              <a:chOff x="172610" y="1077516"/>
              <a:chExt cx="513045" cy="561877"/>
            </a:xfrm>
          </p:grpSpPr>
          <p:sp>
            <p:nvSpPr>
              <p:cNvPr id="56" name="Ellipse 5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01E700BF-6737-41AB-8DC5-8947193E1E19}"/>
                  </a:ext>
                </a:extLst>
              </p:cNvPr>
              <p:cNvSpPr/>
              <p:nvPr/>
            </p:nvSpPr>
            <p:spPr>
              <a:xfrm>
                <a:off x="172359" y="1077893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7" name="ZoneTexte 5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F5334F75-5B0B-4AE2-A8E5-381AFDE5601A}"/>
                  </a:ext>
                </a:extLst>
              </p:cNvPr>
              <p:cNvSpPr txBox="1"/>
              <p:nvPr/>
            </p:nvSpPr>
            <p:spPr>
              <a:xfrm>
                <a:off x="260047" y="11293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76818" name="Groupe 69">
              <a:extLst>
                <a:ext uri="{FF2B5EF4-FFF2-40B4-BE49-F238E27FC236}">
                  <a16:creationId xmlns:a16="http://schemas.microsoft.com/office/drawing/2014/main" id="{366D87ED-57E0-4988-AC4E-F4B2FBBCB2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42724" y="4981450"/>
              <a:ext cx="513046" cy="561877"/>
              <a:chOff x="124957" y="1076428"/>
              <a:chExt cx="513046" cy="561877"/>
            </a:xfrm>
          </p:grpSpPr>
          <p:sp>
            <p:nvSpPr>
              <p:cNvPr id="54" name="Ellipse 53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CDD29A72-9AD6-44A1-8FDC-E30DAC7BD05D}"/>
                  </a:ext>
                </a:extLst>
              </p:cNvPr>
              <p:cNvSpPr/>
              <p:nvPr/>
            </p:nvSpPr>
            <p:spPr>
              <a:xfrm>
                <a:off x="125143" y="1075510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5" name="ZoneTexte 54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B977E91D-8EA7-4163-BC15-BA7F2159947E}"/>
                  </a:ext>
                </a:extLst>
              </p:cNvPr>
              <p:cNvSpPr txBox="1"/>
              <p:nvPr/>
            </p:nvSpPr>
            <p:spPr>
              <a:xfrm>
                <a:off x="212830" y="1126965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76819" name="Groupe 70">
              <a:extLst>
                <a:ext uri="{FF2B5EF4-FFF2-40B4-BE49-F238E27FC236}">
                  <a16:creationId xmlns:a16="http://schemas.microsoft.com/office/drawing/2014/main" id="{CF10ECCB-B2A5-4377-B353-44FEE3BFE8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5073" y="5783148"/>
              <a:ext cx="513046" cy="561877"/>
              <a:chOff x="77306" y="1077236"/>
              <a:chExt cx="513046" cy="561877"/>
            </a:xfrm>
          </p:grpSpPr>
          <p:sp>
            <p:nvSpPr>
              <p:cNvPr id="52" name="Ellipse 5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3B9ACD8A-DB2C-46F8-8152-2443738F6D6E}"/>
                  </a:ext>
                </a:extLst>
              </p:cNvPr>
              <p:cNvSpPr/>
              <p:nvPr/>
            </p:nvSpPr>
            <p:spPr>
              <a:xfrm>
                <a:off x="77926" y="1076927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3" name="ZoneTexte 52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FEADD7F7-7AE7-4F06-9771-D728CC4A8D52}"/>
                  </a:ext>
                </a:extLst>
              </p:cNvPr>
              <p:cNvSpPr txBox="1"/>
              <p:nvPr/>
            </p:nvSpPr>
            <p:spPr>
              <a:xfrm>
                <a:off x="165614" y="1128381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</p:grpSp>
      <p:pic>
        <p:nvPicPr>
          <p:cNvPr id="76811" name="Image 1">
            <a:extLst>
              <a:ext uri="{FF2B5EF4-FFF2-40B4-BE49-F238E27FC236}">
                <a16:creationId xmlns:a16="http://schemas.microsoft.com/office/drawing/2014/main" id="{0A505572-6396-4694-9B3C-6DFC3E7BE3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Espace réservé du numéro de diapositive 1">
            <a:extLst>
              <a:ext uri="{FF2B5EF4-FFF2-40B4-BE49-F238E27FC236}">
                <a16:creationId xmlns:a16="http://schemas.microsoft.com/office/drawing/2014/main" id="{6D072909-243D-4E2D-A68E-7544E833CA89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EC7304F1-9C7B-4F80-B5DA-3C2F5955BD98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40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2" name="Image 1" descr="Une image contenant texte, carte, capture d’écran, atlas&#10;&#10;Description générée automatiquement">
            <a:extLst>
              <a:ext uri="{FF2B5EF4-FFF2-40B4-BE49-F238E27FC236}">
                <a16:creationId xmlns:a16="http://schemas.microsoft.com/office/drawing/2014/main" id="{E08E89CC-7561-266C-144E-6DC502D0B3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747" y="2374419"/>
            <a:ext cx="5260674" cy="3758093"/>
          </a:xfrm>
          <a:prstGeom prst="rect">
            <a:avLst/>
          </a:prstGeom>
        </p:spPr>
      </p:pic>
      <p:pic>
        <p:nvPicPr>
          <p:cNvPr id="3" name="Image 2" descr="Une image contenant texte, carte, capture d’écran, atlas&#10;&#10;Description générée automatiquement">
            <a:extLst>
              <a:ext uri="{FF2B5EF4-FFF2-40B4-BE49-F238E27FC236}">
                <a16:creationId xmlns:a16="http://schemas.microsoft.com/office/drawing/2014/main" id="{24ABCB1A-6CC2-63E2-C0B3-F0639C51E0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763" y="2387065"/>
            <a:ext cx="5260674" cy="3758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5" grpId="0"/>
      <p:bldP spid="21518" grpId="0"/>
      <p:bldP spid="215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A37822F-9FA0-421E-B31E-A4A659B6609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2852400" y="1668463"/>
            <a:ext cx="254000" cy="254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3" name="Rectangle 2">
            <a:extLst>
              <a:ext uri="{FF2B5EF4-FFF2-40B4-BE49-F238E27FC236}">
                <a16:creationId xmlns:a16="http://schemas.microsoft.com/office/drawing/2014/main" id="{5D5A5415-693A-42C9-9C3E-97D8C27C693B}"/>
              </a:ext>
            </a:extLst>
          </p:cNvPr>
          <p:cNvSpPr/>
          <p:nvPr/>
        </p:nvSpPr>
        <p:spPr>
          <a:xfrm>
            <a:off x="1185863" y="-38100"/>
            <a:ext cx="11006137" cy="172720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3500" b="1" dirty="0">
              <a:solidFill>
                <a:srgbClr val="2F5597"/>
              </a:solidFill>
            </a:endParaRPr>
          </a:p>
        </p:txBody>
      </p:sp>
      <p:sp>
        <p:nvSpPr>
          <p:cNvPr id="54" name="Rectangle 1">
            <a:extLst>
              <a:ext uri="{FF2B5EF4-FFF2-40B4-BE49-F238E27FC236}">
                <a16:creationId xmlns:a16="http://schemas.microsoft.com/office/drawing/2014/main" id="{BE9DBE66-A806-43E2-AF34-65D50940D4FB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pic>
        <p:nvPicPr>
          <p:cNvPr id="72714" name="Image 85">
            <a:extLst>
              <a:ext uri="{FF2B5EF4-FFF2-40B4-BE49-F238E27FC236}">
                <a16:creationId xmlns:a16="http://schemas.microsoft.com/office/drawing/2014/main" id="{FAB9A7E3-883B-4476-8AAE-BDF25921F4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1972">
            <a:off x="11042650" y="358775"/>
            <a:ext cx="8255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AF5CE650-15C4-4C7E-8E79-84BBE93A1844}"/>
              </a:ext>
            </a:extLst>
          </p:cNvPr>
          <p:cNvGrpSpPr>
            <a:grpSpLocks/>
          </p:cNvGrpSpPr>
          <p:nvPr/>
        </p:nvGrpSpPr>
        <p:grpSpPr bwMode="auto">
          <a:xfrm>
            <a:off x="5218113" y="1549400"/>
            <a:ext cx="3241675" cy="2205038"/>
            <a:chOff x="4623025" y="1887584"/>
            <a:chExt cx="3240000" cy="2204643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F32D0D96-61BE-44F7-B2AA-6C4A3A89697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3025" y="1932228"/>
              <a:ext cx="3240000" cy="215999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0245" name="Rectangle 5">
              <a:extLst>
                <a:ext uri="{FF2B5EF4-FFF2-40B4-BE49-F238E27FC236}">
                  <a16:creationId xmlns:a16="http://schemas.microsoft.com/office/drawing/2014/main" id="{8C10D7F7-2410-4D9E-8374-A5962B441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9480" y="1887584"/>
              <a:ext cx="84189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6858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b="1" dirty="0">
                  <a:ln>
                    <a:solidFill>
                      <a:schemeClr val="tx2"/>
                    </a:solidFill>
                  </a:ln>
                  <a:solidFill>
                    <a:schemeClr val="bg1"/>
                  </a:solidFill>
                </a:rPr>
                <a:t>Nice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982384CA-2227-4D00-A09E-FD5CF6B2CED0}"/>
              </a:ext>
            </a:extLst>
          </p:cNvPr>
          <p:cNvGrpSpPr>
            <a:grpSpLocks/>
          </p:cNvGrpSpPr>
          <p:nvPr/>
        </p:nvGrpSpPr>
        <p:grpSpPr bwMode="auto">
          <a:xfrm>
            <a:off x="8710613" y="1597025"/>
            <a:ext cx="3240087" cy="2159000"/>
            <a:chOff x="8260497" y="1497840"/>
            <a:chExt cx="3735887" cy="225566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A934B17-0618-44CB-BF85-DB8F63514685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0497" y="1497840"/>
              <a:ext cx="3735887" cy="225566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0246" name="Rectangle 6">
              <a:extLst>
                <a:ext uri="{FF2B5EF4-FFF2-40B4-BE49-F238E27FC236}">
                  <a16:creationId xmlns:a16="http://schemas.microsoft.com/office/drawing/2014/main" id="{0750FD75-3D2D-4405-9280-648C5FF18A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68211" y="1565206"/>
              <a:ext cx="1904682" cy="546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6858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b="1" dirty="0">
                  <a:ln>
                    <a:solidFill>
                      <a:schemeClr val="tx2"/>
                    </a:solidFill>
                  </a:ln>
                  <a:solidFill>
                    <a:schemeClr val="bg1"/>
                  </a:solidFill>
                </a:rPr>
                <a:t> Marseille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84F46DEF-207C-4515-B28C-508EF2EF4F0D}"/>
              </a:ext>
            </a:extLst>
          </p:cNvPr>
          <p:cNvGrpSpPr>
            <a:grpSpLocks/>
          </p:cNvGrpSpPr>
          <p:nvPr/>
        </p:nvGrpSpPr>
        <p:grpSpPr bwMode="auto">
          <a:xfrm>
            <a:off x="5307013" y="4402138"/>
            <a:ext cx="3240087" cy="2159000"/>
            <a:chOff x="4833579" y="3998856"/>
            <a:chExt cx="4063020" cy="250846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BF0FE8D-51BB-46C1-AE73-6E7DADE830DB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3579" y="3998856"/>
              <a:ext cx="4063020" cy="25084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0247" name="Rectangle 7">
              <a:extLst>
                <a:ext uri="{FF2B5EF4-FFF2-40B4-BE49-F238E27FC236}">
                  <a16:creationId xmlns:a16="http://schemas.microsoft.com/office/drawing/2014/main" id="{B84BB2F7-8F34-49FD-8081-527A7CB03A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2869" y="4009929"/>
              <a:ext cx="1135440" cy="607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6858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fr-FR" altLang="fr-FR" b="1" dirty="0">
                  <a:ln>
                    <a:solidFill>
                      <a:schemeClr val="tx2"/>
                    </a:solidFill>
                  </a:ln>
                  <a:solidFill>
                    <a:schemeClr val="bg1"/>
                  </a:solidFill>
                </a:rPr>
                <a:t>Paris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8AE097C-A702-4B16-88A2-8608D423FACF}"/>
              </a:ext>
            </a:extLst>
          </p:cNvPr>
          <p:cNvGrpSpPr>
            <a:grpSpLocks/>
          </p:cNvGrpSpPr>
          <p:nvPr/>
        </p:nvGrpSpPr>
        <p:grpSpPr bwMode="auto">
          <a:xfrm>
            <a:off x="8745538" y="4402138"/>
            <a:ext cx="3240087" cy="2159000"/>
            <a:chOff x="8783261" y="4026881"/>
            <a:chExt cx="4125159" cy="2542416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45237BE0-9E4B-4A71-BB9F-54395CB9CAD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3261" y="4026881"/>
              <a:ext cx="4125159" cy="254241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0248" name="Rectangle 8">
              <a:extLst>
                <a:ext uri="{FF2B5EF4-FFF2-40B4-BE49-F238E27FC236}">
                  <a16:creationId xmlns:a16="http://schemas.microsoft.com/office/drawing/2014/main" id="{AB479981-A307-4054-8920-7E4EC23720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9970" y="4121315"/>
              <a:ext cx="1111741" cy="615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6858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b="1" dirty="0">
                  <a:ln>
                    <a:solidFill>
                      <a:schemeClr val="tx2"/>
                    </a:solidFill>
                  </a:ln>
                  <a:solidFill>
                    <a:schemeClr val="bg1"/>
                  </a:solidFill>
                </a:rPr>
                <a:t>Lyon</a:t>
              </a:r>
            </a:p>
          </p:txBody>
        </p:sp>
      </p:grpSp>
      <p:sp>
        <p:nvSpPr>
          <p:cNvPr id="34" name="rond rouge">
            <a:extLst>
              <a:ext uri="{FF2B5EF4-FFF2-40B4-BE49-F238E27FC236}">
                <a16:creationId xmlns:a16="http://schemas.microsoft.com/office/drawing/2014/main" id="{8FC621C2-4A76-4887-B67C-19193AC020BD}"/>
              </a:ext>
            </a:extLst>
          </p:cNvPr>
          <p:cNvSpPr/>
          <p:nvPr/>
        </p:nvSpPr>
        <p:spPr bwMode="auto">
          <a:xfrm>
            <a:off x="1533525" y="1993900"/>
            <a:ext cx="741363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1</a:t>
            </a:r>
          </a:p>
        </p:txBody>
      </p:sp>
      <p:sp>
        <p:nvSpPr>
          <p:cNvPr id="35" name="rond rouge">
            <a:extLst>
              <a:ext uri="{FF2B5EF4-FFF2-40B4-BE49-F238E27FC236}">
                <a16:creationId xmlns:a16="http://schemas.microsoft.com/office/drawing/2014/main" id="{29BED5AE-5E2E-4AFA-AB9D-BF39513D7734}"/>
              </a:ext>
            </a:extLst>
          </p:cNvPr>
          <p:cNvSpPr/>
          <p:nvPr/>
        </p:nvSpPr>
        <p:spPr bwMode="auto">
          <a:xfrm>
            <a:off x="1535113" y="3035300"/>
            <a:ext cx="741362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2</a:t>
            </a:r>
          </a:p>
        </p:txBody>
      </p:sp>
      <p:sp>
        <p:nvSpPr>
          <p:cNvPr id="36" name="rond rouge">
            <a:extLst>
              <a:ext uri="{FF2B5EF4-FFF2-40B4-BE49-F238E27FC236}">
                <a16:creationId xmlns:a16="http://schemas.microsoft.com/office/drawing/2014/main" id="{5ADFC227-85E6-4A3F-9FBD-B9E777DF26B8}"/>
              </a:ext>
            </a:extLst>
          </p:cNvPr>
          <p:cNvSpPr/>
          <p:nvPr/>
        </p:nvSpPr>
        <p:spPr bwMode="auto">
          <a:xfrm>
            <a:off x="1568450" y="4157663"/>
            <a:ext cx="741363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3</a:t>
            </a:r>
          </a:p>
        </p:txBody>
      </p:sp>
      <p:sp>
        <p:nvSpPr>
          <p:cNvPr id="37" name="rond rouge">
            <a:extLst>
              <a:ext uri="{FF2B5EF4-FFF2-40B4-BE49-F238E27FC236}">
                <a16:creationId xmlns:a16="http://schemas.microsoft.com/office/drawing/2014/main" id="{57DA6C43-A919-46F0-ACB8-1D2871913E00}"/>
              </a:ext>
            </a:extLst>
          </p:cNvPr>
          <p:cNvSpPr/>
          <p:nvPr/>
        </p:nvSpPr>
        <p:spPr bwMode="auto">
          <a:xfrm>
            <a:off x="1566863" y="5380038"/>
            <a:ext cx="741362" cy="747712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4</a:t>
            </a:r>
          </a:p>
        </p:txBody>
      </p:sp>
      <p:sp>
        <p:nvSpPr>
          <p:cNvPr id="78862" name="Rectangle 5">
            <a:extLst>
              <a:ext uri="{FF2B5EF4-FFF2-40B4-BE49-F238E27FC236}">
                <a16:creationId xmlns:a16="http://schemas.microsoft.com/office/drawing/2014/main" id="{F1388306-CC85-46B4-A047-4B435F0B9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0" y="14288"/>
            <a:ext cx="9237663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500" b="1">
                <a:solidFill>
                  <a:srgbClr val="2F5597"/>
                </a:solidFill>
              </a:rPr>
              <a:t>Parmi ces villes françaises, lesquelles sont les plus polluées ?</a:t>
            </a:r>
          </a:p>
        </p:txBody>
      </p:sp>
      <p:sp>
        <p:nvSpPr>
          <p:cNvPr id="32" name="17% DE DIOXYG7NE">
            <a:extLst>
              <a:ext uri="{FF2B5EF4-FFF2-40B4-BE49-F238E27FC236}">
                <a16:creationId xmlns:a16="http://schemas.microsoft.com/office/drawing/2014/main" id="{94A88F55-2502-466D-9294-5E07F5357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8788" y="2117725"/>
            <a:ext cx="3527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Paris et Lyon</a:t>
            </a:r>
          </a:p>
        </p:txBody>
      </p:sp>
      <p:sp>
        <p:nvSpPr>
          <p:cNvPr id="33" name="17% DE DIOXYG7NE">
            <a:extLst>
              <a:ext uri="{FF2B5EF4-FFF2-40B4-BE49-F238E27FC236}">
                <a16:creationId xmlns:a16="http://schemas.microsoft.com/office/drawing/2014/main" id="{94A88F55-2502-466D-9294-5E07F5357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7725" y="4338638"/>
            <a:ext cx="3527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Paris et Marseille</a:t>
            </a:r>
          </a:p>
        </p:txBody>
      </p:sp>
      <p:sp>
        <p:nvSpPr>
          <p:cNvPr id="38" name="17% DE DIOXYG7NE">
            <a:extLst>
              <a:ext uri="{FF2B5EF4-FFF2-40B4-BE49-F238E27FC236}">
                <a16:creationId xmlns:a16="http://schemas.microsoft.com/office/drawing/2014/main" id="{94A88F55-2502-466D-9294-5E07F5357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1488" y="3184525"/>
            <a:ext cx="3527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Lyon et Nice</a:t>
            </a:r>
          </a:p>
        </p:txBody>
      </p:sp>
      <p:sp>
        <p:nvSpPr>
          <p:cNvPr id="39" name="17% DE DIOXYG7NE">
            <a:extLst>
              <a:ext uri="{FF2B5EF4-FFF2-40B4-BE49-F238E27FC236}">
                <a16:creationId xmlns:a16="http://schemas.microsoft.com/office/drawing/2014/main" id="{94A88F55-2502-466D-9294-5E07F5357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3438" y="5551488"/>
            <a:ext cx="3527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Marseille et Nice</a:t>
            </a:r>
          </a:p>
        </p:txBody>
      </p:sp>
      <p:sp>
        <p:nvSpPr>
          <p:cNvPr id="40" name="17% DE DIOXYG7NE">
            <a:extLst>
              <a:ext uri="{FF2B5EF4-FFF2-40B4-BE49-F238E27FC236}">
                <a16:creationId xmlns:a16="http://schemas.microsoft.com/office/drawing/2014/main" id="{94A88F55-2502-466D-9294-5E07F5357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8300" y="784225"/>
            <a:ext cx="2098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800" b="1" dirty="0">
                <a:solidFill>
                  <a:srgbClr val="00B0F0"/>
                </a:solidFill>
                <a:latin typeface="+mn-lt"/>
                <a:cs typeface="Arial" charset="0"/>
              </a:rPr>
              <a:t>(particules fines)</a:t>
            </a:r>
          </a:p>
        </p:txBody>
      </p:sp>
      <p:sp>
        <p:nvSpPr>
          <p:cNvPr id="78868" name="ZoneTexte 12">
            <a:extLst>
              <a:ext uri="{FF2B5EF4-FFF2-40B4-BE49-F238E27FC236}">
                <a16:creationId xmlns:a16="http://schemas.microsoft.com/office/drawing/2014/main" id="{87E1EE88-D9B1-46B3-8978-6709A6C2D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85725" y="2041525"/>
            <a:ext cx="30400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fr-FR" altLang="fr-FR" sz="1800"/>
              <a:t>Paris et Lyon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fr-FR" altLang="fr-FR" sz="1800"/>
              <a:t>Lyon et Nice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fr-FR" altLang="fr-FR" sz="1800"/>
              <a:t>Paris et Marseille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fr-FR" altLang="fr-FR" sz="1800"/>
              <a:t>Marseille et Nice</a:t>
            </a:r>
          </a:p>
        </p:txBody>
      </p:sp>
      <p:pic>
        <p:nvPicPr>
          <p:cNvPr id="78869" name="Image 14" descr="3">
            <a:extLst>
              <a:ext uri="{FF2B5EF4-FFF2-40B4-BE49-F238E27FC236}">
                <a16:creationId xmlns:a16="http://schemas.microsoft.com/office/drawing/2014/main" id="{8463C550-DD6A-46CA-9DD7-FE96CE4BE123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2025" y="2633663"/>
            <a:ext cx="3937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8870" name="Groupe 63">
            <a:extLst>
              <a:ext uri="{FF2B5EF4-FFF2-40B4-BE49-F238E27FC236}">
                <a16:creationId xmlns:a16="http://schemas.microsoft.com/office/drawing/2014/main" id="{B9F1D0FC-F757-4464-B1E4-13F7CAC2BE01}"/>
              </a:ext>
            </a:extLst>
          </p:cNvPr>
          <p:cNvGrpSpPr>
            <a:grpSpLocks/>
          </p:cNvGrpSpPr>
          <p:nvPr/>
        </p:nvGrpSpPr>
        <p:grpSpPr bwMode="auto">
          <a:xfrm>
            <a:off x="184150" y="1125538"/>
            <a:ext cx="1158875" cy="4846637"/>
            <a:chOff x="7302947" y="526871"/>
            <a:chExt cx="1230993" cy="5818154"/>
          </a:xfrm>
        </p:grpSpPr>
        <p:grpSp>
          <p:nvGrpSpPr>
            <p:cNvPr id="78874" name="Groupe 64">
              <a:extLst>
                <a:ext uri="{FF2B5EF4-FFF2-40B4-BE49-F238E27FC236}">
                  <a16:creationId xmlns:a16="http://schemas.microsoft.com/office/drawing/2014/main" id="{41585F67-3F40-49D0-B1AF-243EABD6F2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7625" y="526871"/>
              <a:ext cx="559109" cy="1363576"/>
              <a:chOff x="1705168" y="748754"/>
              <a:chExt cx="559109" cy="1363576"/>
            </a:xfrm>
          </p:grpSpPr>
          <p:grpSp>
            <p:nvGrpSpPr>
              <p:cNvPr id="78891" name="Groupe 81">
                <a:extLst>
                  <a:ext uri="{FF2B5EF4-FFF2-40B4-BE49-F238E27FC236}">
                    <a16:creationId xmlns:a16="http://schemas.microsoft.com/office/drawing/2014/main" id="{DBB79497-9A82-4BEF-9AC3-EAF81A3E24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05168" y="1550452"/>
                <a:ext cx="512653" cy="561878"/>
                <a:chOff x="1629081" y="1917825"/>
                <a:chExt cx="512653" cy="561878"/>
              </a:xfrm>
            </p:grpSpPr>
            <p:sp>
              <p:nvSpPr>
                <p:cNvPr id="87" name="Ellipse 86">
                  <a:hlinkClick r:id="rId13" action="ppaction://hlinksldjump"/>
                  <a:extLst>
                    <a:ext uri="{FF2B5EF4-FFF2-40B4-BE49-F238E27FC236}">
                      <a16:creationId xmlns:a16="http://schemas.microsoft.com/office/drawing/2014/main" id="{2A2111F5-AA61-447B-ABC7-4450648C20F7}"/>
                    </a:ext>
                  </a:extLst>
                </p:cNvPr>
                <p:cNvSpPr/>
                <p:nvPr/>
              </p:nvSpPr>
              <p:spPr>
                <a:xfrm>
                  <a:off x="1628406" y="1918434"/>
                  <a:ext cx="497457" cy="5621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A59CF">
                        <a:tint val="66000"/>
                        <a:satMod val="160000"/>
                      </a:srgbClr>
                    </a:gs>
                    <a:gs pos="50000">
                      <a:srgbClr val="6A59CF">
                        <a:tint val="44500"/>
                        <a:satMod val="160000"/>
                      </a:srgbClr>
                    </a:gs>
                    <a:gs pos="100000">
                      <a:srgbClr val="6A59C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n>
                  <a:solidFill>
                    <a:srgbClr val="9C5BCD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78896" name="ZoneTexte 86">
                  <a:hlinkClick r:id="rId13" action="ppaction://hlinksldjump"/>
                  <a:extLst>
                    <a:ext uri="{FF2B5EF4-FFF2-40B4-BE49-F238E27FC236}">
                      <a16:creationId xmlns:a16="http://schemas.microsoft.com/office/drawing/2014/main" id="{8013917D-C839-45CB-9F30-8F62CFDC59F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6097" y="1968173"/>
                  <a:ext cx="425637" cy="3815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600" b="1">
                      <a:solidFill>
                        <a:srgbClr val="9C5BCD"/>
                      </a:solidFill>
                    </a:rPr>
                    <a:t>S</a:t>
                  </a:r>
                  <a:r>
                    <a:rPr lang="fr-FR" altLang="fr-FR" sz="1600" b="1" baseline="-25000">
                      <a:solidFill>
                        <a:srgbClr val="9C5BCD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78892" name="Groupe 82">
                <a:extLst>
                  <a:ext uri="{FF2B5EF4-FFF2-40B4-BE49-F238E27FC236}">
                    <a16:creationId xmlns:a16="http://schemas.microsoft.com/office/drawing/2014/main" id="{A58BA617-CF4B-4129-866C-CBF91E21B3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1232" y="748754"/>
                <a:ext cx="513045" cy="527373"/>
                <a:chOff x="1675145" y="304231"/>
                <a:chExt cx="513045" cy="527373"/>
              </a:xfrm>
            </p:grpSpPr>
            <p:sp>
              <p:nvSpPr>
                <p:cNvPr id="85" name="Ellipse 84">
                  <a:hlinkClick r:id="rId14" action="ppaction://hlinksldjump"/>
                  <a:extLst>
                    <a:ext uri="{FF2B5EF4-FFF2-40B4-BE49-F238E27FC236}">
                      <a16:creationId xmlns:a16="http://schemas.microsoft.com/office/drawing/2014/main" id="{34839B60-9955-4992-A0BE-F76C2A285066}"/>
                    </a:ext>
                  </a:extLst>
                </p:cNvPr>
                <p:cNvSpPr/>
                <p:nvPr/>
              </p:nvSpPr>
              <p:spPr>
                <a:xfrm>
                  <a:off x="1619976" y="304231"/>
                  <a:ext cx="553104" cy="527883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86" name="ZoneTexte 85">
                  <a:hlinkClick r:id="rId14" action="ppaction://hlinksldjump"/>
                  <a:extLst>
                    <a:ext uri="{FF2B5EF4-FFF2-40B4-BE49-F238E27FC236}">
                      <a16:creationId xmlns:a16="http://schemas.microsoft.com/office/drawing/2014/main" id="{EBCAE6DD-E53E-4841-B509-A35F53DEF54E}"/>
                    </a:ext>
                  </a:extLst>
                </p:cNvPr>
                <p:cNvSpPr txBox="1"/>
                <p:nvPr/>
              </p:nvSpPr>
              <p:spPr>
                <a:xfrm>
                  <a:off x="1707663" y="355685"/>
                  <a:ext cx="480593" cy="381144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1</a:t>
                  </a:r>
                </a:p>
              </p:txBody>
            </p:sp>
          </p:grpSp>
        </p:grpSp>
        <p:sp>
          <p:nvSpPr>
            <p:cNvPr id="67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2947" y="1885647"/>
              <a:ext cx="1230993" cy="625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CAUSES DE LA POLLUTION ATMOSPHÉRIQUE</a:t>
              </a:r>
            </a:p>
          </p:txBody>
        </p:sp>
        <p:grpSp>
          <p:nvGrpSpPr>
            <p:cNvPr id="78876" name="Groupe 66">
              <a:extLst>
                <a:ext uri="{FF2B5EF4-FFF2-40B4-BE49-F238E27FC236}">
                  <a16:creationId xmlns:a16="http://schemas.microsoft.com/office/drawing/2014/main" id="{D88D3EF3-2464-4B01-955A-C3CAF91728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76148" y="2557308"/>
              <a:ext cx="513046" cy="561877"/>
              <a:chOff x="258381" y="1077342"/>
              <a:chExt cx="513046" cy="561877"/>
            </a:xfrm>
          </p:grpSpPr>
          <p:sp>
            <p:nvSpPr>
              <p:cNvPr id="81" name="Ellipse 80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E353340E-B08C-4F44-9645-3EF38F91EE71}"/>
                  </a:ext>
                </a:extLst>
              </p:cNvPr>
              <p:cNvSpPr/>
              <p:nvPr/>
            </p:nvSpPr>
            <p:spPr>
              <a:xfrm>
                <a:off x="258360" y="1076493"/>
                <a:ext cx="497457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2" name="ZoneTexte 81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A7C9E5F6-245E-457A-9D87-2703C9FC08C6}"/>
                  </a:ext>
                </a:extLst>
              </p:cNvPr>
              <p:cNvSpPr txBox="1"/>
              <p:nvPr/>
            </p:nvSpPr>
            <p:spPr>
              <a:xfrm>
                <a:off x="346047" y="11279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3</a:t>
                </a:r>
              </a:p>
            </p:txBody>
          </p:sp>
        </p:grpSp>
        <p:grpSp>
          <p:nvGrpSpPr>
            <p:cNvPr id="78877" name="Groupe 67">
              <a:extLst>
                <a:ext uri="{FF2B5EF4-FFF2-40B4-BE49-F238E27FC236}">
                  <a16:creationId xmlns:a16="http://schemas.microsoft.com/office/drawing/2014/main" id="{18A82E4A-ABF8-4978-90DE-CF5A214268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26908" y="3370118"/>
              <a:ext cx="513048" cy="561877"/>
              <a:chOff x="220715" y="1076845"/>
              <a:chExt cx="513048" cy="561877"/>
            </a:xfrm>
          </p:grpSpPr>
          <p:sp>
            <p:nvSpPr>
              <p:cNvPr id="79" name="Ellipse 78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7BDC3F89-CB01-4E2F-80E5-98469DA2621E}"/>
                  </a:ext>
                </a:extLst>
              </p:cNvPr>
              <p:cNvSpPr/>
              <p:nvPr/>
            </p:nvSpPr>
            <p:spPr>
              <a:xfrm>
                <a:off x="221032" y="1076928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0" name="ZoneTexte 79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AECF8C6B-3911-4E63-81DF-D5498980581E}"/>
                  </a:ext>
                </a:extLst>
              </p:cNvPr>
              <p:cNvSpPr txBox="1"/>
              <p:nvPr/>
            </p:nvSpPr>
            <p:spPr>
              <a:xfrm>
                <a:off x="308719" y="1128382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78878" name="Groupe 68">
              <a:extLst>
                <a:ext uri="{FF2B5EF4-FFF2-40B4-BE49-F238E27FC236}">
                  <a16:creationId xmlns:a16="http://schemas.microsoft.com/office/drawing/2014/main" id="{A6AC9534-CB40-4441-9EC1-47595B99EF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90377" y="4179753"/>
              <a:ext cx="513045" cy="561877"/>
              <a:chOff x="172610" y="1077516"/>
              <a:chExt cx="513045" cy="561877"/>
            </a:xfrm>
          </p:grpSpPr>
          <p:sp>
            <p:nvSpPr>
              <p:cNvPr id="77" name="Ellipse 76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DF0B8CE4-84CA-4302-889A-1353C80FD87C}"/>
                  </a:ext>
                </a:extLst>
              </p:cNvPr>
              <p:cNvSpPr/>
              <p:nvPr/>
            </p:nvSpPr>
            <p:spPr>
              <a:xfrm>
                <a:off x="172359" y="1077893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8" name="ZoneTexte 77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CECD8B3C-7ECE-42D1-A5B1-8E707320E289}"/>
                  </a:ext>
                </a:extLst>
              </p:cNvPr>
              <p:cNvSpPr txBox="1"/>
              <p:nvPr/>
            </p:nvSpPr>
            <p:spPr>
              <a:xfrm>
                <a:off x="260047" y="11293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78879" name="Groupe 69">
              <a:extLst>
                <a:ext uri="{FF2B5EF4-FFF2-40B4-BE49-F238E27FC236}">
                  <a16:creationId xmlns:a16="http://schemas.microsoft.com/office/drawing/2014/main" id="{AA3786CF-E551-4FBA-B846-965E3BEE79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42724" y="4981450"/>
              <a:ext cx="513046" cy="561877"/>
              <a:chOff x="124957" y="1076428"/>
              <a:chExt cx="513046" cy="561877"/>
            </a:xfrm>
          </p:grpSpPr>
          <p:sp>
            <p:nvSpPr>
              <p:cNvPr id="75" name="Ellipse 74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F18B55C1-A2B9-48D6-B794-EF8C443DD9F9}"/>
                  </a:ext>
                </a:extLst>
              </p:cNvPr>
              <p:cNvSpPr/>
              <p:nvPr/>
            </p:nvSpPr>
            <p:spPr>
              <a:xfrm>
                <a:off x="125143" y="1075510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6" name="ZoneTexte 75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07A9EE20-3A8C-4D7A-9DD9-2C7E7BBF85D2}"/>
                  </a:ext>
                </a:extLst>
              </p:cNvPr>
              <p:cNvSpPr txBox="1"/>
              <p:nvPr/>
            </p:nvSpPr>
            <p:spPr>
              <a:xfrm>
                <a:off x="212830" y="1126965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78880" name="Groupe 70">
              <a:extLst>
                <a:ext uri="{FF2B5EF4-FFF2-40B4-BE49-F238E27FC236}">
                  <a16:creationId xmlns:a16="http://schemas.microsoft.com/office/drawing/2014/main" id="{0D9CCFDA-FD7C-4E30-A9CA-D9FE041C92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5073" y="5783148"/>
              <a:ext cx="513046" cy="561877"/>
              <a:chOff x="77306" y="1077236"/>
              <a:chExt cx="513046" cy="561877"/>
            </a:xfrm>
          </p:grpSpPr>
          <p:sp>
            <p:nvSpPr>
              <p:cNvPr id="73" name="Ellipse 72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B5495942-ED80-4375-A840-D9281BBD44DB}"/>
                  </a:ext>
                </a:extLst>
              </p:cNvPr>
              <p:cNvSpPr/>
              <p:nvPr/>
            </p:nvSpPr>
            <p:spPr>
              <a:xfrm>
                <a:off x="77926" y="1076927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4" name="ZoneTexte 73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A6B2B647-17DE-4CAC-AC78-458C238939ED}"/>
                  </a:ext>
                </a:extLst>
              </p:cNvPr>
              <p:cNvSpPr txBox="1"/>
              <p:nvPr/>
            </p:nvSpPr>
            <p:spPr>
              <a:xfrm>
                <a:off x="165614" y="1128381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</p:grpSp>
      <p:pic>
        <p:nvPicPr>
          <p:cNvPr id="78871" name="Image 1">
            <a:extLst>
              <a:ext uri="{FF2B5EF4-FFF2-40B4-BE49-F238E27FC236}">
                <a16:creationId xmlns:a16="http://schemas.microsoft.com/office/drawing/2014/main" id="{A45D36F6-7AA2-4EB6-A66E-14B3DD1E4C7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Image 91">
            <a:extLst>
              <a:ext uri="{FF2B5EF4-FFF2-40B4-BE49-F238E27FC236}">
                <a16:creationId xmlns:a16="http://schemas.microsoft.com/office/drawing/2014/main" id="{050B646A-B424-4D81-87C9-82EA1F4CB7B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600" y="3289300"/>
            <a:ext cx="1130300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Espace réservé du numéro de diapositive 1">
            <a:extLst>
              <a:ext uri="{FF2B5EF4-FFF2-40B4-BE49-F238E27FC236}">
                <a16:creationId xmlns:a16="http://schemas.microsoft.com/office/drawing/2014/main" id="{E0557F9A-90CE-40FB-8CE2-9C2175B0591B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5EB2D2FB-C128-4B01-B662-126DD143CC68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41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13282 0.020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1" y="1019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44444E-6 L 0.14635 -0.0509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18" y="-254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2" grpId="0"/>
      <p:bldP spid="33" grpId="0"/>
      <p:bldP spid="33" grpId="1"/>
      <p:bldP spid="38" grpId="0"/>
      <p:bldP spid="3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10">
            <a:extLst>
              <a:ext uri="{FF2B5EF4-FFF2-40B4-BE49-F238E27FC236}">
                <a16:creationId xmlns:a16="http://schemas.microsoft.com/office/drawing/2014/main" id="{5A818D16-8B46-4D8F-BFAE-ED3E3E69C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4" r="786" b="3586"/>
          <a:stretch>
            <a:fillRect/>
          </a:stretch>
        </p:blipFill>
        <p:spPr bwMode="auto">
          <a:xfrm>
            <a:off x="6783388" y="3854450"/>
            <a:ext cx="5407025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F277BF0B-55F0-4BAC-8125-23C391255621}"/>
              </a:ext>
            </a:extLst>
          </p:cNvPr>
          <p:cNvSpPr/>
          <p:nvPr/>
        </p:nvSpPr>
        <p:spPr bwMode="auto">
          <a:xfrm>
            <a:off x="7591425" y="6291263"/>
            <a:ext cx="461645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b="1" dirty="0">
                <a:solidFill>
                  <a:prstClr val="black"/>
                </a:solidFill>
                <a:cs typeface="Arial" panose="020B0604020202020204" pitchFamily="34" charset="0"/>
              </a:rPr>
              <a:t>17/06/2004 :  Concentration moyenne de particules fines PM</a:t>
            </a:r>
            <a:r>
              <a:rPr lang="fr-FR" sz="1100" b="1" baseline="-25000" dirty="0">
                <a:solidFill>
                  <a:prstClr val="black"/>
                </a:solidFill>
                <a:cs typeface="Arial" panose="020B0604020202020204" pitchFamily="34" charset="0"/>
              </a:rPr>
              <a:t>10</a:t>
            </a:r>
            <a:r>
              <a:rPr lang="fr-FR" sz="1100" b="1" dirty="0">
                <a:solidFill>
                  <a:prstClr val="black"/>
                </a:solidFill>
                <a:cs typeface="Arial" panose="020B0604020202020204" pitchFamily="34" charset="0"/>
              </a:rPr>
              <a:t> de 20 </a:t>
            </a:r>
            <a:r>
              <a:rPr lang="el-GR" sz="1100" b="1" dirty="0">
                <a:solidFill>
                  <a:prstClr val="black"/>
                </a:solidFill>
              </a:rPr>
              <a:t>μ</a:t>
            </a:r>
            <a:r>
              <a:rPr lang="fr-FR" sz="1100" b="1" dirty="0">
                <a:solidFill>
                  <a:prstClr val="black"/>
                </a:solidFill>
                <a:cs typeface="Arial" panose="020B0604020202020204" pitchFamily="34" charset="0"/>
              </a:rPr>
              <a:t>g/m</a:t>
            </a:r>
            <a:r>
              <a:rPr lang="fr-FR" sz="1100" b="1" baseline="30000" dirty="0">
                <a:solidFill>
                  <a:prstClr val="black"/>
                </a:solidFill>
              </a:rPr>
              <a:t>3</a:t>
            </a:r>
            <a:endParaRPr lang="fr-FR" sz="1100" b="1" baseline="30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59" name="Picture 13">
            <a:extLst>
              <a:ext uri="{FF2B5EF4-FFF2-40B4-BE49-F238E27FC236}">
                <a16:creationId xmlns:a16="http://schemas.microsoft.com/office/drawing/2014/main" id="{D405F54A-4B37-4053-ACE2-668ECA46C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1" b="4878"/>
          <a:stretch>
            <a:fillRect/>
          </a:stretch>
        </p:blipFill>
        <p:spPr bwMode="auto">
          <a:xfrm>
            <a:off x="6783388" y="706438"/>
            <a:ext cx="5407025" cy="291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DA5CF7E4-DC1B-41CE-9072-9118B57B0C9E}"/>
              </a:ext>
            </a:extLst>
          </p:cNvPr>
          <p:cNvSpPr/>
          <p:nvPr/>
        </p:nvSpPr>
        <p:spPr bwMode="auto">
          <a:xfrm>
            <a:off x="8686800" y="3141663"/>
            <a:ext cx="3514725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b="1" dirty="0">
                <a:solidFill>
                  <a:prstClr val="black"/>
                </a:solidFill>
                <a:cs typeface="Arial" panose="020B0604020202020204" pitchFamily="34" charset="0"/>
              </a:rPr>
              <a:t>09/06/2004 :  Concentration moyenne de particules fines PM</a:t>
            </a:r>
            <a:r>
              <a:rPr lang="fr-FR" sz="1100" b="1" baseline="-25000" dirty="0">
                <a:solidFill>
                  <a:prstClr val="black"/>
                </a:solidFill>
                <a:cs typeface="Arial" panose="020B0604020202020204" pitchFamily="34" charset="0"/>
              </a:rPr>
              <a:t>10</a:t>
            </a:r>
            <a:r>
              <a:rPr lang="fr-FR" sz="1100" b="1" dirty="0">
                <a:solidFill>
                  <a:prstClr val="black"/>
                </a:solidFill>
                <a:cs typeface="Arial" panose="020B0604020202020204" pitchFamily="34" charset="0"/>
              </a:rPr>
              <a:t> de 80 </a:t>
            </a:r>
            <a:r>
              <a:rPr lang="el-GR" sz="1100" b="1" dirty="0">
                <a:solidFill>
                  <a:prstClr val="black"/>
                </a:solidFill>
              </a:rPr>
              <a:t>μ</a:t>
            </a:r>
            <a:r>
              <a:rPr lang="fr-FR" sz="1100" b="1" dirty="0">
                <a:solidFill>
                  <a:prstClr val="black"/>
                </a:solidFill>
                <a:cs typeface="Arial" panose="020B0604020202020204" pitchFamily="34" charset="0"/>
              </a:rPr>
              <a:t>g/m</a:t>
            </a:r>
            <a:r>
              <a:rPr lang="fr-FR" sz="1100" b="1" baseline="30000" dirty="0">
                <a:solidFill>
                  <a:prstClr val="black"/>
                </a:solidFill>
              </a:rPr>
              <a:t>3</a:t>
            </a:r>
            <a:endParaRPr lang="fr-FR" sz="1100" b="1" baseline="30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76841" name="Picture 2" descr="jacquescartier3-140802">
            <a:extLst>
              <a:ext uri="{FF2B5EF4-FFF2-40B4-BE49-F238E27FC236}">
                <a16:creationId xmlns:a16="http://schemas.microsoft.com/office/drawing/2014/main" id="{7C18EB35-BCEB-4B6E-88B8-CF69F91B3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4"/>
          <a:stretch>
            <a:fillRect/>
          </a:stretch>
        </p:blipFill>
        <p:spPr bwMode="auto">
          <a:xfrm>
            <a:off x="1193800" y="714375"/>
            <a:ext cx="5400675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F99CBEB3-B732-4930-9C66-530013A9E56D}"/>
              </a:ext>
            </a:extLst>
          </p:cNvPr>
          <p:cNvSpPr/>
          <p:nvPr/>
        </p:nvSpPr>
        <p:spPr bwMode="auto">
          <a:xfrm>
            <a:off x="1421516" y="3085429"/>
            <a:ext cx="2400300" cy="363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b="1" dirty="0">
                <a:solidFill>
                  <a:prstClr val="black"/>
                </a:solidFill>
                <a:cs typeface="Arial" panose="020B0604020202020204" pitchFamily="34" charset="0"/>
              </a:rPr>
              <a:t>14/08/2002 : Concentration moyenne de particules fines PM</a:t>
            </a:r>
            <a:r>
              <a:rPr lang="fr-FR" sz="1100" b="1" baseline="-25000" dirty="0">
                <a:solidFill>
                  <a:prstClr val="black"/>
                </a:solidFill>
                <a:cs typeface="Arial" panose="020B0604020202020204" pitchFamily="34" charset="0"/>
              </a:rPr>
              <a:t>2.5</a:t>
            </a:r>
            <a:r>
              <a:rPr lang="fr-FR" sz="1100" b="1" dirty="0">
                <a:solidFill>
                  <a:prstClr val="black"/>
                </a:solidFill>
                <a:cs typeface="Arial" panose="020B0604020202020204" pitchFamily="34" charset="0"/>
              </a:rPr>
              <a:t> de 37 </a:t>
            </a:r>
            <a:r>
              <a:rPr lang="fr-FR" sz="1100" b="1" dirty="0" err="1">
                <a:solidFill>
                  <a:prstClr val="black"/>
                </a:solidFill>
                <a:cs typeface="Arial" panose="020B0604020202020204" pitchFamily="34" charset="0"/>
              </a:rPr>
              <a:t>μg</a:t>
            </a:r>
            <a:r>
              <a:rPr lang="fr-FR" sz="1100" b="1" dirty="0">
                <a:solidFill>
                  <a:prstClr val="black"/>
                </a:solidFill>
                <a:cs typeface="Arial" panose="020B0604020202020204" pitchFamily="34" charset="0"/>
              </a:rPr>
              <a:t>/m</a:t>
            </a:r>
            <a:r>
              <a:rPr lang="fr-FR" sz="1100" b="1" baseline="30000" dirty="0">
                <a:solidFill>
                  <a:prstClr val="black"/>
                </a:solidFill>
                <a:cs typeface="Arial" panose="020B0604020202020204" pitchFamily="34" charset="0"/>
              </a:rPr>
              <a:t>3</a:t>
            </a:r>
          </a:p>
        </p:txBody>
      </p:sp>
      <p:pic>
        <p:nvPicPr>
          <p:cNvPr id="76843" name="Picture 3" descr="jacquescartier270802">
            <a:extLst>
              <a:ext uri="{FF2B5EF4-FFF2-40B4-BE49-F238E27FC236}">
                <a16:creationId xmlns:a16="http://schemas.microsoft.com/office/drawing/2014/main" id="{5D6609DC-8FBC-4C30-81A6-F6FF461DA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1"/>
          <a:stretch>
            <a:fillRect/>
          </a:stretch>
        </p:blipFill>
        <p:spPr bwMode="auto">
          <a:xfrm>
            <a:off x="1195388" y="3886200"/>
            <a:ext cx="540067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99CBEB3-B732-4930-9C66-530013A9E56D}"/>
              </a:ext>
            </a:extLst>
          </p:cNvPr>
          <p:cNvSpPr/>
          <p:nvPr/>
        </p:nvSpPr>
        <p:spPr bwMode="auto">
          <a:xfrm>
            <a:off x="1193800" y="6105525"/>
            <a:ext cx="3211513" cy="37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b="1" dirty="0">
                <a:solidFill>
                  <a:prstClr val="black"/>
                </a:solidFill>
                <a:cs typeface="Arial" panose="020B0604020202020204" pitchFamily="34" charset="0"/>
              </a:rPr>
              <a:t>27/08/2002 : C</a:t>
            </a:r>
            <a:r>
              <a:rPr lang="fr-FR" altLang="fr-FR" sz="1100" b="1" dirty="0">
                <a:solidFill>
                  <a:prstClr val="black"/>
                </a:solidFill>
                <a:cs typeface="Arial" panose="020B0604020202020204" pitchFamily="34" charset="0"/>
              </a:rPr>
              <a:t>oncentration moyenne de particules fines</a:t>
            </a:r>
            <a:r>
              <a:rPr lang="fr-FR" sz="1100" b="1" dirty="0">
                <a:solidFill>
                  <a:prstClr val="black"/>
                </a:solidFill>
                <a:cs typeface="Arial" panose="020B0604020202020204" pitchFamily="34" charset="0"/>
              </a:rPr>
              <a:t> PM</a:t>
            </a:r>
            <a:r>
              <a:rPr lang="fr-FR" sz="1100" b="1" baseline="-25000" dirty="0">
                <a:solidFill>
                  <a:prstClr val="black"/>
                </a:solidFill>
                <a:cs typeface="Arial" panose="020B0604020202020204" pitchFamily="34" charset="0"/>
              </a:rPr>
              <a:t>2.5</a:t>
            </a:r>
            <a:r>
              <a:rPr lang="fr-FR" sz="1100" b="1" dirty="0">
                <a:solidFill>
                  <a:prstClr val="black"/>
                </a:solidFill>
                <a:cs typeface="Arial" panose="020B0604020202020204" pitchFamily="34" charset="0"/>
              </a:rPr>
              <a:t> de 3 </a:t>
            </a:r>
            <a:r>
              <a:rPr lang="el-GR" sz="1100" b="1" dirty="0">
                <a:solidFill>
                  <a:prstClr val="black"/>
                </a:solidFill>
              </a:rPr>
              <a:t>μ</a:t>
            </a:r>
            <a:r>
              <a:rPr lang="fr-FR" sz="1100" b="1" dirty="0">
                <a:solidFill>
                  <a:prstClr val="black"/>
                </a:solidFill>
                <a:cs typeface="Arial" panose="020B0604020202020204" pitchFamily="34" charset="0"/>
              </a:rPr>
              <a:t>g/m</a:t>
            </a:r>
            <a:r>
              <a:rPr lang="fr-FR" sz="1100" b="1" baseline="30000" dirty="0">
                <a:solidFill>
                  <a:prstClr val="black"/>
                </a:solidFill>
              </a:rPr>
              <a:t>3</a:t>
            </a:r>
            <a:r>
              <a:rPr lang="fr-FR" sz="1100" b="1" baseline="-25000" dirty="0">
                <a:solidFill>
                  <a:prstClr val="black"/>
                </a:solidFill>
              </a:rPr>
              <a:t> </a:t>
            </a:r>
            <a:r>
              <a:rPr lang="fr-FR" sz="1100" b="1" dirty="0">
                <a:solidFill>
                  <a:prstClr val="black"/>
                </a:solidFill>
              </a:rPr>
              <a:t>(retour à la normale)</a:t>
            </a:r>
            <a:endParaRPr lang="fr-FR" sz="11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3" name="Rectangle 2">
            <a:extLst>
              <a:ext uri="{FF2B5EF4-FFF2-40B4-BE49-F238E27FC236}">
                <a16:creationId xmlns:a16="http://schemas.microsoft.com/office/drawing/2014/main" id="{D589B910-35A0-4B36-B8D0-2B1C2FC3BF87}"/>
              </a:ext>
            </a:extLst>
          </p:cNvPr>
          <p:cNvSpPr/>
          <p:nvPr/>
        </p:nvSpPr>
        <p:spPr>
          <a:xfrm>
            <a:off x="1293813" y="-90488"/>
            <a:ext cx="10898187" cy="1160463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80907" name="Rectangle 2">
            <a:extLst>
              <a:ext uri="{FF2B5EF4-FFF2-40B4-BE49-F238E27FC236}">
                <a16:creationId xmlns:a16="http://schemas.microsoft.com/office/drawing/2014/main" id="{489D4B8E-F4C8-44D9-9F32-94EC29B5D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925" y="-254000"/>
            <a:ext cx="10366375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500" b="1">
                <a:solidFill>
                  <a:srgbClr val="2F5597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La pollution des grandes métropoles</a:t>
            </a:r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3FD4CB6E-C255-4130-9F3E-1862DCE29AE6}"/>
              </a:ext>
            </a:extLst>
          </p:cNvPr>
          <p:cNvSpPr/>
          <p:nvPr/>
        </p:nvSpPr>
        <p:spPr>
          <a:xfrm>
            <a:off x="-11113" y="-90488"/>
            <a:ext cx="1658938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grpSp>
        <p:nvGrpSpPr>
          <p:cNvPr id="80909" name="Groupe 63">
            <a:extLst>
              <a:ext uri="{FF2B5EF4-FFF2-40B4-BE49-F238E27FC236}">
                <a16:creationId xmlns:a16="http://schemas.microsoft.com/office/drawing/2014/main" id="{7C610C5D-BACB-42BA-8D7F-B0535B78C6A1}"/>
              </a:ext>
            </a:extLst>
          </p:cNvPr>
          <p:cNvGrpSpPr>
            <a:grpSpLocks/>
          </p:cNvGrpSpPr>
          <p:nvPr/>
        </p:nvGrpSpPr>
        <p:grpSpPr bwMode="auto">
          <a:xfrm>
            <a:off x="184150" y="1125538"/>
            <a:ext cx="1158875" cy="4846637"/>
            <a:chOff x="7302947" y="526871"/>
            <a:chExt cx="1230993" cy="5818154"/>
          </a:xfrm>
        </p:grpSpPr>
        <p:grpSp>
          <p:nvGrpSpPr>
            <p:cNvPr id="80918" name="Groupe 64">
              <a:extLst>
                <a:ext uri="{FF2B5EF4-FFF2-40B4-BE49-F238E27FC236}">
                  <a16:creationId xmlns:a16="http://schemas.microsoft.com/office/drawing/2014/main" id="{59105D56-8D4C-4069-955A-70BD66B74E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7625" y="526871"/>
              <a:ext cx="559109" cy="1363576"/>
              <a:chOff x="1705168" y="748754"/>
              <a:chExt cx="559109" cy="1363576"/>
            </a:xfrm>
          </p:grpSpPr>
          <p:grpSp>
            <p:nvGrpSpPr>
              <p:cNvPr id="80935" name="Groupe 81">
                <a:extLst>
                  <a:ext uri="{FF2B5EF4-FFF2-40B4-BE49-F238E27FC236}">
                    <a16:creationId xmlns:a16="http://schemas.microsoft.com/office/drawing/2014/main" id="{5F00BC74-6DE6-45E1-8C0E-9FE3D1B29E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05168" y="1550452"/>
                <a:ext cx="512653" cy="561878"/>
                <a:chOff x="1629081" y="1917825"/>
                <a:chExt cx="512653" cy="561878"/>
              </a:xfrm>
            </p:grpSpPr>
            <p:sp>
              <p:nvSpPr>
                <p:cNvPr id="74" name="Ellipse 73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0E3DBEEE-3510-4A43-8510-CC6C324A0EA5}"/>
                    </a:ext>
                  </a:extLst>
                </p:cNvPr>
                <p:cNvSpPr/>
                <p:nvPr/>
              </p:nvSpPr>
              <p:spPr>
                <a:xfrm>
                  <a:off x="1628406" y="1918434"/>
                  <a:ext cx="497457" cy="5621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A59CF">
                        <a:tint val="66000"/>
                        <a:satMod val="160000"/>
                      </a:srgbClr>
                    </a:gs>
                    <a:gs pos="50000">
                      <a:srgbClr val="6A59CF">
                        <a:tint val="44500"/>
                        <a:satMod val="160000"/>
                      </a:srgbClr>
                    </a:gs>
                    <a:gs pos="100000">
                      <a:srgbClr val="6A59C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n>
                  <a:solidFill>
                    <a:srgbClr val="9C5BCD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940" name="ZoneTexte 86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7140A384-23E5-4159-B8AE-05353EBEE23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6097" y="1968173"/>
                  <a:ext cx="425637" cy="3815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600" b="1">
                      <a:solidFill>
                        <a:srgbClr val="9C5BCD"/>
                      </a:solidFill>
                    </a:rPr>
                    <a:t>S</a:t>
                  </a:r>
                  <a:r>
                    <a:rPr lang="fr-FR" altLang="fr-FR" sz="1600" b="1" baseline="-25000">
                      <a:solidFill>
                        <a:srgbClr val="9C5BCD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80936" name="Groupe 82">
                <a:extLst>
                  <a:ext uri="{FF2B5EF4-FFF2-40B4-BE49-F238E27FC236}">
                    <a16:creationId xmlns:a16="http://schemas.microsoft.com/office/drawing/2014/main" id="{3E978B39-645D-4968-98D6-1C591B5905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1232" y="748754"/>
                <a:ext cx="513045" cy="527373"/>
                <a:chOff x="1675145" y="304231"/>
                <a:chExt cx="513045" cy="527373"/>
              </a:xfrm>
            </p:grpSpPr>
            <p:sp>
              <p:nvSpPr>
                <p:cNvPr id="72" name="Ellipse 71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3F3FE5E3-1D14-42DB-8F4A-507DD2E1F750}"/>
                    </a:ext>
                  </a:extLst>
                </p:cNvPr>
                <p:cNvSpPr/>
                <p:nvPr/>
              </p:nvSpPr>
              <p:spPr>
                <a:xfrm>
                  <a:off x="1625034" y="304231"/>
                  <a:ext cx="548046" cy="527883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938" name="ZoneTexte 72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38A70434-8A5D-469D-8A14-4B1E5DBB8E1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7781" y="355685"/>
                  <a:ext cx="470475" cy="381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600">
                      <a:solidFill>
                        <a:srgbClr val="BDD7EE"/>
                      </a:solidFill>
                    </a:rPr>
                    <a:t>S</a:t>
                  </a:r>
                  <a:r>
                    <a:rPr lang="fr-FR" altLang="fr-FR" sz="1600" baseline="-25000">
                      <a:solidFill>
                        <a:srgbClr val="BDD7EE"/>
                      </a:solidFill>
                    </a:rPr>
                    <a:t>1</a:t>
                  </a:r>
                </a:p>
              </p:txBody>
            </p:sp>
          </p:grpSp>
        </p:grpSp>
        <p:sp>
          <p:nvSpPr>
            <p:cNvPr id="80919" name="Rectangle 1">
              <a:extLst>
                <a:ext uri="{FF2B5EF4-FFF2-40B4-BE49-F238E27FC236}">
                  <a16:creationId xmlns:a16="http://schemas.microsoft.com/office/drawing/2014/main" id="{6905171E-8A86-4EF5-993A-1A58770A46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2947" y="1885647"/>
              <a:ext cx="1230993" cy="625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000" b="1">
                  <a:solidFill>
                    <a:srgbClr val="9C5BCD"/>
                  </a:solidFill>
                  <a:cs typeface="Arial" panose="020B0604020202020204" pitchFamily="34" charset="0"/>
                </a:rPr>
                <a:t>LES CAUSES DE LA POLLUTION ATMOSPHÉRIQUE</a:t>
              </a:r>
            </a:p>
          </p:txBody>
        </p:sp>
        <p:grpSp>
          <p:nvGrpSpPr>
            <p:cNvPr id="80920" name="Groupe 66">
              <a:extLst>
                <a:ext uri="{FF2B5EF4-FFF2-40B4-BE49-F238E27FC236}">
                  <a16:creationId xmlns:a16="http://schemas.microsoft.com/office/drawing/2014/main" id="{3A1C15FE-F717-4786-BB61-BCEF4F62D4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76148" y="2557308"/>
              <a:ext cx="513046" cy="561877"/>
              <a:chOff x="258381" y="1077342"/>
              <a:chExt cx="513046" cy="561877"/>
            </a:xfrm>
          </p:grpSpPr>
          <p:sp>
            <p:nvSpPr>
              <p:cNvPr id="68" name="Ellipse 67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AEC6DF51-3F54-40A8-A58C-006E5E8562B3}"/>
                  </a:ext>
                </a:extLst>
              </p:cNvPr>
              <p:cNvSpPr/>
              <p:nvPr/>
            </p:nvSpPr>
            <p:spPr>
              <a:xfrm>
                <a:off x="258360" y="1076493"/>
                <a:ext cx="497457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0934" name="ZoneTexte 6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8C5427D0-016C-451C-B857-6E7D3E295E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6047" y="1127948"/>
                <a:ext cx="424946" cy="381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600">
                    <a:solidFill>
                      <a:srgbClr val="BDD7EE"/>
                    </a:solidFill>
                  </a:rPr>
                  <a:t>S</a:t>
                </a:r>
                <a:r>
                  <a:rPr lang="fr-FR" altLang="fr-FR" sz="1600" baseline="-25000">
                    <a:solidFill>
                      <a:srgbClr val="BDD7EE"/>
                    </a:solidFill>
                  </a:rPr>
                  <a:t>3</a:t>
                </a:r>
              </a:p>
            </p:txBody>
          </p:sp>
        </p:grpSp>
        <p:grpSp>
          <p:nvGrpSpPr>
            <p:cNvPr id="80921" name="Groupe 67">
              <a:extLst>
                <a:ext uri="{FF2B5EF4-FFF2-40B4-BE49-F238E27FC236}">
                  <a16:creationId xmlns:a16="http://schemas.microsoft.com/office/drawing/2014/main" id="{A684B66C-D60D-4B5E-8B80-AA4E78552A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26908" y="3370118"/>
              <a:ext cx="513048" cy="561877"/>
              <a:chOff x="220715" y="1076845"/>
              <a:chExt cx="513048" cy="561877"/>
            </a:xfrm>
          </p:grpSpPr>
          <p:sp>
            <p:nvSpPr>
              <p:cNvPr id="66" name="Ellipse 65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29870656-AF29-4F9E-8B4E-1E85683FAB9E}"/>
                  </a:ext>
                </a:extLst>
              </p:cNvPr>
              <p:cNvSpPr/>
              <p:nvPr/>
            </p:nvSpPr>
            <p:spPr>
              <a:xfrm>
                <a:off x="221032" y="1076928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0932" name="ZoneTexte 66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D7B1BB06-DE9B-48EF-93DB-62A681DB61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8719" y="1128382"/>
                <a:ext cx="424946" cy="381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600">
                    <a:solidFill>
                      <a:srgbClr val="BDD7EE"/>
                    </a:solidFill>
                  </a:rPr>
                  <a:t>S</a:t>
                </a:r>
                <a:r>
                  <a:rPr lang="fr-FR" altLang="fr-FR" sz="1600" baseline="-25000">
                    <a:solidFill>
                      <a:srgbClr val="BDD7EE"/>
                    </a:solidFill>
                  </a:rPr>
                  <a:t>4</a:t>
                </a:r>
              </a:p>
            </p:txBody>
          </p:sp>
        </p:grpSp>
        <p:grpSp>
          <p:nvGrpSpPr>
            <p:cNvPr id="80922" name="Groupe 68">
              <a:extLst>
                <a:ext uri="{FF2B5EF4-FFF2-40B4-BE49-F238E27FC236}">
                  <a16:creationId xmlns:a16="http://schemas.microsoft.com/office/drawing/2014/main" id="{9AB5F46D-98D9-47FC-8268-B403242674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90377" y="4179753"/>
              <a:ext cx="513045" cy="561877"/>
              <a:chOff x="172610" y="1077516"/>
              <a:chExt cx="513045" cy="561877"/>
            </a:xfrm>
          </p:grpSpPr>
          <p:sp>
            <p:nvSpPr>
              <p:cNvPr id="64" name="Ellipse 63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E10CFFCF-94EB-4DC4-A4A4-46E9F1EFE532}"/>
                  </a:ext>
                </a:extLst>
              </p:cNvPr>
              <p:cNvSpPr/>
              <p:nvPr/>
            </p:nvSpPr>
            <p:spPr>
              <a:xfrm>
                <a:off x="172359" y="1077893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0930" name="ZoneTexte 64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CF3C6AB9-163C-480D-AF44-B9AE7966E2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0047" y="1129348"/>
                <a:ext cx="424946" cy="381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600">
                    <a:solidFill>
                      <a:srgbClr val="BDD7EE"/>
                    </a:solidFill>
                  </a:rPr>
                  <a:t>S</a:t>
                </a:r>
                <a:r>
                  <a:rPr lang="fr-FR" altLang="fr-FR" sz="1600" baseline="-25000">
                    <a:solidFill>
                      <a:srgbClr val="BDD7EE"/>
                    </a:solidFill>
                  </a:rPr>
                  <a:t>5</a:t>
                </a:r>
              </a:p>
            </p:txBody>
          </p:sp>
        </p:grpSp>
        <p:grpSp>
          <p:nvGrpSpPr>
            <p:cNvPr id="80923" name="Groupe 69">
              <a:extLst>
                <a:ext uri="{FF2B5EF4-FFF2-40B4-BE49-F238E27FC236}">
                  <a16:creationId xmlns:a16="http://schemas.microsoft.com/office/drawing/2014/main" id="{B1FD121C-8A23-43BC-AC89-F05F083944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42724" y="4981450"/>
              <a:ext cx="513046" cy="561877"/>
              <a:chOff x="124957" y="1076428"/>
              <a:chExt cx="513046" cy="561877"/>
            </a:xfrm>
          </p:grpSpPr>
          <p:sp>
            <p:nvSpPr>
              <p:cNvPr id="62" name="Ellipse 61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CF363C97-B7E3-4BFE-9FBA-C19D14703661}"/>
                  </a:ext>
                </a:extLst>
              </p:cNvPr>
              <p:cNvSpPr/>
              <p:nvPr/>
            </p:nvSpPr>
            <p:spPr>
              <a:xfrm>
                <a:off x="125143" y="1075510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0928" name="ZoneTexte 62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76B0FA94-A0F1-4CC1-8740-776A5BE3F5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2830" y="1126965"/>
                <a:ext cx="424946" cy="381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600">
                    <a:solidFill>
                      <a:srgbClr val="BDD7EE"/>
                    </a:solidFill>
                  </a:rPr>
                  <a:t>S</a:t>
                </a:r>
                <a:r>
                  <a:rPr lang="fr-FR" altLang="fr-FR" sz="1600" baseline="-25000">
                    <a:solidFill>
                      <a:srgbClr val="BDD7EE"/>
                    </a:solidFill>
                  </a:rPr>
                  <a:t>6</a:t>
                </a:r>
              </a:p>
            </p:txBody>
          </p:sp>
        </p:grpSp>
        <p:grpSp>
          <p:nvGrpSpPr>
            <p:cNvPr id="80924" name="Groupe 70">
              <a:extLst>
                <a:ext uri="{FF2B5EF4-FFF2-40B4-BE49-F238E27FC236}">
                  <a16:creationId xmlns:a16="http://schemas.microsoft.com/office/drawing/2014/main" id="{0953D36A-711F-4A98-92C3-672F42443D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5073" y="5783148"/>
              <a:ext cx="513046" cy="561877"/>
              <a:chOff x="77306" y="1077236"/>
              <a:chExt cx="513046" cy="561877"/>
            </a:xfrm>
          </p:grpSpPr>
          <p:sp>
            <p:nvSpPr>
              <p:cNvPr id="60" name="Ellipse 59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44CFB198-7ECD-4F2B-9962-ED7EDE277A45}"/>
                  </a:ext>
                </a:extLst>
              </p:cNvPr>
              <p:cNvSpPr/>
              <p:nvPr/>
            </p:nvSpPr>
            <p:spPr>
              <a:xfrm>
                <a:off x="77926" y="1076927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>
                  <a:solidFill>
                    <a:prstClr val="white"/>
                  </a:solidFill>
                </a:endParaRPr>
              </a:p>
            </p:txBody>
          </p:sp>
          <p:sp>
            <p:nvSpPr>
              <p:cNvPr id="80926" name="ZoneTexte 60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E6BE3BCA-811C-436E-93A9-D9986AD0FA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5614" y="1128381"/>
                <a:ext cx="424946" cy="381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600">
                    <a:solidFill>
                      <a:srgbClr val="BDD7EE"/>
                    </a:solidFill>
                  </a:rPr>
                  <a:t>S</a:t>
                </a:r>
                <a:r>
                  <a:rPr lang="fr-FR" altLang="fr-FR" sz="1600" baseline="-25000">
                    <a:solidFill>
                      <a:srgbClr val="BDD7EE"/>
                    </a:solidFill>
                  </a:rPr>
                  <a:t>7</a:t>
                </a:r>
              </a:p>
            </p:txBody>
          </p:sp>
        </p:grpSp>
      </p:grpSp>
      <p:pic>
        <p:nvPicPr>
          <p:cNvPr id="80910" name="Image 1">
            <a:extLst>
              <a:ext uri="{FF2B5EF4-FFF2-40B4-BE49-F238E27FC236}">
                <a16:creationId xmlns:a16="http://schemas.microsoft.com/office/drawing/2014/main" id="{F2B4B08E-CC28-4DA0-B7C8-B0128D6282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Espace réservé du numéro de diapositive 1">
            <a:extLst>
              <a:ext uri="{FF2B5EF4-FFF2-40B4-BE49-F238E27FC236}">
                <a16:creationId xmlns:a16="http://schemas.microsoft.com/office/drawing/2014/main" id="{95AE1A5C-5A21-435B-8A04-78413FF44C5D}"/>
              </a:ext>
            </a:extLst>
          </p:cNvPr>
          <p:cNvSpPr txBox="1">
            <a:spLocks/>
          </p:cNvSpPr>
          <p:nvPr/>
        </p:nvSpPr>
        <p:spPr bwMode="auto">
          <a:xfrm>
            <a:off x="11720513" y="6556375"/>
            <a:ext cx="471487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3E32A19E-22C1-4971-A984-4659B1758148}" type="slidenum">
              <a:rPr lang="fr-FR" altLang="fr-FR" sz="1400" smtClean="0">
                <a:solidFill>
                  <a:srgbClr val="4472C4">
                    <a:lumMod val="75000"/>
                  </a:srgbClr>
                </a:solidFill>
                <a:latin typeface="Calibri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42</a:t>
            </a:fld>
            <a:endParaRPr lang="fr-FR" altLang="fr-FR" sz="1050" dirty="0">
              <a:solidFill>
                <a:srgbClr val="4472C4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80912" name="Rectangle 2">
            <a:extLst>
              <a:ext uri="{FF2B5EF4-FFF2-40B4-BE49-F238E27FC236}">
                <a16:creationId xmlns:a16="http://schemas.microsoft.com/office/drawing/2014/main" id="{952CCB32-3711-4F05-8376-8E818FA64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800" y="6646863"/>
            <a:ext cx="374808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000" b="1">
                <a:solidFill>
                  <a:srgbClr val="7F7F7F"/>
                </a:solidFill>
              </a:rPr>
              <a:t>Source : Réseau de surveillance de la qualité de l'air de Montréal</a:t>
            </a:r>
          </a:p>
        </p:txBody>
      </p:sp>
      <p:sp>
        <p:nvSpPr>
          <p:cNvPr id="50" name="Rectangle 28">
            <a:extLst>
              <a:ext uri="{FF2B5EF4-FFF2-40B4-BE49-F238E27FC236}">
                <a16:creationId xmlns:a16="http://schemas.microsoft.com/office/drawing/2014/main" id="{89A21965-10FC-47AA-A704-D14C030509F3}"/>
              </a:ext>
            </a:extLst>
          </p:cNvPr>
          <p:cNvSpPr>
            <a:spLocks noChangeArrowheads="1"/>
          </p:cNvSpPr>
          <p:nvPr/>
        </p:nvSpPr>
        <p:spPr bwMode="auto">
          <a:xfrm rot="2698">
            <a:off x="2044700" y="1089025"/>
            <a:ext cx="369252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70C0"/>
                </a:solidFill>
                <a:cs typeface="Arial" panose="020B0604020202020204" pitchFamily="34" charset="0"/>
              </a:rPr>
              <a:t>Épisode de « smog » à Montréal du 11 au 14 août 2002</a:t>
            </a:r>
          </a:p>
        </p:txBody>
      </p:sp>
      <p:grpSp>
        <p:nvGrpSpPr>
          <p:cNvPr id="55" name="Groupe 72">
            <a:extLst>
              <a:ext uri="{FF2B5EF4-FFF2-40B4-BE49-F238E27FC236}">
                <a16:creationId xmlns:a16="http://schemas.microsoft.com/office/drawing/2014/main" id="{5B379968-5CE9-4052-9DAB-774AB5EE9901}"/>
              </a:ext>
            </a:extLst>
          </p:cNvPr>
          <p:cNvGrpSpPr>
            <a:grpSpLocks/>
          </p:cNvGrpSpPr>
          <p:nvPr/>
        </p:nvGrpSpPr>
        <p:grpSpPr bwMode="auto">
          <a:xfrm>
            <a:off x="5418138" y="3078163"/>
            <a:ext cx="2647950" cy="1230312"/>
            <a:chOff x="5996038" y="2990938"/>
            <a:chExt cx="4829784" cy="2205178"/>
          </a:xfrm>
        </p:grpSpPr>
        <p:sp>
          <p:nvSpPr>
            <p:cNvPr id="56" name="Ellipse 3">
              <a:extLst>
                <a:ext uri="{FF2B5EF4-FFF2-40B4-BE49-F238E27FC236}">
                  <a16:creationId xmlns:a16="http://schemas.microsoft.com/office/drawing/2014/main" id="{C4F76880-B591-43DF-9BDF-19AD33DA2F24}"/>
                </a:ext>
              </a:extLst>
            </p:cNvPr>
            <p:cNvSpPr/>
            <p:nvPr/>
          </p:nvSpPr>
          <p:spPr bwMode="auto">
            <a:xfrm>
              <a:off x="5996038" y="2990938"/>
              <a:ext cx="4829784" cy="2205178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FBD9DC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>
                <a:solidFill>
                  <a:prstClr val="white"/>
                </a:solidFill>
              </a:endParaRPr>
            </a:p>
          </p:txBody>
        </p:sp>
        <p:sp>
          <p:nvSpPr>
            <p:cNvPr id="80917" name="Rectangle 81">
              <a:extLst>
                <a:ext uri="{FF2B5EF4-FFF2-40B4-BE49-F238E27FC236}">
                  <a16:creationId xmlns:a16="http://schemas.microsoft.com/office/drawing/2014/main" id="{361E30E6-D273-4556-B461-2B3EEF427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7112" y="3091452"/>
              <a:ext cx="4312340" cy="1581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fr-FR" altLang="fr-FR" sz="1400">
                  <a:solidFill>
                    <a:srgbClr val="FF2E50"/>
                  </a:solidFill>
                  <a:cs typeface="Arial" panose="020B0604020202020204" pitchFamily="34" charset="0"/>
                </a:rPr>
                <a:t>Le smog est une </a:t>
              </a:r>
              <a:r>
                <a:rPr lang="fr-FR" altLang="fr-FR" sz="1400" b="1">
                  <a:solidFill>
                    <a:srgbClr val="FF2E50"/>
                  </a:solidFill>
                  <a:cs typeface="Arial" panose="020B0604020202020204" pitchFamily="34" charset="0"/>
                </a:rPr>
                <a:t>brume jaunâtre</a:t>
              </a:r>
              <a:r>
                <a:rPr lang="fr-FR" altLang="fr-FR" sz="1400">
                  <a:solidFill>
                    <a:srgbClr val="FF2E50"/>
                  </a:solidFill>
                  <a:cs typeface="Arial" panose="020B0604020202020204" pitchFamily="34" charset="0"/>
                </a:rPr>
                <a:t>, provenant de </a:t>
              </a:r>
              <a:r>
                <a:rPr lang="fr-FR" altLang="fr-FR" sz="1400" b="1">
                  <a:solidFill>
                    <a:srgbClr val="FF2E50"/>
                  </a:solidFill>
                  <a:cs typeface="Arial" panose="020B0604020202020204" pitchFamily="34" charset="0"/>
                </a:rPr>
                <a:t>particules fines et d’ozone</a:t>
              </a:r>
              <a:r>
                <a:rPr lang="fr-FR" altLang="fr-FR" sz="1400">
                  <a:solidFill>
                    <a:srgbClr val="FF2E50"/>
                  </a:solidFill>
                  <a:cs typeface="Arial" panose="020B0604020202020204" pitchFamily="34" charset="0"/>
                </a:rPr>
                <a:t> qui limite la visibilité dans l'atmosphère</a:t>
              </a:r>
              <a:endParaRPr lang="fr-FR" altLang="fr-FR" sz="2400">
                <a:solidFill>
                  <a:srgbClr val="FF2E5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77" name="Rectangle 28">
            <a:extLst>
              <a:ext uri="{FF2B5EF4-FFF2-40B4-BE49-F238E27FC236}">
                <a16:creationId xmlns:a16="http://schemas.microsoft.com/office/drawing/2014/main" id="{A72DE53A-8011-41DC-874B-78FF20B7A02E}"/>
              </a:ext>
            </a:extLst>
          </p:cNvPr>
          <p:cNvSpPr>
            <a:spLocks noChangeArrowheads="1"/>
          </p:cNvSpPr>
          <p:nvPr/>
        </p:nvSpPr>
        <p:spPr bwMode="auto">
          <a:xfrm rot="2698">
            <a:off x="8335963" y="1067113"/>
            <a:ext cx="27971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 dirty="0">
                <a:solidFill>
                  <a:srgbClr val="0070C0"/>
                </a:solidFill>
                <a:cs typeface="Arial" panose="020B0604020202020204" pitchFamily="34" charset="0"/>
              </a:rPr>
              <a:t>Pic de pollution à Paris du 7 au 10 juin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0" grpId="0" animBg="1"/>
      <p:bldP spid="52" grpId="0" animBg="1"/>
      <p:bldP spid="23" grpId="0" animBg="1"/>
      <p:bldP spid="50" grpId="0"/>
      <p:bldP spid="7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19FB58-775F-4086-9851-4A589483F62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2611100" y="1774825"/>
            <a:ext cx="254000" cy="254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3" name="Rectangle 2">
            <a:extLst>
              <a:ext uri="{FF2B5EF4-FFF2-40B4-BE49-F238E27FC236}">
                <a16:creationId xmlns:a16="http://schemas.microsoft.com/office/drawing/2014/main" id="{EABEC3A6-E81F-4C39-A757-FDDDBFA39857}"/>
              </a:ext>
            </a:extLst>
          </p:cNvPr>
          <p:cNvSpPr/>
          <p:nvPr/>
        </p:nvSpPr>
        <p:spPr>
          <a:xfrm>
            <a:off x="1160463" y="-61913"/>
            <a:ext cx="11049000" cy="1620838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167BB3"/>
              </a:solidFill>
              <a:cs typeface="Calibri" panose="020F0502020204030204" pitchFamily="34" charset="0"/>
            </a:endParaRPr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2F8AAEDB-EABB-4B61-9245-B9F7FFEB6795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30" name="Text Box 1027">
            <a:extLst>
              <a:ext uri="{FF2B5EF4-FFF2-40B4-BE49-F238E27FC236}">
                <a16:creationId xmlns:a16="http://schemas.microsoft.com/office/drawing/2014/main" id="{C8B953A9-4D54-44B0-BE04-479D435C6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3813" y="50800"/>
            <a:ext cx="856615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3500" b="1" dirty="0">
                <a:solidFill>
                  <a:srgbClr val="2F5597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En 2018 en France, a-t-on vendu plus de voitures diesel ou essence ?</a:t>
            </a:r>
          </a:p>
        </p:txBody>
      </p:sp>
      <p:sp>
        <p:nvSpPr>
          <p:cNvPr id="54" name="texte diazote">
            <a:extLst>
              <a:ext uri="{FF2B5EF4-FFF2-40B4-BE49-F238E27FC236}">
                <a16:creationId xmlns:a16="http://schemas.microsoft.com/office/drawing/2014/main" id="{F67D696E-1BB5-4323-A606-B5E5FD2B7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2065338"/>
            <a:ext cx="1150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Diesel</a:t>
            </a:r>
          </a:p>
        </p:txBody>
      </p:sp>
      <p:sp>
        <p:nvSpPr>
          <p:cNvPr id="55" name="texte diazote">
            <a:extLst>
              <a:ext uri="{FF2B5EF4-FFF2-40B4-BE49-F238E27FC236}">
                <a16:creationId xmlns:a16="http://schemas.microsoft.com/office/drawing/2014/main" id="{C45E3A0E-B04D-4EC1-8EDF-D0DC2AE95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6400" y="3502025"/>
            <a:ext cx="14890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Essence</a:t>
            </a:r>
          </a:p>
        </p:txBody>
      </p:sp>
      <p:pic>
        <p:nvPicPr>
          <p:cNvPr id="76816" name="Image 37">
            <a:extLst>
              <a:ext uri="{FF2B5EF4-FFF2-40B4-BE49-F238E27FC236}">
                <a16:creationId xmlns:a16="http://schemas.microsoft.com/office/drawing/2014/main" id="{0E0568CD-AE76-44E7-B525-67603EB0DF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1972">
            <a:off x="10783888" y="460375"/>
            <a:ext cx="8255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3" name="Rectangle 1">
            <a:extLst>
              <a:ext uri="{FF2B5EF4-FFF2-40B4-BE49-F238E27FC236}">
                <a16:creationId xmlns:a16="http://schemas.microsoft.com/office/drawing/2014/main" id="{2226D2C0-A093-47CE-B31D-9B9AE58F3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463" y="6545263"/>
            <a:ext cx="107267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 i="1"/>
              <a:t>Source :  </a:t>
            </a:r>
            <a:r>
              <a:rPr lang="fr-FR" altLang="fr-FR" sz="1200" i="1">
                <a:hlinkClick r:id="rId8"/>
              </a:rPr>
              <a:t>https://www.statistiques.developpement-durable.gouv.fr/donnees-sur-les-immatriculations-des-vehicules?rubrique=58&amp;dossier=1347</a:t>
            </a:r>
            <a:endParaRPr lang="fr-FR" altLang="fr-FR" sz="1200" i="1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525CCC8-E64B-4F1A-8F71-C23E4A672141}"/>
              </a:ext>
            </a:extLst>
          </p:cNvPr>
          <p:cNvGrpSpPr>
            <a:grpSpLocks/>
          </p:cNvGrpSpPr>
          <p:nvPr/>
        </p:nvGrpSpPr>
        <p:grpSpPr bwMode="auto">
          <a:xfrm>
            <a:off x="4770438" y="2706688"/>
            <a:ext cx="8472487" cy="3813175"/>
            <a:chOff x="4695825" y="2862263"/>
            <a:chExt cx="8472488" cy="3813175"/>
          </a:xfrm>
        </p:grpSpPr>
        <p:pic>
          <p:nvPicPr>
            <p:cNvPr id="82990" name="Image 2">
              <a:extLst>
                <a:ext uri="{FF2B5EF4-FFF2-40B4-BE49-F238E27FC236}">
                  <a16:creationId xmlns:a16="http://schemas.microsoft.com/office/drawing/2014/main" id="{34DD8B13-4C59-4BFD-A809-D685DE532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4" t="1625" r="11180" b="16229"/>
            <a:stretch>
              <a:fillRect/>
            </a:stretch>
          </p:blipFill>
          <p:spPr bwMode="auto">
            <a:xfrm>
              <a:off x="4695825" y="2862263"/>
              <a:ext cx="7234238" cy="381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texte diazote">
              <a:extLst>
                <a:ext uri="{FF2B5EF4-FFF2-40B4-BE49-F238E27FC236}">
                  <a16:creationId xmlns:a16="http://schemas.microsoft.com/office/drawing/2014/main" id="{BB52CA1B-F955-4D6B-A17B-0082DAADB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5062" y="4184650"/>
              <a:ext cx="4435476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fr-FR" altLang="fr-FR" sz="3200" dirty="0">
                  <a:solidFill>
                    <a:schemeClr val="accent5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824 472</a:t>
              </a:r>
              <a:endParaRPr lang="fr-FR" altLang="fr-FR" sz="1050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7" name="texte diazote">
              <a:extLst>
                <a:ext uri="{FF2B5EF4-FFF2-40B4-BE49-F238E27FC236}">
                  <a16:creationId xmlns:a16="http://schemas.microsoft.com/office/drawing/2014/main" id="{F9883B32-A067-465C-AB60-206502A505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32837" y="4919663"/>
              <a:ext cx="4435476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fr-FR" altLang="fr-FR" sz="3200" dirty="0">
                  <a:solidFill>
                    <a:schemeClr val="accent5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1 173 870</a:t>
              </a:r>
              <a:endParaRPr lang="fr-FR" altLang="fr-FR" sz="1050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grpSp>
        <p:nvGrpSpPr>
          <p:cNvPr id="78868" name="Groupe 72">
            <a:extLst>
              <a:ext uri="{FF2B5EF4-FFF2-40B4-BE49-F238E27FC236}">
                <a16:creationId xmlns:a16="http://schemas.microsoft.com/office/drawing/2014/main" id="{8888D3FB-396E-4119-86B7-53F8E5527362}"/>
              </a:ext>
            </a:extLst>
          </p:cNvPr>
          <p:cNvGrpSpPr>
            <a:grpSpLocks/>
          </p:cNvGrpSpPr>
          <p:nvPr/>
        </p:nvGrpSpPr>
        <p:grpSpPr bwMode="auto">
          <a:xfrm>
            <a:off x="4719638" y="1628775"/>
            <a:ext cx="2955925" cy="1330325"/>
            <a:chOff x="5996038" y="2990938"/>
            <a:chExt cx="4829784" cy="2205178"/>
          </a:xfrm>
        </p:grpSpPr>
        <p:sp>
          <p:nvSpPr>
            <p:cNvPr id="34" name="Ellipse 3">
              <a:extLst>
                <a:ext uri="{FF2B5EF4-FFF2-40B4-BE49-F238E27FC236}">
                  <a16:creationId xmlns:a16="http://schemas.microsoft.com/office/drawing/2014/main" id="{C4F76880-B591-43DF-9BDF-19AD33DA2F24}"/>
                </a:ext>
              </a:extLst>
            </p:cNvPr>
            <p:cNvSpPr/>
            <p:nvPr/>
          </p:nvSpPr>
          <p:spPr bwMode="auto">
            <a:xfrm>
              <a:off x="5996038" y="2990938"/>
              <a:ext cx="4829784" cy="2205178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FBD9DC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/>
            </a:p>
          </p:txBody>
        </p:sp>
        <p:sp>
          <p:nvSpPr>
            <p:cNvPr id="82989" name="Rectangle 81">
              <a:extLst>
                <a:ext uri="{FF2B5EF4-FFF2-40B4-BE49-F238E27FC236}">
                  <a16:creationId xmlns:a16="http://schemas.microsoft.com/office/drawing/2014/main" id="{EB3CCE16-A637-43B7-A911-D9FE516331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4594" y="3207944"/>
              <a:ext cx="4312340" cy="1988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fr-FR" altLang="fr-FR" sz="2100" b="1">
                  <a:solidFill>
                    <a:srgbClr val="FF2E50"/>
                  </a:solidFill>
                  <a:cs typeface="Arial" panose="020B0604020202020204" pitchFamily="34" charset="0"/>
                </a:rPr>
                <a:t>2 138 600 voitures </a:t>
              </a:r>
              <a:r>
                <a:rPr lang="fr-FR" altLang="fr-FR" sz="2100">
                  <a:solidFill>
                    <a:srgbClr val="FF2E50"/>
                  </a:solidFill>
                  <a:cs typeface="Arial" panose="020B0604020202020204" pitchFamily="34" charset="0"/>
                </a:rPr>
                <a:t>pour particuliers </a:t>
              </a:r>
              <a:r>
                <a:rPr lang="fr-FR" altLang="fr-FR" sz="2100" b="1">
                  <a:solidFill>
                    <a:srgbClr val="FF2E50"/>
                  </a:solidFill>
                  <a:cs typeface="Arial" panose="020B0604020202020204" pitchFamily="34" charset="0"/>
                </a:rPr>
                <a:t>vendues</a:t>
              </a:r>
              <a:r>
                <a:rPr lang="fr-FR" altLang="fr-FR" sz="2100">
                  <a:solidFill>
                    <a:srgbClr val="FF2E50"/>
                  </a:solidFill>
                  <a:cs typeface="Arial" panose="020B0604020202020204" pitchFamily="34" charset="0"/>
                </a:rPr>
                <a:t> en 2018 !</a:t>
              </a:r>
            </a:p>
            <a:p>
              <a:pPr algn="ctr">
                <a:buFont typeface="Arial" panose="020B0604020202020204" pitchFamily="34" charset="0"/>
                <a:buNone/>
              </a:pPr>
              <a:r>
                <a:rPr lang="fr-FR" altLang="fr-FR" sz="2400" b="1">
                  <a:solidFill>
                    <a:srgbClr val="FF2E50"/>
                  </a:solidFill>
                  <a:cs typeface="Arial" panose="020B0604020202020204" pitchFamily="34" charset="0"/>
                </a:rPr>
                <a:t> </a:t>
              </a:r>
              <a:endParaRPr lang="fr-FR" altLang="fr-FR" sz="2400">
                <a:solidFill>
                  <a:srgbClr val="FF2E5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6" name="rond rouge">
            <a:extLst>
              <a:ext uri="{FF2B5EF4-FFF2-40B4-BE49-F238E27FC236}">
                <a16:creationId xmlns:a16="http://schemas.microsoft.com/office/drawing/2014/main" id="{B30C8641-CD4E-4453-BFA2-70E19312030F}"/>
              </a:ext>
            </a:extLst>
          </p:cNvPr>
          <p:cNvSpPr/>
          <p:nvPr/>
        </p:nvSpPr>
        <p:spPr bwMode="auto">
          <a:xfrm>
            <a:off x="1889125" y="1978025"/>
            <a:ext cx="741363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1</a:t>
            </a:r>
          </a:p>
        </p:txBody>
      </p:sp>
      <p:sp>
        <p:nvSpPr>
          <p:cNvPr id="37" name="rond rouge">
            <a:extLst>
              <a:ext uri="{FF2B5EF4-FFF2-40B4-BE49-F238E27FC236}">
                <a16:creationId xmlns:a16="http://schemas.microsoft.com/office/drawing/2014/main" id="{38E5A695-E526-490A-8372-155B44199A03}"/>
              </a:ext>
            </a:extLst>
          </p:cNvPr>
          <p:cNvSpPr/>
          <p:nvPr/>
        </p:nvSpPr>
        <p:spPr bwMode="auto">
          <a:xfrm>
            <a:off x="1927225" y="3359150"/>
            <a:ext cx="742950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2</a:t>
            </a:r>
          </a:p>
        </p:txBody>
      </p:sp>
      <p:sp>
        <p:nvSpPr>
          <p:cNvPr id="82958" name="ZoneTexte 2">
            <a:extLst>
              <a:ext uri="{FF2B5EF4-FFF2-40B4-BE49-F238E27FC236}">
                <a16:creationId xmlns:a16="http://schemas.microsoft.com/office/drawing/2014/main" id="{B775A4CE-E254-4FB8-86E6-26B4E1216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11100" y="2060575"/>
            <a:ext cx="1263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fr-FR" altLang="fr-FR" sz="1800"/>
              <a:t>Diesel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fr-FR" altLang="fr-FR" sz="1800"/>
              <a:t>Essence</a:t>
            </a:r>
          </a:p>
        </p:txBody>
      </p:sp>
      <p:pic>
        <p:nvPicPr>
          <p:cNvPr id="82959" name="Image 5" descr="2">
            <a:extLst>
              <a:ext uri="{FF2B5EF4-FFF2-40B4-BE49-F238E27FC236}">
                <a16:creationId xmlns:a16="http://schemas.microsoft.com/office/drawing/2014/main" id="{F7B626CE-0E0A-4098-AC0C-E9D3AABE5F2B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7400" y="2378075"/>
            <a:ext cx="3937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75" name="Picture 35">
            <a:extLst>
              <a:ext uri="{FF2B5EF4-FFF2-40B4-BE49-F238E27FC236}">
                <a16:creationId xmlns:a16="http://schemas.microsoft.com/office/drawing/2014/main" id="{32312343-7E30-4A71-BDE4-5383CDE23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6088" y="4206875"/>
            <a:ext cx="2620963" cy="218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2961" name="Groupe 63">
            <a:extLst>
              <a:ext uri="{FF2B5EF4-FFF2-40B4-BE49-F238E27FC236}">
                <a16:creationId xmlns:a16="http://schemas.microsoft.com/office/drawing/2014/main" id="{627A5766-4E5A-47FB-B770-2C558FCEC5AD}"/>
              </a:ext>
            </a:extLst>
          </p:cNvPr>
          <p:cNvGrpSpPr>
            <a:grpSpLocks/>
          </p:cNvGrpSpPr>
          <p:nvPr/>
        </p:nvGrpSpPr>
        <p:grpSpPr bwMode="auto">
          <a:xfrm>
            <a:off x="184150" y="1125538"/>
            <a:ext cx="1158875" cy="4846637"/>
            <a:chOff x="7302947" y="526871"/>
            <a:chExt cx="1230993" cy="5818154"/>
          </a:xfrm>
        </p:grpSpPr>
        <p:grpSp>
          <p:nvGrpSpPr>
            <p:cNvPr id="82965" name="Groupe 64">
              <a:extLst>
                <a:ext uri="{FF2B5EF4-FFF2-40B4-BE49-F238E27FC236}">
                  <a16:creationId xmlns:a16="http://schemas.microsoft.com/office/drawing/2014/main" id="{C4BF2F3B-E8BE-43F8-95EA-1D1650599C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7625" y="526871"/>
              <a:ext cx="559109" cy="1363576"/>
              <a:chOff x="1705168" y="748754"/>
              <a:chExt cx="559109" cy="1363576"/>
            </a:xfrm>
          </p:grpSpPr>
          <p:grpSp>
            <p:nvGrpSpPr>
              <p:cNvPr id="82982" name="Groupe 81">
                <a:extLst>
                  <a:ext uri="{FF2B5EF4-FFF2-40B4-BE49-F238E27FC236}">
                    <a16:creationId xmlns:a16="http://schemas.microsoft.com/office/drawing/2014/main" id="{C04E2E8B-ABAE-462A-984F-E3355C841D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05168" y="1550452"/>
                <a:ext cx="512653" cy="561878"/>
                <a:chOff x="1629081" y="1917825"/>
                <a:chExt cx="512653" cy="561878"/>
              </a:xfrm>
            </p:grpSpPr>
            <p:sp>
              <p:nvSpPr>
                <p:cNvPr id="83" name="Ellipse 82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879139B8-3C07-4B3E-9C28-0A70B1346A50}"/>
                    </a:ext>
                  </a:extLst>
                </p:cNvPr>
                <p:cNvSpPr/>
                <p:nvPr/>
              </p:nvSpPr>
              <p:spPr>
                <a:xfrm>
                  <a:off x="1628406" y="1918434"/>
                  <a:ext cx="497457" cy="5621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A59CF">
                        <a:tint val="66000"/>
                        <a:satMod val="160000"/>
                      </a:srgbClr>
                    </a:gs>
                    <a:gs pos="50000">
                      <a:srgbClr val="6A59CF">
                        <a:tint val="44500"/>
                        <a:satMod val="160000"/>
                      </a:srgbClr>
                    </a:gs>
                    <a:gs pos="100000">
                      <a:srgbClr val="6A59C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n>
                  <a:solidFill>
                    <a:srgbClr val="9C5BCD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82987" name="ZoneTexte 86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716AF781-6931-4452-A8AB-010136FEFC3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6097" y="1968173"/>
                  <a:ext cx="425637" cy="3815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600" b="1">
                      <a:solidFill>
                        <a:srgbClr val="9C5BCD"/>
                      </a:solidFill>
                    </a:rPr>
                    <a:t>S</a:t>
                  </a:r>
                  <a:r>
                    <a:rPr lang="fr-FR" altLang="fr-FR" sz="1600" b="1" baseline="-25000">
                      <a:solidFill>
                        <a:srgbClr val="9C5BCD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82983" name="Groupe 82">
                <a:extLst>
                  <a:ext uri="{FF2B5EF4-FFF2-40B4-BE49-F238E27FC236}">
                    <a16:creationId xmlns:a16="http://schemas.microsoft.com/office/drawing/2014/main" id="{CBBA19EA-E95E-4823-8E4D-55EAE23872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1232" y="748754"/>
                <a:ext cx="513045" cy="527373"/>
                <a:chOff x="1675145" y="304231"/>
                <a:chExt cx="513045" cy="527373"/>
              </a:xfrm>
            </p:grpSpPr>
            <p:sp>
              <p:nvSpPr>
                <p:cNvPr id="81" name="Ellipse 80">
                  <a:hlinkClick r:id="rId13" action="ppaction://hlinksldjump"/>
                  <a:extLst>
                    <a:ext uri="{FF2B5EF4-FFF2-40B4-BE49-F238E27FC236}">
                      <a16:creationId xmlns:a16="http://schemas.microsoft.com/office/drawing/2014/main" id="{A667E42A-F2D2-45FC-994F-C5F9593183F4}"/>
                    </a:ext>
                  </a:extLst>
                </p:cNvPr>
                <p:cNvSpPr/>
                <p:nvPr/>
              </p:nvSpPr>
              <p:spPr>
                <a:xfrm>
                  <a:off x="1619976" y="304231"/>
                  <a:ext cx="553104" cy="527883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82" name="ZoneTexte 81">
                  <a:hlinkClick r:id="rId13" action="ppaction://hlinksldjump"/>
                  <a:extLst>
                    <a:ext uri="{FF2B5EF4-FFF2-40B4-BE49-F238E27FC236}">
                      <a16:creationId xmlns:a16="http://schemas.microsoft.com/office/drawing/2014/main" id="{AE4ABC3A-79BC-47A8-85C8-054F46E67F0C}"/>
                    </a:ext>
                  </a:extLst>
                </p:cNvPr>
                <p:cNvSpPr txBox="1"/>
                <p:nvPr/>
              </p:nvSpPr>
              <p:spPr>
                <a:xfrm>
                  <a:off x="1707663" y="355685"/>
                  <a:ext cx="480593" cy="381144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1</a:t>
                  </a:r>
                </a:p>
              </p:txBody>
            </p:sp>
          </p:grpSp>
        </p:grpSp>
        <p:sp>
          <p:nvSpPr>
            <p:cNvPr id="63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2947" y="1885647"/>
              <a:ext cx="1230993" cy="625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CAUSES DE LA POLLUTION ATMOSPHÉRIQUE</a:t>
              </a:r>
            </a:p>
          </p:txBody>
        </p:sp>
        <p:grpSp>
          <p:nvGrpSpPr>
            <p:cNvPr id="82967" name="Groupe 66">
              <a:extLst>
                <a:ext uri="{FF2B5EF4-FFF2-40B4-BE49-F238E27FC236}">
                  <a16:creationId xmlns:a16="http://schemas.microsoft.com/office/drawing/2014/main" id="{EB9DDCBA-E86C-4697-BB54-1479CFEDBB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76148" y="2557308"/>
              <a:ext cx="513046" cy="561877"/>
              <a:chOff x="258381" y="1077342"/>
              <a:chExt cx="513046" cy="561877"/>
            </a:xfrm>
          </p:grpSpPr>
          <p:sp>
            <p:nvSpPr>
              <p:cNvPr id="77" name="Ellipse 76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92C658EC-E517-4258-A4B8-5ED180F3559E}"/>
                  </a:ext>
                </a:extLst>
              </p:cNvPr>
              <p:cNvSpPr/>
              <p:nvPr/>
            </p:nvSpPr>
            <p:spPr>
              <a:xfrm>
                <a:off x="258360" y="1076493"/>
                <a:ext cx="497457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8" name="ZoneTexte 77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09040397-ACC1-4B09-9BBE-44CD166EBA22}"/>
                  </a:ext>
                </a:extLst>
              </p:cNvPr>
              <p:cNvSpPr txBox="1"/>
              <p:nvPr/>
            </p:nvSpPr>
            <p:spPr>
              <a:xfrm>
                <a:off x="346047" y="11279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3</a:t>
                </a:r>
              </a:p>
            </p:txBody>
          </p:sp>
        </p:grpSp>
        <p:grpSp>
          <p:nvGrpSpPr>
            <p:cNvPr id="82968" name="Groupe 67">
              <a:extLst>
                <a:ext uri="{FF2B5EF4-FFF2-40B4-BE49-F238E27FC236}">
                  <a16:creationId xmlns:a16="http://schemas.microsoft.com/office/drawing/2014/main" id="{7AD656C3-7745-4F70-AC6D-6F0FEB0B9D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26908" y="3370118"/>
              <a:ext cx="513048" cy="561877"/>
              <a:chOff x="220715" y="1076845"/>
              <a:chExt cx="513048" cy="561877"/>
            </a:xfrm>
          </p:grpSpPr>
          <p:sp>
            <p:nvSpPr>
              <p:cNvPr id="75" name="Ellipse 74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CE6876EC-22B6-4ADF-BD75-FD27A8352001}"/>
                  </a:ext>
                </a:extLst>
              </p:cNvPr>
              <p:cNvSpPr/>
              <p:nvPr/>
            </p:nvSpPr>
            <p:spPr>
              <a:xfrm>
                <a:off x="221032" y="1076928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6" name="ZoneTexte 75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DCE1E106-E7AA-40A1-9F5A-91D03AFCA3B9}"/>
                  </a:ext>
                </a:extLst>
              </p:cNvPr>
              <p:cNvSpPr txBox="1"/>
              <p:nvPr/>
            </p:nvSpPr>
            <p:spPr>
              <a:xfrm>
                <a:off x="308719" y="1128382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82969" name="Groupe 68">
              <a:extLst>
                <a:ext uri="{FF2B5EF4-FFF2-40B4-BE49-F238E27FC236}">
                  <a16:creationId xmlns:a16="http://schemas.microsoft.com/office/drawing/2014/main" id="{6B1BF605-0C54-4D3B-9427-806A1D7629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90377" y="4179753"/>
              <a:ext cx="513045" cy="561877"/>
              <a:chOff x="172610" y="1077516"/>
              <a:chExt cx="513045" cy="561877"/>
            </a:xfrm>
          </p:grpSpPr>
          <p:sp>
            <p:nvSpPr>
              <p:cNvPr id="73" name="Ellipse 72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A9D93BC0-770C-4825-ADAD-819EACE430CA}"/>
                  </a:ext>
                </a:extLst>
              </p:cNvPr>
              <p:cNvSpPr/>
              <p:nvPr/>
            </p:nvSpPr>
            <p:spPr>
              <a:xfrm>
                <a:off x="172359" y="1077893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4" name="ZoneTexte 73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F68B5E5F-D6E1-466B-AACE-AF12D4B6DF76}"/>
                  </a:ext>
                </a:extLst>
              </p:cNvPr>
              <p:cNvSpPr txBox="1"/>
              <p:nvPr/>
            </p:nvSpPr>
            <p:spPr>
              <a:xfrm>
                <a:off x="260047" y="11293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82970" name="Groupe 69">
              <a:extLst>
                <a:ext uri="{FF2B5EF4-FFF2-40B4-BE49-F238E27FC236}">
                  <a16:creationId xmlns:a16="http://schemas.microsoft.com/office/drawing/2014/main" id="{3EF4E051-ED44-4C4A-AB29-E091057D2C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42724" y="4981450"/>
              <a:ext cx="513046" cy="561877"/>
              <a:chOff x="124957" y="1076428"/>
              <a:chExt cx="513046" cy="561877"/>
            </a:xfrm>
          </p:grpSpPr>
          <p:sp>
            <p:nvSpPr>
              <p:cNvPr id="71" name="Ellipse 70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09C5E42B-BBCB-4F8D-942D-842DA965167B}"/>
                  </a:ext>
                </a:extLst>
              </p:cNvPr>
              <p:cNvSpPr/>
              <p:nvPr/>
            </p:nvSpPr>
            <p:spPr>
              <a:xfrm>
                <a:off x="125143" y="1075510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2" name="ZoneTexte 71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03DC610C-1FDC-42B0-AA75-A5E3794FEE55}"/>
                  </a:ext>
                </a:extLst>
              </p:cNvPr>
              <p:cNvSpPr txBox="1"/>
              <p:nvPr/>
            </p:nvSpPr>
            <p:spPr>
              <a:xfrm>
                <a:off x="212830" y="1126965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82971" name="Groupe 70">
              <a:extLst>
                <a:ext uri="{FF2B5EF4-FFF2-40B4-BE49-F238E27FC236}">
                  <a16:creationId xmlns:a16="http://schemas.microsoft.com/office/drawing/2014/main" id="{F6EDA613-02EA-404E-ADC8-1C76E6B4E5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5073" y="5783148"/>
              <a:ext cx="513046" cy="561877"/>
              <a:chOff x="77306" y="1077236"/>
              <a:chExt cx="513046" cy="561877"/>
            </a:xfrm>
          </p:grpSpPr>
          <p:sp>
            <p:nvSpPr>
              <p:cNvPr id="69" name="Ellipse 68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5F5AFF4B-48DD-4B27-80B7-DD4D50B4CEC0}"/>
                  </a:ext>
                </a:extLst>
              </p:cNvPr>
              <p:cNvSpPr/>
              <p:nvPr/>
            </p:nvSpPr>
            <p:spPr>
              <a:xfrm>
                <a:off x="77926" y="1076927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0" name="ZoneTexte 69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AA76AE6A-B1EE-447E-8709-7F0173AC2EE9}"/>
                  </a:ext>
                </a:extLst>
              </p:cNvPr>
              <p:cNvSpPr txBox="1"/>
              <p:nvPr/>
            </p:nvSpPr>
            <p:spPr>
              <a:xfrm>
                <a:off x="165614" y="1128381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</p:grpSp>
      <p:pic>
        <p:nvPicPr>
          <p:cNvPr id="82962" name="Image 1">
            <a:extLst>
              <a:ext uri="{FF2B5EF4-FFF2-40B4-BE49-F238E27FC236}">
                <a16:creationId xmlns:a16="http://schemas.microsoft.com/office/drawing/2014/main" id="{56631EE9-C2E4-4319-AC64-81284665124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1E8EAFB7-CC36-4461-8C12-75B802277FC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13" y="1898650"/>
            <a:ext cx="261620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Espace réservé du numéro de diapositive 1">
            <a:extLst>
              <a:ext uri="{FF2B5EF4-FFF2-40B4-BE49-F238E27FC236}">
                <a16:creationId xmlns:a16="http://schemas.microsoft.com/office/drawing/2014/main" id="{58511C62-672B-4103-845A-9A01522245BD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5EF3FED2-C9BD-4F9B-9CEE-E32EAD16FF46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43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81481E-6 L 0.40664 0.00069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788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2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8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5" grpId="1"/>
      <p:bldP spid="36" grpId="0" animBg="1"/>
      <p:bldP spid="3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Image 3">
            <a:extLst>
              <a:ext uri="{FF2B5EF4-FFF2-40B4-BE49-F238E27FC236}">
                <a16:creationId xmlns:a16="http://schemas.microsoft.com/office/drawing/2014/main" id="{32F29345-124E-4F0E-BEDF-DECABB16F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1603375"/>
            <a:ext cx="92964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ctangle 2">
            <a:extLst>
              <a:ext uri="{FF2B5EF4-FFF2-40B4-BE49-F238E27FC236}">
                <a16:creationId xmlns:a16="http://schemas.microsoft.com/office/drawing/2014/main" id="{3CC02688-32D7-49F9-8690-EEC36BD82039}"/>
              </a:ext>
            </a:extLst>
          </p:cNvPr>
          <p:cNvSpPr/>
          <p:nvPr/>
        </p:nvSpPr>
        <p:spPr>
          <a:xfrm>
            <a:off x="1370013" y="-90488"/>
            <a:ext cx="10821987" cy="1212851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40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71837114-0099-4624-B171-3A95FD24631B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81942" name="Text Box 3">
            <a:extLst>
              <a:ext uri="{FF2B5EF4-FFF2-40B4-BE49-F238E27FC236}">
                <a16:creationId xmlns:a16="http://schemas.microsoft.com/office/drawing/2014/main" id="{20CA8E1C-2151-4772-9016-DDF85A995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6538" y="28575"/>
            <a:ext cx="8007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Évolution du taux de diésélisation</a:t>
            </a:r>
          </a:p>
        </p:txBody>
      </p:sp>
      <p:grpSp>
        <p:nvGrpSpPr>
          <p:cNvPr id="85000" name="Groupe 63">
            <a:extLst>
              <a:ext uri="{FF2B5EF4-FFF2-40B4-BE49-F238E27FC236}">
                <a16:creationId xmlns:a16="http://schemas.microsoft.com/office/drawing/2014/main" id="{79394B60-59BE-4296-8C3A-257F60CE29DF}"/>
              </a:ext>
            </a:extLst>
          </p:cNvPr>
          <p:cNvGrpSpPr>
            <a:grpSpLocks/>
          </p:cNvGrpSpPr>
          <p:nvPr/>
        </p:nvGrpSpPr>
        <p:grpSpPr bwMode="auto">
          <a:xfrm>
            <a:off x="184150" y="1125538"/>
            <a:ext cx="1158875" cy="4846637"/>
            <a:chOff x="7302947" y="526871"/>
            <a:chExt cx="1230993" cy="5818154"/>
          </a:xfrm>
        </p:grpSpPr>
        <p:grpSp>
          <p:nvGrpSpPr>
            <p:cNvPr id="85006" name="Groupe 64">
              <a:extLst>
                <a:ext uri="{FF2B5EF4-FFF2-40B4-BE49-F238E27FC236}">
                  <a16:creationId xmlns:a16="http://schemas.microsoft.com/office/drawing/2014/main" id="{CFF38AFA-B6C2-42C1-9038-158B8A0B9D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47625" y="526871"/>
              <a:ext cx="559109" cy="1363576"/>
              <a:chOff x="1705168" y="748754"/>
              <a:chExt cx="559109" cy="1363576"/>
            </a:xfrm>
          </p:grpSpPr>
          <p:grpSp>
            <p:nvGrpSpPr>
              <p:cNvPr id="85023" name="Groupe 81">
                <a:extLst>
                  <a:ext uri="{FF2B5EF4-FFF2-40B4-BE49-F238E27FC236}">
                    <a16:creationId xmlns:a16="http://schemas.microsoft.com/office/drawing/2014/main" id="{F128CF0F-9681-4335-9785-75ADCF68BA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05168" y="1550452"/>
                <a:ext cx="512653" cy="561878"/>
                <a:chOff x="1629081" y="1917825"/>
                <a:chExt cx="512653" cy="561878"/>
              </a:xfrm>
            </p:grpSpPr>
            <p:sp>
              <p:nvSpPr>
                <p:cNvPr id="72" name="Ellipse 71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4F36D912-FFEB-4044-B97A-17E4F2C7AB9D}"/>
                    </a:ext>
                  </a:extLst>
                </p:cNvPr>
                <p:cNvSpPr/>
                <p:nvPr/>
              </p:nvSpPr>
              <p:spPr>
                <a:xfrm>
                  <a:off x="1628406" y="1918434"/>
                  <a:ext cx="497457" cy="5621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A59CF">
                        <a:tint val="66000"/>
                        <a:satMod val="160000"/>
                      </a:srgbClr>
                    </a:gs>
                    <a:gs pos="50000">
                      <a:srgbClr val="6A59CF">
                        <a:tint val="44500"/>
                        <a:satMod val="160000"/>
                      </a:srgbClr>
                    </a:gs>
                    <a:gs pos="100000">
                      <a:srgbClr val="6A59C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n>
                  <a:solidFill>
                    <a:srgbClr val="9C5BCD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85028" name="ZoneTexte 86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E7F5B57C-054B-4C69-BB5A-8896F3F715A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16097" y="1968173"/>
                  <a:ext cx="425637" cy="3815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600" b="1">
                      <a:solidFill>
                        <a:srgbClr val="9C5BCD"/>
                      </a:solidFill>
                    </a:rPr>
                    <a:t>S</a:t>
                  </a:r>
                  <a:r>
                    <a:rPr lang="fr-FR" altLang="fr-FR" sz="1600" b="1" baseline="-25000">
                      <a:solidFill>
                        <a:srgbClr val="9C5BCD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85024" name="Groupe 82">
                <a:extLst>
                  <a:ext uri="{FF2B5EF4-FFF2-40B4-BE49-F238E27FC236}">
                    <a16:creationId xmlns:a16="http://schemas.microsoft.com/office/drawing/2014/main" id="{8E9C5D1B-038A-43D5-B9AF-6694489EFD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1232" y="748754"/>
                <a:ext cx="513045" cy="527373"/>
                <a:chOff x="1675145" y="304231"/>
                <a:chExt cx="513045" cy="527373"/>
              </a:xfrm>
            </p:grpSpPr>
            <p:sp>
              <p:nvSpPr>
                <p:cNvPr id="70" name="Ellipse 69">
                  <a:hlinkClick r:id="rId5" action="ppaction://hlinksldjump"/>
                  <a:extLst>
                    <a:ext uri="{FF2B5EF4-FFF2-40B4-BE49-F238E27FC236}">
                      <a16:creationId xmlns:a16="http://schemas.microsoft.com/office/drawing/2014/main" id="{940E64B9-65BA-4573-B0D2-AE498C111D6F}"/>
                    </a:ext>
                  </a:extLst>
                </p:cNvPr>
                <p:cNvSpPr/>
                <p:nvPr/>
              </p:nvSpPr>
              <p:spPr>
                <a:xfrm>
                  <a:off x="1619976" y="304231"/>
                  <a:ext cx="553104" cy="527883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71" name="ZoneTexte 70">
                  <a:hlinkClick r:id="rId5" action="ppaction://hlinksldjump"/>
                  <a:extLst>
                    <a:ext uri="{FF2B5EF4-FFF2-40B4-BE49-F238E27FC236}">
                      <a16:creationId xmlns:a16="http://schemas.microsoft.com/office/drawing/2014/main" id="{81C9EC8B-0485-42F4-95D0-AA21F2E142CE}"/>
                    </a:ext>
                  </a:extLst>
                </p:cNvPr>
                <p:cNvSpPr txBox="1"/>
                <p:nvPr/>
              </p:nvSpPr>
              <p:spPr>
                <a:xfrm>
                  <a:off x="1707663" y="355685"/>
                  <a:ext cx="480593" cy="381144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1</a:t>
                  </a:r>
                </a:p>
              </p:txBody>
            </p:sp>
          </p:grpSp>
        </p:grpSp>
        <p:sp>
          <p:nvSpPr>
            <p:cNvPr id="51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2947" y="1885647"/>
              <a:ext cx="1230993" cy="625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CAUSES DE LA POLLUTION ATMOSPHÉRIQUE</a:t>
              </a:r>
            </a:p>
          </p:txBody>
        </p:sp>
        <p:grpSp>
          <p:nvGrpSpPr>
            <p:cNvPr id="85008" name="Groupe 66">
              <a:extLst>
                <a:ext uri="{FF2B5EF4-FFF2-40B4-BE49-F238E27FC236}">
                  <a16:creationId xmlns:a16="http://schemas.microsoft.com/office/drawing/2014/main" id="{086FE900-56D6-4B8C-8F42-F623322E73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76148" y="2557308"/>
              <a:ext cx="513046" cy="561877"/>
              <a:chOff x="258381" y="1077342"/>
              <a:chExt cx="513046" cy="561877"/>
            </a:xfrm>
          </p:grpSpPr>
          <p:sp>
            <p:nvSpPr>
              <p:cNvPr id="66" name="Ellipse 65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E38101BD-4AC3-4878-9D5A-3EF2436FB7A8}"/>
                  </a:ext>
                </a:extLst>
              </p:cNvPr>
              <p:cNvSpPr/>
              <p:nvPr/>
            </p:nvSpPr>
            <p:spPr>
              <a:xfrm>
                <a:off x="258360" y="1076493"/>
                <a:ext cx="497457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7" name="ZoneTexte 6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77A24E0F-AD97-4E59-A1E6-45406635490D}"/>
                  </a:ext>
                </a:extLst>
              </p:cNvPr>
              <p:cNvSpPr txBox="1"/>
              <p:nvPr/>
            </p:nvSpPr>
            <p:spPr>
              <a:xfrm>
                <a:off x="346047" y="11279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3</a:t>
                </a:r>
              </a:p>
            </p:txBody>
          </p:sp>
        </p:grpSp>
        <p:grpSp>
          <p:nvGrpSpPr>
            <p:cNvPr id="85009" name="Groupe 67">
              <a:extLst>
                <a:ext uri="{FF2B5EF4-FFF2-40B4-BE49-F238E27FC236}">
                  <a16:creationId xmlns:a16="http://schemas.microsoft.com/office/drawing/2014/main" id="{945A2C67-57C6-43EB-BC35-0B9D5E9AD7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26908" y="3370118"/>
              <a:ext cx="513048" cy="561877"/>
              <a:chOff x="220715" y="1076845"/>
              <a:chExt cx="513048" cy="561877"/>
            </a:xfrm>
          </p:grpSpPr>
          <p:sp>
            <p:nvSpPr>
              <p:cNvPr id="64" name="Ellipse 63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3B32EBD8-D048-4206-9E6C-A0277D8CC5E5}"/>
                  </a:ext>
                </a:extLst>
              </p:cNvPr>
              <p:cNvSpPr/>
              <p:nvPr/>
            </p:nvSpPr>
            <p:spPr>
              <a:xfrm>
                <a:off x="221032" y="1076928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5" name="ZoneTexte 64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CB7FE130-0B3F-45E5-99E5-23914F836D8F}"/>
                  </a:ext>
                </a:extLst>
              </p:cNvPr>
              <p:cNvSpPr txBox="1"/>
              <p:nvPr/>
            </p:nvSpPr>
            <p:spPr>
              <a:xfrm>
                <a:off x="308719" y="1128382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85010" name="Groupe 68">
              <a:extLst>
                <a:ext uri="{FF2B5EF4-FFF2-40B4-BE49-F238E27FC236}">
                  <a16:creationId xmlns:a16="http://schemas.microsoft.com/office/drawing/2014/main" id="{E0330E0F-102A-44C2-AE3A-E87417DE05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90377" y="4179753"/>
              <a:ext cx="513045" cy="561877"/>
              <a:chOff x="172610" y="1077516"/>
              <a:chExt cx="513045" cy="561877"/>
            </a:xfrm>
          </p:grpSpPr>
          <p:sp>
            <p:nvSpPr>
              <p:cNvPr id="62" name="Ellipse 61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F2FCD343-DD29-4530-B9F7-F59BA601AAC0}"/>
                  </a:ext>
                </a:extLst>
              </p:cNvPr>
              <p:cNvSpPr/>
              <p:nvPr/>
            </p:nvSpPr>
            <p:spPr>
              <a:xfrm>
                <a:off x="172359" y="1077893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3" name="ZoneTexte 62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779AB1D9-7C20-4DC0-84C8-2078B0EC17AB}"/>
                  </a:ext>
                </a:extLst>
              </p:cNvPr>
              <p:cNvSpPr txBox="1"/>
              <p:nvPr/>
            </p:nvSpPr>
            <p:spPr>
              <a:xfrm>
                <a:off x="260047" y="1129348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85011" name="Groupe 69">
              <a:extLst>
                <a:ext uri="{FF2B5EF4-FFF2-40B4-BE49-F238E27FC236}">
                  <a16:creationId xmlns:a16="http://schemas.microsoft.com/office/drawing/2014/main" id="{6CE948FD-2BE7-4463-AB0B-458E056663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42724" y="4981450"/>
              <a:ext cx="513046" cy="561877"/>
              <a:chOff x="124957" y="1076428"/>
              <a:chExt cx="513046" cy="561877"/>
            </a:xfrm>
          </p:grpSpPr>
          <p:sp>
            <p:nvSpPr>
              <p:cNvPr id="60" name="Ellipse 5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4D011A86-A306-4267-A408-F2BD26E59234}"/>
                  </a:ext>
                </a:extLst>
              </p:cNvPr>
              <p:cNvSpPr/>
              <p:nvPr/>
            </p:nvSpPr>
            <p:spPr>
              <a:xfrm>
                <a:off x="125143" y="1075510"/>
                <a:ext cx="497456" cy="56218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1" name="ZoneTexte 60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607AC09A-0890-4F85-A3F9-CC7270B70CA7}"/>
                  </a:ext>
                </a:extLst>
              </p:cNvPr>
              <p:cNvSpPr txBox="1"/>
              <p:nvPr/>
            </p:nvSpPr>
            <p:spPr>
              <a:xfrm>
                <a:off x="212830" y="1126965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85012" name="Groupe 70">
              <a:extLst>
                <a:ext uri="{FF2B5EF4-FFF2-40B4-BE49-F238E27FC236}">
                  <a16:creationId xmlns:a16="http://schemas.microsoft.com/office/drawing/2014/main" id="{B754B23F-DFCF-456A-934B-DD9C4DB209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5073" y="5783148"/>
              <a:ext cx="513046" cy="561877"/>
              <a:chOff x="77306" y="1077236"/>
              <a:chExt cx="513046" cy="561877"/>
            </a:xfrm>
          </p:grpSpPr>
          <p:sp>
            <p:nvSpPr>
              <p:cNvPr id="58" name="Ellipse 57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BCAEC337-62B2-4466-BE65-9DDA74D7F003}"/>
                  </a:ext>
                </a:extLst>
              </p:cNvPr>
              <p:cNvSpPr/>
              <p:nvPr/>
            </p:nvSpPr>
            <p:spPr>
              <a:xfrm>
                <a:off x="77926" y="1076927"/>
                <a:ext cx="497456" cy="56218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9" name="ZoneTexte 58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9ACCCD9F-6681-452D-9084-143D8431BE44}"/>
                  </a:ext>
                </a:extLst>
              </p:cNvPr>
              <p:cNvSpPr txBox="1"/>
              <p:nvPr/>
            </p:nvSpPr>
            <p:spPr>
              <a:xfrm>
                <a:off x="165614" y="1128381"/>
                <a:ext cx="424946" cy="3811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</p:grpSp>
      <p:pic>
        <p:nvPicPr>
          <p:cNvPr id="85001" name="Image 1">
            <a:extLst>
              <a:ext uri="{FF2B5EF4-FFF2-40B4-BE49-F238E27FC236}">
                <a16:creationId xmlns:a16="http://schemas.microsoft.com/office/drawing/2014/main" id="{5FE021F0-DD31-40FE-A4E0-27E9872391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Espace réservé du numéro de diapositive 1">
            <a:extLst>
              <a:ext uri="{FF2B5EF4-FFF2-40B4-BE49-F238E27FC236}">
                <a16:creationId xmlns:a16="http://schemas.microsoft.com/office/drawing/2014/main" id="{34A88060-127E-4790-8DF5-B2299F21EF8F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6A85D500-FCC5-4681-AC91-4C2F1952CB6E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44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D8B9F41-C356-4678-8A93-0474D4F13DA3}"/>
              </a:ext>
            </a:extLst>
          </p:cNvPr>
          <p:cNvGrpSpPr>
            <a:grpSpLocks/>
          </p:cNvGrpSpPr>
          <p:nvPr/>
        </p:nvGrpSpPr>
        <p:grpSpPr bwMode="auto">
          <a:xfrm>
            <a:off x="8483998" y="5254626"/>
            <a:ext cx="3238102" cy="1408296"/>
            <a:chOff x="361478" y="1472986"/>
            <a:chExt cx="4480780" cy="1189561"/>
          </a:xfrm>
        </p:grpSpPr>
        <p:sp>
          <p:nvSpPr>
            <p:cNvPr id="30" name="ZoneTexte 13">
              <a:extLst>
                <a:ext uri="{FF2B5EF4-FFF2-40B4-BE49-F238E27FC236}">
                  <a16:creationId xmlns:a16="http://schemas.microsoft.com/office/drawing/2014/main" id="{D3EE3917-C9C6-40A9-AA3C-6FFEC0F79E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478" y="1472986"/>
              <a:ext cx="4480780" cy="1189561"/>
            </a:xfrm>
            <a:custGeom>
              <a:avLst/>
              <a:gdLst>
                <a:gd name="connsiteX0" fmla="*/ 0 w 4449575"/>
                <a:gd name="connsiteY0" fmla="*/ 221342 h 1328023"/>
                <a:gd name="connsiteX1" fmla="*/ 221342 w 4449575"/>
                <a:gd name="connsiteY1" fmla="*/ 0 h 1328023"/>
                <a:gd name="connsiteX2" fmla="*/ 4228233 w 4449575"/>
                <a:gd name="connsiteY2" fmla="*/ 0 h 1328023"/>
                <a:gd name="connsiteX3" fmla="*/ 4449575 w 4449575"/>
                <a:gd name="connsiteY3" fmla="*/ 221342 h 1328023"/>
                <a:gd name="connsiteX4" fmla="*/ 4449575 w 4449575"/>
                <a:gd name="connsiteY4" fmla="*/ 1106681 h 1328023"/>
                <a:gd name="connsiteX5" fmla="*/ 4228233 w 4449575"/>
                <a:gd name="connsiteY5" fmla="*/ 1328023 h 1328023"/>
                <a:gd name="connsiteX6" fmla="*/ 221342 w 4449575"/>
                <a:gd name="connsiteY6" fmla="*/ 1328023 h 1328023"/>
                <a:gd name="connsiteX7" fmla="*/ 0 w 4449575"/>
                <a:gd name="connsiteY7" fmla="*/ 1106681 h 1328023"/>
                <a:gd name="connsiteX8" fmla="*/ 0 w 4449575"/>
                <a:gd name="connsiteY8" fmla="*/ 221342 h 1328023"/>
                <a:gd name="connsiteX0" fmla="*/ 0 w 4449575"/>
                <a:gd name="connsiteY0" fmla="*/ 294914 h 1401595"/>
                <a:gd name="connsiteX1" fmla="*/ 746859 w 4449575"/>
                <a:gd name="connsiteY1" fmla="*/ 0 h 1401595"/>
                <a:gd name="connsiteX2" fmla="*/ 4228233 w 4449575"/>
                <a:gd name="connsiteY2" fmla="*/ 73572 h 1401595"/>
                <a:gd name="connsiteX3" fmla="*/ 4449575 w 4449575"/>
                <a:gd name="connsiteY3" fmla="*/ 294914 h 1401595"/>
                <a:gd name="connsiteX4" fmla="*/ 4449575 w 4449575"/>
                <a:gd name="connsiteY4" fmla="*/ 1180253 h 1401595"/>
                <a:gd name="connsiteX5" fmla="*/ 4228233 w 4449575"/>
                <a:gd name="connsiteY5" fmla="*/ 1401595 h 1401595"/>
                <a:gd name="connsiteX6" fmla="*/ 221342 w 4449575"/>
                <a:gd name="connsiteY6" fmla="*/ 1401595 h 1401595"/>
                <a:gd name="connsiteX7" fmla="*/ 0 w 4449575"/>
                <a:gd name="connsiteY7" fmla="*/ 1180253 h 1401595"/>
                <a:gd name="connsiteX8" fmla="*/ 0 w 4449575"/>
                <a:gd name="connsiteY8" fmla="*/ 294914 h 1401595"/>
                <a:gd name="connsiteX0" fmla="*/ 31531 w 4449575"/>
                <a:gd name="connsiteY0" fmla="*/ 452569 h 1401595"/>
                <a:gd name="connsiteX1" fmla="*/ 746859 w 4449575"/>
                <a:gd name="connsiteY1" fmla="*/ 0 h 1401595"/>
                <a:gd name="connsiteX2" fmla="*/ 4228233 w 4449575"/>
                <a:gd name="connsiteY2" fmla="*/ 73572 h 1401595"/>
                <a:gd name="connsiteX3" fmla="*/ 4449575 w 4449575"/>
                <a:gd name="connsiteY3" fmla="*/ 294914 h 1401595"/>
                <a:gd name="connsiteX4" fmla="*/ 4449575 w 4449575"/>
                <a:gd name="connsiteY4" fmla="*/ 1180253 h 1401595"/>
                <a:gd name="connsiteX5" fmla="*/ 4228233 w 4449575"/>
                <a:gd name="connsiteY5" fmla="*/ 1401595 h 1401595"/>
                <a:gd name="connsiteX6" fmla="*/ 221342 w 4449575"/>
                <a:gd name="connsiteY6" fmla="*/ 1401595 h 1401595"/>
                <a:gd name="connsiteX7" fmla="*/ 0 w 4449575"/>
                <a:gd name="connsiteY7" fmla="*/ 1180253 h 1401595"/>
                <a:gd name="connsiteX8" fmla="*/ 31531 w 4449575"/>
                <a:gd name="connsiteY8" fmla="*/ 452569 h 1401595"/>
                <a:gd name="connsiteX0" fmla="*/ 31531 w 4449575"/>
                <a:gd name="connsiteY0" fmla="*/ 452569 h 1401595"/>
                <a:gd name="connsiteX1" fmla="*/ 746859 w 4449575"/>
                <a:gd name="connsiteY1" fmla="*/ 0 h 1401595"/>
                <a:gd name="connsiteX2" fmla="*/ 4228233 w 4449575"/>
                <a:gd name="connsiteY2" fmla="*/ 73572 h 1401595"/>
                <a:gd name="connsiteX3" fmla="*/ 4449575 w 4449575"/>
                <a:gd name="connsiteY3" fmla="*/ 294914 h 1401595"/>
                <a:gd name="connsiteX4" fmla="*/ 4449575 w 4449575"/>
                <a:gd name="connsiteY4" fmla="*/ 1180253 h 1401595"/>
                <a:gd name="connsiteX5" fmla="*/ 4228233 w 4449575"/>
                <a:gd name="connsiteY5" fmla="*/ 1401595 h 1401595"/>
                <a:gd name="connsiteX6" fmla="*/ 221342 w 4449575"/>
                <a:gd name="connsiteY6" fmla="*/ 1401595 h 1401595"/>
                <a:gd name="connsiteX7" fmla="*/ 0 w 4449575"/>
                <a:gd name="connsiteY7" fmla="*/ 1180253 h 1401595"/>
                <a:gd name="connsiteX8" fmla="*/ 31531 w 4449575"/>
                <a:gd name="connsiteY8" fmla="*/ 452569 h 1401595"/>
                <a:gd name="connsiteX0" fmla="*/ 0 w 4418044"/>
                <a:gd name="connsiteY0" fmla="*/ 452569 h 1401595"/>
                <a:gd name="connsiteX1" fmla="*/ 715328 w 4418044"/>
                <a:gd name="connsiteY1" fmla="*/ 0 h 1401595"/>
                <a:gd name="connsiteX2" fmla="*/ 4196702 w 4418044"/>
                <a:gd name="connsiteY2" fmla="*/ 73572 h 1401595"/>
                <a:gd name="connsiteX3" fmla="*/ 4418044 w 4418044"/>
                <a:gd name="connsiteY3" fmla="*/ 294914 h 1401595"/>
                <a:gd name="connsiteX4" fmla="*/ 4418044 w 4418044"/>
                <a:gd name="connsiteY4" fmla="*/ 1180253 h 1401595"/>
                <a:gd name="connsiteX5" fmla="*/ 4196702 w 4418044"/>
                <a:gd name="connsiteY5" fmla="*/ 1401595 h 1401595"/>
                <a:gd name="connsiteX6" fmla="*/ 189811 w 4418044"/>
                <a:gd name="connsiteY6" fmla="*/ 1401595 h 1401595"/>
                <a:gd name="connsiteX7" fmla="*/ 63062 w 4418044"/>
                <a:gd name="connsiteY7" fmla="*/ 1180253 h 1401595"/>
                <a:gd name="connsiteX8" fmla="*/ 0 w 4418044"/>
                <a:gd name="connsiteY8" fmla="*/ 452569 h 1401595"/>
                <a:gd name="connsiteX0" fmla="*/ 0 w 4418044"/>
                <a:gd name="connsiteY0" fmla="*/ 452569 h 1433126"/>
                <a:gd name="connsiteX1" fmla="*/ 715328 w 4418044"/>
                <a:gd name="connsiteY1" fmla="*/ 0 h 1433126"/>
                <a:gd name="connsiteX2" fmla="*/ 4196702 w 4418044"/>
                <a:gd name="connsiteY2" fmla="*/ 73572 h 1433126"/>
                <a:gd name="connsiteX3" fmla="*/ 4418044 w 4418044"/>
                <a:gd name="connsiteY3" fmla="*/ 294914 h 1433126"/>
                <a:gd name="connsiteX4" fmla="*/ 4418044 w 4418044"/>
                <a:gd name="connsiteY4" fmla="*/ 1180253 h 1433126"/>
                <a:gd name="connsiteX5" fmla="*/ 4196702 w 4418044"/>
                <a:gd name="connsiteY5" fmla="*/ 1401595 h 1433126"/>
                <a:gd name="connsiteX6" fmla="*/ 589204 w 4418044"/>
                <a:gd name="connsiteY6" fmla="*/ 1433126 h 1433126"/>
                <a:gd name="connsiteX7" fmla="*/ 63062 w 4418044"/>
                <a:gd name="connsiteY7" fmla="*/ 1180253 h 1433126"/>
                <a:gd name="connsiteX8" fmla="*/ 0 w 4418044"/>
                <a:gd name="connsiteY8" fmla="*/ 452569 h 1433126"/>
                <a:gd name="connsiteX0" fmla="*/ 0 w 4418044"/>
                <a:gd name="connsiteY0" fmla="*/ 452569 h 1433126"/>
                <a:gd name="connsiteX1" fmla="*/ 715328 w 4418044"/>
                <a:gd name="connsiteY1" fmla="*/ 0 h 1433126"/>
                <a:gd name="connsiteX2" fmla="*/ 4196702 w 4418044"/>
                <a:gd name="connsiteY2" fmla="*/ 73572 h 1433126"/>
                <a:gd name="connsiteX3" fmla="*/ 4418044 w 4418044"/>
                <a:gd name="connsiteY3" fmla="*/ 294914 h 1433126"/>
                <a:gd name="connsiteX4" fmla="*/ 4418044 w 4418044"/>
                <a:gd name="connsiteY4" fmla="*/ 1180253 h 1433126"/>
                <a:gd name="connsiteX5" fmla="*/ 4196702 w 4418044"/>
                <a:gd name="connsiteY5" fmla="*/ 1401595 h 1433126"/>
                <a:gd name="connsiteX6" fmla="*/ 589204 w 4418044"/>
                <a:gd name="connsiteY6" fmla="*/ 1433126 h 1433126"/>
                <a:gd name="connsiteX7" fmla="*/ 136635 w 4418044"/>
                <a:gd name="connsiteY7" fmla="*/ 1085659 h 1433126"/>
                <a:gd name="connsiteX8" fmla="*/ 0 w 4418044"/>
                <a:gd name="connsiteY8" fmla="*/ 452569 h 1433126"/>
                <a:gd name="connsiteX0" fmla="*/ 0 w 4418044"/>
                <a:gd name="connsiteY0" fmla="*/ 452569 h 1433126"/>
                <a:gd name="connsiteX1" fmla="*/ 715328 w 4418044"/>
                <a:gd name="connsiteY1" fmla="*/ 0 h 1433126"/>
                <a:gd name="connsiteX2" fmla="*/ 4196702 w 4418044"/>
                <a:gd name="connsiteY2" fmla="*/ 73572 h 1433126"/>
                <a:gd name="connsiteX3" fmla="*/ 4418044 w 4418044"/>
                <a:gd name="connsiteY3" fmla="*/ 294914 h 1433126"/>
                <a:gd name="connsiteX4" fmla="*/ 4418044 w 4418044"/>
                <a:gd name="connsiteY4" fmla="*/ 1180253 h 1433126"/>
                <a:gd name="connsiteX5" fmla="*/ 4196702 w 4418044"/>
                <a:gd name="connsiteY5" fmla="*/ 1401595 h 1433126"/>
                <a:gd name="connsiteX6" fmla="*/ 589204 w 4418044"/>
                <a:gd name="connsiteY6" fmla="*/ 1433126 h 1433126"/>
                <a:gd name="connsiteX7" fmla="*/ 136635 w 4418044"/>
                <a:gd name="connsiteY7" fmla="*/ 1085659 h 1433126"/>
                <a:gd name="connsiteX8" fmla="*/ 0 w 4418044"/>
                <a:gd name="connsiteY8" fmla="*/ 452569 h 1433126"/>
                <a:gd name="connsiteX0" fmla="*/ 0 w 4312940"/>
                <a:gd name="connsiteY0" fmla="*/ 442058 h 1433126"/>
                <a:gd name="connsiteX1" fmla="*/ 610224 w 4312940"/>
                <a:gd name="connsiteY1" fmla="*/ 0 h 1433126"/>
                <a:gd name="connsiteX2" fmla="*/ 4091598 w 4312940"/>
                <a:gd name="connsiteY2" fmla="*/ 73572 h 1433126"/>
                <a:gd name="connsiteX3" fmla="*/ 4312940 w 4312940"/>
                <a:gd name="connsiteY3" fmla="*/ 294914 h 1433126"/>
                <a:gd name="connsiteX4" fmla="*/ 4312940 w 4312940"/>
                <a:gd name="connsiteY4" fmla="*/ 1180253 h 1433126"/>
                <a:gd name="connsiteX5" fmla="*/ 4091598 w 4312940"/>
                <a:gd name="connsiteY5" fmla="*/ 1401595 h 1433126"/>
                <a:gd name="connsiteX6" fmla="*/ 484100 w 4312940"/>
                <a:gd name="connsiteY6" fmla="*/ 1433126 h 1433126"/>
                <a:gd name="connsiteX7" fmla="*/ 31531 w 4312940"/>
                <a:gd name="connsiteY7" fmla="*/ 1085659 h 1433126"/>
                <a:gd name="connsiteX8" fmla="*/ 0 w 4312940"/>
                <a:gd name="connsiteY8" fmla="*/ 442058 h 1433126"/>
                <a:gd name="connsiteX0" fmla="*/ 0 w 4312940"/>
                <a:gd name="connsiteY0" fmla="*/ 442058 h 1433126"/>
                <a:gd name="connsiteX1" fmla="*/ 610224 w 4312940"/>
                <a:gd name="connsiteY1" fmla="*/ 0 h 1433126"/>
                <a:gd name="connsiteX2" fmla="*/ 4091598 w 4312940"/>
                <a:gd name="connsiteY2" fmla="*/ 73572 h 1433126"/>
                <a:gd name="connsiteX3" fmla="*/ 4312940 w 4312940"/>
                <a:gd name="connsiteY3" fmla="*/ 294914 h 1433126"/>
                <a:gd name="connsiteX4" fmla="*/ 4312940 w 4312940"/>
                <a:gd name="connsiteY4" fmla="*/ 1180253 h 1433126"/>
                <a:gd name="connsiteX5" fmla="*/ 4091598 w 4312940"/>
                <a:gd name="connsiteY5" fmla="*/ 1401595 h 1433126"/>
                <a:gd name="connsiteX6" fmla="*/ 484100 w 4312940"/>
                <a:gd name="connsiteY6" fmla="*/ 1433126 h 1433126"/>
                <a:gd name="connsiteX7" fmla="*/ 31531 w 4312940"/>
                <a:gd name="connsiteY7" fmla="*/ 1085659 h 1433126"/>
                <a:gd name="connsiteX8" fmla="*/ 0 w 4312940"/>
                <a:gd name="connsiteY8" fmla="*/ 442058 h 1433126"/>
                <a:gd name="connsiteX0" fmla="*/ 27791 w 4340731"/>
                <a:gd name="connsiteY0" fmla="*/ 442058 h 1433126"/>
                <a:gd name="connsiteX1" fmla="*/ 638015 w 4340731"/>
                <a:gd name="connsiteY1" fmla="*/ 0 h 1433126"/>
                <a:gd name="connsiteX2" fmla="*/ 4119389 w 4340731"/>
                <a:gd name="connsiteY2" fmla="*/ 73572 h 1433126"/>
                <a:gd name="connsiteX3" fmla="*/ 4340731 w 4340731"/>
                <a:gd name="connsiteY3" fmla="*/ 294914 h 1433126"/>
                <a:gd name="connsiteX4" fmla="*/ 4340731 w 4340731"/>
                <a:gd name="connsiteY4" fmla="*/ 1180253 h 1433126"/>
                <a:gd name="connsiteX5" fmla="*/ 4119389 w 4340731"/>
                <a:gd name="connsiteY5" fmla="*/ 1401595 h 1433126"/>
                <a:gd name="connsiteX6" fmla="*/ 511891 w 4340731"/>
                <a:gd name="connsiteY6" fmla="*/ 1433126 h 1433126"/>
                <a:gd name="connsiteX7" fmla="*/ 59322 w 4340731"/>
                <a:gd name="connsiteY7" fmla="*/ 1085659 h 1433126"/>
                <a:gd name="connsiteX8" fmla="*/ 27791 w 4340731"/>
                <a:gd name="connsiteY8" fmla="*/ 442058 h 1433126"/>
                <a:gd name="connsiteX0" fmla="*/ 27791 w 4340731"/>
                <a:gd name="connsiteY0" fmla="*/ 442058 h 1433126"/>
                <a:gd name="connsiteX1" fmla="*/ 638015 w 4340731"/>
                <a:gd name="connsiteY1" fmla="*/ 0 h 1433126"/>
                <a:gd name="connsiteX2" fmla="*/ 4119389 w 4340731"/>
                <a:gd name="connsiteY2" fmla="*/ 73572 h 1433126"/>
                <a:gd name="connsiteX3" fmla="*/ 4340731 w 4340731"/>
                <a:gd name="connsiteY3" fmla="*/ 294914 h 1433126"/>
                <a:gd name="connsiteX4" fmla="*/ 4340731 w 4340731"/>
                <a:gd name="connsiteY4" fmla="*/ 1180253 h 1433126"/>
                <a:gd name="connsiteX5" fmla="*/ 4119389 w 4340731"/>
                <a:gd name="connsiteY5" fmla="*/ 1401595 h 1433126"/>
                <a:gd name="connsiteX6" fmla="*/ 511891 w 4340731"/>
                <a:gd name="connsiteY6" fmla="*/ 1433126 h 1433126"/>
                <a:gd name="connsiteX7" fmla="*/ 59322 w 4340731"/>
                <a:gd name="connsiteY7" fmla="*/ 1117191 h 1433126"/>
                <a:gd name="connsiteX8" fmla="*/ 27791 w 4340731"/>
                <a:gd name="connsiteY8" fmla="*/ 442058 h 1433126"/>
                <a:gd name="connsiteX0" fmla="*/ 41875 w 4354815"/>
                <a:gd name="connsiteY0" fmla="*/ 442058 h 1433126"/>
                <a:gd name="connsiteX1" fmla="*/ 652099 w 4354815"/>
                <a:gd name="connsiteY1" fmla="*/ 0 h 1433126"/>
                <a:gd name="connsiteX2" fmla="*/ 4133473 w 4354815"/>
                <a:gd name="connsiteY2" fmla="*/ 73572 h 1433126"/>
                <a:gd name="connsiteX3" fmla="*/ 4354815 w 4354815"/>
                <a:gd name="connsiteY3" fmla="*/ 294914 h 1433126"/>
                <a:gd name="connsiteX4" fmla="*/ 4354815 w 4354815"/>
                <a:gd name="connsiteY4" fmla="*/ 1180253 h 1433126"/>
                <a:gd name="connsiteX5" fmla="*/ 4133473 w 4354815"/>
                <a:gd name="connsiteY5" fmla="*/ 1401595 h 1433126"/>
                <a:gd name="connsiteX6" fmla="*/ 525975 w 4354815"/>
                <a:gd name="connsiteY6" fmla="*/ 1433126 h 1433126"/>
                <a:gd name="connsiteX7" fmla="*/ 73406 w 4354815"/>
                <a:gd name="connsiteY7" fmla="*/ 1117191 h 1433126"/>
                <a:gd name="connsiteX8" fmla="*/ 41875 w 4354815"/>
                <a:gd name="connsiteY8" fmla="*/ 442058 h 1433126"/>
                <a:gd name="connsiteX0" fmla="*/ 41875 w 4354815"/>
                <a:gd name="connsiteY0" fmla="*/ 463079 h 1454147"/>
                <a:gd name="connsiteX1" fmla="*/ 652099 w 4354815"/>
                <a:gd name="connsiteY1" fmla="*/ 21021 h 1454147"/>
                <a:gd name="connsiteX2" fmla="*/ 4028369 w 4354815"/>
                <a:gd name="connsiteY2" fmla="*/ 0 h 1454147"/>
                <a:gd name="connsiteX3" fmla="*/ 4354815 w 4354815"/>
                <a:gd name="connsiteY3" fmla="*/ 315935 h 1454147"/>
                <a:gd name="connsiteX4" fmla="*/ 4354815 w 4354815"/>
                <a:gd name="connsiteY4" fmla="*/ 1201274 h 1454147"/>
                <a:gd name="connsiteX5" fmla="*/ 4133473 w 4354815"/>
                <a:gd name="connsiteY5" fmla="*/ 1422616 h 1454147"/>
                <a:gd name="connsiteX6" fmla="*/ 525975 w 4354815"/>
                <a:gd name="connsiteY6" fmla="*/ 1454147 h 1454147"/>
                <a:gd name="connsiteX7" fmla="*/ 73406 w 4354815"/>
                <a:gd name="connsiteY7" fmla="*/ 1138212 h 1454147"/>
                <a:gd name="connsiteX8" fmla="*/ 41875 w 4354815"/>
                <a:gd name="connsiteY8" fmla="*/ 463079 h 1454147"/>
                <a:gd name="connsiteX0" fmla="*/ 41875 w 4354815"/>
                <a:gd name="connsiteY0" fmla="*/ 463079 h 1454147"/>
                <a:gd name="connsiteX1" fmla="*/ 652099 w 4354815"/>
                <a:gd name="connsiteY1" fmla="*/ 21021 h 1454147"/>
                <a:gd name="connsiteX2" fmla="*/ 4028369 w 4354815"/>
                <a:gd name="connsiteY2" fmla="*/ 0 h 1454147"/>
                <a:gd name="connsiteX3" fmla="*/ 4354815 w 4354815"/>
                <a:gd name="connsiteY3" fmla="*/ 315935 h 1454147"/>
                <a:gd name="connsiteX4" fmla="*/ 4354815 w 4354815"/>
                <a:gd name="connsiteY4" fmla="*/ 1201274 h 1454147"/>
                <a:gd name="connsiteX5" fmla="*/ 4133473 w 4354815"/>
                <a:gd name="connsiteY5" fmla="*/ 1422616 h 1454147"/>
                <a:gd name="connsiteX6" fmla="*/ 525975 w 4354815"/>
                <a:gd name="connsiteY6" fmla="*/ 1454147 h 1454147"/>
                <a:gd name="connsiteX7" fmla="*/ 73406 w 4354815"/>
                <a:gd name="connsiteY7" fmla="*/ 1138212 h 1454147"/>
                <a:gd name="connsiteX8" fmla="*/ 41875 w 4354815"/>
                <a:gd name="connsiteY8" fmla="*/ 463079 h 1454147"/>
                <a:gd name="connsiteX0" fmla="*/ 41875 w 4365326"/>
                <a:gd name="connsiteY0" fmla="*/ 463079 h 1454147"/>
                <a:gd name="connsiteX1" fmla="*/ 652099 w 4365326"/>
                <a:gd name="connsiteY1" fmla="*/ 21021 h 1454147"/>
                <a:gd name="connsiteX2" fmla="*/ 4028369 w 4365326"/>
                <a:gd name="connsiteY2" fmla="*/ 0 h 1454147"/>
                <a:gd name="connsiteX3" fmla="*/ 4365326 w 4365326"/>
                <a:gd name="connsiteY3" fmla="*/ 536652 h 1454147"/>
                <a:gd name="connsiteX4" fmla="*/ 4354815 w 4365326"/>
                <a:gd name="connsiteY4" fmla="*/ 1201274 h 1454147"/>
                <a:gd name="connsiteX5" fmla="*/ 4133473 w 4365326"/>
                <a:gd name="connsiteY5" fmla="*/ 1422616 h 1454147"/>
                <a:gd name="connsiteX6" fmla="*/ 525975 w 4365326"/>
                <a:gd name="connsiteY6" fmla="*/ 1454147 h 1454147"/>
                <a:gd name="connsiteX7" fmla="*/ 73406 w 4365326"/>
                <a:gd name="connsiteY7" fmla="*/ 1138212 h 1454147"/>
                <a:gd name="connsiteX8" fmla="*/ 41875 w 4365326"/>
                <a:gd name="connsiteY8" fmla="*/ 463079 h 1454147"/>
                <a:gd name="connsiteX0" fmla="*/ 41875 w 4366699"/>
                <a:gd name="connsiteY0" fmla="*/ 463079 h 1454147"/>
                <a:gd name="connsiteX1" fmla="*/ 652099 w 4366699"/>
                <a:gd name="connsiteY1" fmla="*/ 21021 h 1454147"/>
                <a:gd name="connsiteX2" fmla="*/ 4028369 w 4366699"/>
                <a:gd name="connsiteY2" fmla="*/ 0 h 1454147"/>
                <a:gd name="connsiteX3" fmla="*/ 4365326 w 4366699"/>
                <a:gd name="connsiteY3" fmla="*/ 536652 h 1454147"/>
                <a:gd name="connsiteX4" fmla="*/ 4354815 w 4366699"/>
                <a:gd name="connsiteY4" fmla="*/ 1201274 h 1454147"/>
                <a:gd name="connsiteX5" fmla="*/ 4133473 w 4366699"/>
                <a:gd name="connsiteY5" fmla="*/ 1422616 h 1454147"/>
                <a:gd name="connsiteX6" fmla="*/ 525975 w 4366699"/>
                <a:gd name="connsiteY6" fmla="*/ 1454147 h 1454147"/>
                <a:gd name="connsiteX7" fmla="*/ 73406 w 4366699"/>
                <a:gd name="connsiteY7" fmla="*/ 1138212 h 1454147"/>
                <a:gd name="connsiteX8" fmla="*/ 41875 w 4366699"/>
                <a:gd name="connsiteY8" fmla="*/ 463079 h 1454147"/>
                <a:gd name="connsiteX0" fmla="*/ 41875 w 4365922"/>
                <a:gd name="connsiteY0" fmla="*/ 494610 h 1485678"/>
                <a:gd name="connsiteX1" fmla="*/ 652099 w 4365922"/>
                <a:gd name="connsiteY1" fmla="*/ 52552 h 1485678"/>
                <a:gd name="connsiteX2" fmla="*/ 3713059 w 4365922"/>
                <a:gd name="connsiteY2" fmla="*/ 0 h 1485678"/>
                <a:gd name="connsiteX3" fmla="*/ 4365326 w 4365922"/>
                <a:gd name="connsiteY3" fmla="*/ 568183 h 1485678"/>
                <a:gd name="connsiteX4" fmla="*/ 4354815 w 4365922"/>
                <a:gd name="connsiteY4" fmla="*/ 1232805 h 1485678"/>
                <a:gd name="connsiteX5" fmla="*/ 4133473 w 4365922"/>
                <a:gd name="connsiteY5" fmla="*/ 1454147 h 1485678"/>
                <a:gd name="connsiteX6" fmla="*/ 525975 w 4365922"/>
                <a:gd name="connsiteY6" fmla="*/ 1485678 h 1485678"/>
                <a:gd name="connsiteX7" fmla="*/ 73406 w 4365922"/>
                <a:gd name="connsiteY7" fmla="*/ 1169743 h 1485678"/>
                <a:gd name="connsiteX8" fmla="*/ 41875 w 4365922"/>
                <a:gd name="connsiteY8" fmla="*/ 494610 h 1485678"/>
                <a:gd name="connsiteX0" fmla="*/ 41875 w 4365934"/>
                <a:gd name="connsiteY0" fmla="*/ 473589 h 1464657"/>
                <a:gd name="connsiteX1" fmla="*/ 652099 w 4365934"/>
                <a:gd name="connsiteY1" fmla="*/ 31531 h 1464657"/>
                <a:gd name="connsiteX2" fmla="*/ 3723569 w 4365934"/>
                <a:gd name="connsiteY2" fmla="*/ 0 h 1464657"/>
                <a:gd name="connsiteX3" fmla="*/ 4365326 w 4365934"/>
                <a:gd name="connsiteY3" fmla="*/ 547162 h 1464657"/>
                <a:gd name="connsiteX4" fmla="*/ 4354815 w 4365934"/>
                <a:gd name="connsiteY4" fmla="*/ 1211784 h 1464657"/>
                <a:gd name="connsiteX5" fmla="*/ 4133473 w 4365934"/>
                <a:gd name="connsiteY5" fmla="*/ 1433126 h 1464657"/>
                <a:gd name="connsiteX6" fmla="*/ 525975 w 4365934"/>
                <a:gd name="connsiteY6" fmla="*/ 1464657 h 1464657"/>
                <a:gd name="connsiteX7" fmla="*/ 73406 w 4365934"/>
                <a:gd name="connsiteY7" fmla="*/ 1148722 h 1464657"/>
                <a:gd name="connsiteX8" fmla="*/ 41875 w 4365934"/>
                <a:gd name="connsiteY8" fmla="*/ 473589 h 1464657"/>
                <a:gd name="connsiteX0" fmla="*/ 41875 w 4365934"/>
                <a:gd name="connsiteY0" fmla="*/ 524390 h 1515458"/>
                <a:gd name="connsiteX1" fmla="*/ 652099 w 4365934"/>
                <a:gd name="connsiteY1" fmla="*/ 82332 h 1515458"/>
                <a:gd name="connsiteX2" fmla="*/ 3723569 w 4365934"/>
                <a:gd name="connsiteY2" fmla="*/ 50801 h 1515458"/>
                <a:gd name="connsiteX3" fmla="*/ 4365326 w 4365934"/>
                <a:gd name="connsiteY3" fmla="*/ 597963 h 1515458"/>
                <a:gd name="connsiteX4" fmla="*/ 4354815 w 4365934"/>
                <a:gd name="connsiteY4" fmla="*/ 1262585 h 1515458"/>
                <a:gd name="connsiteX5" fmla="*/ 4133473 w 4365934"/>
                <a:gd name="connsiteY5" fmla="*/ 1483927 h 1515458"/>
                <a:gd name="connsiteX6" fmla="*/ 525975 w 4365934"/>
                <a:gd name="connsiteY6" fmla="*/ 1515458 h 1515458"/>
                <a:gd name="connsiteX7" fmla="*/ 73406 w 4365934"/>
                <a:gd name="connsiteY7" fmla="*/ 1199523 h 1515458"/>
                <a:gd name="connsiteX8" fmla="*/ 41875 w 4365934"/>
                <a:gd name="connsiteY8" fmla="*/ 524390 h 1515458"/>
                <a:gd name="connsiteX0" fmla="*/ 41875 w 4365934"/>
                <a:gd name="connsiteY0" fmla="*/ 553879 h 1544947"/>
                <a:gd name="connsiteX1" fmla="*/ 652099 w 4365934"/>
                <a:gd name="connsiteY1" fmla="*/ 111821 h 1544947"/>
                <a:gd name="connsiteX2" fmla="*/ 3723569 w 4365934"/>
                <a:gd name="connsiteY2" fmla="*/ 80290 h 1544947"/>
                <a:gd name="connsiteX3" fmla="*/ 4365326 w 4365934"/>
                <a:gd name="connsiteY3" fmla="*/ 627452 h 1544947"/>
                <a:gd name="connsiteX4" fmla="*/ 4354815 w 4365934"/>
                <a:gd name="connsiteY4" fmla="*/ 1292074 h 1544947"/>
                <a:gd name="connsiteX5" fmla="*/ 4133473 w 4365934"/>
                <a:gd name="connsiteY5" fmla="*/ 1513416 h 1544947"/>
                <a:gd name="connsiteX6" fmla="*/ 525975 w 4365934"/>
                <a:gd name="connsiteY6" fmla="*/ 1544947 h 1544947"/>
                <a:gd name="connsiteX7" fmla="*/ 73406 w 4365934"/>
                <a:gd name="connsiteY7" fmla="*/ 1229012 h 1544947"/>
                <a:gd name="connsiteX8" fmla="*/ 41875 w 4365934"/>
                <a:gd name="connsiteY8" fmla="*/ 553879 h 1544947"/>
                <a:gd name="connsiteX0" fmla="*/ 41875 w 4365934"/>
                <a:gd name="connsiteY0" fmla="*/ 553879 h 1544947"/>
                <a:gd name="connsiteX1" fmla="*/ 652099 w 4365934"/>
                <a:gd name="connsiteY1" fmla="*/ 111821 h 1544947"/>
                <a:gd name="connsiteX2" fmla="*/ 3723569 w 4365934"/>
                <a:gd name="connsiteY2" fmla="*/ 80290 h 1544947"/>
                <a:gd name="connsiteX3" fmla="*/ 4365326 w 4365934"/>
                <a:gd name="connsiteY3" fmla="*/ 627452 h 1544947"/>
                <a:gd name="connsiteX4" fmla="*/ 4291753 w 4365934"/>
                <a:gd name="connsiteY4" fmla="*/ 1292074 h 1544947"/>
                <a:gd name="connsiteX5" fmla="*/ 4133473 w 4365934"/>
                <a:gd name="connsiteY5" fmla="*/ 1513416 h 1544947"/>
                <a:gd name="connsiteX6" fmla="*/ 525975 w 4365934"/>
                <a:gd name="connsiteY6" fmla="*/ 1544947 h 1544947"/>
                <a:gd name="connsiteX7" fmla="*/ 73406 w 4365934"/>
                <a:gd name="connsiteY7" fmla="*/ 1229012 h 1544947"/>
                <a:gd name="connsiteX8" fmla="*/ 41875 w 4365934"/>
                <a:gd name="connsiteY8" fmla="*/ 553879 h 1544947"/>
                <a:gd name="connsiteX0" fmla="*/ 41875 w 4385061"/>
                <a:gd name="connsiteY0" fmla="*/ 553879 h 1544947"/>
                <a:gd name="connsiteX1" fmla="*/ 652099 w 4385061"/>
                <a:gd name="connsiteY1" fmla="*/ 111821 h 1544947"/>
                <a:gd name="connsiteX2" fmla="*/ 3723569 w 4385061"/>
                <a:gd name="connsiteY2" fmla="*/ 80290 h 1544947"/>
                <a:gd name="connsiteX3" fmla="*/ 4365326 w 4385061"/>
                <a:gd name="connsiteY3" fmla="*/ 627452 h 1544947"/>
                <a:gd name="connsiteX4" fmla="*/ 4291753 w 4385061"/>
                <a:gd name="connsiteY4" fmla="*/ 1292074 h 1544947"/>
                <a:gd name="connsiteX5" fmla="*/ 4133473 w 4385061"/>
                <a:gd name="connsiteY5" fmla="*/ 1513416 h 1544947"/>
                <a:gd name="connsiteX6" fmla="*/ 525975 w 4385061"/>
                <a:gd name="connsiteY6" fmla="*/ 1544947 h 1544947"/>
                <a:gd name="connsiteX7" fmla="*/ 73406 w 4385061"/>
                <a:gd name="connsiteY7" fmla="*/ 1229012 h 1544947"/>
                <a:gd name="connsiteX8" fmla="*/ 41875 w 4385061"/>
                <a:gd name="connsiteY8" fmla="*/ 553879 h 1544947"/>
                <a:gd name="connsiteX0" fmla="*/ 41875 w 4411568"/>
                <a:gd name="connsiteY0" fmla="*/ 553879 h 1544947"/>
                <a:gd name="connsiteX1" fmla="*/ 652099 w 4411568"/>
                <a:gd name="connsiteY1" fmla="*/ 111821 h 1544947"/>
                <a:gd name="connsiteX2" fmla="*/ 3723569 w 4411568"/>
                <a:gd name="connsiteY2" fmla="*/ 80290 h 1544947"/>
                <a:gd name="connsiteX3" fmla="*/ 4365326 w 4411568"/>
                <a:gd name="connsiteY3" fmla="*/ 627452 h 1544947"/>
                <a:gd name="connsiteX4" fmla="*/ 4291753 w 4411568"/>
                <a:gd name="connsiteY4" fmla="*/ 1292074 h 1544947"/>
                <a:gd name="connsiteX5" fmla="*/ 4133473 w 4411568"/>
                <a:gd name="connsiteY5" fmla="*/ 1513416 h 1544947"/>
                <a:gd name="connsiteX6" fmla="*/ 525975 w 4411568"/>
                <a:gd name="connsiteY6" fmla="*/ 1544947 h 1544947"/>
                <a:gd name="connsiteX7" fmla="*/ 73406 w 4411568"/>
                <a:gd name="connsiteY7" fmla="*/ 1229012 h 1544947"/>
                <a:gd name="connsiteX8" fmla="*/ 41875 w 4411568"/>
                <a:gd name="connsiteY8" fmla="*/ 553879 h 1544947"/>
                <a:gd name="connsiteX0" fmla="*/ 41875 w 4411568"/>
                <a:gd name="connsiteY0" fmla="*/ 553879 h 1544947"/>
                <a:gd name="connsiteX1" fmla="*/ 652099 w 4411568"/>
                <a:gd name="connsiteY1" fmla="*/ 111821 h 1544947"/>
                <a:gd name="connsiteX2" fmla="*/ 3723569 w 4411568"/>
                <a:gd name="connsiteY2" fmla="*/ 80290 h 1544947"/>
                <a:gd name="connsiteX3" fmla="*/ 4365326 w 4411568"/>
                <a:gd name="connsiteY3" fmla="*/ 627452 h 1544947"/>
                <a:gd name="connsiteX4" fmla="*/ 4291753 w 4411568"/>
                <a:gd name="connsiteY4" fmla="*/ 1292074 h 1544947"/>
                <a:gd name="connsiteX5" fmla="*/ 4133473 w 4411568"/>
                <a:gd name="connsiteY5" fmla="*/ 1513416 h 1544947"/>
                <a:gd name="connsiteX6" fmla="*/ 525975 w 4411568"/>
                <a:gd name="connsiteY6" fmla="*/ 1544947 h 1544947"/>
                <a:gd name="connsiteX7" fmla="*/ 73406 w 4411568"/>
                <a:gd name="connsiteY7" fmla="*/ 1229012 h 1544947"/>
                <a:gd name="connsiteX8" fmla="*/ 41875 w 4411568"/>
                <a:gd name="connsiteY8" fmla="*/ 553879 h 1544947"/>
                <a:gd name="connsiteX0" fmla="*/ 41875 w 4411568"/>
                <a:gd name="connsiteY0" fmla="*/ 553879 h 1544947"/>
                <a:gd name="connsiteX1" fmla="*/ 652099 w 4411568"/>
                <a:gd name="connsiteY1" fmla="*/ 111821 h 1544947"/>
                <a:gd name="connsiteX2" fmla="*/ 3723569 w 4411568"/>
                <a:gd name="connsiteY2" fmla="*/ 80290 h 1544947"/>
                <a:gd name="connsiteX3" fmla="*/ 4365326 w 4411568"/>
                <a:gd name="connsiteY3" fmla="*/ 627452 h 1544947"/>
                <a:gd name="connsiteX4" fmla="*/ 4291753 w 4411568"/>
                <a:gd name="connsiteY4" fmla="*/ 1292074 h 1544947"/>
                <a:gd name="connsiteX5" fmla="*/ 3649997 w 4411568"/>
                <a:gd name="connsiteY5" fmla="*/ 1523927 h 1544947"/>
                <a:gd name="connsiteX6" fmla="*/ 525975 w 4411568"/>
                <a:gd name="connsiteY6" fmla="*/ 1544947 h 1544947"/>
                <a:gd name="connsiteX7" fmla="*/ 73406 w 4411568"/>
                <a:gd name="connsiteY7" fmla="*/ 1229012 h 1544947"/>
                <a:gd name="connsiteX8" fmla="*/ 41875 w 4411568"/>
                <a:gd name="connsiteY8" fmla="*/ 553879 h 1544947"/>
                <a:gd name="connsiteX0" fmla="*/ 41875 w 4411568"/>
                <a:gd name="connsiteY0" fmla="*/ 553879 h 1544947"/>
                <a:gd name="connsiteX1" fmla="*/ 652099 w 4411568"/>
                <a:gd name="connsiteY1" fmla="*/ 111821 h 1544947"/>
                <a:gd name="connsiteX2" fmla="*/ 3723569 w 4411568"/>
                <a:gd name="connsiteY2" fmla="*/ 80290 h 1544947"/>
                <a:gd name="connsiteX3" fmla="*/ 4365326 w 4411568"/>
                <a:gd name="connsiteY3" fmla="*/ 627452 h 1544947"/>
                <a:gd name="connsiteX4" fmla="*/ 4291753 w 4411568"/>
                <a:gd name="connsiteY4" fmla="*/ 1292074 h 1544947"/>
                <a:gd name="connsiteX5" fmla="*/ 3649997 w 4411568"/>
                <a:gd name="connsiteY5" fmla="*/ 1523927 h 1544947"/>
                <a:gd name="connsiteX6" fmla="*/ 525975 w 4411568"/>
                <a:gd name="connsiteY6" fmla="*/ 1544947 h 1544947"/>
                <a:gd name="connsiteX7" fmla="*/ 73406 w 4411568"/>
                <a:gd name="connsiteY7" fmla="*/ 1229012 h 1544947"/>
                <a:gd name="connsiteX8" fmla="*/ 41875 w 4411568"/>
                <a:gd name="connsiteY8" fmla="*/ 553879 h 1544947"/>
                <a:gd name="connsiteX0" fmla="*/ 41875 w 4411568"/>
                <a:gd name="connsiteY0" fmla="*/ 553879 h 1594279"/>
                <a:gd name="connsiteX1" fmla="*/ 652099 w 4411568"/>
                <a:gd name="connsiteY1" fmla="*/ 111821 h 1594279"/>
                <a:gd name="connsiteX2" fmla="*/ 3723569 w 4411568"/>
                <a:gd name="connsiteY2" fmla="*/ 80290 h 1594279"/>
                <a:gd name="connsiteX3" fmla="*/ 4365326 w 4411568"/>
                <a:gd name="connsiteY3" fmla="*/ 627452 h 1594279"/>
                <a:gd name="connsiteX4" fmla="*/ 4291753 w 4411568"/>
                <a:gd name="connsiteY4" fmla="*/ 1292074 h 1594279"/>
                <a:gd name="connsiteX5" fmla="*/ 3649997 w 4411568"/>
                <a:gd name="connsiteY5" fmla="*/ 1523927 h 1594279"/>
                <a:gd name="connsiteX6" fmla="*/ 525975 w 4411568"/>
                <a:gd name="connsiteY6" fmla="*/ 1544947 h 1594279"/>
                <a:gd name="connsiteX7" fmla="*/ 73406 w 4411568"/>
                <a:gd name="connsiteY7" fmla="*/ 1229012 h 1594279"/>
                <a:gd name="connsiteX8" fmla="*/ 41875 w 4411568"/>
                <a:gd name="connsiteY8" fmla="*/ 553879 h 1594279"/>
                <a:gd name="connsiteX0" fmla="*/ 41875 w 4411568"/>
                <a:gd name="connsiteY0" fmla="*/ 553879 h 1594279"/>
                <a:gd name="connsiteX1" fmla="*/ 652099 w 4411568"/>
                <a:gd name="connsiteY1" fmla="*/ 111821 h 1594279"/>
                <a:gd name="connsiteX2" fmla="*/ 3723569 w 4411568"/>
                <a:gd name="connsiteY2" fmla="*/ 80290 h 1594279"/>
                <a:gd name="connsiteX3" fmla="*/ 4365326 w 4411568"/>
                <a:gd name="connsiteY3" fmla="*/ 627452 h 1594279"/>
                <a:gd name="connsiteX4" fmla="*/ 4291753 w 4411568"/>
                <a:gd name="connsiteY4" fmla="*/ 1292074 h 1594279"/>
                <a:gd name="connsiteX5" fmla="*/ 3649997 w 4411568"/>
                <a:gd name="connsiteY5" fmla="*/ 1523927 h 1594279"/>
                <a:gd name="connsiteX6" fmla="*/ 525975 w 4411568"/>
                <a:gd name="connsiteY6" fmla="*/ 1544947 h 1594279"/>
                <a:gd name="connsiteX7" fmla="*/ 73406 w 4411568"/>
                <a:gd name="connsiteY7" fmla="*/ 1229012 h 1594279"/>
                <a:gd name="connsiteX8" fmla="*/ 41875 w 4411568"/>
                <a:gd name="connsiteY8" fmla="*/ 553879 h 1594279"/>
                <a:gd name="connsiteX0" fmla="*/ 41875 w 4411568"/>
                <a:gd name="connsiteY0" fmla="*/ 553879 h 1594279"/>
                <a:gd name="connsiteX1" fmla="*/ 652099 w 4411568"/>
                <a:gd name="connsiteY1" fmla="*/ 111821 h 1594279"/>
                <a:gd name="connsiteX2" fmla="*/ 3723569 w 4411568"/>
                <a:gd name="connsiteY2" fmla="*/ 80290 h 1594279"/>
                <a:gd name="connsiteX3" fmla="*/ 4365326 w 4411568"/>
                <a:gd name="connsiteY3" fmla="*/ 627452 h 1594279"/>
                <a:gd name="connsiteX4" fmla="*/ 4291753 w 4411568"/>
                <a:gd name="connsiteY4" fmla="*/ 1292074 h 1594279"/>
                <a:gd name="connsiteX5" fmla="*/ 3649997 w 4411568"/>
                <a:gd name="connsiteY5" fmla="*/ 1523927 h 1594279"/>
                <a:gd name="connsiteX6" fmla="*/ 841286 w 4411568"/>
                <a:gd name="connsiteY6" fmla="*/ 1544947 h 1594279"/>
                <a:gd name="connsiteX7" fmla="*/ 73406 w 4411568"/>
                <a:gd name="connsiteY7" fmla="*/ 1229012 h 1594279"/>
                <a:gd name="connsiteX8" fmla="*/ 41875 w 4411568"/>
                <a:gd name="connsiteY8" fmla="*/ 553879 h 1594279"/>
                <a:gd name="connsiteX0" fmla="*/ 41875 w 4411568"/>
                <a:gd name="connsiteY0" fmla="*/ 553879 h 1594279"/>
                <a:gd name="connsiteX1" fmla="*/ 652099 w 4411568"/>
                <a:gd name="connsiteY1" fmla="*/ 111821 h 1594279"/>
                <a:gd name="connsiteX2" fmla="*/ 3723569 w 4411568"/>
                <a:gd name="connsiteY2" fmla="*/ 80290 h 1594279"/>
                <a:gd name="connsiteX3" fmla="*/ 4365326 w 4411568"/>
                <a:gd name="connsiteY3" fmla="*/ 627452 h 1594279"/>
                <a:gd name="connsiteX4" fmla="*/ 4291753 w 4411568"/>
                <a:gd name="connsiteY4" fmla="*/ 1292074 h 1594279"/>
                <a:gd name="connsiteX5" fmla="*/ 3649997 w 4411568"/>
                <a:gd name="connsiteY5" fmla="*/ 1523927 h 1594279"/>
                <a:gd name="connsiteX6" fmla="*/ 841286 w 4411568"/>
                <a:gd name="connsiteY6" fmla="*/ 1544947 h 1594279"/>
                <a:gd name="connsiteX7" fmla="*/ 73406 w 4411568"/>
                <a:gd name="connsiteY7" fmla="*/ 1229012 h 1594279"/>
                <a:gd name="connsiteX8" fmla="*/ 41875 w 4411568"/>
                <a:gd name="connsiteY8" fmla="*/ 553879 h 1594279"/>
                <a:gd name="connsiteX0" fmla="*/ 41875 w 4411568"/>
                <a:gd name="connsiteY0" fmla="*/ 553879 h 1561956"/>
                <a:gd name="connsiteX1" fmla="*/ 652099 w 4411568"/>
                <a:gd name="connsiteY1" fmla="*/ 111821 h 1561956"/>
                <a:gd name="connsiteX2" fmla="*/ 3723569 w 4411568"/>
                <a:gd name="connsiteY2" fmla="*/ 80290 h 1561956"/>
                <a:gd name="connsiteX3" fmla="*/ 4365326 w 4411568"/>
                <a:gd name="connsiteY3" fmla="*/ 627452 h 1561956"/>
                <a:gd name="connsiteX4" fmla="*/ 4291753 w 4411568"/>
                <a:gd name="connsiteY4" fmla="*/ 1292074 h 1561956"/>
                <a:gd name="connsiteX5" fmla="*/ 3649997 w 4411568"/>
                <a:gd name="connsiteY5" fmla="*/ 1523927 h 1561956"/>
                <a:gd name="connsiteX6" fmla="*/ 841286 w 4411568"/>
                <a:gd name="connsiteY6" fmla="*/ 1544947 h 1561956"/>
                <a:gd name="connsiteX7" fmla="*/ 73406 w 4411568"/>
                <a:gd name="connsiteY7" fmla="*/ 1229012 h 1561956"/>
                <a:gd name="connsiteX8" fmla="*/ 41875 w 4411568"/>
                <a:gd name="connsiteY8" fmla="*/ 553879 h 1561956"/>
                <a:gd name="connsiteX0" fmla="*/ 41875 w 4411568"/>
                <a:gd name="connsiteY0" fmla="*/ 553879 h 1581769"/>
                <a:gd name="connsiteX1" fmla="*/ 652099 w 4411568"/>
                <a:gd name="connsiteY1" fmla="*/ 111821 h 1581769"/>
                <a:gd name="connsiteX2" fmla="*/ 3723569 w 4411568"/>
                <a:gd name="connsiteY2" fmla="*/ 80290 h 1581769"/>
                <a:gd name="connsiteX3" fmla="*/ 4365326 w 4411568"/>
                <a:gd name="connsiteY3" fmla="*/ 627452 h 1581769"/>
                <a:gd name="connsiteX4" fmla="*/ 4291753 w 4411568"/>
                <a:gd name="connsiteY4" fmla="*/ 1292074 h 1581769"/>
                <a:gd name="connsiteX5" fmla="*/ 3649997 w 4411568"/>
                <a:gd name="connsiteY5" fmla="*/ 1523927 h 1581769"/>
                <a:gd name="connsiteX6" fmla="*/ 841286 w 4411568"/>
                <a:gd name="connsiteY6" fmla="*/ 1544947 h 1581769"/>
                <a:gd name="connsiteX7" fmla="*/ 73406 w 4411568"/>
                <a:gd name="connsiteY7" fmla="*/ 1229012 h 1581769"/>
                <a:gd name="connsiteX8" fmla="*/ 41875 w 4411568"/>
                <a:gd name="connsiteY8" fmla="*/ 553879 h 1581769"/>
                <a:gd name="connsiteX0" fmla="*/ 41875 w 4411568"/>
                <a:gd name="connsiteY0" fmla="*/ 553879 h 1581769"/>
                <a:gd name="connsiteX1" fmla="*/ 652099 w 4411568"/>
                <a:gd name="connsiteY1" fmla="*/ 111821 h 1581769"/>
                <a:gd name="connsiteX2" fmla="*/ 3723569 w 4411568"/>
                <a:gd name="connsiteY2" fmla="*/ 80290 h 1581769"/>
                <a:gd name="connsiteX3" fmla="*/ 4365326 w 4411568"/>
                <a:gd name="connsiteY3" fmla="*/ 627452 h 1581769"/>
                <a:gd name="connsiteX4" fmla="*/ 4291753 w 4411568"/>
                <a:gd name="connsiteY4" fmla="*/ 1292074 h 1581769"/>
                <a:gd name="connsiteX5" fmla="*/ 3649997 w 4411568"/>
                <a:gd name="connsiteY5" fmla="*/ 1523927 h 1581769"/>
                <a:gd name="connsiteX6" fmla="*/ 841286 w 4411568"/>
                <a:gd name="connsiteY6" fmla="*/ 1544947 h 1581769"/>
                <a:gd name="connsiteX7" fmla="*/ 73406 w 4411568"/>
                <a:gd name="connsiteY7" fmla="*/ 1229012 h 1581769"/>
                <a:gd name="connsiteX8" fmla="*/ 41875 w 4411568"/>
                <a:gd name="connsiteY8" fmla="*/ 553879 h 1581769"/>
                <a:gd name="connsiteX0" fmla="*/ 41875 w 4406963"/>
                <a:gd name="connsiteY0" fmla="*/ 553879 h 1581769"/>
                <a:gd name="connsiteX1" fmla="*/ 652099 w 4406963"/>
                <a:gd name="connsiteY1" fmla="*/ 111821 h 1581769"/>
                <a:gd name="connsiteX2" fmla="*/ 3723569 w 4406963"/>
                <a:gd name="connsiteY2" fmla="*/ 80290 h 1581769"/>
                <a:gd name="connsiteX3" fmla="*/ 4365326 w 4406963"/>
                <a:gd name="connsiteY3" fmla="*/ 627452 h 1581769"/>
                <a:gd name="connsiteX4" fmla="*/ 4281243 w 4406963"/>
                <a:gd name="connsiteY4" fmla="*/ 1250033 h 1581769"/>
                <a:gd name="connsiteX5" fmla="*/ 3649997 w 4406963"/>
                <a:gd name="connsiteY5" fmla="*/ 1523927 h 1581769"/>
                <a:gd name="connsiteX6" fmla="*/ 841286 w 4406963"/>
                <a:gd name="connsiteY6" fmla="*/ 1544947 h 1581769"/>
                <a:gd name="connsiteX7" fmla="*/ 73406 w 4406963"/>
                <a:gd name="connsiteY7" fmla="*/ 1229012 h 1581769"/>
                <a:gd name="connsiteX8" fmla="*/ 41875 w 4406963"/>
                <a:gd name="connsiteY8" fmla="*/ 553879 h 1581769"/>
                <a:gd name="connsiteX0" fmla="*/ 30475 w 4395563"/>
                <a:gd name="connsiteY0" fmla="*/ 553879 h 1581769"/>
                <a:gd name="connsiteX1" fmla="*/ 640699 w 4395563"/>
                <a:gd name="connsiteY1" fmla="*/ 111821 h 1581769"/>
                <a:gd name="connsiteX2" fmla="*/ 3712169 w 4395563"/>
                <a:gd name="connsiteY2" fmla="*/ 80290 h 1581769"/>
                <a:gd name="connsiteX3" fmla="*/ 4353926 w 4395563"/>
                <a:gd name="connsiteY3" fmla="*/ 627452 h 1581769"/>
                <a:gd name="connsiteX4" fmla="*/ 4269843 w 4395563"/>
                <a:gd name="connsiteY4" fmla="*/ 1250033 h 1581769"/>
                <a:gd name="connsiteX5" fmla="*/ 3638597 w 4395563"/>
                <a:gd name="connsiteY5" fmla="*/ 1523927 h 1581769"/>
                <a:gd name="connsiteX6" fmla="*/ 829886 w 4395563"/>
                <a:gd name="connsiteY6" fmla="*/ 1544947 h 1581769"/>
                <a:gd name="connsiteX7" fmla="*/ 104048 w 4395563"/>
                <a:gd name="connsiteY7" fmla="*/ 1144929 h 1581769"/>
                <a:gd name="connsiteX8" fmla="*/ 30475 w 4395563"/>
                <a:gd name="connsiteY8" fmla="*/ 553879 h 1581769"/>
                <a:gd name="connsiteX0" fmla="*/ 51571 w 4416659"/>
                <a:gd name="connsiteY0" fmla="*/ 553879 h 1581769"/>
                <a:gd name="connsiteX1" fmla="*/ 661795 w 4416659"/>
                <a:gd name="connsiteY1" fmla="*/ 111821 h 1581769"/>
                <a:gd name="connsiteX2" fmla="*/ 3733265 w 4416659"/>
                <a:gd name="connsiteY2" fmla="*/ 80290 h 1581769"/>
                <a:gd name="connsiteX3" fmla="*/ 4375022 w 4416659"/>
                <a:gd name="connsiteY3" fmla="*/ 627452 h 1581769"/>
                <a:gd name="connsiteX4" fmla="*/ 4290939 w 4416659"/>
                <a:gd name="connsiteY4" fmla="*/ 1250033 h 1581769"/>
                <a:gd name="connsiteX5" fmla="*/ 3659693 w 4416659"/>
                <a:gd name="connsiteY5" fmla="*/ 1523927 h 1581769"/>
                <a:gd name="connsiteX6" fmla="*/ 850982 w 4416659"/>
                <a:gd name="connsiteY6" fmla="*/ 1544947 h 1581769"/>
                <a:gd name="connsiteX7" fmla="*/ 125144 w 4416659"/>
                <a:gd name="connsiteY7" fmla="*/ 1144929 h 1581769"/>
                <a:gd name="connsiteX8" fmla="*/ 51571 w 4416659"/>
                <a:gd name="connsiteY8" fmla="*/ 553879 h 1581769"/>
                <a:gd name="connsiteX0" fmla="*/ 51571 w 4416659"/>
                <a:gd name="connsiteY0" fmla="*/ 553879 h 1581769"/>
                <a:gd name="connsiteX1" fmla="*/ 661795 w 4416659"/>
                <a:gd name="connsiteY1" fmla="*/ 111821 h 1581769"/>
                <a:gd name="connsiteX2" fmla="*/ 3733265 w 4416659"/>
                <a:gd name="connsiteY2" fmla="*/ 80290 h 1581769"/>
                <a:gd name="connsiteX3" fmla="*/ 4375022 w 4416659"/>
                <a:gd name="connsiteY3" fmla="*/ 627452 h 1581769"/>
                <a:gd name="connsiteX4" fmla="*/ 4290939 w 4416659"/>
                <a:gd name="connsiteY4" fmla="*/ 1250033 h 1581769"/>
                <a:gd name="connsiteX5" fmla="*/ 3659693 w 4416659"/>
                <a:gd name="connsiteY5" fmla="*/ 1523927 h 1581769"/>
                <a:gd name="connsiteX6" fmla="*/ 850982 w 4416659"/>
                <a:gd name="connsiteY6" fmla="*/ 1544947 h 1581769"/>
                <a:gd name="connsiteX7" fmla="*/ 125144 w 4416659"/>
                <a:gd name="connsiteY7" fmla="*/ 1144929 h 1581769"/>
                <a:gd name="connsiteX8" fmla="*/ 51571 w 4416659"/>
                <a:gd name="connsiteY8" fmla="*/ 553879 h 1581769"/>
                <a:gd name="connsiteX0" fmla="*/ 37023 w 4402111"/>
                <a:gd name="connsiteY0" fmla="*/ 553879 h 1581769"/>
                <a:gd name="connsiteX1" fmla="*/ 647247 w 4402111"/>
                <a:gd name="connsiteY1" fmla="*/ 111821 h 1581769"/>
                <a:gd name="connsiteX2" fmla="*/ 3718717 w 4402111"/>
                <a:gd name="connsiteY2" fmla="*/ 80290 h 1581769"/>
                <a:gd name="connsiteX3" fmla="*/ 4360474 w 4402111"/>
                <a:gd name="connsiteY3" fmla="*/ 627452 h 1581769"/>
                <a:gd name="connsiteX4" fmla="*/ 4276391 w 4402111"/>
                <a:gd name="connsiteY4" fmla="*/ 1250033 h 1581769"/>
                <a:gd name="connsiteX5" fmla="*/ 3645145 w 4402111"/>
                <a:gd name="connsiteY5" fmla="*/ 1523927 h 1581769"/>
                <a:gd name="connsiteX6" fmla="*/ 836434 w 4402111"/>
                <a:gd name="connsiteY6" fmla="*/ 1544947 h 1581769"/>
                <a:gd name="connsiteX7" fmla="*/ 110596 w 4402111"/>
                <a:gd name="connsiteY7" fmla="*/ 1144929 h 1581769"/>
                <a:gd name="connsiteX8" fmla="*/ 37023 w 4402111"/>
                <a:gd name="connsiteY8" fmla="*/ 553879 h 1581769"/>
                <a:gd name="connsiteX0" fmla="*/ 37023 w 4402111"/>
                <a:gd name="connsiteY0" fmla="*/ 591783 h 1619673"/>
                <a:gd name="connsiteX1" fmla="*/ 699798 w 4402111"/>
                <a:gd name="connsiteY1" fmla="*/ 76153 h 1619673"/>
                <a:gd name="connsiteX2" fmla="*/ 3718717 w 4402111"/>
                <a:gd name="connsiteY2" fmla="*/ 118194 h 1619673"/>
                <a:gd name="connsiteX3" fmla="*/ 4360474 w 4402111"/>
                <a:gd name="connsiteY3" fmla="*/ 665356 h 1619673"/>
                <a:gd name="connsiteX4" fmla="*/ 4276391 w 4402111"/>
                <a:gd name="connsiteY4" fmla="*/ 1287937 h 1619673"/>
                <a:gd name="connsiteX5" fmla="*/ 3645145 w 4402111"/>
                <a:gd name="connsiteY5" fmla="*/ 1561831 h 1619673"/>
                <a:gd name="connsiteX6" fmla="*/ 836434 w 4402111"/>
                <a:gd name="connsiteY6" fmla="*/ 1582851 h 1619673"/>
                <a:gd name="connsiteX7" fmla="*/ 110596 w 4402111"/>
                <a:gd name="connsiteY7" fmla="*/ 1182833 h 1619673"/>
                <a:gd name="connsiteX8" fmla="*/ 37023 w 4402111"/>
                <a:gd name="connsiteY8" fmla="*/ 591783 h 1619673"/>
                <a:gd name="connsiteX0" fmla="*/ 37023 w 4402111"/>
                <a:gd name="connsiteY0" fmla="*/ 591783 h 1643826"/>
                <a:gd name="connsiteX1" fmla="*/ 699798 w 4402111"/>
                <a:gd name="connsiteY1" fmla="*/ 76153 h 1643826"/>
                <a:gd name="connsiteX2" fmla="*/ 3718717 w 4402111"/>
                <a:gd name="connsiteY2" fmla="*/ 118194 h 1643826"/>
                <a:gd name="connsiteX3" fmla="*/ 4360474 w 4402111"/>
                <a:gd name="connsiteY3" fmla="*/ 665356 h 1643826"/>
                <a:gd name="connsiteX4" fmla="*/ 4276391 w 4402111"/>
                <a:gd name="connsiteY4" fmla="*/ 1287937 h 1643826"/>
                <a:gd name="connsiteX5" fmla="*/ 3645145 w 4402111"/>
                <a:gd name="connsiteY5" fmla="*/ 1561831 h 1643826"/>
                <a:gd name="connsiteX6" fmla="*/ 836434 w 4402111"/>
                <a:gd name="connsiteY6" fmla="*/ 1582851 h 1643826"/>
                <a:gd name="connsiteX7" fmla="*/ 110596 w 4402111"/>
                <a:gd name="connsiteY7" fmla="*/ 1182833 h 1643826"/>
                <a:gd name="connsiteX8" fmla="*/ 37023 w 4402111"/>
                <a:gd name="connsiteY8" fmla="*/ 591783 h 1643826"/>
                <a:gd name="connsiteX0" fmla="*/ 37023 w 4402111"/>
                <a:gd name="connsiteY0" fmla="*/ 591783 h 1659366"/>
                <a:gd name="connsiteX1" fmla="*/ 699798 w 4402111"/>
                <a:gd name="connsiteY1" fmla="*/ 76153 h 1659366"/>
                <a:gd name="connsiteX2" fmla="*/ 3718717 w 4402111"/>
                <a:gd name="connsiteY2" fmla="*/ 118194 h 1659366"/>
                <a:gd name="connsiteX3" fmla="*/ 4360474 w 4402111"/>
                <a:gd name="connsiteY3" fmla="*/ 665356 h 1659366"/>
                <a:gd name="connsiteX4" fmla="*/ 4276391 w 4402111"/>
                <a:gd name="connsiteY4" fmla="*/ 1287937 h 1659366"/>
                <a:gd name="connsiteX5" fmla="*/ 3624124 w 4402111"/>
                <a:gd name="connsiteY5" fmla="*/ 1597135 h 1659366"/>
                <a:gd name="connsiteX6" fmla="*/ 836434 w 4402111"/>
                <a:gd name="connsiteY6" fmla="*/ 1582851 h 1659366"/>
                <a:gd name="connsiteX7" fmla="*/ 110596 w 4402111"/>
                <a:gd name="connsiteY7" fmla="*/ 1182833 h 1659366"/>
                <a:gd name="connsiteX8" fmla="*/ 37023 w 4402111"/>
                <a:gd name="connsiteY8" fmla="*/ 591783 h 1659366"/>
                <a:gd name="connsiteX0" fmla="*/ 37023 w 4402111"/>
                <a:gd name="connsiteY0" fmla="*/ 591783 h 1659366"/>
                <a:gd name="connsiteX1" fmla="*/ 699798 w 4402111"/>
                <a:gd name="connsiteY1" fmla="*/ 76153 h 1659366"/>
                <a:gd name="connsiteX2" fmla="*/ 3718717 w 4402111"/>
                <a:gd name="connsiteY2" fmla="*/ 118194 h 1659366"/>
                <a:gd name="connsiteX3" fmla="*/ 4360474 w 4402111"/>
                <a:gd name="connsiteY3" fmla="*/ 665356 h 1659366"/>
                <a:gd name="connsiteX4" fmla="*/ 4276391 w 4402111"/>
                <a:gd name="connsiteY4" fmla="*/ 1287937 h 1659366"/>
                <a:gd name="connsiteX5" fmla="*/ 3624124 w 4402111"/>
                <a:gd name="connsiteY5" fmla="*/ 1597135 h 1659366"/>
                <a:gd name="connsiteX6" fmla="*/ 836434 w 4402111"/>
                <a:gd name="connsiteY6" fmla="*/ 1582851 h 1659366"/>
                <a:gd name="connsiteX7" fmla="*/ 110596 w 4402111"/>
                <a:gd name="connsiteY7" fmla="*/ 1182833 h 1659366"/>
                <a:gd name="connsiteX8" fmla="*/ 37023 w 4402111"/>
                <a:gd name="connsiteY8" fmla="*/ 591783 h 1659366"/>
                <a:gd name="connsiteX0" fmla="*/ 37023 w 4397825"/>
                <a:gd name="connsiteY0" fmla="*/ 591783 h 1659366"/>
                <a:gd name="connsiteX1" fmla="*/ 699798 w 4397825"/>
                <a:gd name="connsiteY1" fmla="*/ 76153 h 1659366"/>
                <a:gd name="connsiteX2" fmla="*/ 3718717 w 4397825"/>
                <a:gd name="connsiteY2" fmla="*/ 118194 h 1659366"/>
                <a:gd name="connsiteX3" fmla="*/ 4360474 w 4397825"/>
                <a:gd name="connsiteY3" fmla="*/ 665356 h 1659366"/>
                <a:gd name="connsiteX4" fmla="*/ 4276391 w 4397825"/>
                <a:gd name="connsiteY4" fmla="*/ 1287937 h 1659366"/>
                <a:gd name="connsiteX5" fmla="*/ 3624124 w 4397825"/>
                <a:gd name="connsiteY5" fmla="*/ 1597135 h 1659366"/>
                <a:gd name="connsiteX6" fmla="*/ 836434 w 4397825"/>
                <a:gd name="connsiteY6" fmla="*/ 1582851 h 1659366"/>
                <a:gd name="connsiteX7" fmla="*/ 110596 w 4397825"/>
                <a:gd name="connsiteY7" fmla="*/ 1182833 h 1659366"/>
                <a:gd name="connsiteX8" fmla="*/ 37023 w 4397825"/>
                <a:gd name="connsiteY8" fmla="*/ 591783 h 1659366"/>
                <a:gd name="connsiteX0" fmla="*/ 37023 w 4397825"/>
                <a:gd name="connsiteY0" fmla="*/ 591783 h 1659366"/>
                <a:gd name="connsiteX1" fmla="*/ 699798 w 4397825"/>
                <a:gd name="connsiteY1" fmla="*/ 76153 h 1659366"/>
                <a:gd name="connsiteX2" fmla="*/ 3718717 w 4397825"/>
                <a:gd name="connsiteY2" fmla="*/ 118194 h 1659366"/>
                <a:gd name="connsiteX3" fmla="*/ 4360474 w 4397825"/>
                <a:gd name="connsiteY3" fmla="*/ 665356 h 1659366"/>
                <a:gd name="connsiteX4" fmla="*/ 4276391 w 4397825"/>
                <a:gd name="connsiteY4" fmla="*/ 1287937 h 1659366"/>
                <a:gd name="connsiteX5" fmla="*/ 3624124 w 4397825"/>
                <a:gd name="connsiteY5" fmla="*/ 1597135 h 1659366"/>
                <a:gd name="connsiteX6" fmla="*/ 836434 w 4397825"/>
                <a:gd name="connsiteY6" fmla="*/ 1582851 h 1659366"/>
                <a:gd name="connsiteX7" fmla="*/ 110596 w 4397825"/>
                <a:gd name="connsiteY7" fmla="*/ 1182833 h 1659366"/>
                <a:gd name="connsiteX8" fmla="*/ 37023 w 4397825"/>
                <a:gd name="connsiteY8" fmla="*/ 591783 h 1659366"/>
                <a:gd name="connsiteX0" fmla="*/ 37023 w 4393475"/>
                <a:gd name="connsiteY0" fmla="*/ 591783 h 1659366"/>
                <a:gd name="connsiteX1" fmla="*/ 699798 w 4393475"/>
                <a:gd name="connsiteY1" fmla="*/ 76153 h 1659366"/>
                <a:gd name="connsiteX2" fmla="*/ 3718717 w 4393475"/>
                <a:gd name="connsiteY2" fmla="*/ 118194 h 1659366"/>
                <a:gd name="connsiteX3" fmla="*/ 4360474 w 4393475"/>
                <a:gd name="connsiteY3" fmla="*/ 665356 h 1659366"/>
                <a:gd name="connsiteX4" fmla="*/ 4265881 w 4393475"/>
                <a:gd name="connsiteY4" fmla="*/ 1323241 h 1659366"/>
                <a:gd name="connsiteX5" fmla="*/ 3624124 w 4393475"/>
                <a:gd name="connsiteY5" fmla="*/ 1597135 h 1659366"/>
                <a:gd name="connsiteX6" fmla="*/ 836434 w 4393475"/>
                <a:gd name="connsiteY6" fmla="*/ 1582851 h 1659366"/>
                <a:gd name="connsiteX7" fmla="*/ 110596 w 4393475"/>
                <a:gd name="connsiteY7" fmla="*/ 1182833 h 1659366"/>
                <a:gd name="connsiteX8" fmla="*/ 37023 w 4393475"/>
                <a:gd name="connsiteY8" fmla="*/ 591783 h 1659366"/>
                <a:gd name="connsiteX0" fmla="*/ 37023 w 4393475"/>
                <a:gd name="connsiteY0" fmla="*/ 591783 h 1659366"/>
                <a:gd name="connsiteX1" fmla="*/ 699798 w 4393475"/>
                <a:gd name="connsiteY1" fmla="*/ 76153 h 1659366"/>
                <a:gd name="connsiteX2" fmla="*/ 3718717 w 4393475"/>
                <a:gd name="connsiteY2" fmla="*/ 118194 h 1659366"/>
                <a:gd name="connsiteX3" fmla="*/ 4360474 w 4393475"/>
                <a:gd name="connsiteY3" fmla="*/ 665356 h 1659366"/>
                <a:gd name="connsiteX4" fmla="*/ 4265881 w 4393475"/>
                <a:gd name="connsiteY4" fmla="*/ 1323241 h 1659366"/>
                <a:gd name="connsiteX5" fmla="*/ 3624124 w 4393475"/>
                <a:gd name="connsiteY5" fmla="*/ 1597135 h 1659366"/>
                <a:gd name="connsiteX6" fmla="*/ 836434 w 4393475"/>
                <a:gd name="connsiteY6" fmla="*/ 1582851 h 1659366"/>
                <a:gd name="connsiteX7" fmla="*/ 110596 w 4393475"/>
                <a:gd name="connsiteY7" fmla="*/ 1182833 h 1659366"/>
                <a:gd name="connsiteX8" fmla="*/ 37023 w 4393475"/>
                <a:gd name="connsiteY8" fmla="*/ 591783 h 1659366"/>
                <a:gd name="connsiteX0" fmla="*/ 37023 w 4393475"/>
                <a:gd name="connsiteY0" fmla="*/ 615734 h 1683317"/>
                <a:gd name="connsiteX1" fmla="*/ 699798 w 4393475"/>
                <a:gd name="connsiteY1" fmla="*/ 100104 h 1683317"/>
                <a:gd name="connsiteX2" fmla="*/ 3718717 w 4393475"/>
                <a:gd name="connsiteY2" fmla="*/ 142145 h 1683317"/>
                <a:gd name="connsiteX3" fmla="*/ 4360474 w 4393475"/>
                <a:gd name="connsiteY3" fmla="*/ 689307 h 1683317"/>
                <a:gd name="connsiteX4" fmla="*/ 4265881 w 4393475"/>
                <a:gd name="connsiteY4" fmla="*/ 1347192 h 1683317"/>
                <a:gd name="connsiteX5" fmla="*/ 3624124 w 4393475"/>
                <a:gd name="connsiteY5" fmla="*/ 1621086 h 1683317"/>
                <a:gd name="connsiteX6" fmla="*/ 836434 w 4393475"/>
                <a:gd name="connsiteY6" fmla="*/ 1606802 h 1683317"/>
                <a:gd name="connsiteX7" fmla="*/ 110596 w 4393475"/>
                <a:gd name="connsiteY7" fmla="*/ 1206784 h 1683317"/>
                <a:gd name="connsiteX8" fmla="*/ 37023 w 4393475"/>
                <a:gd name="connsiteY8" fmla="*/ 615734 h 1683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93475" h="1683317">
                  <a:moveTo>
                    <a:pt x="37023" y="615734"/>
                  </a:moveTo>
                  <a:cubicBezTo>
                    <a:pt x="173658" y="230732"/>
                    <a:pt x="577554" y="100104"/>
                    <a:pt x="699798" y="100104"/>
                  </a:cubicBezTo>
                  <a:cubicBezTo>
                    <a:pt x="1334738" y="-26020"/>
                    <a:pt x="2831528" y="-54589"/>
                    <a:pt x="3718717" y="142145"/>
                  </a:cubicBezTo>
                  <a:cubicBezTo>
                    <a:pt x="3851471" y="173676"/>
                    <a:pt x="4297412" y="312299"/>
                    <a:pt x="4360474" y="689307"/>
                  </a:cubicBezTo>
                  <a:cubicBezTo>
                    <a:pt x="4399012" y="957921"/>
                    <a:pt x="4437550" y="1104632"/>
                    <a:pt x="4265881" y="1347192"/>
                  </a:cubicBezTo>
                  <a:cubicBezTo>
                    <a:pt x="4097715" y="1543009"/>
                    <a:pt x="3893513" y="1580303"/>
                    <a:pt x="3624124" y="1621086"/>
                  </a:cubicBezTo>
                  <a:cubicBezTo>
                    <a:pt x="2582783" y="1701665"/>
                    <a:pt x="1467871" y="1711188"/>
                    <a:pt x="836434" y="1606802"/>
                  </a:cubicBezTo>
                  <a:cubicBezTo>
                    <a:pt x="556534" y="1564760"/>
                    <a:pt x="289272" y="1465662"/>
                    <a:pt x="110596" y="1206784"/>
                  </a:cubicBezTo>
                  <a:cubicBezTo>
                    <a:pt x="5494" y="1002761"/>
                    <a:pt x="-36550" y="903840"/>
                    <a:pt x="37023" y="615734"/>
                  </a:cubicBezTo>
                  <a:close/>
                </a:path>
              </a:pathLst>
            </a:custGeom>
            <a:solidFill>
              <a:srgbClr val="CFEDEF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buFont typeface="Arial" panose="020B0604020202020204" pitchFamily="34" charset="0"/>
                <a:buNone/>
                <a:defRPr/>
              </a:pPr>
              <a:endParaRPr lang="fr-FR" altLang="fr-FR" sz="800" dirty="0">
                <a:solidFill>
                  <a:schemeClr val="accent5">
                    <a:lumMod val="75000"/>
                  </a:schemeClr>
                </a:solidFill>
                <a:latin typeface="Tw Cen MT" panose="020B06020201040206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005" name="Rectangle 28">
              <a:extLst>
                <a:ext uri="{FF2B5EF4-FFF2-40B4-BE49-F238E27FC236}">
                  <a16:creationId xmlns:a16="http://schemas.microsoft.com/office/drawing/2014/main" id="{7DF65C6E-3980-4FF0-9FFC-52FAB51DA5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30" y="1544663"/>
              <a:ext cx="4283076" cy="1117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000" b="1" dirty="0">
                  <a:solidFill>
                    <a:srgbClr val="00B0F0"/>
                  </a:solidFill>
                  <a:cs typeface="Arial" panose="020B0604020202020204" pitchFamily="34" charset="0"/>
                </a:rPr>
                <a:t>90 % des particules </a:t>
              </a:r>
              <a:r>
                <a:rPr lang="fr-FR" altLang="fr-FR" sz="2000" b="1" dirty="0">
                  <a:solidFill>
                    <a:srgbClr val="0070C0"/>
                  </a:solidFill>
                  <a:cs typeface="Arial" panose="020B0604020202020204" pitchFamily="34" charset="0"/>
                </a:rPr>
                <a:t>émises par les moteurs diesel de dernière génération sont </a:t>
              </a:r>
              <a:r>
                <a:rPr lang="fr-FR" altLang="fr-FR" sz="2000" b="1" dirty="0">
                  <a:solidFill>
                    <a:srgbClr val="00B0F0"/>
                  </a:solidFill>
                  <a:cs typeface="Arial" panose="020B0604020202020204" pitchFamily="34" charset="0"/>
                </a:rPr>
                <a:t>« ultrafines » !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" b="784"/>
          <a:stretch>
            <a:fillRect/>
          </a:stretch>
        </p:blipFill>
        <p:spPr bwMode="auto">
          <a:xfrm>
            <a:off x="-7938" y="-7938"/>
            <a:ext cx="12199938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2A23D2B0-A91F-4C40-8352-39CEB8F8D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9088" y="1609726"/>
            <a:ext cx="4094703" cy="1124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defRPr/>
            </a:pPr>
            <a:r>
              <a:rPr lang="fr-FR" altLang="fr-FR" sz="4000" b="1" dirty="0">
                <a:solidFill>
                  <a:srgbClr val="E55582"/>
                </a:solidFill>
                <a:latin typeface="+mn-lt"/>
                <a:cs typeface="Arial" charset="0"/>
              </a:rPr>
              <a:t>a. Sur la santé</a:t>
            </a:r>
            <a:endParaRPr lang="fr-FR" sz="2400" b="1" dirty="0">
              <a:solidFill>
                <a:srgbClr val="E55582"/>
              </a:solidFill>
              <a:cs typeface="Arial" charset="0"/>
            </a:endParaRPr>
          </a:p>
          <a:p>
            <a:pPr marL="742950" indent="-742950" algn="ctr">
              <a:buFontTx/>
              <a:buAutoNum type="alphaLcParenR"/>
              <a:defRPr/>
            </a:pPr>
            <a:endParaRPr lang="fr-FR" altLang="fr-FR" sz="4000" b="1" dirty="0">
              <a:solidFill>
                <a:srgbClr val="008FB2"/>
              </a:solidFill>
              <a:latin typeface="+mn-lt"/>
              <a:cs typeface="Arial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2B50FB8-81D0-449E-A35D-73BA1D3D1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2194" y="321469"/>
            <a:ext cx="7129806" cy="1168400"/>
          </a:xfrm>
          <a:prstGeom prst="rect">
            <a:avLst/>
          </a:prstGeom>
          <a:solidFill>
            <a:srgbClr val="E55582">
              <a:alpha val="49804"/>
            </a:srgbClr>
          </a:solidFill>
          <a:ln>
            <a:noFill/>
          </a:ln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defRPr/>
            </a:pPr>
            <a:r>
              <a:rPr lang="fr-FR" altLang="fr-FR" sz="3600" b="1" dirty="0">
                <a:solidFill>
                  <a:schemeClr val="bg1"/>
                </a:solidFill>
                <a:latin typeface="+mn-lt"/>
                <a:cs typeface="Arial" charset="0"/>
              </a:rPr>
              <a:t>Séquence 3 : Les conséquences de la pollution atmosphérique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2">
            <a:extLst>
              <a:ext uri="{FF2B5EF4-FFF2-40B4-BE49-F238E27FC236}">
                <a16:creationId xmlns:a16="http://schemas.microsoft.com/office/drawing/2014/main" id="{6C756D0A-8881-4CA1-A9E3-51A7D4F1E3CC}"/>
              </a:ext>
            </a:extLst>
          </p:cNvPr>
          <p:cNvSpPr/>
          <p:nvPr/>
        </p:nvSpPr>
        <p:spPr>
          <a:xfrm>
            <a:off x="871538" y="-88900"/>
            <a:ext cx="11320462" cy="1120775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0" name="Rectangle 1">
            <a:extLst>
              <a:ext uri="{FF2B5EF4-FFF2-40B4-BE49-F238E27FC236}">
                <a16:creationId xmlns:a16="http://schemas.microsoft.com/office/drawing/2014/main" id="{5C0A37B8-6A2E-4E5E-A53C-B1783A3E86D3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42" name="Rectangle 2">
            <a:extLst>
              <a:ext uri="{FF2B5EF4-FFF2-40B4-BE49-F238E27FC236}">
                <a16:creationId xmlns:a16="http://schemas.microsoft.com/office/drawing/2014/main" id="{91A24F7A-00FB-419F-B541-70D13B477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5813" y="168275"/>
            <a:ext cx="92964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Introduction dans le système respiratoire</a:t>
            </a:r>
            <a:br>
              <a:rPr lang="fr-FR" altLang="fr-FR" sz="40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</a:br>
            <a:endParaRPr lang="fr-FR" altLang="fr-FR" sz="4000" b="1" dirty="0">
              <a:solidFill>
                <a:schemeClr val="accent5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7" name="Rectangle 22">
            <a:extLst>
              <a:ext uri="{FF2B5EF4-FFF2-40B4-BE49-F238E27FC236}">
                <a16:creationId xmlns:a16="http://schemas.microsoft.com/office/drawing/2014/main" id="{2C32AE4E-F837-4030-A9F3-45CFD8639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7138" y="3068638"/>
            <a:ext cx="4367212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5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fr-FR" altLang="fr-FR" sz="22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fr-FR" altLang="fr-FR" sz="2200" dirty="0">
                <a:solidFill>
                  <a:schemeClr val="accent5">
                    <a:lumMod val="75000"/>
                  </a:schemeClr>
                </a:solidFill>
              </a:rPr>
              <a:t>Plus les particules sont </a:t>
            </a:r>
            <a:r>
              <a:rPr lang="fr-FR" altLang="fr-FR" sz="2200" b="1" dirty="0">
                <a:solidFill>
                  <a:schemeClr val="accent5">
                    <a:lumMod val="75000"/>
                  </a:schemeClr>
                </a:solidFill>
              </a:rPr>
              <a:t>fines</a:t>
            </a:r>
            <a:r>
              <a:rPr lang="fr-FR" altLang="fr-FR" sz="2200" dirty="0">
                <a:solidFill>
                  <a:schemeClr val="accent5">
                    <a:lumMod val="75000"/>
                  </a:schemeClr>
                </a:solidFill>
              </a:rPr>
              <a:t>, plus elles sont en mesure de </a:t>
            </a:r>
            <a:r>
              <a:rPr lang="fr-FR" altLang="fr-FR" sz="2200" b="1" dirty="0">
                <a:solidFill>
                  <a:srgbClr val="00B0F0"/>
                </a:solidFill>
              </a:rPr>
              <a:t>pénétrer profondément </a:t>
            </a:r>
            <a:r>
              <a:rPr lang="fr-FR" altLang="fr-FR" sz="2200" dirty="0">
                <a:solidFill>
                  <a:schemeClr val="accent5">
                    <a:lumMod val="75000"/>
                  </a:schemeClr>
                </a:solidFill>
              </a:rPr>
              <a:t>dans l’arborescence pulmonaire et de </a:t>
            </a:r>
            <a:r>
              <a:rPr lang="fr-FR" altLang="fr-FR" sz="2200" b="1" dirty="0">
                <a:solidFill>
                  <a:schemeClr val="accent5">
                    <a:lumMod val="75000"/>
                  </a:schemeClr>
                </a:solidFill>
              </a:rPr>
              <a:t>passer par la circulation sanguine </a:t>
            </a:r>
            <a:r>
              <a:rPr lang="fr-FR" altLang="fr-FR" sz="2200" b="1" dirty="0">
                <a:solidFill>
                  <a:srgbClr val="00B0F0"/>
                </a:solidFill>
              </a:rPr>
              <a:t>vers d’autres organes !</a:t>
            </a:r>
            <a:endParaRPr lang="fr-FR" altLang="fr-FR" sz="2200" dirty="0">
              <a:solidFill>
                <a:srgbClr val="00B0F0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FontTx/>
              <a:buNone/>
              <a:defRPr/>
            </a:pPr>
            <a:endParaRPr lang="fr-FR" altLang="fr-FR" sz="2000" dirty="0">
              <a:solidFill>
                <a:srgbClr val="4794A1"/>
              </a:solidFill>
              <a:latin typeface="Corbel" panose="020B0503020204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3B060DF8-F297-41BB-8647-AE4B3A879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0950" y="2974975"/>
            <a:ext cx="1595438" cy="31432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Aft>
                <a:spcPct val="45000"/>
              </a:spcAft>
              <a:buClr>
                <a:srgbClr val="618FFD"/>
              </a:buClr>
              <a:buFont typeface="Monotype Sorts" pitchFamily="2" charset="2"/>
              <a:buNone/>
              <a:defRPr/>
            </a:pPr>
            <a:r>
              <a:rPr lang="fr-FR" altLang="fr-FR" sz="16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10 </a:t>
            </a:r>
            <a:r>
              <a:rPr lang="fr-FR" sz="16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µm et plus</a:t>
            </a:r>
            <a:endParaRPr lang="fr-FR" altLang="fr-FR" sz="1600" b="1" dirty="0">
              <a:solidFill>
                <a:schemeClr val="accent4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3B060DF8-F297-41BB-8647-AE4B3A879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588" y="5189538"/>
            <a:ext cx="1841500" cy="481012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Aft>
                <a:spcPct val="45000"/>
              </a:spcAft>
              <a:buClr>
                <a:srgbClr val="618FFD"/>
              </a:buClr>
              <a:buFont typeface="Monotype Sorts" pitchFamily="2" charset="2"/>
              <a:buNone/>
              <a:defRPr/>
            </a:pPr>
            <a:r>
              <a:rPr lang="fr-FR" altLang="fr-FR" sz="16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Moins de 2,5 </a:t>
            </a:r>
            <a:r>
              <a:rPr lang="fr-FR" sz="16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µm </a:t>
            </a:r>
            <a:r>
              <a:rPr lang="fr-FR" sz="1200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sacs alvéolaires et alvéoles</a:t>
            </a:r>
          </a:p>
        </p:txBody>
      </p:sp>
      <p:pic>
        <p:nvPicPr>
          <p:cNvPr id="91144" name="Image 1">
            <a:extLst>
              <a:ext uri="{FF2B5EF4-FFF2-40B4-BE49-F238E27FC236}">
                <a16:creationId xmlns:a16="http://schemas.microsoft.com/office/drawing/2014/main" id="{724EFD7E-5442-4D59-BCE8-D9D052386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38"/>
          <a:stretch>
            <a:fillRect/>
          </a:stretch>
        </p:blipFill>
        <p:spPr bwMode="auto">
          <a:xfrm>
            <a:off x="3049588" y="1087438"/>
            <a:ext cx="372745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ccolades 11">
            <a:extLst>
              <a:ext uri="{FF2B5EF4-FFF2-40B4-BE49-F238E27FC236}">
                <a16:creationId xmlns:a16="http://schemas.microsoft.com/office/drawing/2014/main" id="{A3DA5CDA-1686-4219-B0D3-388094B06F2F}"/>
              </a:ext>
            </a:extLst>
          </p:cNvPr>
          <p:cNvSpPr/>
          <p:nvPr/>
        </p:nvSpPr>
        <p:spPr>
          <a:xfrm>
            <a:off x="2828925" y="2259013"/>
            <a:ext cx="4292600" cy="1746250"/>
          </a:xfrm>
          <a:prstGeom prst="bracePair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3" name="Accolades 12">
            <a:extLst>
              <a:ext uri="{FF2B5EF4-FFF2-40B4-BE49-F238E27FC236}">
                <a16:creationId xmlns:a16="http://schemas.microsoft.com/office/drawing/2014/main" id="{FF9415A5-8240-40FC-934B-47F97A9B4DCB}"/>
              </a:ext>
            </a:extLst>
          </p:cNvPr>
          <p:cNvSpPr/>
          <p:nvPr/>
        </p:nvSpPr>
        <p:spPr>
          <a:xfrm>
            <a:off x="2936875" y="4067175"/>
            <a:ext cx="4079875" cy="1093788"/>
          </a:xfrm>
          <a:prstGeom prst="bracePair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4" name="Accolades 13">
            <a:extLst>
              <a:ext uri="{FF2B5EF4-FFF2-40B4-BE49-F238E27FC236}">
                <a16:creationId xmlns:a16="http://schemas.microsoft.com/office/drawing/2014/main" id="{665D6B30-BD44-488A-9EB0-EE53BF59F5A2}"/>
              </a:ext>
            </a:extLst>
          </p:cNvPr>
          <p:cNvSpPr/>
          <p:nvPr/>
        </p:nvSpPr>
        <p:spPr>
          <a:xfrm>
            <a:off x="3049588" y="5222875"/>
            <a:ext cx="3851275" cy="274638"/>
          </a:xfrm>
          <a:prstGeom prst="bracePair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3B060DF8-F297-41BB-8647-AE4B3A879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163" y="4457700"/>
            <a:ext cx="1595437" cy="31432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Aft>
                <a:spcPct val="45000"/>
              </a:spcAft>
              <a:buClr>
                <a:srgbClr val="618FFD"/>
              </a:buClr>
              <a:buFont typeface="Monotype Sorts" pitchFamily="2" charset="2"/>
              <a:buNone/>
              <a:defRPr/>
            </a:pPr>
            <a:r>
              <a:rPr lang="fr-FR" altLang="fr-FR" sz="16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2,5 à 10 </a:t>
            </a:r>
            <a:r>
              <a:rPr lang="fr-FR" sz="16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µm</a:t>
            </a:r>
            <a:endParaRPr lang="fr-FR" altLang="fr-FR" sz="1600" b="1" dirty="0">
              <a:solidFill>
                <a:schemeClr val="accent4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87056" name="Picture 47">
            <a:hlinkClick r:id="rId4" action="ppaction://hlinksldjump"/>
            <a:extLst>
              <a:ext uri="{FF2B5EF4-FFF2-40B4-BE49-F238E27FC236}">
                <a16:creationId xmlns:a16="http://schemas.microsoft.com/office/drawing/2014/main" id="{18E31EFB-D60A-4620-8AE5-91623FDE1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1666">
            <a:off x="10785475" y="5353050"/>
            <a:ext cx="78105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ADB69E0-D275-42EE-938E-929CCF45C4B9}"/>
              </a:ext>
            </a:extLst>
          </p:cNvPr>
          <p:cNvSpPr/>
          <p:nvPr/>
        </p:nvSpPr>
        <p:spPr>
          <a:xfrm>
            <a:off x="7577138" y="1504950"/>
            <a:ext cx="4122737" cy="17843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fr-FR" altLang="fr-FR" sz="2200" dirty="0">
                <a:solidFill>
                  <a:schemeClr val="accent5">
                    <a:lumMod val="75000"/>
                  </a:schemeClr>
                </a:solidFill>
              </a:rPr>
              <a:t>Depuis 2013, les </a:t>
            </a:r>
            <a:r>
              <a:rPr lang="fr-FR" altLang="fr-FR" sz="2200" b="1" dirty="0">
                <a:solidFill>
                  <a:schemeClr val="accent5">
                    <a:lumMod val="75000"/>
                  </a:schemeClr>
                </a:solidFill>
              </a:rPr>
              <a:t>particules</a:t>
            </a:r>
            <a:r>
              <a:rPr lang="fr-FR" altLang="fr-FR" sz="2200" dirty="0">
                <a:solidFill>
                  <a:schemeClr val="accent5">
                    <a:lumMod val="75000"/>
                  </a:schemeClr>
                </a:solidFill>
              </a:rPr>
              <a:t> de l’air extérieur sont classés comme </a:t>
            </a:r>
            <a:r>
              <a:rPr lang="fr-FR" altLang="fr-FR" sz="2200" b="1" dirty="0">
                <a:solidFill>
                  <a:srgbClr val="00B0F0"/>
                </a:solidFill>
              </a:rPr>
              <a:t>cancérigènes</a:t>
            </a:r>
            <a:r>
              <a:rPr lang="fr-FR" altLang="fr-FR" sz="2200" dirty="0">
                <a:solidFill>
                  <a:schemeClr val="accent5">
                    <a:lumMod val="75000"/>
                  </a:schemeClr>
                </a:solidFill>
              </a:rPr>
              <a:t> pour l’Homme par Centre International de Recherche sur le Cancer (CIRC).</a:t>
            </a:r>
          </a:p>
        </p:txBody>
      </p:sp>
      <p:grpSp>
        <p:nvGrpSpPr>
          <p:cNvPr id="91151" name="Groupe 18">
            <a:extLst>
              <a:ext uri="{FF2B5EF4-FFF2-40B4-BE49-F238E27FC236}">
                <a16:creationId xmlns:a16="http://schemas.microsoft.com/office/drawing/2014/main" id="{CB60D7C8-21D3-4B58-991E-AF63CA8EE6F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688" y="1155700"/>
            <a:ext cx="1295400" cy="4860925"/>
            <a:chOff x="5404889" y="436939"/>
            <a:chExt cx="1547809" cy="5816073"/>
          </a:xfrm>
        </p:grpSpPr>
        <p:sp>
          <p:nvSpPr>
            <p:cNvPr id="41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4889" y="2558610"/>
              <a:ext cx="1547809" cy="662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CONSÉQUENCES DE LA POLLUTION ATMOSPHÉRIQUE</a:t>
              </a:r>
            </a:p>
          </p:txBody>
        </p:sp>
        <p:sp>
          <p:nvSpPr>
            <p:cNvPr id="43" name="Ellipse 42">
              <a:hlinkClick r:id="rId6" action="ppaction://hlinksldjump"/>
              <a:extLst>
                <a:ext uri="{FF2B5EF4-FFF2-40B4-BE49-F238E27FC236}">
                  <a16:creationId xmlns:a16="http://schemas.microsoft.com/office/drawing/2014/main" id="{A8CCBA1F-F660-4DB3-BA32-BE6AC95CE917}"/>
                </a:ext>
              </a:extLst>
            </p:cNvPr>
            <p:cNvSpPr/>
            <p:nvPr/>
          </p:nvSpPr>
          <p:spPr>
            <a:xfrm>
              <a:off x="5962555" y="1236602"/>
              <a:ext cx="557666" cy="56033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4" name="ZoneTexte 43">
              <a:hlinkClick r:id="rId6" action="ppaction://hlinksldjump"/>
              <a:extLst>
                <a:ext uri="{FF2B5EF4-FFF2-40B4-BE49-F238E27FC236}">
                  <a16:creationId xmlns:a16="http://schemas.microsoft.com/office/drawing/2014/main" id="{C47ABFBC-DC11-4911-9002-82D1E9E151DE}"/>
                </a:ext>
              </a:extLst>
            </p:cNvPr>
            <p:cNvSpPr txBox="1"/>
            <p:nvPr/>
          </p:nvSpPr>
          <p:spPr>
            <a:xfrm>
              <a:off x="6049809" y="1289786"/>
              <a:ext cx="424889" cy="4045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grpSp>
          <p:nvGrpSpPr>
            <p:cNvPr id="91157" name="Groupe 22">
              <a:extLst>
                <a:ext uri="{FF2B5EF4-FFF2-40B4-BE49-F238E27FC236}">
                  <a16:creationId xmlns:a16="http://schemas.microsoft.com/office/drawing/2014/main" id="{B0E58A64-AC22-455F-AB99-EB264472DC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07720" y="436939"/>
              <a:ext cx="559190" cy="559795"/>
              <a:chOff x="1675193" y="304231"/>
              <a:chExt cx="559190" cy="559795"/>
            </a:xfrm>
          </p:grpSpPr>
          <p:sp>
            <p:nvSpPr>
              <p:cNvPr id="61" name="Ellipse 60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7E7129C5-4DAA-4B5E-92F5-C5D57BEB0DE0}"/>
                  </a:ext>
                </a:extLst>
              </p:cNvPr>
              <p:cNvSpPr/>
              <p:nvPr/>
            </p:nvSpPr>
            <p:spPr>
              <a:xfrm>
                <a:off x="1675553" y="304231"/>
                <a:ext cx="559563" cy="560335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2" name="ZoneTexte 61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54B95B63-272C-4576-A867-2C77C53DE53C}"/>
                  </a:ext>
                </a:extLst>
              </p:cNvPr>
              <p:cNvSpPr txBox="1"/>
              <p:nvPr/>
            </p:nvSpPr>
            <p:spPr>
              <a:xfrm>
                <a:off x="1762807" y="355516"/>
                <a:ext cx="424889" cy="40458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1</a:t>
                </a:r>
              </a:p>
            </p:txBody>
          </p:sp>
        </p:grpSp>
        <p:grpSp>
          <p:nvGrpSpPr>
            <p:cNvPr id="91158" name="Groupe 23">
              <a:extLst>
                <a:ext uri="{FF2B5EF4-FFF2-40B4-BE49-F238E27FC236}">
                  <a16:creationId xmlns:a16="http://schemas.microsoft.com/office/drawing/2014/main" id="{786AC7D9-D71E-4087-BA07-5BD9B6071D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41211" y="3280187"/>
              <a:ext cx="559190" cy="559795"/>
              <a:chOff x="221035" y="1076846"/>
              <a:chExt cx="559190" cy="559795"/>
            </a:xfrm>
          </p:grpSpPr>
          <p:sp>
            <p:nvSpPr>
              <p:cNvPr id="59" name="Ellipse 58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1DF4EFA6-B8A8-4618-BDA3-719A2F196CAE}"/>
                  </a:ext>
                </a:extLst>
              </p:cNvPr>
              <p:cNvSpPr/>
              <p:nvPr/>
            </p:nvSpPr>
            <p:spPr>
              <a:xfrm>
                <a:off x="220982" y="1077054"/>
                <a:ext cx="559563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0" name="ZoneTexte 59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CDD6B3E1-A1A0-4DBB-9EF3-D8706B26B538}"/>
                  </a:ext>
                </a:extLst>
              </p:cNvPr>
              <p:cNvSpPr txBox="1"/>
              <p:nvPr/>
            </p:nvSpPr>
            <p:spPr>
              <a:xfrm>
                <a:off x="308236" y="1128338"/>
                <a:ext cx="424889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91159" name="Groupe 26">
              <a:extLst>
                <a:ext uri="{FF2B5EF4-FFF2-40B4-BE49-F238E27FC236}">
                  <a16:creationId xmlns:a16="http://schemas.microsoft.com/office/drawing/2014/main" id="{F249833F-DF14-4273-A1B8-560C4E6865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4737" y="4089822"/>
              <a:ext cx="559190" cy="559795"/>
              <a:chOff x="172987" y="1077517"/>
              <a:chExt cx="559190" cy="559795"/>
            </a:xfrm>
          </p:grpSpPr>
          <p:sp>
            <p:nvSpPr>
              <p:cNvPr id="57" name="Ellipse 56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577C1096-7FA7-4ABC-87DF-A884BA9350D6}"/>
                  </a:ext>
                </a:extLst>
              </p:cNvPr>
              <p:cNvSpPr/>
              <p:nvPr/>
            </p:nvSpPr>
            <p:spPr>
              <a:xfrm>
                <a:off x="173368" y="1077250"/>
                <a:ext cx="559564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8" name="ZoneTexte 57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88350AB6-475F-4966-B7D2-D6C8B649405B}"/>
                  </a:ext>
                </a:extLst>
              </p:cNvPr>
              <p:cNvSpPr txBox="1"/>
              <p:nvPr/>
            </p:nvSpPr>
            <p:spPr>
              <a:xfrm>
                <a:off x="260622" y="1128534"/>
                <a:ext cx="424889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91160" name="Groupe 27">
              <a:extLst>
                <a:ext uri="{FF2B5EF4-FFF2-40B4-BE49-F238E27FC236}">
                  <a16:creationId xmlns:a16="http://schemas.microsoft.com/office/drawing/2014/main" id="{CD88F06D-CB39-4D8C-A083-37733E628A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57163" y="4891518"/>
              <a:ext cx="559190" cy="559795"/>
              <a:chOff x="125413" y="1076428"/>
              <a:chExt cx="559190" cy="559795"/>
            </a:xfrm>
          </p:grpSpPr>
          <p:sp>
            <p:nvSpPr>
              <p:cNvPr id="55" name="Ellipse 54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1A700ACB-3E2C-48D7-936B-0C755CBA9CF0}"/>
                  </a:ext>
                </a:extLst>
              </p:cNvPr>
              <p:cNvSpPr/>
              <p:nvPr/>
            </p:nvSpPr>
            <p:spPr>
              <a:xfrm>
                <a:off x="125948" y="1076027"/>
                <a:ext cx="559563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6" name="ZoneTexte 55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1746E7B7-C9D5-4AD1-A884-7AD6DD533C40}"/>
                  </a:ext>
                </a:extLst>
              </p:cNvPr>
              <p:cNvSpPr txBox="1"/>
              <p:nvPr/>
            </p:nvSpPr>
            <p:spPr>
              <a:xfrm>
                <a:off x="213202" y="1127311"/>
                <a:ext cx="424889" cy="40078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91161" name="Groupe 28">
              <a:extLst>
                <a:ext uri="{FF2B5EF4-FFF2-40B4-BE49-F238E27FC236}">
                  <a16:creationId xmlns:a16="http://schemas.microsoft.com/office/drawing/2014/main" id="{E2748EB9-D0B9-4B14-8FED-2F040D10F9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09589" y="5693217"/>
              <a:ext cx="559190" cy="559795"/>
              <a:chOff x="77839" y="1077237"/>
              <a:chExt cx="559190" cy="559795"/>
            </a:xfrm>
          </p:grpSpPr>
          <p:sp>
            <p:nvSpPr>
              <p:cNvPr id="53" name="Ellipse 52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322F741E-3F3C-45C0-A57E-6BB4D2109032}"/>
                  </a:ext>
                </a:extLst>
              </p:cNvPr>
              <p:cNvSpPr/>
              <p:nvPr/>
            </p:nvSpPr>
            <p:spPr>
              <a:xfrm>
                <a:off x="78527" y="1076699"/>
                <a:ext cx="557667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4" name="ZoneTexte 53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0284FB60-E7BC-4369-B3D0-B753394B26AC}"/>
                  </a:ext>
                </a:extLst>
              </p:cNvPr>
              <p:cNvSpPr txBox="1"/>
              <p:nvPr/>
            </p:nvSpPr>
            <p:spPr>
              <a:xfrm>
                <a:off x="165781" y="1127983"/>
                <a:ext cx="422993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  <p:sp>
          <p:nvSpPr>
            <p:cNvPr id="51" name="Ellipse 50">
              <a:hlinkClick r:id="rId12" action="ppaction://hlinksldjump"/>
              <a:extLst>
                <a:ext uri="{FF2B5EF4-FFF2-40B4-BE49-F238E27FC236}">
                  <a16:creationId xmlns:a16="http://schemas.microsoft.com/office/drawing/2014/main" id="{D33DC5BB-CC68-456F-94FB-ADE272C4449B}"/>
                </a:ext>
              </a:extLst>
            </p:cNvPr>
            <p:cNvSpPr/>
            <p:nvPr/>
          </p:nvSpPr>
          <p:spPr>
            <a:xfrm>
              <a:off x="5911341" y="2013471"/>
              <a:ext cx="559564" cy="560334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1163" name="ZoneTexte 30">
              <a:hlinkClick r:id="rId12" action="ppaction://hlinksldjump"/>
              <a:extLst>
                <a:ext uri="{FF2B5EF4-FFF2-40B4-BE49-F238E27FC236}">
                  <a16:creationId xmlns:a16="http://schemas.microsoft.com/office/drawing/2014/main" id="{84CDE470-D54A-45A0-A66E-B794A6CE98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7886" y="2064548"/>
              <a:ext cx="425637" cy="404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3</a:t>
              </a:r>
            </a:p>
          </p:txBody>
        </p:sp>
      </p:grpSp>
      <p:pic>
        <p:nvPicPr>
          <p:cNvPr id="91152" name="Image 1">
            <a:extLst>
              <a:ext uri="{FF2B5EF4-FFF2-40B4-BE49-F238E27FC236}">
                <a16:creationId xmlns:a16="http://schemas.microsoft.com/office/drawing/2014/main" id="{BA1A2679-F12F-4EE4-BFFD-3250A3C017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Espace réservé du numéro de diapositive 1">
            <a:extLst>
              <a:ext uri="{FF2B5EF4-FFF2-40B4-BE49-F238E27FC236}">
                <a16:creationId xmlns:a16="http://schemas.microsoft.com/office/drawing/2014/main" id="{8CA7F5EB-B8A1-4FBD-ABE2-F9A079DB3918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FF1BD4C2-69A4-4D11-996E-DB33F2FFF7A5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46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7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2DB4E7A-B9D9-402C-8B6C-FE0E43D04389}"/>
              </a:ext>
            </a:extLst>
          </p:cNvPr>
          <p:cNvSpPr/>
          <p:nvPr/>
        </p:nvSpPr>
        <p:spPr>
          <a:xfrm>
            <a:off x="871538" y="-12700"/>
            <a:ext cx="11320462" cy="1554163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/>
          </a:p>
        </p:txBody>
      </p:sp>
      <p:pic>
        <p:nvPicPr>
          <p:cNvPr id="93187" name="Image 24">
            <a:hlinkClick r:id="rId2" action="ppaction://hlinksldjump"/>
            <a:extLst>
              <a:ext uri="{FF2B5EF4-FFF2-40B4-BE49-F238E27FC236}">
                <a16:creationId xmlns:a16="http://schemas.microsoft.com/office/drawing/2014/main" id="{49D6B48D-4485-4557-A069-F52BFEE10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184">
            <a:off x="11090275" y="165100"/>
            <a:ext cx="88265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EC1326CF-F1BE-4FD3-A5B7-6CD929D9E83F}"/>
              </a:ext>
            </a:extLst>
          </p:cNvPr>
          <p:cNvSpPr/>
          <p:nvPr/>
        </p:nvSpPr>
        <p:spPr>
          <a:xfrm>
            <a:off x="-11113" y="-12700"/>
            <a:ext cx="1497013" cy="6870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pic>
        <p:nvPicPr>
          <p:cNvPr id="93189" name="Image 1">
            <a:hlinkClick r:id="rId4" action="ppaction://hlinksldjump"/>
            <a:extLst>
              <a:ext uri="{FF2B5EF4-FFF2-40B4-BE49-F238E27FC236}">
                <a16:creationId xmlns:a16="http://schemas.microsoft.com/office/drawing/2014/main" id="{AA0AF243-50A4-4E41-BB94-322C4472F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6099175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9CEF8689-115F-4836-A618-FC5C05AB9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325" y="163513"/>
            <a:ext cx="8907463" cy="9017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</a:rPr>
              <a:t>Introduction des particules fines dans notre système respiratoire</a:t>
            </a:r>
          </a:p>
        </p:txBody>
      </p:sp>
      <p:grpSp>
        <p:nvGrpSpPr>
          <p:cNvPr id="89096" name="Groupe 1">
            <a:extLst>
              <a:ext uri="{FF2B5EF4-FFF2-40B4-BE49-F238E27FC236}">
                <a16:creationId xmlns:a16="http://schemas.microsoft.com/office/drawing/2014/main" id="{5984B177-17AE-461D-BE31-67CE6AC2F1E6}"/>
              </a:ext>
            </a:extLst>
          </p:cNvPr>
          <p:cNvGrpSpPr>
            <a:grpSpLocks/>
          </p:cNvGrpSpPr>
          <p:nvPr/>
        </p:nvGrpSpPr>
        <p:grpSpPr bwMode="auto">
          <a:xfrm>
            <a:off x="1662113" y="4132263"/>
            <a:ext cx="5380037" cy="2490787"/>
            <a:chOff x="429648" y="2571754"/>
            <a:chExt cx="7747341" cy="1860170"/>
          </a:xfrm>
        </p:grpSpPr>
        <p:sp>
          <p:nvSpPr>
            <p:cNvPr id="16" name="Ellipse 3">
              <a:extLst>
                <a:ext uri="{FF2B5EF4-FFF2-40B4-BE49-F238E27FC236}">
                  <a16:creationId xmlns:a16="http://schemas.microsoft.com/office/drawing/2014/main" id="{F563897B-FC7D-4745-BFA2-F6F606271AD7}"/>
                </a:ext>
              </a:extLst>
            </p:cNvPr>
            <p:cNvSpPr/>
            <p:nvPr/>
          </p:nvSpPr>
          <p:spPr>
            <a:xfrm>
              <a:off x="429648" y="2571754"/>
              <a:ext cx="7747341" cy="1860170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CFEDEF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3220" name="texte complémentaire">
              <a:extLst>
                <a:ext uri="{FF2B5EF4-FFF2-40B4-BE49-F238E27FC236}">
                  <a16:creationId xmlns:a16="http://schemas.microsoft.com/office/drawing/2014/main" id="{BC2EC4F2-AEE4-4A27-BB90-2B6D907D8B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8517" y="2819199"/>
              <a:ext cx="6869601" cy="1477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900">
                  <a:solidFill>
                    <a:srgbClr val="0070C0"/>
                  </a:solidFill>
                  <a:cs typeface="Arial" panose="020B0604020202020204" pitchFamily="34" charset="0"/>
                </a:rPr>
                <a:t>Les particules fines PM</a:t>
              </a:r>
              <a:r>
                <a:rPr lang="fr-FR" altLang="fr-FR" sz="1900" baseline="-25000">
                  <a:solidFill>
                    <a:srgbClr val="0070C0"/>
                  </a:solidFill>
                  <a:cs typeface="Arial" panose="020B0604020202020204" pitchFamily="34" charset="0"/>
                </a:rPr>
                <a:t>2.5</a:t>
              </a:r>
              <a:r>
                <a:rPr lang="fr-FR" altLang="fr-FR" sz="1900">
                  <a:solidFill>
                    <a:srgbClr val="0070C0"/>
                  </a:solidFill>
                  <a:cs typeface="Arial" panose="020B0604020202020204" pitchFamily="34" charset="0"/>
                </a:rPr>
                <a:t> (plus de 30 fois plus petites qu’un grain de sable) et ultrafines PM</a:t>
              </a:r>
              <a:r>
                <a:rPr lang="fr-FR" altLang="fr-FR" sz="1900" baseline="-25000">
                  <a:solidFill>
                    <a:srgbClr val="0070C0"/>
                  </a:solidFill>
                  <a:cs typeface="Arial" panose="020B0604020202020204" pitchFamily="34" charset="0"/>
                </a:rPr>
                <a:t>0.1</a:t>
              </a:r>
              <a:r>
                <a:rPr lang="fr-FR" altLang="fr-FR" sz="1900">
                  <a:solidFill>
                    <a:srgbClr val="0070C0"/>
                  </a:solidFill>
                  <a:cs typeface="Arial" panose="020B0604020202020204" pitchFamily="34" charset="0"/>
                </a:rPr>
                <a:t>, ne sont </a:t>
              </a:r>
              <a:r>
                <a:rPr lang="fr-FR" altLang="fr-FR" sz="1900" b="1">
                  <a:solidFill>
                    <a:srgbClr val="0070C0"/>
                  </a:solidFill>
                  <a:cs typeface="Arial" panose="020B0604020202020204" pitchFamily="34" charset="0"/>
                </a:rPr>
                <a:t>pas encore prises en compte par les mesures de qualité de l’air (2019). </a:t>
              </a:r>
              <a:r>
                <a:rPr lang="fr-FR" altLang="fr-FR" sz="1900">
                  <a:solidFill>
                    <a:srgbClr val="0070C0"/>
                  </a:solidFill>
                  <a:cs typeface="Arial" panose="020B0604020202020204" pitchFamily="34" charset="0"/>
                </a:rPr>
                <a:t>Ces particules échappent aux principaux outils de mesures et </a:t>
              </a:r>
              <a:r>
                <a:rPr lang="fr-FR" altLang="fr-FR" sz="1900" b="1">
                  <a:solidFill>
                    <a:srgbClr val="0070C0"/>
                  </a:solidFill>
                  <a:cs typeface="Arial" panose="020B0604020202020204" pitchFamily="34" charset="0"/>
                </a:rPr>
                <a:t>restent non-règlementées à ce jour…</a:t>
              </a:r>
            </a:p>
          </p:txBody>
        </p:sp>
      </p:grpSp>
      <p:sp>
        <p:nvSpPr>
          <p:cNvPr id="18" name="Rectangle 22">
            <a:extLst>
              <a:ext uri="{FF2B5EF4-FFF2-40B4-BE49-F238E27FC236}">
                <a16:creationId xmlns:a16="http://schemas.microsoft.com/office/drawing/2014/main" id="{C20EBFB3-CBCE-4F86-AFD9-20F67D429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3150" y="3822700"/>
            <a:ext cx="4360863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5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0">
              <a:buFont typeface="Arial" panose="020B0604020202020204" pitchFamily="34" charset="0"/>
              <a:buNone/>
              <a:defRPr/>
            </a:pPr>
            <a:r>
              <a:rPr lang="fr-FR" altLang="fr-FR" sz="2150" dirty="0">
                <a:solidFill>
                  <a:schemeClr val="accent5">
                    <a:lumMod val="75000"/>
                  </a:schemeClr>
                </a:solidFill>
              </a:rPr>
              <a:t>Capables de rentrer en profondeur dans notre système respiratoire et sanguin, leur impact sur notre santé n’est pas négligeable. De plus, elles peuvent transporter des composés cancérigènes.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EA23185-BB42-445E-9FFB-CFF7BAD1CB4B}"/>
              </a:ext>
            </a:extLst>
          </p:cNvPr>
          <p:cNvSpPr/>
          <p:nvPr/>
        </p:nvSpPr>
        <p:spPr>
          <a:xfrm>
            <a:off x="7423150" y="1619250"/>
            <a:ext cx="4108450" cy="21240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sz="2150" dirty="0">
                <a:solidFill>
                  <a:schemeClr val="accent5">
                    <a:lumMod val="75000"/>
                  </a:schemeClr>
                </a:solidFill>
              </a:rPr>
              <a:t>Les particules en suspension (« PM » en anglais) sont des </a:t>
            </a:r>
            <a:r>
              <a:rPr lang="fr-FR" altLang="fr-FR" sz="2150" b="1" dirty="0">
                <a:solidFill>
                  <a:schemeClr val="accent5">
                    <a:lumMod val="75000"/>
                  </a:schemeClr>
                </a:solidFill>
              </a:rPr>
              <a:t>poussières issues de combustions non totales</a:t>
            </a:r>
            <a:r>
              <a:rPr lang="fr-FR" altLang="fr-FR" sz="2150" dirty="0">
                <a:solidFill>
                  <a:schemeClr val="accent5">
                    <a:lumMod val="75000"/>
                  </a:schemeClr>
                </a:solidFill>
              </a:rPr>
              <a:t> et qui </a:t>
            </a:r>
            <a:r>
              <a:rPr lang="fr-FR" altLang="fr-FR" sz="2150" b="1" dirty="0">
                <a:solidFill>
                  <a:schemeClr val="accent5">
                    <a:lumMod val="75000"/>
                  </a:schemeClr>
                </a:solidFill>
              </a:rPr>
              <a:t>génèrent des imbrûlés </a:t>
            </a:r>
            <a:r>
              <a:rPr lang="fr-FR" altLang="fr-FR" sz="2150" dirty="0">
                <a:solidFill>
                  <a:schemeClr val="accent5">
                    <a:lumMod val="75000"/>
                  </a:schemeClr>
                </a:solidFill>
              </a:rPr>
              <a:t>(fumées de cheminée, cigarettes…).</a:t>
            </a:r>
          </a:p>
        </p:txBody>
      </p:sp>
      <p:pic>
        <p:nvPicPr>
          <p:cNvPr id="93194" name="Img1">
            <a:extLst>
              <a:ext uri="{FF2B5EF4-FFF2-40B4-BE49-F238E27FC236}">
                <a16:creationId xmlns:a16="http://schemas.microsoft.com/office/drawing/2014/main" id="{B60F367E-7A69-4904-8F14-C7DCEF80E3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75" y="1779588"/>
            <a:ext cx="3289300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5" name="Img1">
            <a:extLst>
              <a:ext uri="{FF2B5EF4-FFF2-40B4-BE49-F238E27FC236}">
                <a16:creationId xmlns:a16="http://schemas.microsoft.com/office/drawing/2014/main" id="{0CB7A123-82ED-488F-8BE1-C83DAE8B5B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1573213"/>
            <a:ext cx="2671763" cy="26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96" name="Groupe 18">
            <a:extLst>
              <a:ext uri="{FF2B5EF4-FFF2-40B4-BE49-F238E27FC236}">
                <a16:creationId xmlns:a16="http://schemas.microsoft.com/office/drawing/2014/main" id="{4FB78B14-415A-4E21-989B-0D03E5F411F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688" y="1155700"/>
            <a:ext cx="1295400" cy="4860925"/>
            <a:chOff x="5404889" y="436939"/>
            <a:chExt cx="1547809" cy="5816073"/>
          </a:xfrm>
        </p:grpSpPr>
        <p:sp>
          <p:nvSpPr>
            <p:cNvPr id="40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4889" y="2558610"/>
              <a:ext cx="1547809" cy="662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CONSÉQUENCES DE LA POLLUTION ATMOSPHÉRIQUE</a:t>
              </a:r>
            </a:p>
          </p:txBody>
        </p:sp>
        <p:sp>
          <p:nvSpPr>
            <p:cNvPr id="41" name="Ellipse 40">
              <a:hlinkClick r:id="rId8" action="ppaction://hlinksldjump"/>
              <a:extLst>
                <a:ext uri="{FF2B5EF4-FFF2-40B4-BE49-F238E27FC236}">
                  <a16:creationId xmlns:a16="http://schemas.microsoft.com/office/drawing/2014/main" id="{8AC72027-7136-40D4-8CBE-9BDDF92153B4}"/>
                </a:ext>
              </a:extLst>
            </p:cNvPr>
            <p:cNvSpPr/>
            <p:nvPr/>
          </p:nvSpPr>
          <p:spPr>
            <a:xfrm>
              <a:off x="5962555" y="1236602"/>
              <a:ext cx="557666" cy="56033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2" name="ZoneTexte 41">
              <a:hlinkClick r:id="rId8" action="ppaction://hlinksldjump"/>
              <a:extLst>
                <a:ext uri="{FF2B5EF4-FFF2-40B4-BE49-F238E27FC236}">
                  <a16:creationId xmlns:a16="http://schemas.microsoft.com/office/drawing/2014/main" id="{0E728E9D-6303-4BAF-8223-F2269C208B68}"/>
                </a:ext>
              </a:extLst>
            </p:cNvPr>
            <p:cNvSpPr txBox="1"/>
            <p:nvPr/>
          </p:nvSpPr>
          <p:spPr>
            <a:xfrm>
              <a:off x="6049809" y="1289786"/>
              <a:ext cx="424889" cy="4045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grpSp>
          <p:nvGrpSpPr>
            <p:cNvPr id="93202" name="Groupe 22">
              <a:extLst>
                <a:ext uri="{FF2B5EF4-FFF2-40B4-BE49-F238E27FC236}">
                  <a16:creationId xmlns:a16="http://schemas.microsoft.com/office/drawing/2014/main" id="{69CCC089-CD27-4744-9568-BF18E72302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07720" y="436939"/>
              <a:ext cx="559190" cy="559795"/>
              <a:chOff x="1675193" y="304231"/>
              <a:chExt cx="559190" cy="559795"/>
            </a:xfrm>
          </p:grpSpPr>
          <p:sp>
            <p:nvSpPr>
              <p:cNvPr id="58" name="Ellipse 57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56CE174D-9AE5-484C-9D0B-7DFC5778CC42}"/>
                  </a:ext>
                </a:extLst>
              </p:cNvPr>
              <p:cNvSpPr/>
              <p:nvPr/>
            </p:nvSpPr>
            <p:spPr>
              <a:xfrm>
                <a:off x="1675553" y="304231"/>
                <a:ext cx="559563" cy="560335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9" name="ZoneTexte 5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360517E7-31E7-4739-BB00-98CE521B9BBA}"/>
                  </a:ext>
                </a:extLst>
              </p:cNvPr>
              <p:cNvSpPr txBox="1"/>
              <p:nvPr/>
            </p:nvSpPr>
            <p:spPr>
              <a:xfrm>
                <a:off x="1762807" y="355516"/>
                <a:ext cx="424889" cy="40458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1</a:t>
                </a:r>
              </a:p>
            </p:txBody>
          </p:sp>
        </p:grpSp>
        <p:grpSp>
          <p:nvGrpSpPr>
            <p:cNvPr id="93203" name="Groupe 23">
              <a:extLst>
                <a:ext uri="{FF2B5EF4-FFF2-40B4-BE49-F238E27FC236}">
                  <a16:creationId xmlns:a16="http://schemas.microsoft.com/office/drawing/2014/main" id="{5CC8CE7A-43F9-4F78-92C1-7C79C9FC88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41211" y="3280187"/>
              <a:ext cx="559190" cy="559795"/>
              <a:chOff x="221035" y="1076846"/>
              <a:chExt cx="559190" cy="559795"/>
            </a:xfrm>
          </p:grpSpPr>
          <p:sp>
            <p:nvSpPr>
              <p:cNvPr id="56" name="Ellipse 55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A329D405-9A32-4BDA-8825-8A1B79197C5B}"/>
                  </a:ext>
                </a:extLst>
              </p:cNvPr>
              <p:cNvSpPr/>
              <p:nvPr/>
            </p:nvSpPr>
            <p:spPr>
              <a:xfrm>
                <a:off x="220982" y="1077054"/>
                <a:ext cx="559563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7" name="ZoneTexte 56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B617FCA7-2DB2-4788-AB45-10278126B126}"/>
                  </a:ext>
                </a:extLst>
              </p:cNvPr>
              <p:cNvSpPr txBox="1"/>
              <p:nvPr/>
            </p:nvSpPr>
            <p:spPr>
              <a:xfrm>
                <a:off x="308236" y="1128338"/>
                <a:ext cx="424889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93204" name="Groupe 26">
              <a:extLst>
                <a:ext uri="{FF2B5EF4-FFF2-40B4-BE49-F238E27FC236}">
                  <a16:creationId xmlns:a16="http://schemas.microsoft.com/office/drawing/2014/main" id="{4ED92B99-7D0D-4A57-B5D9-0E09CFD654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4737" y="4089822"/>
              <a:ext cx="559190" cy="559795"/>
              <a:chOff x="172987" y="1077517"/>
              <a:chExt cx="559190" cy="559795"/>
            </a:xfrm>
          </p:grpSpPr>
          <p:sp>
            <p:nvSpPr>
              <p:cNvPr id="54" name="Ellipse 53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5E9162AE-2332-4789-9D13-7B6317A925C6}"/>
                  </a:ext>
                </a:extLst>
              </p:cNvPr>
              <p:cNvSpPr/>
              <p:nvPr/>
            </p:nvSpPr>
            <p:spPr>
              <a:xfrm>
                <a:off x="173368" y="1077250"/>
                <a:ext cx="559564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5" name="ZoneTexte 54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E3E959AC-F5E6-4FD6-8250-2D11E9150EBF}"/>
                  </a:ext>
                </a:extLst>
              </p:cNvPr>
              <p:cNvSpPr txBox="1"/>
              <p:nvPr/>
            </p:nvSpPr>
            <p:spPr>
              <a:xfrm>
                <a:off x="260622" y="1128534"/>
                <a:ext cx="424889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93205" name="Groupe 27">
              <a:extLst>
                <a:ext uri="{FF2B5EF4-FFF2-40B4-BE49-F238E27FC236}">
                  <a16:creationId xmlns:a16="http://schemas.microsoft.com/office/drawing/2014/main" id="{E13FCE61-5A5E-4A33-A816-EEAC94E60F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57163" y="4891518"/>
              <a:ext cx="559190" cy="559795"/>
              <a:chOff x="125413" y="1076428"/>
              <a:chExt cx="559190" cy="559795"/>
            </a:xfrm>
          </p:grpSpPr>
          <p:sp>
            <p:nvSpPr>
              <p:cNvPr id="52" name="Ellipse 51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D592F6EF-0119-47E3-8E53-6C82253A49E5}"/>
                  </a:ext>
                </a:extLst>
              </p:cNvPr>
              <p:cNvSpPr/>
              <p:nvPr/>
            </p:nvSpPr>
            <p:spPr>
              <a:xfrm>
                <a:off x="125948" y="1076027"/>
                <a:ext cx="559563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3" name="ZoneTexte 52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FA91E236-242A-476A-B8C4-0614D856C351}"/>
                  </a:ext>
                </a:extLst>
              </p:cNvPr>
              <p:cNvSpPr txBox="1"/>
              <p:nvPr/>
            </p:nvSpPr>
            <p:spPr>
              <a:xfrm>
                <a:off x="213202" y="1127311"/>
                <a:ext cx="424889" cy="40078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93206" name="Groupe 28">
              <a:extLst>
                <a:ext uri="{FF2B5EF4-FFF2-40B4-BE49-F238E27FC236}">
                  <a16:creationId xmlns:a16="http://schemas.microsoft.com/office/drawing/2014/main" id="{EE938714-B1EE-4CF1-849F-D9DD3772AE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09589" y="5693217"/>
              <a:ext cx="559190" cy="559795"/>
              <a:chOff x="77839" y="1077237"/>
              <a:chExt cx="559190" cy="559795"/>
            </a:xfrm>
          </p:grpSpPr>
          <p:sp>
            <p:nvSpPr>
              <p:cNvPr id="50" name="Ellipse 49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0C508EE8-7361-4992-907F-391178CB1CE3}"/>
                  </a:ext>
                </a:extLst>
              </p:cNvPr>
              <p:cNvSpPr/>
              <p:nvPr/>
            </p:nvSpPr>
            <p:spPr>
              <a:xfrm>
                <a:off x="78527" y="1076699"/>
                <a:ext cx="557667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1" name="ZoneTexte 50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BFDC1ADC-1C69-451A-8713-6A6A7B4CA383}"/>
                  </a:ext>
                </a:extLst>
              </p:cNvPr>
              <p:cNvSpPr txBox="1"/>
              <p:nvPr/>
            </p:nvSpPr>
            <p:spPr>
              <a:xfrm>
                <a:off x="165781" y="1127983"/>
                <a:ext cx="422993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  <p:sp>
          <p:nvSpPr>
            <p:cNvPr id="48" name="Ellipse 47">
              <a:hlinkClick r:id="rId14" action="ppaction://hlinksldjump"/>
              <a:extLst>
                <a:ext uri="{FF2B5EF4-FFF2-40B4-BE49-F238E27FC236}">
                  <a16:creationId xmlns:a16="http://schemas.microsoft.com/office/drawing/2014/main" id="{8056BF9C-0FD2-4B55-87FB-1974EE03CFD7}"/>
                </a:ext>
              </a:extLst>
            </p:cNvPr>
            <p:cNvSpPr/>
            <p:nvPr/>
          </p:nvSpPr>
          <p:spPr>
            <a:xfrm>
              <a:off x="5911341" y="2013471"/>
              <a:ext cx="559564" cy="560334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3208" name="ZoneTexte 30">
              <a:hlinkClick r:id="rId14" action="ppaction://hlinksldjump"/>
              <a:extLst>
                <a:ext uri="{FF2B5EF4-FFF2-40B4-BE49-F238E27FC236}">
                  <a16:creationId xmlns:a16="http://schemas.microsoft.com/office/drawing/2014/main" id="{6E1A086C-73ED-4A62-9961-776132D253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7886" y="2064548"/>
              <a:ext cx="425637" cy="404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3</a:t>
              </a:r>
            </a:p>
          </p:txBody>
        </p:sp>
      </p:grpSp>
      <p:pic>
        <p:nvPicPr>
          <p:cNvPr id="93197" name="Image 1">
            <a:extLst>
              <a:ext uri="{FF2B5EF4-FFF2-40B4-BE49-F238E27FC236}">
                <a16:creationId xmlns:a16="http://schemas.microsoft.com/office/drawing/2014/main" id="{053E1504-800B-491F-9249-2F90E2FAD0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Espace réservé du numéro de diapositive 1">
            <a:extLst>
              <a:ext uri="{FF2B5EF4-FFF2-40B4-BE49-F238E27FC236}">
                <a16:creationId xmlns:a16="http://schemas.microsoft.com/office/drawing/2014/main" id="{B7611D70-2FE3-49CC-A5EB-BB9BF73D4DBF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1DD1878B-A237-4470-9366-41ABFDEF175B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47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9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>
            <a:extLst>
              <a:ext uri="{FF2B5EF4-FFF2-40B4-BE49-F238E27FC236}">
                <a16:creationId xmlns:a16="http://schemas.microsoft.com/office/drawing/2014/main" id="{BDCCF5FB-6597-4973-9F1A-2CEA99CACC1A}"/>
              </a:ext>
            </a:extLst>
          </p:cNvPr>
          <p:cNvSpPr/>
          <p:nvPr/>
        </p:nvSpPr>
        <p:spPr>
          <a:xfrm>
            <a:off x="1370013" y="-90488"/>
            <a:ext cx="10821987" cy="1274763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CCA9C61-CD16-4CBF-BFEF-F333018B1715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E9C9BF-66AD-4950-BD37-5900E4709184}"/>
              </a:ext>
            </a:extLst>
          </p:cNvPr>
          <p:cNvSpPr/>
          <p:nvPr/>
        </p:nvSpPr>
        <p:spPr>
          <a:xfrm>
            <a:off x="1330325" y="139649"/>
            <a:ext cx="10775950" cy="6302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Les effets de la pollution sur la santé </a:t>
            </a:r>
            <a:endParaRPr lang="fr-FR" sz="35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94213" name="Groupe 18">
            <a:extLst>
              <a:ext uri="{FF2B5EF4-FFF2-40B4-BE49-F238E27FC236}">
                <a16:creationId xmlns:a16="http://schemas.microsoft.com/office/drawing/2014/main" id="{15FCCC2E-0A9C-4142-94BC-00AEB948EDC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688" y="1155700"/>
            <a:ext cx="1295400" cy="4860925"/>
            <a:chOff x="5404889" y="436939"/>
            <a:chExt cx="1547809" cy="5816073"/>
          </a:xfrm>
        </p:grpSpPr>
        <p:sp>
          <p:nvSpPr>
            <p:cNvPr id="51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4889" y="2558610"/>
              <a:ext cx="1547809" cy="662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CONSÉQUENCES DE LA POLLUTION ATMOSPHÉRIQUE</a:t>
              </a:r>
            </a:p>
          </p:txBody>
        </p:sp>
        <p:sp>
          <p:nvSpPr>
            <p:cNvPr id="52" name="Ellipse 51">
              <a:hlinkClick r:id="rId2" action="ppaction://hlinksldjump"/>
              <a:extLst>
                <a:ext uri="{FF2B5EF4-FFF2-40B4-BE49-F238E27FC236}">
                  <a16:creationId xmlns:a16="http://schemas.microsoft.com/office/drawing/2014/main" id="{907659E9-F30B-43B3-B5F8-807865A498D2}"/>
                </a:ext>
              </a:extLst>
            </p:cNvPr>
            <p:cNvSpPr/>
            <p:nvPr/>
          </p:nvSpPr>
          <p:spPr>
            <a:xfrm>
              <a:off x="5962555" y="1236602"/>
              <a:ext cx="557666" cy="56033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3" name="ZoneTexte 52">
              <a:hlinkClick r:id="rId2" action="ppaction://hlinksldjump"/>
              <a:extLst>
                <a:ext uri="{FF2B5EF4-FFF2-40B4-BE49-F238E27FC236}">
                  <a16:creationId xmlns:a16="http://schemas.microsoft.com/office/drawing/2014/main" id="{E9996DD7-3839-40B7-A5F0-87398B4FA245}"/>
                </a:ext>
              </a:extLst>
            </p:cNvPr>
            <p:cNvSpPr txBox="1"/>
            <p:nvPr/>
          </p:nvSpPr>
          <p:spPr>
            <a:xfrm>
              <a:off x="6049809" y="1289786"/>
              <a:ext cx="424889" cy="4045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grpSp>
          <p:nvGrpSpPr>
            <p:cNvPr id="94232" name="Groupe 22">
              <a:extLst>
                <a:ext uri="{FF2B5EF4-FFF2-40B4-BE49-F238E27FC236}">
                  <a16:creationId xmlns:a16="http://schemas.microsoft.com/office/drawing/2014/main" id="{480B16D8-F7B2-4452-AFE1-AC0303BB77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07720" y="436939"/>
              <a:ext cx="559190" cy="559795"/>
              <a:chOff x="1675193" y="304231"/>
              <a:chExt cx="559190" cy="559795"/>
            </a:xfrm>
          </p:grpSpPr>
          <p:sp>
            <p:nvSpPr>
              <p:cNvPr id="69" name="Ellipse 68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5670AB1-8DF1-4D53-89C9-565D3E7C48FE}"/>
                  </a:ext>
                </a:extLst>
              </p:cNvPr>
              <p:cNvSpPr/>
              <p:nvPr/>
            </p:nvSpPr>
            <p:spPr>
              <a:xfrm>
                <a:off x="1675553" y="304231"/>
                <a:ext cx="559563" cy="560335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0" name="ZoneTexte 69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C99B93AC-DF55-42D0-BCB0-3C80B27C2F6D}"/>
                  </a:ext>
                </a:extLst>
              </p:cNvPr>
              <p:cNvSpPr txBox="1"/>
              <p:nvPr/>
            </p:nvSpPr>
            <p:spPr>
              <a:xfrm>
                <a:off x="1762807" y="355516"/>
                <a:ext cx="424889" cy="40458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1</a:t>
                </a:r>
              </a:p>
            </p:txBody>
          </p:sp>
        </p:grpSp>
        <p:grpSp>
          <p:nvGrpSpPr>
            <p:cNvPr id="94233" name="Groupe 23">
              <a:extLst>
                <a:ext uri="{FF2B5EF4-FFF2-40B4-BE49-F238E27FC236}">
                  <a16:creationId xmlns:a16="http://schemas.microsoft.com/office/drawing/2014/main" id="{D483D096-8A4B-4B1E-A26F-5495B7966F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41211" y="3280187"/>
              <a:ext cx="559190" cy="559795"/>
              <a:chOff x="221035" y="1076846"/>
              <a:chExt cx="559190" cy="559795"/>
            </a:xfrm>
          </p:grpSpPr>
          <p:sp>
            <p:nvSpPr>
              <p:cNvPr id="67" name="Ellipse 6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44F4A2F5-4363-4B2B-9525-313CBF5211AF}"/>
                  </a:ext>
                </a:extLst>
              </p:cNvPr>
              <p:cNvSpPr/>
              <p:nvPr/>
            </p:nvSpPr>
            <p:spPr>
              <a:xfrm>
                <a:off x="220982" y="1077054"/>
                <a:ext cx="559563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8" name="ZoneTexte 67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A8B09EAB-A0E2-4EEE-BBD2-C7A82B57E2D1}"/>
                  </a:ext>
                </a:extLst>
              </p:cNvPr>
              <p:cNvSpPr txBox="1"/>
              <p:nvPr/>
            </p:nvSpPr>
            <p:spPr>
              <a:xfrm>
                <a:off x="308236" y="1128338"/>
                <a:ext cx="424889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94234" name="Groupe 26">
              <a:extLst>
                <a:ext uri="{FF2B5EF4-FFF2-40B4-BE49-F238E27FC236}">
                  <a16:creationId xmlns:a16="http://schemas.microsoft.com/office/drawing/2014/main" id="{26ED2B86-CF55-4FFD-B1EB-55A30342ED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4737" y="4089822"/>
              <a:ext cx="559190" cy="559795"/>
              <a:chOff x="172987" y="1077517"/>
              <a:chExt cx="559190" cy="559795"/>
            </a:xfrm>
          </p:grpSpPr>
          <p:sp>
            <p:nvSpPr>
              <p:cNvPr id="65" name="Ellipse 64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4C69C17-4D34-4485-A112-8E0EF7518299}"/>
                  </a:ext>
                </a:extLst>
              </p:cNvPr>
              <p:cNvSpPr/>
              <p:nvPr/>
            </p:nvSpPr>
            <p:spPr>
              <a:xfrm>
                <a:off x="173368" y="1077250"/>
                <a:ext cx="559564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6" name="ZoneTexte 6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7BDB02A-7782-4187-817E-0996463DC42C}"/>
                  </a:ext>
                </a:extLst>
              </p:cNvPr>
              <p:cNvSpPr txBox="1"/>
              <p:nvPr/>
            </p:nvSpPr>
            <p:spPr>
              <a:xfrm>
                <a:off x="260622" y="1128534"/>
                <a:ext cx="424889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94235" name="Groupe 27">
              <a:extLst>
                <a:ext uri="{FF2B5EF4-FFF2-40B4-BE49-F238E27FC236}">
                  <a16:creationId xmlns:a16="http://schemas.microsoft.com/office/drawing/2014/main" id="{B41399AA-D02E-4CD4-B813-BD7D1B30F9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57163" y="4891518"/>
              <a:ext cx="559190" cy="559795"/>
              <a:chOff x="125413" y="1076428"/>
              <a:chExt cx="559190" cy="559795"/>
            </a:xfrm>
          </p:grpSpPr>
          <p:sp>
            <p:nvSpPr>
              <p:cNvPr id="63" name="Ellipse 62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58B9319B-EAC3-4E2D-AA60-7E715EE06021}"/>
                  </a:ext>
                </a:extLst>
              </p:cNvPr>
              <p:cNvSpPr/>
              <p:nvPr/>
            </p:nvSpPr>
            <p:spPr>
              <a:xfrm>
                <a:off x="125948" y="1076027"/>
                <a:ext cx="559563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4" name="ZoneTexte 6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0EE5F502-3A8B-46FE-BB4C-80C3CCB2FB75}"/>
                  </a:ext>
                </a:extLst>
              </p:cNvPr>
              <p:cNvSpPr txBox="1"/>
              <p:nvPr/>
            </p:nvSpPr>
            <p:spPr>
              <a:xfrm>
                <a:off x="213202" y="1127311"/>
                <a:ext cx="424889" cy="40078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94236" name="Groupe 28">
              <a:extLst>
                <a:ext uri="{FF2B5EF4-FFF2-40B4-BE49-F238E27FC236}">
                  <a16:creationId xmlns:a16="http://schemas.microsoft.com/office/drawing/2014/main" id="{091A2291-3655-4232-ABD4-C222FEB6BA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09589" y="5693217"/>
              <a:ext cx="559190" cy="559795"/>
              <a:chOff x="77839" y="1077237"/>
              <a:chExt cx="559190" cy="559795"/>
            </a:xfrm>
          </p:grpSpPr>
          <p:sp>
            <p:nvSpPr>
              <p:cNvPr id="61" name="Ellipse 60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2D5FB472-01F1-400A-8BF8-DA58165B69F4}"/>
                  </a:ext>
                </a:extLst>
              </p:cNvPr>
              <p:cNvSpPr/>
              <p:nvPr/>
            </p:nvSpPr>
            <p:spPr>
              <a:xfrm>
                <a:off x="78527" y="1076699"/>
                <a:ext cx="557667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2" name="ZoneTexte 61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313254DD-4C73-4416-ADC8-DAB13BFE9BC5}"/>
                  </a:ext>
                </a:extLst>
              </p:cNvPr>
              <p:cNvSpPr txBox="1"/>
              <p:nvPr/>
            </p:nvSpPr>
            <p:spPr>
              <a:xfrm>
                <a:off x="165781" y="1127983"/>
                <a:ext cx="422993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  <p:sp>
          <p:nvSpPr>
            <p:cNvPr id="59" name="Ellipse 58">
              <a:hlinkClick r:id="rId8" action="ppaction://hlinksldjump"/>
              <a:extLst>
                <a:ext uri="{FF2B5EF4-FFF2-40B4-BE49-F238E27FC236}">
                  <a16:creationId xmlns:a16="http://schemas.microsoft.com/office/drawing/2014/main" id="{C183B36E-27A9-4816-B76E-7D643068E0F5}"/>
                </a:ext>
              </a:extLst>
            </p:cNvPr>
            <p:cNvSpPr/>
            <p:nvPr/>
          </p:nvSpPr>
          <p:spPr>
            <a:xfrm>
              <a:off x="5911341" y="2013471"/>
              <a:ext cx="559564" cy="560334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4238" name="ZoneTexte 30">
              <a:hlinkClick r:id="rId8" action="ppaction://hlinksldjump"/>
              <a:extLst>
                <a:ext uri="{FF2B5EF4-FFF2-40B4-BE49-F238E27FC236}">
                  <a16:creationId xmlns:a16="http://schemas.microsoft.com/office/drawing/2014/main" id="{BBF56A2E-5DC8-4E52-9F40-802211AEFF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7886" y="2064548"/>
              <a:ext cx="425637" cy="404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3</a:t>
              </a:r>
            </a:p>
          </p:txBody>
        </p:sp>
      </p:grpSp>
      <p:pic>
        <p:nvPicPr>
          <p:cNvPr id="94215" name="Image 1">
            <a:extLst>
              <a:ext uri="{FF2B5EF4-FFF2-40B4-BE49-F238E27FC236}">
                <a16:creationId xmlns:a16="http://schemas.microsoft.com/office/drawing/2014/main" id="{8A2E6DBE-A68D-46EC-BC06-82321993B2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8A4F2F60-10DB-4276-B051-8C7FAC464871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A186D80F-4ECF-4511-9941-B232D34B13AC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48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8" name="Imag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0" y="1177925"/>
            <a:ext cx="3476625" cy="561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ZoneTexte 13"/>
          <p:cNvSpPr>
            <a:spLocks noChangeArrowheads="1"/>
          </p:cNvSpPr>
          <p:nvPr/>
        </p:nvSpPr>
        <p:spPr bwMode="auto">
          <a:xfrm>
            <a:off x="8621713" y="4354513"/>
            <a:ext cx="3517900" cy="1600200"/>
          </a:xfrm>
          <a:custGeom>
            <a:avLst/>
            <a:gdLst>
              <a:gd name="T0" fmla="*/ 0 w 4393475"/>
              <a:gd name="T1" fmla="*/ 3560 h 1683317"/>
              <a:gd name="T2" fmla="*/ 0 w 4393475"/>
              <a:gd name="T3" fmla="*/ 578 h 1683317"/>
              <a:gd name="T4" fmla="*/ 0 w 4393475"/>
              <a:gd name="T5" fmla="*/ 822 h 1683317"/>
              <a:gd name="T6" fmla="*/ 0 w 4393475"/>
              <a:gd name="T7" fmla="*/ 3982 h 1683317"/>
              <a:gd name="T8" fmla="*/ 0 w 4393475"/>
              <a:gd name="T9" fmla="*/ 7788 h 1683317"/>
              <a:gd name="T10" fmla="*/ 0 w 4393475"/>
              <a:gd name="T11" fmla="*/ 9368 h 1683317"/>
              <a:gd name="T12" fmla="*/ 0 w 4393475"/>
              <a:gd name="T13" fmla="*/ 9288 h 1683317"/>
              <a:gd name="T14" fmla="*/ 0 w 4393475"/>
              <a:gd name="T15" fmla="*/ 6976 h 1683317"/>
              <a:gd name="T16" fmla="*/ 0 w 4393475"/>
              <a:gd name="T17" fmla="*/ 3560 h 16833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393475"/>
              <a:gd name="T28" fmla="*/ 0 h 1683317"/>
              <a:gd name="T29" fmla="*/ 4393475 w 4393475"/>
              <a:gd name="T30" fmla="*/ 1683317 h 168331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393475" h="1683317">
                <a:moveTo>
                  <a:pt x="37023" y="615734"/>
                </a:moveTo>
                <a:cubicBezTo>
                  <a:pt x="173658" y="230732"/>
                  <a:pt x="577554" y="100104"/>
                  <a:pt x="699798" y="100104"/>
                </a:cubicBezTo>
                <a:cubicBezTo>
                  <a:pt x="1334738" y="-26020"/>
                  <a:pt x="2831528" y="-54589"/>
                  <a:pt x="3718717" y="142145"/>
                </a:cubicBezTo>
                <a:cubicBezTo>
                  <a:pt x="3851471" y="173676"/>
                  <a:pt x="4297412" y="312299"/>
                  <a:pt x="4360474" y="689307"/>
                </a:cubicBezTo>
                <a:cubicBezTo>
                  <a:pt x="4399012" y="957921"/>
                  <a:pt x="4437550" y="1104632"/>
                  <a:pt x="4265881" y="1347192"/>
                </a:cubicBezTo>
                <a:cubicBezTo>
                  <a:pt x="4097715" y="1543009"/>
                  <a:pt x="3893513" y="1580303"/>
                  <a:pt x="3624124" y="1621086"/>
                </a:cubicBezTo>
                <a:cubicBezTo>
                  <a:pt x="2582783" y="1701665"/>
                  <a:pt x="1467871" y="1711188"/>
                  <a:pt x="836434" y="1606802"/>
                </a:cubicBezTo>
                <a:cubicBezTo>
                  <a:pt x="556534" y="1564760"/>
                  <a:pt x="289272" y="1465662"/>
                  <a:pt x="110596" y="1206784"/>
                </a:cubicBezTo>
                <a:cubicBezTo>
                  <a:pt x="5494" y="1002761"/>
                  <a:pt x="-36550" y="903840"/>
                  <a:pt x="37023" y="61573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fr-FR" altLang="fr-FR" sz="800" dirty="0">
              <a:solidFill>
                <a:srgbClr val="771F45"/>
              </a:solidFill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fr-FR" altLang="fr-FR" sz="1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Troubles de la fertilité, fausse couche, naissance prématurée, retard de croissance du fœtus, impact sur développement intellectuel</a:t>
            </a:r>
          </a:p>
        </p:txBody>
      </p:sp>
      <p:sp>
        <p:nvSpPr>
          <p:cNvPr id="54" name="Rectangle 1"/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55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1"/>
          <p:cNvSpPr>
            <a:spLocks noChangeArrowheads="1"/>
          </p:cNvSpPr>
          <p:nvPr/>
        </p:nvSpPr>
        <p:spPr bwMode="auto">
          <a:xfrm>
            <a:off x="5472113" y="2003425"/>
            <a:ext cx="609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orbel" panose="020B0503020204020204" pitchFamily="34" charset="0"/>
            </a:endParaRPr>
          </a:p>
        </p:txBody>
      </p:sp>
      <p:sp>
        <p:nvSpPr>
          <p:cNvPr id="57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grpSp>
        <p:nvGrpSpPr>
          <p:cNvPr id="60" name="Groupe 59"/>
          <p:cNvGrpSpPr>
            <a:grpSpLocks/>
          </p:cNvGrpSpPr>
          <p:nvPr/>
        </p:nvGrpSpPr>
        <p:grpSpPr bwMode="auto">
          <a:xfrm>
            <a:off x="128588" y="1789113"/>
            <a:ext cx="2073275" cy="3714750"/>
            <a:chOff x="128588" y="1789113"/>
            <a:chExt cx="2073275" cy="3714750"/>
          </a:xfrm>
        </p:grpSpPr>
        <p:pic>
          <p:nvPicPr>
            <p:cNvPr id="71" name="Picture 19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863" y="1789113"/>
              <a:ext cx="1512887" cy="1758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2" name="Carré corné Info"/>
            <p:cNvSpPr/>
            <p:nvPr/>
          </p:nvSpPr>
          <p:spPr>
            <a:xfrm>
              <a:off x="128588" y="3638550"/>
              <a:ext cx="2073275" cy="1865313"/>
            </a:xfrm>
            <a:prstGeom prst="foldedCorner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fr-FR" altLang="fr-FR" sz="1200" b="1" dirty="0">
                <a:solidFill>
                  <a:prstClr val="black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  <a:p>
              <a:pPr eaLnBrk="1" hangingPunct="1">
                <a:defRPr/>
              </a:pPr>
              <a:endParaRPr lang="fr-FR" altLang="fr-FR" sz="1400" b="1" dirty="0">
                <a:solidFill>
                  <a:srgbClr val="F04624"/>
                </a:solidFill>
                <a:cs typeface="Calibri" panose="020F0502020204030204" pitchFamily="34" charset="0"/>
              </a:endParaRPr>
            </a:p>
            <a:p>
              <a:pPr eaLnBrk="1" hangingPunct="1">
                <a:defRPr/>
              </a:pPr>
              <a:r>
                <a:rPr lang="fr-FR" altLang="fr-FR" sz="1400" b="1" dirty="0">
                  <a:solidFill>
                    <a:srgbClr val="F04624"/>
                  </a:solidFill>
                  <a:cs typeface="Calibri" panose="020F0502020204030204" pitchFamily="34" charset="0"/>
                </a:rPr>
                <a:t>Les effets dépendent de</a:t>
              </a:r>
              <a:r>
                <a:rPr lang="fr-FR" altLang="fr-FR" sz="1400" b="1" dirty="0">
                  <a:solidFill>
                    <a:srgbClr val="F04624"/>
                  </a:solidFill>
                  <a:latin typeface="Corbel" panose="020B0503020204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171450" indent="-171450" eaLnBrk="1" hangingPunct="1">
                <a:buFont typeface="Arial" panose="020B0604020202020204" pitchFamily="34" charset="0"/>
                <a:buChar char="•"/>
                <a:defRPr/>
              </a:pPr>
              <a:r>
                <a:rPr lang="fr-FR" sz="1200" dirty="0">
                  <a:solidFill>
                    <a:schemeClr val="tx1"/>
                  </a:solidFill>
                </a:rPr>
                <a:t>la nature du polluant (gaz, particules…)</a:t>
              </a:r>
            </a:p>
            <a:p>
              <a:pPr marL="171450" indent="-171450" eaLnBrk="1" hangingPunct="1">
                <a:buFont typeface="Arial" panose="020B0604020202020204" pitchFamily="34" charset="0"/>
                <a:buChar char="•"/>
                <a:defRPr/>
              </a:pPr>
              <a:r>
                <a:rPr lang="fr-FR" sz="1200" dirty="0">
                  <a:solidFill>
                    <a:schemeClr val="tx1"/>
                  </a:solidFill>
                  <a:latin typeface="Corbel" panose="020B0503020204020204" pitchFamily="34" charset="0"/>
                </a:rPr>
                <a:t>leur taille</a:t>
              </a:r>
              <a:r>
                <a:rPr lang="fr-FR" sz="1200" dirty="0">
                  <a:solidFill>
                    <a:schemeClr val="bg2">
                      <a:lumMod val="75000"/>
                    </a:schemeClr>
                  </a:solidFill>
                  <a:latin typeface="Corbel" panose="020B0503020204020204" pitchFamily="34" charset="0"/>
                </a:rPr>
                <a:t> </a:t>
              </a:r>
              <a:r>
                <a:rPr lang="fr-FR" sz="1200" dirty="0">
                  <a:solidFill>
                    <a:srgbClr val="771F45"/>
                  </a:solidFill>
                  <a:latin typeface="Corbel" panose="020B0503020204020204" pitchFamily="34" charset="0"/>
                </a:rPr>
                <a:t>(pour les particules)</a:t>
              </a:r>
            </a:p>
            <a:p>
              <a:pPr marL="171450" indent="-171450" eaLnBrk="1" hangingPunct="1">
                <a:buFont typeface="Arial" panose="020B0604020202020204" pitchFamily="34" charset="0"/>
                <a:buChar char="•"/>
                <a:defRPr/>
              </a:pPr>
              <a:r>
                <a:rPr lang="fr-FR" sz="1200" dirty="0">
                  <a:solidFill>
                    <a:schemeClr val="tx1"/>
                  </a:solidFill>
                  <a:latin typeface="Corbel" panose="020B0503020204020204" pitchFamily="34" charset="0"/>
                </a:rPr>
                <a:t>nos caractéristiques, modes de vie, état de santé</a:t>
              </a:r>
            </a:p>
            <a:p>
              <a:pPr marL="171450" indent="-171450" eaLnBrk="1" hangingPunct="1">
                <a:buFont typeface="Arial" panose="020B0604020202020204" pitchFamily="34" charset="0"/>
                <a:buChar char="•"/>
                <a:defRPr/>
              </a:pPr>
              <a:r>
                <a:rPr lang="fr-FR" sz="1200" dirty="0">
                  <a:solidFill>
                    <a:schemeClr val="tx1"/>
                  </a:solidFill>
                  <a:latin typeface="Corbel" panose="020B0503020204020204" pitchFamily="34" charset="0"/>
                </a:rPr>
                <a:t>La durée d’exposition et dose inhalée</a:t>
              </a:r>
            </a:p>
            <a:p>
              <a:pPr marL="171450" indent="-171450" eaLnBrk="1" hangingPunct="1">
                <a:buFontTx/>
                <a:buChar char="-"/>
                <a:defRPr/>
              </a:pPr>
              <a:endParaRPr lang="fr-FR" sz="1200" dirty="0">
                <a:solidFill>
                  <a:schemeClr val="tx1"/>
                </a:solidFill>
                <a:latin typeface="Corbel" panose="020B0503020204020204" pitchFamily="34" charset="0"/>
              </a:endParaRPr>
            </a:p>
          </p:txBody>
        </p:sp>
      </p:grpSp>
      <p:sp>
        <p:nvSpPr>
          <p:cNvPr id="73" name="ZoneTexte 13"/>
          <p:cNvSpPr>
            <a:spLocks noChangeArrowheads="1"/>
          </p:cNvSpPr>
          <p:nvPr/>
        </p:nvSpPr>
        <p:spPr bwMode="auto">
          <a:xfrm>
            <a:off x="8555038" y="2360613"/>
            <a:ext cx="2800350" cy="1446212"/>
          </a:xfrm>
          <a:custGeom>
            <a:avLst/>
            <a:gdLst>
              <a:gd name="T0" fmla="*/ 0 w 4393475"/>
              <a:gd name="T1" fmla="*/ 0 h 1683317"/>
              <a:gd name="T2" fmla="*/ 0 w 4393475"/>
              <a:gd name="T3" fmla="*/ 0 h 1683317"/>
              <a:gd name="T4" fmla="*/ 0 w 4393475"/>
              <a:gd name="T5" fmla="*/ 0 h 1683317"/>
              <a:gd name="T6" fmla="*/ 0 w 4393475"/>
              <a:gd name="T7" fmla="*/ 0 h 1683317"/>
              <a:gd name="T8" fmla="*/ 0 w 4393475"/>
              <a:gd name="T9" fmla="*/ 0 h 1683317"/>
              <a:gd name="T10" fmla="*/ 0 w 4393475"/>
              <a:gd name="T11" fmla="*/ 0 h 1683317"/>
              <a:gd name="T12" fmla="*/ 0 w 4393475"/>
              <a:gd name="T13" fmla="*/ 0 h 1683317"/>
              <a:gd name="T14" fmla="*/ 0 w 4393475"/>
              <a:gd name="T15" fmla="*/ 0 h 1683317"/>
              <a:gd name="T16" fmla="*/ 0 w 4393475"/>
              <a:gd name="T17" fmla="*/ 0 h 16833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393475"/>
              <a:gd name="T28" fmla="*/ 0 h 1683317"/>
              <a:gd name="T29" fmla="*/ 4393475 w 4393475"/>
              <a:gd name="T30" fmla="*/ 1683317 h 168331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393475" h="1683317">
                <a:moveTo>
                  <a:pt x="37023" y="615734"/>
                </a:moveTo>
                <a:cubicBezTo>
                  <a:pt x="173658" y="230732"/>
                  <a:pt x="577554" y="100104"/>
                  <a:pt x="699798" y="100104"/>
                </a:cubicBezTo>
                <a:cubicBezTo>
                  <a:pt x="1334738" y="-26020"/>
                  <a:pt x="2831528" y="-54589"/>
                  <a:pt x="3718717" y="142145"/>
                </a:cubicBezTo>
                <a:cubicBezTo>
                  <a:pt x="3851471" y="173676"/>
                  <a:pt x="4297412" y="312299"/>
                  <a:pt x="4360474" y="689307"/>
                </a:cubicBezTo>
                <a:cubicBezTo>
                  <a:pt x="4399012" y="957921"/>
                  <a:pt x="4437550" y="1104632"/>
                  <a:pt x="4265881" y="1347192"/>
                </a:cubicBezTo>
                <a:cubicBezTo>
                  <a:pt x="4097715" y="1543009"/>
                  <a:pt x="3893513" y="1580303"/>
                  <a:pt x="3624124" y="1621086"/>
                </a:cubicBezTo>
                <a:cubicBezTo>
                  <a:pt x="2582783" y="1701665"/>
                  <a:pt x="1467871" y="1711188"/>
                  <a:pt x="836434" y="1606802"/>
                </a:cubicBezTo>
                <a:cubicBezTo>
                  <a:pt x="556534" y="1564760"/>
                  <a:pt x="289272" y="1465662"/>
                  <a:pt x="110596" y="1206784"/>
                </a:cubicBezTo>
                <a:cubicBezTo>
                  <a:pt x="5494" y="1002761"/>
                  <a:pt x="-36550" y="903840"/>
                  <a:pt x="37023" y="61573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800" dirty="0">
              <a:solidFill>
                <a:srgbClr val="771F45"/>
              </a:solidFill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fr-FR" altLang="fr-FR" sz="1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Accident vasculaire cérébral, troubles cardiaques, hypertension, vasoconstriction et caillot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800" dirty="0">
              <a:solidFill>
                <a:srgbClr val="771F45"/>
              </a:solidFill>
              <a:cs typeface="Arial" panose="020B0604020202020204" pitchFamily="34" charset="0"/>
            </a:endParaRPr>
          </a:p>
        </p:txBody>
      </p:sp>
      <p:sp>
        <p:nvSpPr>
          <p:cNvPr id="74" name="ZoneTexte 13"/>
          <p:cNvSpPr>
            <a:spLocks noChangeArrowheads="1"/>
          </p:cNvSpPr>
          <p:nvPr/>
        </p:nvSpPr>
        <p:spPr bwMode="auto">
          <a:xfrm>
            <a:off x="2201863" y="3587750"/>
            <a:ext cx="1879600" cy="1200150"/>
          </a:xfrm>
          <a:custGeom>
            <a:avLst/>
            <a:gdLst>
              <a:gd name="T0" fmla="*/ 0 w 4393475"/>
              <a:gd name="T1" fmla="*/ 0 h 1683317"/>
              <a:gd name="T2" fmla="*/ 0 w 4393475"/>
              <a:gd name="T3" fmla="*/ 0 h 1683317"/>
              <a:gd name="T4" fmla="*/ 0 w 4393475"/>
              <a:gd name="T5" fmla="*/ 0 h 1683317"/>
              <a:gd name="T6" fmla="*/ 0 w 4393475"/>
              <a:gd name="T7" fmla="*/ 0 h 1683317"/>
              <a:gd name="T8" fmla="*/ 0 w 4393475"/>
              <a:gd name="T9" fmla="*/ 0 h 1683317"/>
              <a:gd name="T10" fmla="*/ 0 w 4393475"/>
              <a:gd name="T11" fmla="*/ 0 h 1683317"/>
              <a:gd name="T12" fmla="*/ 0 w 4393475"/>
              <a:gd name="T13" fmla="*/ 0 h 1683317"/>
              <a:gd name="T14" fmla="*/ 0 w 4393475"/>
              <a:gd name="T15" fmla="*/ 0 h 1683317"/>
              <a:gd name="T16" fmla="*/ 0 w 4393475"/>
              <a:gd name="T17" fmla="*/ 0 h 16833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393475"/>
              <a:gd name="T28" fmla="*/ 0 h 1683317"/>
              <a:gd name="T29" fmla="*/ 4393475 w 4393475"/>
              <a:gd name="T30" fmla="*/ 1683317 h 168331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393475" h="1683317">
                <a:moveTo>
                  <a:pt x="37023" y="615734"/>
                </a:moveTo>
                <a:cubicBezTo>
                  <a:pt x="173658" y="230732"/>
                  <a:pt x="577554" y="100104"/>
                  <a:pt x="699798" y="100104"/>
                </a:cubicBezTo>
                <a:cubicBezTo>
                  <a:pt x="1334738" y="-26020"/>
                  <a:pt x="2831528" y="-54589"/>
                  <a:pt x="3718717" y="142145"/>
                </a:cubicBezTo>
                <a:cubicBezTo>
                  <a:pt x="3851471" y="173676"/>
                  <a:pt x="4297412" y="312299"/>
                  <a:pt x="4360474" y="689307"/>
                </a:cubicBezTo>
                <a:cubicBezTo>
                  <a:pt x="4399012" y="957921"/>
                  <a:pt x="4437550" y="1104632"/>
                  <a:pt x="4265881" y="1347192"/>
                </a:cubicBezTo>
                <a:cubicBezTo>
                  <a:pt x="4097715" y="1543009"/>
                  <a:pt x="3893513" y="1580303"/>
                  <a:pt x="3624124" y="1621086"/>
                </a:cubicBezTo>
                <a:cubicBezTo>
                  <a:pt x="2582783" y="1701665"/>
                  <a:pt x="1467871" y="1711188"/>
                  <a:pt x="836434" y="1606802"/>
                </a:cubicBezTo>
                <a:cubicBezTo>
                  <a:pt x="556534" y="1564760"/>
                  <a:pt x="289272" y="1465662"/>
                  <a:pt x="110596" y="1206784"/>
                </a:cubicBezTo>
                <a:cubicBezTo>
                  <a:pt x="5494" y="1002761"/>
                  <a:pt x="-36550" y="903840"/>
                  <a:pt x="37023" y="61573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fr-FR" altLang="fr-FR" sz="1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Irritations, inflammations, asthme, cancer, etc.</a:t>
            </a:r>
          </a:p>
        </p:txBody>
      </p:sp>
      <p:sp>
        <p:nvSpPr>
          <p:cNvPr id="75" name="ZoneTexte 13"/>
          <p:cNvSpPr>
            <a:spLocks noChangeArrowheads="1"/>
          </p:cNvSpPr>
          <p:nvPr/>
        </p:nvSpPr>
        <p:spPr bwMode="auto">
          <a:xfrm>
            <a:off x="1677988" y="2006600"/>
            <a:ext cx="2257425" cy="892175"/>
          </a:xfrm>
          <a:custGeom>
            <a:avLst/>
            <a:gdLst>
              <a:gd name="T0" fmla="*/ 0 w 4393475"/>
              <a:gd name="T1" fmla="*/ 0 h 1683317"/>
              <a:gd name="T2" fmla="*/ 0 w 4393475"/>
              <a:gd name="T3" fmla="*/ 0 h 1683317"/>
              <a:gd name="T4" fmla="*/ 0 w 4393475"/>
              <a:gd name="T5" fmla="*/ 0 h 1683317"/>
              <a:gd name="T6" fmla="*/ 0 w 4393475"/>
              <a:gd name="T7" fmla="*/ 0 h 1683317"/>
              <a:gd name="T8" fmla="*/ 0 w 4393475"/>
              <a:gd name="T9" fmla="*/ 0 h 1683317"/>
              <a:gd name="T10" fmla="*/ 0 w 4393475"/>
              <a:gd name="T11" fmla="*/ 0 h 1683317"/>
              <a:gd name="T12" fmla="*/ 0 w 4393475"/>
              <a:gd name="T13" fmla="*/ 0 h 1683317"/>
              <a:gd name="T14" fmla="*/ 0 w 4393475"/>
              <a:gd name="T15" fmla="*/ 0 h 1683317"/>
              <a:gd name="T16" fmla="*/ 0 w 4393475"/>
              <a:gd name="T17" fmla="*/ 0 h 16833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393475"/>
              <a:gd name="T28" fmla="*/ 0 h 1683317"/>
              <a:gd name="T29" fmla="*/ 4393475 w 4393475"/>
              <a:gd name="T30" fmla="*/ 1683317 h 168331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393475" h="1683317">
                <a:moveTo>
                  <a:pt x="37023" y="615734"/>
                </a:moveTo>
                <a:cubicBezTo>
                  <a:pt x="173658" y="230732"/>
                  <a:pt x="577554" y="100104"/>
                  <a:pt x="699798" y="100104"/>
                </a:cubicBezTo>
                <a:cubicBezTo>
                  <a:pt x="1334738" y="-26020"/>
                  <a:pt x="2831528" y="-54589"/>
                  <a:pt x="3718717" y="142145"/>
                </a:cubicBezTo>
                <a:cubicBezTo>
                  <a:pt x="3851471" y="173676"/>
                  <a:pt x="4297412" y="312299"/>
                  <a:pt x="4360474" y="689307"/>
                </a:cubicBezTo>
                <a:cubicBezTo>
                  <a:pt x="4399012" y="957921"/>
                  <a:pt x="4437550" y="1104632"/>
                  <a:pt x="4265881" y="1347192"/>
                </a:cubicBezTo>
                <a:cubicBezTo>
                  <a:pt x="4097715" y="1543009"/>
                  <a:pt x="3893513" y="1580303"/>
                  <a:pt x="3624124" y="1621086"/>
                </a:cubicBezTo>
                <a:cubicBezTo>
                  <a:pt x="2582783" y="1701665"/>
                  <a:pt x="1467871" y="1711188"/>
                  <a:pt x="836434" y="1606802"/>
                </a:cubicBezTo>
                <a:cubicBezTo>
                  <a:pt x="556534" y="1564760"/>
                  <a:pt x="289272" y="1465662"/>
                  <a:pt x="110596" y="1206784"/>
                </a:cubicBezTo>
                <a:cubicBezTo>
                  <a:pt x="5494" y="1002761"/>
                  <a:pt x="-36550" y="903840"/>
                  <a:pt x="37023" y="61573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800" dirty="0">
              <a:solidFill>
                <a:srgbClr val="771F45"/>
              </a:solidFill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Irritations, difficultés respiratoires, allergies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800" dirty="0">
              <a:solidFill>
                <a:schemeClr val="accent1">
                  <a:lumMod val="50000"/>
                </a:schemeClr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sp>
        <p:nvSpPr>
          <p:cNvPr id="76" name="ZoneTexte 13"/>
          <p:cNvSpPr>
            <a:spLocks noChangeArrowheads="1"/>
          </p:cNvSpPr>
          <p:nvPr/>
        </p:nvSpPr>
        <p:spPr bwMode="auto">
          <a:xfrm>
            <a:off x="8948738" y="889000"/>
            <a:ext cx="2201862" cy="1169988"/>
          </a:xfrm>
          <a:custGeom>
            <a:avLst/>
            <a:gdLst>
              <a:gd name="T0" fmla="*/ 0 w 4393475"/>
              <a:gd name="T1" fmla="*/ 0 h 1683317"/>
              <a:gd name="T2" fmla="*/ 0 w 4393475"/>
              <a:gd name="T3" fmla="*/ 0 h 1683317"/>
              <a:gd name="T4" fmla="*/ 0 w 4393475"/>
              <a:gd name="T5" fmla="*/ 0 h 1683317"/>
              <a:gd name="T6" fmla="*/ 0 w 4393475"/>
              <a:gd name="T7" fmla="*/ 0 h 1683317"/>
              <a:gd name="T8" fmla="*/ 0 w 4393475"/>
              <a:gd name="T9" fmla="*/ 0 h 1683317"/>
              <a:gd name="T10" fmla="*/ 0 w 4393475"/>
              <a:gd name="T11" fmla="*/ 0 h 1683317"/>
              <a:gd name="T12" fmla="*/ 0 w 4393475"/>
              <a:gd name="T13" fmla="*/ 0 h 1683317"/>
              <a:gd name="T14" fmla="*/ 0 w 4393475"/>
              <a:gd name="T15" fmla="*/ 0 h 1683317"/>
              <a:gd name="T16" fmla="*/ 0 w 4393475"/>
              <a:gd name="T17" fmla="*/ 0 h 16833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393475"/>
              <a:gd name="T28" fmla="*/ 0 h 1683317"/>
              <a:gd name="T29" fmla="*/ 4393475 w 4393475"/>
              <a:gd name="T30" fmla="*/ 1683317 h 168331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393475" h="1683317">
                <a:moveTo>
                  <a:pt x="37023" y="615734"/>
                </a:moveTo>
                <a:cubicBezTo>
                  <a:pt x="173658" y="230732"/>
                  <a:pt x="577554" y="100104"/>
                  <a:pt x="699798" y="100104"/>
                </a:cubicBezTo>
                <a:cubicBezTo>
                  <a:pt x="1334738" y="-26020"/>
                  <a:pt x="2831528" y="-54589"/>
                  <a:pt x="3718717" y="142145"/>
                </a:cubicBezTo>
                <a:cubicBezTo>
                  <a:pt x="3851471" y="173676"/>
                  <a:pt x="4297412" y="312299"/>
                  <a:pt x="4360474" y="689307"/>
                </a:cubicBezTo>
                <a:cubicBezTo>
                  <a:pt x="4399012" y="957921"/>
                  <a:pt x="4437550" y="1104632"/>
                  <a:pt x="4265881" y="1347192"/>
                </a:cubicBezTo>
                <a:cubicBezTo>
                  <a:pt x="4097715" y="1543009"/>
                  <a:pt x="3893513" y="1580303"/>
                  <a:pt x="3624124" y="1621086"/>
                </a:cubicBezTo>
                <a:cubicBezTo>
                  <a:pt x="2582783" y="1701665"/>
                  <a:pt x="1467871" y="1711188"/>
                  <a:pt x="836434" y="1606802"/>
                </a:cubicBezTo>
                <a:cubicBezTo>
                  <a:pt x="556534" y="1564760"/>
                  <a:pt x="289272" y="1465662"/>
                  <a:pt x="110596" y="1206784"/>
                </a:cubicBezTo>
                <a:cubicBezTo>
                  <a:pt x="5494" y="1002761"/>
                  <a:pt x="-36550" y="903840"/>
                  <a:pt x="37023" y="61573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800" dirty="0">
              <a:solidFill>
                <a:srgbClr val="771F45"/>
              </a:solidFill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Maux de tête, anxiété, maladies neurodégénératives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800" dirty="0">
              <a:solidFill>
                <a:srgbClr val="771F45"/>
              </a:solidFill>
              <a:cs typeface="Arial" panose="020B0604020202020204" pitchFamily="34" charset="0"/>
            </a:endParaRPr>
          </a:p>
        </p:txBody>
      </p:sp>
      <p:cxnSp>
        <p:nvCxnSpPr>
          <p:cNvPr id="78" name="Connecteur droit avec flèche 77"/>
          <p:cNvCxnSpPr/>
          <p:nvPr/>
        </p:nvCxnSpPr>
        <p:spPr>
          <a:xfrm flipH="1">
            <a:off x="6718300" y="1503363"/>
            <a:ext cx="2230438" cy="527050"/>
          </a:xfrm>
          <a:prstGeom prst="straightConnector1">
            <a:avLst/>
          </a:prstGeom>
          <a:ln w="28575">
            <a:solidFill>
              <a:srgbClr val="771F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avec flèche 78"/>
          <p:cNvCxnSpPr/>
          <p:nvPr/>
        </p:nvCxnSpPr>
        <p:spPr>
          <a:xfrm flipH="1">
            <a:off x="6834189" y="3028950"/>
            <a:ext cx="1720849" cy="688975"/>
          </a:xfrm>
          <a:prstGeom prst="straightConnector1">
            <a:avLst/>
          </a:prstGeom>
          <a:ln w="28575">
            <a:solidFill>
              <a:srgbClr val="771F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/>
          <p:cNvCxnSpPr/>
          <p:nvPr/>
        </p:nvCxnSpPr>
        <p:spPr>
          <a:xfrm flipH="1">
            <a:off x="6426200" y="5053013"/>
            <a:ext cx="2195513" cy="857250"/>
          </a:xfrm>
          <a:prstGeom prst="straightConnector1">
            <a:avLst/>
          </a:prstGeom>
          <a:ln w="28575">
            <a:solidFill>
              <a:srgbClr val="771F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avec flèche 80"/>
          <p:cNvCxnSpPr/>
          <p:nvPr/>
        </p:nvCxnSpPr>
        <p:spPr>
          <a:xfrm flipV="1">
            <a:off x="4081463" y="4097338"/>
            <a:ext cx="1803400" cy="65087"/>
          </a:xfrm>
          <a:prstGeom prst="straightConnector1">
            <a:avLst/>
          </a:prstGeom>
          <a:ln w="28575">
            <a:solidFill>
              <a:srgbClr val="771F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81"/>
          <p:cNvCxnSpPr/>
          <p:nvPr/>
        </p:nvCxnSpPr>
        <p:spPr>
          <a:xfrm>
            <a:off x="3935413" y="2501900"/>
            <a:ext cx="2117725" cy="173038"/>
          </a:xfrm>
          <a:prstGeom prst="straightConnector1">
            <a:avLst/>
          </a:prstGeom>
          <a:ln w="28575">
            <a:solidFill>
              <a:srgbClr val="771F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Imag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53988"/>
            <a:ext cx="104775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">
            <a:extLst>
              <a:ext uri="{FF2B5EF4-FFF2-40B4-BE49-F238E27FC236}">
                <a16:creationId xmlns:a16="http://schemas.microsoft.com/office/drawing/2014/main" id="{78465E87-FFEA-4E4D-9882-EB48A08DA50F}"/>
              </a:ext>
            </a:extLst>
          </p:cNvPr>
          <p:cNvSpPr/>
          <p:nvPr/>
        </p:nvSpPr>
        <p:spPr>
          <a:xfrm>
            <a:off x="925513" y="-55563"/>
            <a:ext cx="11318875" cy="1233488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27" name="Rectangle 1">
            <a:extLst>
              <a:ext uri="{FF2B5EF4-FFF2-40B4-BE49-F238E27FC236}">
                <a16:creationId xmlns:a16="http://schemas.microsoft.com/office/drawing/2014/main" id="{8CCA9C61-CD16-4CBF-BFEF-F333018B1715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E9C9BF-66AD-4950-BD37-5900E4709184}"/>
              </a:ext>
            </a:extLst>
          </p:cNvPr>
          <p:cNvSpPr/>
          <p:nvPr/>
        </p:nvSpPr>
        <p:spPr>
          <a:xfrm>
            <a:off x="1330325" y="187325"/>
            <a:ext cx="10775950" cy="6302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latin typeface="Calibri"/>
                <a:cs typeface="Arial" charset="0"/>
              </a:rPr>
              <a:t>Les effets en fonction des polluants</a:t>
            </a:r>
            <a:endParaRPr lang="fr-FR" sz="3500" dirty="0">
              <a:solidFill>
                <a:schemeClr val="accent5">
                  <a:lumMod val="75000"/>
                </a:schemeClr>
              </a:solidFill>
              <a:latin typeface="Calibri"/>
            </a:endParaRPr>
          </a:p>
        </p:txBody>
      </p:sp>
      <p:pic>
        <p:nvPicPr>
          <p:cNvPr id="95237" name="Picture 45">
            <a:extLst>
              <a:ext uri="{FF2B5EF4-FFF2-40B4-BE49-F238E27FC236}">
                <a16:creationId xmlns:a16="http://schemas.microsoft.com/office/drawing/2014/main" id="{7189AC4B-20F2-4B66-9430-6CA4F6005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0" y="1973263"/>
            <a:ext cx="4849813" cy="439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0BB614A-4797-40EC-BD02-C71ED191B706}"/>
              </a:ext>
            </a:extLst>
          </p:cNvPr>
          <p:cNvGrpSpPr>
            <a:grpSpLocks/>
          </p:cNvGrpSpPr>
          <p:nvPr/>
        </p:nvGrpSpPr>
        <p:grpSpPr bwMode="auto">
          <a:xfrm>
            <a:off x="1298575" y="4249738"/>
            <a:ext cx="4470400" cy="1854200"/>
            <a:chOff x="1247775" y="4244975"/>
            <a:chExt cx="4470400" cy="1854200"/>
          </a:xfrm>
        </p:grpSpPr>
        <p:sp>
          <p:nvSpPr>
            <p:cNvPr id="68" name="ZoneTexte 13">
              <a:extLst>
                <a:ext uri="{FF2B5EF4-FFF2-40B4-BE49-F238E27FC236}">
                  <a16:creationId xmlns:a16="http://schemas.microsoft.com/office/drawing/2014/main" id="{15C816A2-B6D4-4FB6-9783-AC21004844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7775" y="5273675"/>
              <a:ext cx="2620963" cy="825500"/>
            </a:xfrm>
            <a:custGeom>
              <a:avLst/>
              <a:gdLst>
                <a:gd name="connsiteX0" fmla="*/ 0 w 4449575"/>
                <a:gd name="connsiteY0" fmla="*/ 221342 h 1328023"/>
                <a:gd name="connsiteX1" fmla="*/ 221342 w 4449575"/>
                <a:gd name="connsiteY1" fmla="*/ 0 h 1328023"/>
                <a:gd name="connsiteX2" fmla="*/ 4228233 w 4449575"/>
                <a:gd name="connsiteY2" fmla="*/ 0 h 1328023"/>
                <a:gd name="connsiteX3" fmla="*/ 4449575 w 4449575"/>
                <a:gd name="connsiteY3" fmla="*/ 221342 h 1328023"/>
                <a:gd name="connsiteX4" fmla="*/ 4449575 w 4449575"/>
                <a:gd name="connsiteY4" fmla="*/ 1106681 h 1328023"/>
                <a:gd name="connsiteX5" fmla="*/ 4228233 w 4449575"/>
                <a:gd name="connsiteY5" fmla="*/ 1328023 h 1328023"/>
                <a:gd name="connsiteX6" fmla="*/ 221342 w 4449575"/>
                <a:gd name="connsiteY6" fmla="*/ 1328023 h 1328023"/>
                <a:gd name="connsiteX7" fmla="*/ 0 w 4449575"/>
                <a:gd name="connsiteY7" fmla="*/ 1106681 h 1328023"/>
                <a:gd name="connsiteX8" fmla="*/ 0 w 4449575"/>
                <a:gd name="connsiteY8" fmla="*/ 221342 h 1328023"/>
                <a:gd name="connsiteX0" fmla="*/ 0 w 4449575"/>
                <a:gd name="connsiteY0" fmla="*/ 294914 h 1401595"/>
                <a:gd name="connsiteX1" fmla="*/ 746859 w 4449575"/>
                <a:gd name="connsiteY1" fmla="*/ 0 h 1401595"/>
                <a:gd name="connsiteX2" fmla="*/ 4228233 w 4449575"/>
                <a:gd name="connsiteY2" fmla="*/ 73572 h 1401595"/>
                <a:gd name="connsiteX3" fmla="*/ 4449575 w 4449575"/>
                <a:gd name="connsiteY3" fmla="*/ 294914 h 1401595"/>
                <a:gd name="connsiteX4" fmla="*/ 4449575 w 4449575"/>
                <a:gd name="connsiteY4" fmla="*/ 1180253 h 1401595"/>
                <a:gd name="connsiteX5" fmla="*/ 4228233 w 4449575"/>
                <a:gd name="connsiteY5" fmla="*/ 1401595 h 1401595"/>
                <a:gd name="connsiteX6" fmla="*/ 221342 w 4449575"/>
                <a:gd name="connsiteY6" fmla="*/ 1401595 h 1401595"/>
                <a:gd name="connsiteX7" fmla="*/ 0 w 4449575"/>
                <a:gd name="connsiteY7" fmla="*/ 1180253 h 1401595"/>
                <a:gd name="connsiteX8" fmla="*/ 0 w 4449575"/>
                <a:gd name="connsiteY8" fmla="*/ 294914 h 1401595"/>
                <a:gd name="connsiteX0" fmla="*/ 31531 w 4449575"/>
                <a:gd name="connsiteY0" fmla="*/ 452569 h 1401595"/>
                <a:gd name="connsiteX1" fmla="*/ 746859 w 4449575"/>
                <a:gd name="connsiteY1" fmla="*/ 0 h 1401595"/>
                <a:gd name="connsiteX2" fmla="*/ 4228233 w 4449575"/>
                <a:gd name="connsiteY2" fmla="*/ 73572 h 1401595"/>
                <a:gd name="connsiteX3" fmla="*/ 4449575 w 4449575"/>
                <a:gd name="connsiteY3" fmla="*/ 294914 h 1401595"/>
                <a:gd name="connsiteX4" fmla="*/ 4449575 w 4449575"/>
                <a:gd name="connsiteY4" fmla="*/ 1180253 h 1401595"/>
                <a:gd name="connsiteX5" fmla="*/ 4228233 w 4449575"/>
                <a:gd name="connsiteY5" fmla="*/ 1401595 h 1401595"/>
                <a:gd name="connsiteX6" fmla="*/ 221342 w 4449575"/>
                <a:gd name="connsiteY6" fmla="*/ 1401595 h 1401595"/>
                <a:gd name="connsiteX7" fmla="*/ 0 w 4449575"/>
                <a:gd name="connsiteY7" fmla="*/ 1180253 h 1401595"/>
                <a:gd name="connsiteX8" fmla="*/ 31531 w 4449575"/>
                <a:gd name="connsiteY8" fmla="*/ 452569 h 1401595"/>
                <a:gd name="connsiteX0" fmla="*/ 31531 w 4449575"/>
                <a:gd name="connsiteY0" fmla="*/ 452569 h 1401595"/>
                <a:gd name="connsiteX1" fmla="*/ 746859 w 4449575"/>
                <a:gd name="connsiteY1" fmla="*/ 0 h 1401595"/>
                <a:gd name="connsiteX2" fmla="*/ 4228233 w 4449575"/>
                <a:gd name="connsiteY2" fmla="*/ 73572 h 1401595"/>
                <a:gd name="connsiteX3" fmla="*/ 4449575 w 4449575"/>
                <a:gd name="connsiteY3" fmla="*/ 294914 h 1401595"/>
                <a:gd name="connsiteX4" fmla="*/ 4449575 w 4449575"/>
                <a:gd name="connsiteY4" fmla="*/ 1180253 h 1401595"/>
                <a:gd name="connsiteX5" fmla="*/ 4228233 w 4449575"/>
                <a:gd name="connsiteY5" fmla="*/ 1401595 h 1401595"/>
                <a:gd name="connsiteX6" fmla="*/ 221342 w 4449575"/>
                <a:gd name="connsiteY6" fmla="*/ 1401595 h 1401595"/>
                <a:gd name="connsiteX7" fmla="*/ 0 w 4449575"/>
                <a:gd name="connsiteY7" fmla="*/ 1180253 h 1401595"/>
                <a:gd name="connsiteX8" fmla="*/ 31531 w 4449575"/>
                <a:gd name="connsiteY8" fmla="*/ 452569 h 1401595"/>
                <a:gd name="connsiteX0" fmla="*/ 0 w 4418044"/>
                <a:gd name="connsiteY0" fmla="*/ 452569 h 1401595"/>
                <a:gd name="connsiteX1" fmla="*/ 715328 w 4418044"/>
                <a:gd name="connsiteY1" fmla="*/ 0 h 1401595"/>
                <a:gd name="connsiteX2" fmla="*/ 4196702 w 4418044"/>
                <a:gd name="connsiteY2" fmla="*/ 73572 h 1401595"/>
                <a:gd name="connsiteX3" fmla="*/ 4418044 w 4418044"/>
                <a:gd name="connsiteY3" fmla="*/ 294914 h 1401595"/>
                <a:gd name="connsiteX4" fmla="*/ 4418044 w 4418044"/>
                <a:gd name="connsiteY4" fmla="*/ 1180253 h 1401595"/>
                <a:gd name="connsiteX5" fmla="*/ 4196702 w 4418044"/>
                <a:gd name="connsiteY5" fmla="*/ 1401595 h 1401595"/>
                <a:gd name="connsiteX6" fmla="*/ 189811 w 4418044"/>
                <a:gd name="connsiteY6" fmla="*/ 1401595 h 1401595"/>
                <a:gd name="connsiteX7" fmla="*/ 63062 w 4418044"/>
                <a:gd name="connsiteY7" fmla="*/ 1180253 h 1401595"/>
                <a:gd name="connsiteX8" fmla="*/ 0 w 4418044"/>
                <a:gd name="connsiteY8" fmla="*/ 452569 h 1401595"/>
                <a:gd name="connsiteX0" fmla="*/ 0 w 4418044"/>
                <a:gd name="connsiteY0" fmla="*/ 452569 h 1433126"/>
                <a:gd name="connsiteX1" fmla="*/ 715328 w 4418044"/>
                <a:gd name="connsiteY1" fmla="*/ 0 h 1433126"/>
                <a:gd name="connsiteX2" fmla="*/ 4196702 w 4418044"/>
                <a:gd name="connsiteY2" fmla="*/ 73572 h 1433126"/>
                <a:gd name="connsiteX3" fmla="*/ 4418044 w 4418044"/>
                <a:gd name="connsiteY3" fmla="*/ 294914 h 1433126"/>
                <a:gd name="connsiteX4" fmla="*/ 4418044 w 4418044"/>
                <a:gd name="connsiteY4" fmla="*/ 1180253 h 1433126"/>
                <a:gd name="connsiteX5" fmla="*/ 4196702 w 4418044"/>
                <a:gd name="connsiteY5" fmla="*/ 1401595 h 1433126"/>
                <a:gd name="connsiteX6" fmla="*/ 589204 w 4418044"/>
                <a:gd name="connsiteY6" fmla="*/ 1433126 h 1433126"/>
                <a:gd name="connsiteX7" fmla="*/ 63062 w 4418044"/>
                <a:gd name="connsiteY7" fmla="*/ 1180253 h 1433126"/>
                <a:gd name="connsiteX8" fmla="*/ 0 w 4418044"/>
                <a:gd name="connsiteY8" fmla="*/ 452569 h 1433126"/>
                <a:gd name="connsiteX0" fmla="*/ 0 w 4418044"/>
                <a:gd name="connsiteY0" fmla="*/ 452569 h 1433126"/>
                <a:gd name="connsiteX1" fmla="*/ 715328 w 4418044"/>
                <a:gd name="connsiteY1" fmla="*/ 0 h 1433126"/>
                <a:gd name="connsiteX2" fmla="*/ 4196702 w 4418044"/>
                <a:gd name="connsiteY2" fmla="*/ 73572 h 1433126"/>
                <a:gd name="connsiteX3" fmla="*/ 4418044 w 4418044"/>
                <a:gd name="connsiteY3" fmla="*/ 294914 h 1433126"/>
                <a:gd name="connsiteX4" fmla="*/ 4418044 w 4418044"/>
                <a:gd name="connsiteY4" fmla="*/ 1180253 h 1433126"/>
                <a:gd name="connsiteX5" fmla="*/ 4196702 w 4418044"/>
                <a:gd name="connsiteY5" fmla="*/ 1401595 h 1433126"/>
                <a:gd name="connsiteX6" fmla="*/ 589204 w 4418044"/>
                <a:gd name="connsiteY6" fmla="*/ 1433126 h 1433126"/>
                <a:gd name="connsiteX7" fmla="*/ 136635 w 4418044"/>
                <a:gd name="connsiteY7" fmla="*/ 1085659 h 1433126"/>
                <a:gd name="connsiteX8" fmla="*/ 0 w 4418044"/>
                <a:gd name="connsiteY8" fmla="*/ 452569 h 1433126"/>
                <a:gd name="connsiteX0" fmla="*/ 0 w 4418044"/>
                <a:gd name="connsiteY0" fmla="*/ 452569 h 1433126"/>
                <a:gd name="connsiteX1" fmla="*/ 715328 w 4418044"/>
                <a:gd name="connsiteY1" fmla="*/ 0 h 1433126"/>
                <a:gd name="connsiteX2" fmla="*/ 4196702 w 4418044"/>
                <a:gd name="connsiteY2" fmla="*/ 73572 h 1433126"/>
                <a:gd name="connsiteX3" fmla="*/ 4418044 w 4418044"/>
                <a:gd name="connsiteY3" fmla="*/ 294914 h 1433126"/>
                <a:gd name="connsiteX4" fmla="*/ 4418044 w 4418044"/>
                <a:gd name="connsiteY4" fmla="*/ 1180253 h 1433126"/>
                <a:gd name="connsiteX5" fmla="*/ 4196702 w 4418044"/>
                <a:gd name="connsiteY5" fmla="*/ 1401595 h 1433126"/>
                <a:gd name="connsiteX6" fmla="*/ 589204 w 4418044"/>
                <a:gd name="connsiteY6" fmla="*/ 1433126 h 1433126"/>
                <a:gd name="connsiteX7" fmla="*/ 136635 w 4418044"/>
                <a:gd name="connsiteY7" fmla="*/ 1085659 h 1433126"/>
                <a:gd name="connsiteX8" fmla="*/ 0 w 4418044"/>
                <a:gd name="connsiteY8" fmla="*/ 452569 h 1433126"/>
                <a:gd name="connsiteX0" fmla="*/ 0 w 4312940"/>
                <a:gd name="connsiteY0" fmla="*/ 442058 h 1433126"/>
                <a:gd name="connsiteX1" fmla="*/ 610224 w 4312940"/>
                <a:gd name="connsiteY1" fmla="*/ 0 h 1433126"/>
                <a:gd name="connsiteX2" fmla="*/ 4091598 w 4312940"/>
                <a:gd name="connsiteY2" fmla="*/ 73572 h 1433126"/>
                <a:gd name="connsiteX3" fmla="*/ 4312940 w 4312940"/>
                <a:gd name="connsiteY3" fmla="*/ 294914 h 1433126"/>
                <a:gd name="connsiteX4" fmla="*/ 4312940 w 4312940"/>
                <a:gd name="connsiteY4" fmla="*/ 1180253 h 1433126"/>
                <a:gd name="connsiteX5" fmla="*/ 4091598 w 4312940"/>
                <a:gd name="connsiteY5" fmla="*/ 1401595 h 1433126"/>
                <a:gd name="connsiteX6" fmla="*/ 484100 w 4312940"/>
                <a:gd name="connsiteY6" fmla="*/ 1433126 h 1433126"/>
                <a:gd name="connsiteX7" fmla="*/ 31531 w 4312940"/>
                <a:gd name="connsiteY7" fmla="*/ 1085659 h 1433126"/>
                <a:gd name="connsiteX8" fmla="*/ 0 w 4312940"/>
                <a:gd name="connsiteY8" fmla="*/ 442058 h 1433126"/>
                <a:gd name="connsiteX0" fmla="*/ 0 w 4312940"/>
                <a:gd name="connsiteY0" fmla="*/ 442058 h 1433126"/>
                <a:gd name="connsiteX1" fmla="*/ 610224 w 4312940"/>
                <a:gd name="connsiteY1" fmla="*/ 0 h 1433126"/>
                <a:gd name="connsiteX2" fmla="*/ 4091598 w 4312940"/>
                <a:gd name="connsiteY2" fmla="*/ 73572 h 1433126"/>
                <a:gd name="connsiteX3" fmla="*/ 4312940 w 4312940"/>
                <a:gd name="connsiteY3" fmla="*/ 294914 h 1433126"/>
                <a:gd name="connsiteX4" fmla="*/ 4312940 w 4312940"/>
                <a:gd name="connsiteY4" fmla="*/ 1180253 h 1433126"/>
                <a:gd name="connsiteX5" fmla="*/ 4091598 w 4312940"/>
                <a:gd name="connsiteY5" fmla="*/ 1401595 h 1433126"/>
                <a:gd name="connsiteX6" fmla="*/ 484100 w 4312940"/>
                <a:gd name="connsiteY6" fmla="*/ 1433126 h 1433126"/>
                <a:gd name="connsiteX7" fmla="*/ 31531 w 4312940"/>
                <a:gd name="connsiteY7" fmla="*/ 1085659 h 1433126"/>
                <a:gd name="connsiteX8" fmla="*/ 0 w 4312940"/>
                <a:gd name="connsiteY8" fmla="*/ 442058 h 1433126"/>
                <a:gd name="connsiteX0" fmla="*/ 27791 w 4340731"/>
                <a:gd name="connsiteY0" fmla="*/ 442058 h 1433126"/>
                <a:gd name="connsiteX1" fmla="*/ 638015 w 4340731"/>
                <a:gd name="connsiteY1" fmla="*/ 0 h 1433126"/>
                <a:gd name="connsiteX2" fmla="*/ 4119389 w 4340731"/>
                <a:gd name="connsiteY2" fmla="*/ 73572 h 1433126"/>
                <a:gd name="connsiteX3" fmla="*/ 4340731 w 4340731"/>
                <a:gd name="connsiteY3" fmla="*/ 294914 h 1433126"/>
                <a:gd name="connsiteX4" fmla="*/ 4340731 w 4340731"/>
                <a:gd name="connsiteY4" fmla="*/ 1180253 h 1433126"/>
                <a:gd name="connsiteX5" fmla="*/ 4119389 w 4340731"/>
                <a:gd name="connsiteY5" fmla="*/ 1401595 h 1433126"/>
                <a:gd name="connsiteX6" fmla="*/ 511891 w 4340731"/>
                <a:gd name="connsiteY6" fmla="*/ 1433126 h 1433126"/>
                <a:gd name="connsiteX7" fmla="*/ 59322 w 4340731"/>
                <a:gd name="connsiteY7" fmla="*/ 1085659 h 1433126"/>
                <a:gd name="connsiteX8" fmla="*/ 27791 w 4340731"/>
                <a:gd name="connsiteY8" fmla="*/ 442058 h 1433126"/>
                <a:gd name="connsiteX0" fmla="*/ 27791 w 4340731"/>
                <a:gd name="connsiteY0" fmla="*/ 442058 h 1433126"/>
                <a:gd name="connsiteX1" fmla="*/ 638015 w 4340731"/>
                <a:gd name="connsiteY1" fmla="*/ 0 h 1433126"/>
                <a:gd name="connsiteX2" fmla="*/ 4119389 w 4340731"/>
                <a:gd name="connsiteY2" fmla="*/ 73572 h 1433126"/>
                <a:gd name="connsiteX3" fmla="*/ 4340731 w 4340731"/>
                <a:gd name="connsiteY3" fmla="*/ 294914 h 1433126"/>
                <a:gd name="connsiteX4" fmla="*/ 4340731 w 4340731"/>
                <a:gd name="connsiteY4" fmla="*/ 1180253 h 1433126"/>
                <a:gd name="connsiteX5" fmla="*/ 4119389 w 4340731"/>
                <a:gd name="connsiteY5" fmla="*/ 1401595 h 1433126"/>
                <a:gd name="connsiteX6" fmla="*/ 511891 w 4340731"/>
                <a:gd name="connsiteY6" fmla="*/ 1433126 h 1433126"/>
                <a:gd name="connsiteX7" fmla="*/ 59322 w 4340731"/>
                <a:gd name="connsiteY7" fmla="*/ 1117191 h 1433126"/>
                <a:gd name="connsiteX8" fmla="*/ 27791 w 4340731"/>
                <a:gd name="connsiteY8" fmla="*/ 442058 h 1433126"/>
                <a:gd name="connsiteX0" fmla="*/ 41875 w 4354815"/>
                <a:gd name="connsiteY0" fmla="*/ 442058 h 1433126"/>
                <a:gd name="connsiteX1" fmla="*/ 652099 w 4354815"/>
                <a:gd name="connsiteY1" fmla="*/ 0 h 1433126"/>
                <a:gd name="connsiteX2" fmla="*/ 4133473 w 4354815"/>
                <a:gd name="connsiteY2" fmla="*/ 73572 h 1433126"/>
                <a:gd name="connsiteX3" fmla="*/ 4354815 w 4354815"/>
                <a:gd name="connsiteY3" fmla="*/ 294914 h 1433126"/>
                <a:gd name="connsiteX4" fmla="*/ 4354815 w 4354815"/>
                <a:gd name="connsiteY4" fmla="*/ 1180253 h 1433126"/>
                <a:gd name="connsiteX5" fmla="*/ 4133473 w 4354815"/>
                <a:gd name="connsiteY5" fmla="*/ 1401595 h 1433126"/>
                <a:gd name="connsiteX6" fmla="*/ 525975 w 4354815"/>
                <a:gd name="connsiteY6" fmla="*/ 1433126 h 1433126"/>
                <a:gd name="connsiteX7" fmla="*/ 73406 w 4354815"/>
                <a:gd name="connsiteY7" fmla="*/ 1117191 h 1433126"/>
                <a:gd name="connsiteX8" fmla="*/ 41875 w 4354815"/>
                <a:gd name="connsiteY8" fmla="*/ 442058 h 1433126"/>
                <a:gd name="connsiteX0" fmla="*/ 41875 w 4354815"/>
                <a:gd name="connsiteY0" fmla="*/ 463079 h 1454147"/>
                <a:gd name="connsiteX1" fmla="*/ 652099 w 4354815"/>
                <a:gd name="connsiteY1" fmla="*/ 21021 h 1454147"/>
                <a:gd name="connsiteX2" fmla="*/ 4028369 w 4354815"/>
                <a:gd name="connsiteY2" fmla="*/ 0 h 1454147"/>
                <a:gd name="connsiteX3" fmla="*/ 4354815 w 4354815"/>
                <a:gd name="connsiteY3" fmla="*/ 315935 h 1454147"/>
                <a:gd name="connsiteX4" fmla="*/ 4354815 w 4354815"/>
                <a:gd name="connsiteY4" fmla="*/ 1201274 h 1454147"/>
                <a:gd name="connsiteX5" fmla="*/ 4133473 w 4354815"/>
                <a:gd name="connsiteY5" fmla="*/ 1422616 h 1454147"/>
                <a:gd name="connsiteX6" fmla="*/ 525975 w 4354815"/>
                <a:gd name="connsiteY6" fmla="*/ 1454147 h 1454147"/>
                <a:gd name="connsiteX7" fmla="*/ 73406 w 4354815"/>
                <a:gd name="connsiteY7" fmla="*/ 1138212 h 1454147"/>
                <a:gd name="connsiteX8" fmla="*/ 41875 w 4354815"/>
                <a:gd name="connsiteY8" fmla="*/ 463079 h 1454147"/>
                <a:gd name="connsiteX0" fmla="*/ 41875 w 4354815"/>
                <a:gd name="connsiteY0" fmla="*/ 463079 h 1454147"/>
                <a:gd name="connsiteX1" fmla="*/ 652099 w 4354815"/>
                <a:gd name="connsiteY1" fmla="*/ 21021 h 1454147"/>
                <a:gd name="connsiteX2" fmla="*/ 4028369 w 4354815"/>
                <a:gd name="connsiteY2" fmla="*/ 0 h 1454147"/>
                <a:gd name="connsiteX3" fmla="*/ 4354815 w 4354815"/>
                <a:gd name="connsiteY3" fmla="*/ 315935 h 1454147"/>
                <a:gd name="connsiteX4" fmla="*/ 4354815 w 4354815"/>
                <a:gd name="connsiteY4" fmla="*/ 1201274 h 1454147"/>
                <a:gd name="connsiteX5" fmla="*/ 4133473 w 4354815"/>
                <a:gd name="connsiteY5" fmla="*/ 1422616 h 1454147"/>
                <a:gd name="connsiteX6" fmla="*/ 525975 w 4354815"/>
                <a:gd name="connsiteY6" fmla="*/ 1454147 h 1454147"/>
                <a:gd name="connsiteX7" fmla="*/ 73406 w 4354815"/>
                <a:gd name="connsiteY7" fmla="*/ 1138212 h 1454147"/>
                <a:gd name="connsiteX8" fmla="*/ 41875 w 4354815"/>
                <a:gd name="connsiteY8" fmla="*/ 463079 h 1454147"/>
                <a:gd name="connsiteX0" fmla="*/ 41875 w 4365326"/>
                <a:gd name="connsiteY0" fmla="*/ 463079 h 1454147"/>
                <a:gd name="connsiteX1" fmla="*/ 652099 w 4365326"/>
                <a:gd name="connsiteY1" fmla="*/ 21021 h 1454147"/>
                <a:gd name="connsiteX2" fmla="*/ 4028369 w 4365326"/>
                <a:gd name="connsiteY2" fmla="*/ 0 h 1454147"/>
                <a:gd name="connsiteX3" fmla="*/ 4365326 w 4365326"/>
                <a:gd name="connsiteY3" fmla="*/ 536652 h 1454147"/>
                <a:gd name="connsiteX4" fmla="*/ 4354815 w 4365326"/>
                <a:gd name="connsiteY4" fmla="*/ 1201274 h 1454147"/>
                <a:gd name="connsiteX5" fmla="*/ 4133473 w 4365326"/>
                <a:gd name="connsiteY5" fmla="*/ 1422616 h 1454147"/>
                <a:gd name="connsiteX6" fmla="*/ 525975 w 4365326"/>
                <a:gd name="connsiteY6" fmla="*/ 1454147 h 1454147"/>
                <a:gd name="connsiteX7" fmla="*/ 73406 w 4365326"/>
                <a:gd name="connsiteY7" fmla="*/ 1138212 h 1454147"/>
                <a:gd name="connsiteX8" fmla="*/ 41875 w 4365326"/>
                <a:gd name="connsiteY8" fmla="*/ 463079 h 1454147"/>
                <a:gd name="connsiteX0" fmla="*/ 41875 w 4366699"/>
                <a:gd name="connsiteY0" fmla="*/ 463079 h 1454147"/>
                <a:gd name="connsiteX1" fmla="*/ 652099 w 4366699"/>
                <a:gd name="connsiteY1" fmla="*/ 21021 h 1454147"/>
                <a:gd name="connsiteX2" fmla="*/ 4028369 w 4366699"/>
                <a:gd name="connsiteY2" fmla="*/ 0 h 1454147"/>
                <a:gd name="connsiteX3" fmla="*/ 4365326 w 4366699"/>
                <a:gd name="connsiteY3" fmla="*/ 536652 h 1454147"/>
                <a:gd name="connsiteX4" fmla="*/ 4354815 w 4366699"/>
                <a:gd name="connsiteY4" fmla="*/ 1201274 h 1454147"/>
                <a:gd name="connsiteX5" fmla="*/ 4133473 w 4366699"/>
                <a:gd name="connsiteY5" fmla="*/ 1422616 h 1454147"/>
                <a:gd name="connsiteX6" fmla="*/ 525975 w 4366699"/>
                <a:gd name="connsiteY6" fmla="*/ 1454147 h 1454147"/>
                <a:gd name="connsiteX7" fmla="*/ 73406 w 4366699"/>
                <a:gd name="connsiteY7" fmla="*/ 1138212 h 1454147"/>
                <a:gd name="connsiteX8" fmla="*/ 41875 w 4366699"/>
                <a:gd name="connsiteY8" fmla="*/ 463079 h 1454147"/>
                <a:gd name="connsiteX0" fmla="*/ 41875 w 4365922"/>
                <a:gd name="connsiteY0" fmla="*/ 494610 h 1485678"/>
                <a:gd name="connsiteX1" fmla="*/ 652099 w 4365922"/>
                <a:gd name="connsiteY1" fmla="*/ 52552 h 1485678"/>
                <a:gd name="connsiteX2" fmla="*/ 3713059 w 4365922"/>
                <a:gd name="connsiteY2" fmla="*/ 0 h 1485678"/>
                <a:gd name="connsiteX3" fmla="*/ 4365326 w 4365922"/>
                <a:gd name="connsiteY3" fmla="*/ 568183 h 1485678"/>
                <a:gd name="connsiteX4" fmla="*/ 4354815 w 4365922"/>
                <a:gd name="connsiteY4" fmla="*/ 1232805 h 1485678"/>
                <a:gd name="connsiteX5" fmla="*/ 4133473 w 4365922"/>
                <a:gd name="connsiteY5" fmla="*/ 1454147 h 1485678"/>
                <a:gd name="connsiteX6" fmla="*/ 525975 w 4365922"/>
                <a:gd name="connsiteY6" fmla="*/ 1485678 h 1485678"/>
                <a:gd name="connsiteX7" fmla="*/ 73406 w 4365922"/>
                <a:gd name="connsiteY7" fmla="*/ 1169743 h 1485678"/>
                <a:gd name="connsiteX8" fmla="*/ 41875 w 4365922"/>
                <a:gd name="connsiteY8" fmla="*/ 494610 h 1485678"/>
                <a:gd name="connsiteX0" fmla="*/ 41875 w 4365934"/>
                <a:gd name="connsiteY0" fmla="*/ 473589 h 1464657"/>
                <a:gd name="connsiteX1" fmla="*/ 652099 w 4365934"/>
                <a:gd name="connsiteY1" fmla="*/ 31531 h 1464657"/>
                <a:gd name="connsiteX2" fmla="*/ 3723569 w 4365934"/>
                <a:gd name="connsiteY2" fmla="*/ 0 h 1464657"/>
                <a:gd name="connsiteX3" fmla="*/ 4365326 w 4365934"/>
                <a:gd name="connsiteY3" fmla="*/ 547162 h 1464657"/>
                <a:gd name="connsiteX4" fmla="*/ 4354815 w 4365934"/>
                <a:gd name="connsiteY4" fmla="*/ 1211784 h 1464657"/>
                <a:gd name="connsiteX5" fmla="*/ 4133473 w 4365934"/>
                <a:gd name="connsiteY5" fmla="*/ 1433126 h 1464657"/>
                <a:gd name="connsiteX6" fmla="*/ 525975 w 4365934"/>
                <a:gd name="connsiteY6" fmla="*/ 1464657 h 1464657"/>
                <a:gd name="connsiteX7" fmla="*/ 73406 w 4365934"/>
                <a:gd name="connsiteY7" fmla="*/ 1148722 h 1464657"/>
                <a:gd name="connsiteX8" fmla="*/ 41875 w 4365934"/>
                <a:gd name="connsiteY8" fmla="*/ 473589 h 1464657"/>
                <a:gd name="connsiteX0" fmla="*/ 41875 w 4365934"/>
                <a:gd name="connsiteY0" fmla="*/ 524390 h 1515458"/>
                <a:gd name="connsiteX1" fmla="*/ 652099 w 4365934"/>
                <a:gd name="connsiteY1" fmla="*/ 82332 h 1515458"/>
                <a:gd name="connsiteX2" fmla="*/ 3723569 w 4365934"/>
                <a:gd name="connsiteY2" fmla="*/ 50801 h 1515458"/>
                <a:gd name="connsiteX3" fmla="*/ 4365326 w 4365934"/>
                <a:gd name="connsiteY3" fmla="*/ 597963 h 1515458"/>
                <a:gd name="connsiteX4" fmla="*/ 4354815 w 4365934"/>
                <a:gd name="connsiteY4" fmla="*/ 1262585 h 1515458"/>
                <a:gd name="connsiteX5" fmla="*/ 4133473 w 4365934"/>
                <a:gd name="connsiteY5" fmla="*/ 1483927 h 1515458"/>
                <a:gd name="connsiteX6" fmla="*/ 525975 w 4365934"/>
                <a:gd name="connsiteY6" fmla="*/ 1515458 h 1515458"/>
                <a:gd name="connsiteX7" fmla="*/ 73406 w 4365934"/>
                <a:gd name="connsiteY7" fmla="*/ 1199523 h 1515458"/>
                <a:gd name="connsiteX8" fmla="*/ 41875 w 4365934"/>
                <a:gd name="connsiteY8" fmla="*/ 524390 h 1515458"/>
                <a:gd name="connsiteX0" fmla="*/ 41875 w 4365934"/>
                <a:gd name="connsiteY0" fmla="*/ 553879 h 1544947"/>
                <a:gd name="connsiteX1" fmla="*/ 652099 w 4365934"/>
                <a:gd name="connsiteY1" fmla="*/ 111821 h 1544947"/>
                <a:gd name="connsiteX2" fmla="*/ 3723569 w 4365934"/>
                <a:gd name="connsiteY2" fmla="*/ 80290 h 1544947"/>
                <a:gd name="connsiteX3" fmla="*/ 4365326 w 4365934"/>
                <a:gd name="connsiteY3" fmla="*/ 627452 h 1544947"/>
                <a:gd name="connsiteX4" fmla="*/ 4354815 w 4365934"/>
                <a:gd name="connsiteY4" fmla="*/ 1292074 h 1544947"/>
                <a:gd name="connsiteX5" fmla="*/ 4133473 w 4365934"/>
                <a:gd name="connsiteY5" fmla="*/ 1513416 h 1544947"/>
                <a:gd name="connsiteX6" fmla="*/ 525975 w 4365934"/>
                <a:gd name="connsiteY6" fmla="*/ 1544947 h 1544947"/>
                <a:gd name="connsiteX7" fmla="*/ 73406 w 4365934"/>
                <a:gd name="connsiteY7" fmla="*/ 1229012 h 1544947"/>
                <a:gd name="connsiteX8" fmla="*/ 41875 w 4365934"/>
                <a:gd name="connsiteY8" fmla="*/ 553879 h 1544947"/>
                <a:gd name="connsiteX0" fmla="*/ 41875 w 4365934"/>
                <a:gd name="connsiteY0" fmla="*/ 553879 h 1544947"/>
                <a:gd name="connsiteX1" fmla="*/ 652099 w 4365934"/>
                <a:gd name="connsiteY1" fmla="*/ 111821 h 1544947"/>
                <a:gd name="connsiteX2" fmla="*/ 3723569 w 4365934"/>
                <a:gd name="connsiteY2" fmla="*/ 80290 h 1544947"/>
                <a:gd name="connsiteX3" fmla="*/ 4365326 w 4365934"/>
                <a:gd name="connsiteY3" fmla="*/ 627452 h 1544947"/>
                <a:gd name="connsiteX4" fmla="*/ 4291753 w 4365934"/>
                <a:gd name="connsiteY4" fmla="*/ 1292074 h 1544947"/>
                <a:gd name="connsiteX5" fmla="*/ 4133473 w 4365934"/>
                <a:gd name="connsiteY5" fmla="*/ 1513416 h 1544947"/>
                <a:gd name="connsiteX6" fmla="*/ 525975 w 4365934"/>
                <a:gd name="connsiteY6" fmla="*/ 1544947 h 1544947"/>
                <a:gd name="connsiteX7" fmla="*/ 73406 w 4365934"/>
                <a:gd name="connsiteY7" fmla="*/ 1229012 h 1544947"/>
                <a:gd name="connsiteX8" fmla="*/ 41875 w 4365934"/>
                <a:gd name="connsiteY8" fmla="*/ 553879 h 1544947"/>
                <a:gd name="connsiteX0" fmla="*/ 41875 w 4385061"/>
                <a:gd name="connsiteY0" fmla="*/ 553879 h 1544947"/>
                <a:gd name="connsiteX1" fmla="*/ 652099 w 4385061"/>
                <a:gd name="connsiteY1" fmla="*/ 111821 h 1544947"/>
                <a:gd name="connsiteX2" fmla="*/ 3723569 w 4385061"/>
                <a:gd name="connsiteY2" fmla="*/ 80290 h 1544947"/>
                <a:gd name="connsiteX3" fmla="*/ 4365326 w 4385061"/>
                <a:gd name="connsiteY3" fmla="*/ 627452 h 1544947"/>
                <a:gd name="connsiteX4" fmla="*/ 4291753 w 4385061"/>
                <a:gd name="connsiteY4" fmla="*/ 1292074 h 1544947"/>
                <a:gd name="connsiteX5" fmla="*/ 4133473 w 4385061"/>
                <a:gd name="connsiteY5" fmla="*/ 1513416 h 1544947"/>
                <a:gd name="connsiteX6" fmla="*/ 525975 w 4385061"/>
                <a:gd name="connsiteY6" fmla="*/ 1544947 h 1544947"/>
                <a:gd name="connsiteX7" fmla="*/ 73406 w 4385061"/>
                <a:gd name="connsiteY7" fmla="*/ 1229012 h 1544947"/>
                <a:gd name="connsiteX8" fmla="*/ 41875 w 4385061"/>
                <a:gd name="connsiteY8" fmla="*/ 553879 h 1544947"/>
                <a:gd name="connsiteX0" fmla="*/ 41875 w 4411568"/>
                <a:gd name="connsiteY0" fmla="*/ 553879 h 1544947"/>
                <a:gd name="connsiteX1" fmla="*/ 652099 w 4411568"/>
                <a:gd name="connsiteY1" fmla="*/ 111821 h 1544947"/>
                <a:gd name="connsiteX2" fmla="*/ 3723569 w 4411568"/>
                <a:gd name="connsiteY2" fmla="*/ 80290 h 1544947"/>
                <a:gd name="connsiteX3" fmla="*/ 4365326 w 4411568"/>
                <a:gd name="connsiteY3" fmla="*/ 627452 h 1544947"/>
                <a:gd name="connsiteX4" fmla="*/ 4291753 w 4411568"/>
                <a:gd name="connsiteY4" fmla="*/ 1292074 h 1544947"/>
                <a:gd name="connsiteX5" fmla="*/ 4133473 w 4411568"/>
                <a:gd name="connsiteY5" fmla="*/ 1513416 h 1544947"/>
                <a:gd name="connsiteX6" fmla="*/ 525975 w 4411568"/>
                <a:gd name="connsiteY6" fmla="*/ 1544947 h 1544947"/>
                <a:gd name="connsiteX7" fmla="*/ 73406 w 4411568"/>
                <a:gd name="connsiteY7" fmla="*/ 1229012 h 1544947"/>
                <a:gd name="connsiteX8" fmla="*/ 41875 w 4411568"/>
                <a:gd name="connsiteY8" fmla="*/ 553879 h 1544947"/>
                <a:gd name="connsiteX0" fmla="*/ 41875 w 4411568"/>
                <a:gd name="connsiteY0" fmla="*/ 553879 h 1544947"/>
                <a:gd name="connsiteX1" fmla="*/ 652099 w 4411568"/>
                <a:gd name="connsiteY1" fmla="*/ 111821 h 1544947"/>
                <a:gd name="connsiteX2" fmla="*/ 3723569 w 4411568"/>
                <a:gd name="connsiteY2" fmla="*/ 80290 h 1544947"/>
                <a:gd name="connsiteX3" fmla="*/ 4365326 w 4411568"/>
                <a:gd name="connsiteY3" fmla="*/ 627452 h 1544947"/>
                <a:gd name="connsiteX4" fmla="*/ 4291753 w 4411568"/>
                <a:gd name="connsiteY4" fmla="*/ 1292074 h 1544947"/>
                <a:gd name="connsiteX5" fmla="*/ 4133473 w 4411568"/>
                <a:gd name="connsiteY5" fmla="*/ 1513416 h 1544947"/>
                <a:gd name="connsiteX6" fmla="*/ 525975 w 4411568"/>
                <a:gd name="connsiteY6" fmla="*/ 1544947 h 1544947"/>
                <a:gd name="connsiteX7" fmla="*/ 73406 w 4411568"/>
                <a:gd name="connsiteY7" fmla="*/ 1229012 h 1544947"/>
                <a:gd name="connsiteX8" fmla="*/ 41875 w 4411568"/>
                <a:gd name="connsiteY8" fmla="*/ 553879 h 1544947"/>
                <a:gd name="connsiteX0" fmla="*/ 41875 w 4411568"/>
                <a:gd name="connsiteY0" fmla="*/ 553879 h 1544947"/>
                <a:gd name="connsiteX1" fmla="*/ 652099 w 4411568"/>
                <a:gd name="connsiteY1" fmla="*/ 111821 h 1544947"/>
                <a:gd name="connsiteX2" fmla="*/ 3723569 w 4411568"/>
                <a:gd name="connsiteY2" fmla="*/ 80290 h 1544947"/>
                <a:gd name="connsiteX3" fmla="*/ 4365326 w 4411568"/>
                <a:gd name="connsiteY3" fmla="*/ 627452 h 1544947"/>
                <a:gd name="connsiteX4" fmla="*/ 4291753 w 4411568"/>
                <a:gd name="connsiteY4" fmla="*/ 1292074 h 1544947"/>
                <a:gd name="connsiteX5" fmla="*/ 3649997 w 4411568"/>
                <a:gd name="connsiteY5" fmla="*/ 1523927 h 1544947"/>
                <a:gd name="connsiteX6" fmla="*/ 525975 w 4411568"/>
                <a:gd name="connsiteY6" fmla="*/ 1544947 h 1544947"/>
                <a:gd name="connsiteX7" fmla="*/ 73406 w 4411568"/>
                <a:gd name="connsiteY7" fmla="*/ 1229012 h 1544947"/>
                <a:gd name="connsiteX8" fmla="*/ 41875 w 4411568"/>
                <a:gd name="connsiteY8" fmla="*/ 553879 h 1544947"/>
                <a:gd name="connsiteX0" fmla="*/ 41875 w 4411568"/>
                <a:gd name="connsiteY0" fmla="*/ 553879 h 1544947"/>
                <a:gd name="connsiteX1" fmla="*/ 652099 w 4411568"/>
                <a:gd name="connsiteY1" fmla="*/ 111821 h 1544947"/>
                <a:gd name="connsiteX2" fmla="*/ 3723569 w 4411568"/>
                <a:gd name="connsiteY2" fmla="*/ 80290 h 1544947"/>
                <a:gd name="connsiteX3" fmla="*/ 4365326 w 4411568"/>
                <a:gd name="connsiteY3" fmla="*/ 627452 h 1544947"/>
                <a:gd name="connsiteX4" fmla="*/ 4291753 w 4411568"/>
                <a:gd name="connsiteY4" fmla="*/ 1292074 h 1544947"/>
                <a:gd name="connsiteX5" fmla="*/ 3649997 w 4411568"/>
                <a:gd name="connsiteY5" fmla="*/ 1523927 h 1544947"/>
                <a:gd name="connsiteX6" fmla="*/ 525975 w 4411568"/>
                <a:gd name="connsiteY6" fmla="*/ 1544947 h 1544947"/>
                <a:gd name="connsiteX7" fmla="*/ 73406 w 4411568"/>
                <a:gd name="connsiteY7" fmla="*/ 1229012 h 1544947"/>
                <a:gd name="connsiteX8" fmla="*/ 41875 w 4411568"/>
                <a:gd name="connsiteY8" fmla="*/ 553879 h 1544947"/>
                <a:gd name="connsiteX0" fmla="*/ 41875 w 4411568"/>
                <a:gd name="connsiteY0" fmla="*/ 553879 h 1594279"/>
                <a:gd name="connsiteX1" fmla="*/ 652099 w 4411568"/>
                <a:gd name="connsiteY1" fmla="*/ 111821 h 1594279"/>
                <a:gd name="connsiteX2" fmla="*/ 3723569 w 4411568"/>
                <a:gd name="connsiteY2" fmla="*/ 80290 h 1594279"/>
                <a:gd name="connsiteX3" fmla="*/ 4365326 w 4411568"/>
                <a:gd name="connsiteY3" fmla="*/ 627452 h 1594279"/>
                <a:gd name="connsiteX4" fmla="*/ 4291753 w 4411568"/>
                <a:gd name="connsiteY4" fmla="*/ 1292074 h 1594279"/>
                <a:gd name="connsiteX5" fmla="*/ 3649997 w 4411568"/>
                <a:gd name="connsiteY5" fmla="*/ 1523927 h 1594279"/>
                <a:gd name="connsiteX6" fmla="*/ 525975 w 4411568"/>
                <a:gd name="connsiteY6" fmla="*/ 1544947 h 1594279"/>
                <a:gd name="connsiteX7" fmla="*/ 73406 w 4411568"/>
                <a:gd name="connsiteY7" fmla="*/ 1229012 h 1594279"/>
                <a:gd name="connsiteX8" fmla="*/ 41875 w 4411568"/>
                <a:gd name="connsiteY8" fmla="*/ 553879 h 1594279"/>
                <a:gd name="connsiteX0" fmla="*/ 41875 w 4411568"/>
                <a:gd name="connsiteY0" fmla="*/ 553879 h 1594279"/>
                <a:gd name="connsiteX1" fmla="*/ 652099 w 4411568"/>
                <a:gd name="connsiteY1" fmla="*/ 111821 h 1594279"/>
                <a:gd name="connsiteX2" fmla="*/ 3723569 w 4411568"/>
                <a:gd name="connsiteY2" fmla="*/ 80290 h 1594279"/>
                <a:gd name="connsiteX3" fmla="*/ 4365326 w 4411568"/>
                <a:gd name="connsiteY3" fmla="*/ 627452 h 1594279"/>
                <a:gd name="connsiteX4" fmla="*/ 4291753 w 4411568"/>
                <a:gd name="connsiteY4" fmla="*/ 1292074 h 1594279"/>
                <a:gd name="connsiteX5" fmla="*/ 3649997 w 4411568"/>
                <a:gd name="connsiteY5" fmla="*/ 1523927 h 1594279"/>
                <a:gd name="connsiteX6" fmla="*/ 525975 w 4411568"/>
                <a:gd name="connsiteY6" fmla="*/ 1544947 h 1594279"/>
                <a:gd name="connsiteX7" fmla="*/ 73406 w 4411568"/>
                <a:gd name="connsiteY7" fmla="*/ 1229012 h 1594279"/>
                <a:gd name="connsiteX8" fmla="*/ 41875 w 4411568"/>
                <a:gd name="connsiteY8" fmla="*/ 553879 h 1594279"/>
                <a:gd name="connsiteX0" fmla="*/ 41875 w 4411568"/>
                <a:gd name="connsiteY0" fmla="*/ 553879 h 1594279"/>
                <a:gd name="connsiteX1" fmla="*/ 652099 w 4411568"/>
                <a:gd name="connsiteY1" fmla="*/ 111821 h 1594279"/>
                <a:gd name="connsiteX2" fmla="*/ 3723569 w 4411568"/>
                <a:gd name="connsiteY2" fmla="*/ 80290 h 1594279"/>
                <a:gd name="connsiteX3" fmla="*/ 4365326 w 4411568"/>
                <a:gd name="connsiteY3" fmla="*/ 627452 h 1594279"/>
                <a:gd name="connsiteX4" fmla="*/ 4291753 w 4411568"/>
                <a:gd name="connsiteY4" fmla="*/ 1292074 h 1594279"/>
                <a:gd name="connsiteX5" fmla="*/ 3649997 w 4411568"/>
                <a:gd name="connsiteY5" fmla="*/ 1523927 h 1594279"/>
                <a:gd name="connsiteX6" fmla="*/ 841286 w 4411568"/>
                <a:gd name="connsiteY6" fmla="*/ 1544947 h 1594279"/>
                <a:gd name="connsiteX7" fmla="*/ 73406 w 4411568"/>
                <a:gd name="connsiteY7" fmla="*/ 1229012 h 1594279"/>
                <a:gd name="connsiteX8" fmla="*/ 41875 w 4411568"/>
                <a:gd name="connsiteY8" fmla="*/ 553879 h 1594279"/>
                <a:gd name="connsiteX0" fmla="*/ 41875 w 4411568"/>
                <a:gd name="connsiteY0" fmla="*/ 553879 h 1594279"/>
                <a:gd name="connsiteX1" fmla="*/ 652099 w 4411568"/>
                <a:gd name="connsiteY1" fmla="*/ 111821 h 1594279"/>
                <a:gd name="connsiteX2" fmla="*/ 3723569 w 4411568"/>
                <a:gd name="connsiteY2" fmla="*/ 80290 h 1594279"/>
                <a:gd name="connsiteX3" fmla="*/ 4365326 w 4411568"/>
                <a:gd name="connsiteY3" fmla="*/ 627452 h 1594279"/>
                <a:gd name="connsiteX4" fmla="*/ 4291753 w 4411568"/>
                <a:gd name="connsiteY4" fmla="*/ 1292074 h 1594279"/>
                <a:gd name="connsiteX5" fmla="*/ 3649997 w 4411568"/>
                <a:gd name="connsiteY5" fmla="*/ 1523927 h 1594279"/>
                <a:gd name="connsiteX6" fmla="*/ 841286 w 4411568"/>
                <a:gd name="connsiteY6" fmla="*/ 1544947 h 1594279"/>
                <a:gd name="connsiteX7" fmla="*/ 73406 w 4411568"/>
                <a:gd name="connsiteY7" fmla="*/ 1229012 h 1594279"/>
                <a:gd name="connsiteX8" fmla="*/ 41875 w 4411568"/>
                <a:gd name="connsiteY8" fmla="*/ 553879 h 1594279"/>
                <a:gd name="connsiteX0" fmla="*/ 41875 w 4411568"/>
                <a:gd name="connsiteY0" fmla="*/ 553879 h 1561956"/>
                <a:gd name="connsiteX1" fmla="*/ 652099 w 4411568"/>
                <a:gd name="connsiteY1" fmla="*/ 111821 h 1561956"/>
                <a:gd name="connsiteX2" fmla="*/ 3723569 w 4411568"/>
                <a:gd name="connsiteY2" fmla="*/ 80290 h 1561956"/>
                <a:gd name="connsiteX3" fmla="*/ 4365326 w 4411568"/>
                <a:gd name="connsiteY3" fmla="*/ 627452 h 1561956"/>
                <a:gd name="connsiteX4" fmla="*/ 4291753 w 4411568"/>
                <a:gd name="connsiteY4" fmla="*/ 1292074 h 1561956"/>
                <a:gd name="connsiteX5" fmla="*/ 3649997 w 4411568"/>
                <a:gd name="connsiteY5" fmla="*/ 1523927 h 1561956"/>
                <a:gd name="connsiteX6" fmla="*/ 841286 w 4411568"/>
                <a:gd name="connsiteY6" fmla="*/ 1544947 h 1561956"/>
                <a:gd name="connsiteX7" fmla="*/ 73406 w 4411568"/>
                <a:gd name="connsiteY7" fmla="*/ 1229012 h 1561956"/>
                <a:gd name="connsiteX8" fmla="*/ 41875 w 4411568"/>
                <a:gd name="connsiteY8" fmla="*/ 553879 h 1561956"/>
                <a:gd name="connsiteX0" fmla="*/ 41875 w 4411568"/>
                <a:gd name="connsiteY0" fmla="*/ 553879 h 1581769"/>
                <a:gd name="connsiteX1" fmla="*/ 652099 w 4411568"/>
                <a:gd name="connsiteY1" fmla="*/ 111821 h 1581769"/>
                <a:gd name="connsiteX2" fmla="*/ 3723569 w 4411568"/>
                <a:gd name="connsiteY2" fmla="*/ 80290 h 1581769"/>
                <a:gd name="connsiteX3" fmla="*/ 4365326 w 4411568"/>
                <a:gd name="connsiteY3" fmla="*/ 627452 h 1581769"/>
                <a:gd name="connsiteX4" fmla="*/ 4291753 w 4411568"/>
                <a:gd name="connsiteY4" fmla="*/ 1292074 h 1581769"/>
                <a:gd name="connsiteX5" fmla="*/ 3649997 w 4411568"/>
                <a:gd name="connsiteY5" fmla="*/ 1523927 h 1581769"/>
                <a:gd name="connsiteX6" fmla="*/ 841286 w 4411568"/>
                <a:gd name="connsiteY6" fmla="*/ 1544947 h 1581769"/>
                <a:gd name="connsiteX7" fmla="*/ 73406 w 4411568"/>
                <a:gd name="connsiteY7" fmla="*/ 1229012 h 1581769"/>
                <a:gd name="connsiteX8" fmla="*/ 41875 w 4411568"/>
                <a:gd name="connsiteY8" fmla="*/ 553879 h 1581769"/>
                <a:gd name="connsiteX0" fmla="*/ 41875 w 4411568"/>
                <a:gd name="connsiteY0" fmla="*/ 553879 h 1581769"/>
                <a:gd name="connsiteX1" fmla="*/ 652099 w 4411568"/>
                <a:gd name="connsiteY1" fmla="*/ 111821 h 1581769"/>
                <a:gd name="connsiteX2" fmla="*/ 3723569 w 4411568"/>
                <a:gd name="connsiteY2" fmla="*/ 80290 h 1581769"/>
                <a:gd name="connsiteX3" fmla="*/ 4365326 w 4411568"/>
                <a:gd name="connsiteY3" fmla="*/ 627452 h 1581769"/>
                <a:gd name="connsiteX4" fmla="*/ 4291753 w 4411568"/>
                <a:gd name="connsiteY4" fmla="*/ 1292074 h 1581769"/>
                <a:gd name="connsiteX5" fmla="*/ 3649997 w 4411568"/>
                <a:gd name="connsiteY5" fmla="*/ 1523927 h 1581769"/>
                <a:gd name="connsiteX6" fmla="*/ 841286 w 4411568"/>
                <a:gd name="connsiteY6" fmla="*/ 1544947 h 1581769"/>
                <a:gd name="connsiteX7" fmla="*/ 73406 w 4411568"/>
                <a:gd name="connsiteY7" fmla="*/ 1229012 h 1581769"/>
                <a:gd name="connsiteX8" fmla="*/ 41875 w 4411568"/>
                <a:gd name="connsiteY8" fmla="*/ 553879 h 1581769"/>
                <a:gd name="connsiteX0" fmla="*/ 41875 w 4406963"/>
                <a:gd name="connsiteY0" fmla="*/ 553879 h 1581769"/>
                <a:gd name="connsiteX1" fmla="*/ 652099 w 4406963"/>
                <a:gd name="connsiteY1" fmla="*/ 111821 h 1581769"/>
                <a:gd name="connsiteX2" fmla="*/ 3723569 w 4406963"/>
                <a:gd name="connsiteY2" fmla="*/ 80290 h 1581769"/>
                <a:gd name="connsiteX3" fmla="*/ 4365326 w 4406963"/>
                <a:gd name="connsiteY3" fmla="*/ 627452 h 1581769"/>
                <a:gd name="connsiteX4" fmla="*/ 4281243 w 4406963"/>
                <a:gd name="connsiteY4" fmla="*/ 1250033 h 1581769"/>
                <a:gd name="connsiteX5" fmla="*/ 3649997 w 4406963"/>
                <a:gd name="connsiteY5" fmla="*/ 1523927 h 1581769"/>
                <a:gd name="connsiteX6" fmla="*/ 841286 w 4406963"/>
                <a:gd name="connsiteY6" fmla="*/ 1544947 h 1581769"/>
                <a:gd name="connsiteX7" fmla="*/ 73406 w 4406963"/>
                <a:gd name="connsiteY7" fmla="*/ 1229012 h 1581769"/>
                <a:gd name="connsiteX8" fmla="*/ 41875 w 4406963"/>
                <a:gd name="connsiteY8" fmla="*/ 553879 h 1581769"/>
                <a:gd name="connsiteX0" fmla="*/ 30475 w 4395563"/>
                <a:gd name="connsiteY0" fmla="*/ 553879 h 1581769"/>
                <a:gd name="connsiteX1" fmla="*/ 640699 w 4395563"/>
                <a:gd name="connsiteY1" fmla="*/ 111821 h 1581769"/>
                <a:gd name="connsiteX2" fmla="*/ 3712169 w 4395563"/>
                <a:gd name="connsiteY2" fmla="*/ 80290 h 1581769"/>
                <a:gd name="connsiteX3" fmla="*/ 4353926 w 4395563"/>
                <a:gd name="connsiteY3" fmla="*/ 627452 h 1581769"/>
                <a:gd name="connsiteX4" fmla="*/ 4269843 w 4395563"/>
                <a:gd name="connsiteY4" fmla="*/ 1250033 h 1581769"/>
                <a:gd name="connsiteX5" fmla="*/ 3638597 w 4395563"/>
                <a:gd name="connsiteY5" fmla="*/ 1523927 h 1581769"/>
                <a:gd name="connsiteX6" fmla="*/ 829886 w 4395563"/>
                <a:gd name="connsiteY6" fmla="*/ 1544947 h 1581769"/>
                <a:gd name="connsiteX7" fmla="*/ 104048 w 4395563"/>
                <a:gd name="connsiteY7" fmla="*/ 1144929 h 1581769"/>
                <a:gd name="connsiteX8" fmla="*/ 30475 w 4395563"/>
                <a:gd name="connsiteY8" fmla="*/ 553879 h 1581769"/>
                <a:gd name="connsiteX0" fmla="*/ 51571 w 4416659"/>
                <a:gd name="connsiteY0" fmla="*/ 553879 h 1581769"/>
                <a:gd name="connsiteX1" fmla="*/ 661795 w 4416659"/>
                <a:gd name="connsiteY1" fmla="*/ 111821 h 1581769"/>
                <a:gd name="connsiteX2" fmla="*/ 3733265 w 4416659"/>
                <a:gd name="connsiteY2" fmla="*/ 80290 h 1581769"/>
                <a:gd name="connsiteX3" fmla="*/ 4375022 w 4416659"/>
                <a:gd name="connsiteY3" fmla="*/ 627452 h 1581769"/>
                <a:gd name="connsiteX4" fmla="*/ 4290939 w 4416659"/>
                <a:gd name="connsiteY4" fmla="*/ 1250033 h 1581769"/>
                <a:gd name="connsiteX5" fmla="*/ 3659693 w 4416659"/>
                <a:gd name="connsiteY5" fmla="*/ 1523927 h 1581769"/>
                <a:gd name="connsiteX6" fmla="*/ 850982 w 4416659"/>
                <a:gd name="connsiteY6" fmla="*/ 1544947 h 1581769"/>
                <a:gd name="connsiteX7" fmla="*/ 125144 w 4416659"/>
                <a:gd name="connsiteY7" fmla="*/ 1144929 h 1581769"/>
                <a:gd name="connsiteX8" fmla="*/ 51571 w 4416659"/>
                <a:gd name="connsiteY8" fmla="*/ 553879 h 1581769"/>
                <a:gd name="connsiteX0" fmla="*/ 51571 w 4416659"/>
                <a:gd name="connsiteY0" fmla="*/ 553879 h 1581769"/>
                <a:gd name="connsiteX1" fmla="*/ 661795 w 4416659"/>
                <a:gd name="connsiteY1" fmla="*/ 111821 h 1581769"/>
                <a:gd name="connsiteX2" fmla="*/ 3733265 w 4416659"/>
                <a:gd name="connsiteY2" fmla="*/ 80290 h 1581769"/>
                <a:gd name="connsiteX3" fmla="*/ 4375022 w 4416659"/>
                <a:gd name="connsiteY3" fmla="*/ 627452 h 1581769"/>
                <a:gd name="connsiteX4" fmla="*/ 4290939 w 4416659"/>
                <a:gd name="connsiteY4" fmla="*/ 1250033 h 1581769"/>
                <a:gd name="connsiteX5" fmla="*/ 3659693 w 4416659"/>
                <a:gd name="connsiteY5" fmla="*/ 1523927 h 1581769"/>
                <a:gd name="connsiteX6" fmla="*/ 850982 w 4416659"/>
                <a:gd name="connsiteY6" fmla="*/ 1544947 h 1581769"/>
                <a:gd name="connsiteX7" fmla="*/ 125144 w 4416659"/>
                <a:gd name="connsiteY7" fmla="*/ 1144929 h 1581769"/>
                <a:gd name="connsiteX8" fmla="*/ 51571 w 4416659"/>
                <a:gd name="connsiteY8" fmla="*/ 553879 h 1581769"/>
                <a:gd name="connsiteX0" fmla="*/ 37023 w 4402111"/>
                <a:gd name="connsiteY0" fmla="*/ 553879 h 1581769"/>
                <a:gd name="connsiteX1" fmla="*/ 647247 w 4402111"/>
                <a:gd name="connsiteY1" fmla="*/ 111821 h 1581769"/>
                <a:gd name="connsiteX2" fmla="*/ 3718717 w 4402111"/>
                <a:gd name="connsiteY2" fmla="*/ 80290 h 1581769"/>
                <a:gd name="connsiteX3" fmla="*/ 4360474 w 4402111"/>
                <a:gd name="connsiteY3" fmla="*/ 627452 h 1581769"/>
                <a:gd name="connsiteX4" fmla="*/ 4276391 w 4402111"/>
                <a:gd name="connsiteY4" fmla="*/ 1250033 h 1581769"/>
                <a:gd name="connsiteX5" fmla="*/ 3645145 w 4402111"/>
                <a:gd name="connsiteY5" fmla="*/ 1523927 h 1581769"/>
                <a:gd name="connsiteX6" fmla="*/ 836434 w 4402111"/>
                <a:gd name="connsiteY6" fmla="*/ 1544947 h 1581769"/>
                <a:gd name="connsiteX7" fmla="*/ 110596 w 4402111"/>
                <a:gd name="connsiteY7" fmla="*/ 1144929 h 1581769"/>
                <a:gd name="connsiteX8" fmla="*/ 37023 w 4402111"/>
                <a:gd name="connsiteY8" fmla="*/ 553879 h 1581769"/>
                <a:gd name="connsiteX0" fmla="*/ 37023 w 4402111"/>
                <a:gd name="connsiteY0" fmla="*/ 591783 h 1619673"/>
                <a:gd name="connsiteX1" fmla="*/ 699798 w 4402111"/>
                <a:gd name="connsiteY1" fmla="*/ 76153 h 1619673"/>
                <a:gd name="connsiteX2" fmla="*/ 3718717 w 4402111"/>
                <a:gd name="connsiteY2" fmla="*/ 118194 h 1619673"/>
                <a:gd name="connsiteX3" fmla="*/ 4360474 w 4402111"/>
                <a:gd name="connsiteY3" fmla="*/ 665356 h 1619673"/>
                <a:gd name="connsiteX4" fmla="*/ 4276391 w 4402111"/>
                <a:gd name="connsiteY4" fmla="*/ 1287937 h 1619673"/>
                <a:gd name="connsiteX5" fmla="*/ 3645145 w 4402111"/>
                <a:gd name="connsiteY5" fmla="*/ 1561831 h 1619673"/>
                <a:gd name="connsiteX6" fmla="*/ 836434 w 4402111"/>
                <a:gd name="connsiteY6" fmla="*/ 1582851 h 1619673"/>
                <a:gd name="connsiteX7" fmla="*/ 110596 w 4402111"/>
                <a:gd name="connsiteY7" fmla="*/ 1182833 h 1619673"/>
                <a:gd name="connsiteX8" fmla="*/ 37023 w 4402111"/>
                <a:gd name="connsiteY8" fmla="*/ 591783 h 1619673"/>
                <a:gd name="connsiteX0" fmla="*/ 37023 w 4402111"/>
                <a:gd name="connsiteY0" fmla="*/ 591783 h 1643826"/>
                <a:gd name="connsiteX1" fmla="*/ 699798 w 4402111"/>
                <a:gd name="connsiteY1" fmla="*/ 76153 h 1643826"/>
                <a:gd name="connsiteX2" fmla="*/ 3718717 w 4402111"/>
                <a:gd name="connsiteY2" fmla="*/ 118194 h 1643826"/>
                <a:gd name="connsiteX3" fmla="*/ 4360474 w 4402111"/>
                <a:gd name="connsiteY3" fmla="*/ 665356 h 1643826"/>
                <a:gd name="connsiteX4" fmla="*/ 4276391 w 4402111"/>
                <a:gd name="connsiteY4" fmla="*/ 1287937 h 1643826"/>
                <a:gd name="connsiteX5" fmla="*/ 3645145 w 4402111"/>
                <a:gd name="connsiteY5" fmla="*/ 1561831 h 1643826"/>
                <a:gd name="connsiteX6" fmla="*/ 836434 w 4402111"/>
                <a:gd name="connsiteY6" fmla="*/ 1582851 h 1643826"/>
                <a:gd name="connsiteX7" fmla="*/ 110596 w 4402111"/>
                <a:gd name="connsiteY7" fmla="*/ 1182833 h 1643826"/>
                <a:gd name="connsiteX8" fmla="*/ 37023 w 4402111"/>
                <a:gd name="connsiteY8" fmla="*/ 591783 h 1643826"/>
                <a:gd name="connsiteX0" fmla="*/ 37023 w 4402111"/>
                <a:gd name="connsiteY0" fmla="*/ 591783 h 1659366"/>
                <a:gd name="connsiteX1" fmla="*/ 699798 w 4402111"/>
                <a:gd name="connsiteY1" fmla="*/ 76153 h 1659366"/>
                <a:gd name="connsiteX2" fmla="*/ 3718717 w 4402111"/>
                <a:gd name="connsiteY2" fmla="*/ 118194 h 1659366"/>
                <a:gd name="connsiteX3" fmla="*/ 4360474 w 4402111"/>
                <a:gd name="connsiteY3" fmla="*/ 665356 h 1659366"/>
                <a:gd name="connsiteX4" fmla="*/ 4276391 w 4402111"/>
                <a:gd name="connsiteY4" fmla="*/ 1287937 h 1659366"/>
                <a:gd name="connsiteX5" fmla="*/ 3624124 w 4402111"/>
                <a:gd name="connsiteY5" fmla="*/ 1597135 h 1659366"/>
                <a:gd name="connsiteX6" fmla="*/ 836434 w 4402111"/>
                <a:gd name="connsiteY6" fmla="*/ 1582851 h 1659366"/>
                <a:gd name="connsiteX7" fmla="*/ 110596 w 4402111"/>
                <a:gd name="connsiteY7" fmla="*/ 1182833 h 1659366"/>
                <a:gd name="connsiteX8" fmla="*/ 37023 w 4402111"/>
                <a:gd name="connsiteY8" fmla="*/ 591783 h 1659366"/>
                <a:gd name="connsiteX0" fmla="*/ 37023 w 4402111"/>
                <a:gd name="connsiteY0" fmla="*/ 591783 h 1659366"/>
                <a:gd name="connsiteX1" fmla="*/ 699798 w 4402111"/>
                <a:gd name="connsiteY1" fmla="*/ 76153 h 1659366"/>
                <a:gd name="connsiteX2" fmla="*/ 3718717 w 4402111"/>
                <a:gd name="connsiteY2" fmla="*/ 118194 h 1659366"/>
                <a:gd name="connsiteX3" fmla="*/ 4360474 w 4402111"/>
                <a:gd name="connsiteY3" fmla="*/ 665356 h 1659366"/>
                <a:gd name="connsiteX4" fmla="*/ 4276391 w 4402111"/>
                <a:gd name="connsiteY4" fmla="*/ 1287937 h 1659366"/>
                <a:gd name="connsiteX5" fmla="*/ 3624124 w 4402111"/>
                <a:gd name="connsiteY5" fmla="*/ 1597135 h 1659366"/>
                <a:gd name="connsiteX6" fmla="*/ 836434 w 4402111"/>
                <a:gd name="connsiteY6" fmla="*/ 1582851 h 1659366"/>
                <a:gd name="connsiteX7" fmla="*/ 110596 w 4402111"/>
                <a:gd name="connsiteY7" fmla="*/ 1182833 h 1659366"/>
                <a:gd name="connsiteX8" fmla="*/ 37023 w 4402111"/>
                <a:gd name="connsiteY8" fmla="*/ 591783 h 1659366"/>
                <a:gd name="connsiteX0" fmla="*/ 37023 w 4397825"/>
                <a:gd name="connsiteY0" fmla="*/ 591783 h 1659366"/>
                <a:gd name="connsiteX1" fmla="*/ 699798 w 4397825"/>
                <a:gd name="connsiteY1" fmla="*/ 76153 h 1659366"/>
                <a:gd name="connsiteX2" fmla="*/ 3718717 w 4397825"/>
                <a:gd name="connsiteY2" fmla="*/ 118194 h 1659366"/>
                <a:gd name="connsiteX3" fmla="*/ 4360474 w 4397825"/>
                <a:gd name="connsiteY3" fmla="*/ 665356 h 1659366"/>
                <a:gd name="connsiteX4" fmla="*/ 4276391 w 4397825"/>
                <a:gd name="connsiteY4" fmla="*/ 1287937 h 1659366"/>
                <a:gd name="connsiteX5" fmla="*/ 3624124 w 4397825"/>
                <a:gd name="connsiteY5" fmla="*/ 1597135 h 1659366"/>
                <a:gd name="connsiteX6" fmla="*/ 836434 w 4397825"/>
                <a:gd name="connsiteY6" fmla="*/ 1582851 h 1659366"/>
                <a:gd name="connsiteX7" fmla="*/ 110596 w 4397825"/>
                <a:gd name="connsiteY7" fmla="*/ 1182833 h 1659366"/>
                <a:gd name="connsiteX8" fmla="*/ 37023 w 4397825"/>
                <a:gd name="connsiteY8" fmla="*/ 591783 h 1659366"/>
                <a:gd name="connsiteX0" fmla="*/ 37023 w 4397825"/>
                <a:gd name="connsiteY0" fmla="*/ 591783 h 1659366"/>
                <a:gd name="connsiteX1" fmla="*/ 699798 w 4397825"/>
                <a:gd name="connsiteY1" fmla="*/ 76153 h 1659366"/>
                <a:gd name="connsiteX2" fmla="*/ 3718717 w 4397825"/>
                <a:gd name="connsiteY2" fmla="*/ 118194 h 1659366"/>
                <a:gd name="connsiteX3" fmla="*/ 4360474 w 4397825"/>
                <a:gd name="connsiteY3" fmla="*/ 665356 h 1659366"/>
                <a:gd name="connsiteX4" fmla="*/ 4276391 w 4397825"/>
                <a:gd name="connsiteY4" fmla="*/ 1287937 h 1659366"/>
                <a:gd name="connsiteX5" fmla="*/ 3624124 w 4397825"/>
                <a:gd name="connsiteY5" fmla="*/ 1597135 h 1659366"/>
                <a:gd name="connsiteX6" fmla="*/ 836434 w 4397825"/>
                <a:gd name="connsiteY6" fmla="*/ 1582851 h 1659366"/>
                <a:gd name="connsiteX7" fmla="*/ 110596 w 4397825"/>
                <a:gd name="connsiteY7" fmla="*/ 1182833 h 1659366"/>
                <a:gd name="connsiteX8" fmla="*/ 37023 w 4397825"/>
                <a:gd name="connsiteY8" fmla="*/ 591783 h 1659366"/>
                <a:gd name="connsiteX0" fmla="*/ 37023 w 4393475"/>
                <a:gd name="connsiteY0" fmla="*/ 591783 h 1659366"/>
                <a:gd name="connsiteX1" fmla="*/ 699798 w 4393475"/>
                <a:gd name="connsiteY1" fmla="*/ 76153 h 1659366"/>
                <a:gd name="connsiteX2" fmla="*/ 3718717 w 4393475"/>
                <a:gd name="connsiteY2" fmla="*/ 118194 h 1659366"/>
                <a:gd name="connsiteX3" fmla="*/ 4360474 w 4393475"/>
                <a:gd name="connsiteY3" fmla="*/ 665356 h 1659366"/>
                <a:gd name="connsiteX4" fmla="*/ 4265881 w 4393475"/>
                <a:gd name="connsiteY4" fmla="*/ 1323241 h 1659366"/>
                <a:gd name="connsiteX5" fmla="*/ 3624124 w 4393475"/>
                <a:gd name="connsiteY5" fmla="*/ 1597135 h 1659366"/>
                <a:gd name="connsiteX6" fmla="*/ 836434 w 4393475"/>
                <a:gd name="connsiteY6" fmla="*/ 1582851 h 1659366"/>
                <a:gd name="connsiteX7" fmla="*/ 110596 w 4393475"/>
                <a:gd name="connsiteY7" fmla="*/ 1182833 h 1659366"/>
                <a:gd name="connsiteX8" fmla="*/ 37023 w 4393475"/>
                <a:gd name="connsiteY8" fmla="*/ 591783 h 1659366"/>
                <a:gd name="connsiteX0" fmla="*/ 37023 w 4393475"/>
                <a:gd name="connsiteY0" fmla="*/ 591783 h 1659366"/>
                <a:gd name="connsiteX1" fmla="*/ 699798 w 4393475"/>
                <a:gd name="connsiteY1" fmla="*/ 76153 h 1659366"/>
                <a:gd name="connsiteX2" fmla="*/ 3718717 w 4393475"/>
                <a:gd name="connsiteY2" fmla="*/ 118194 h 1659366"/>
                <a:gd name="connsiteX3" fmla="*/ 4360474 w 4393475"/>
                <a:gd name="connsiteY3" fmla="*/ 665356 h 1659366"/>
                <a:gd name="connsiteX4" fmla="*/ 4265881 w 4393475"/>
                <a:gd name="connsiteY4" fmla="*/ 1323241 h 1659366"/>
                <a:gd name="connsiteX5" fmla="*/ 3624124 w 4393475"/>
                <a:gd name="connsiteY5" fmla="*/ 1597135 h 1659366"/>
                <a:gd name="connsiteX6" fmla="*/ 836434 w 4393475"/>
                <a:gd name="connsiteY6" fmla="*/ 1582851 h 1659366"/>
                <a:gd name="connsiteX7" fmla="*/ 110596 w 4393475"/>
                <a:gd name="connsiteY7" fmla="*/ 1182833 h 1659366"/>
                <a:gd name="connsiteX8" fmla="*/ 37023 w 4393475"/>
                <a:gd name="connsiteY8" fmla="*/ 591783 h 1659366"/>
                <a:gd name="connsiteX0" fmla="*/ 37023 w 4393475"/>
                <a:gd name="connsiteY0" fmla="*/ 615734 h 1683317"/>
                <a:gd name="connsiteX1" fmla="*/ 699798 w 4393475"/>
                <a:gd name="connsiteY1" fmla="*/ 100104 h 1683317"/>
                <a:gd name="connsiteX2" fmla="*/ 3718717 w 4393475"/>
                <a:gd name="connsiteY2" fmla="*/ 142145 h 1683317"/>
                <a:gd name="connsiteX3" fmla="*/ 4360474 w 4393475"/>
                <a:gd name="connsiteY3" fmla="*/ 689307 h 1683317"/>
                <a:gd name="connsiteX4" fmla="*/ 4265881 w 4393475"/>
                <a:gd name="connsiteY4" fmla="*/ 1347192 h 1683317"/>
                <a:gd name="connsiteX5" fmla="*/ 3624124 w 4393475"/>
                <a:gd name="connsiteY5" fmla="*/ 1621086 h 1683317"/>
                <a:gd name="connsiteX6" fmla="*/ 836434 w 4393475"/>
                <a:gd name="connsiteY6" fmla="*/ 1606802 h 1683317"/>
                <a:gd name="connsiteX7" fmla="*/ 110596 w 4393475"/>
                <a:gd name="connsiteY7" fmla="*/ 1206784 h 1683317"/>
                <a:gd name="connsiteX8" fmla="*/ 37023 w 4393475"/>
                <a:gd name="connsiteY8" fmla="*/ 615734 h 1683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93475" h="1683317">
                  <a:moveTo>
                    <a:pt x="37023" y="615734"/>
                  </a:moveTo>
                  <a:cubicBezTo>
                    <a:pt x="173658" y="230732"/>
                    <a:pt x="577554" y="100104"/>
                    <a:pt x="699798" y="100104"/>
                  </a:cubicBezTo>
                  <a:cubicBezTo>
                    <a:pt x="1334738" y="-26020"/>
                    <a:pt x="2831528" y="-54589"/>
                    <a:pt x="3718717" y="142145"/>
                  </a:cubicBezTo>
                  <a:cubicBezTo>
                    <a:pt x="3851471" y="173676"/>
                    <a:pt x="4297412" y="312299"/>
                    <a:pt x="4360474" y="689307"/>
                  </a:cubicBezTo>
                  <a:cubicBezTo>
                    <a:pt x="4399012" y="957921"/>
                    <a:pt x="4437550" y="1104632"/>
                    <a:pt x="4265881" y="1347192"/>
                  </a:cubicBezTo>
                  <a:cubicBezTo>
                    <a:pt x="4097715" y="1543009"/>
                    <a:pt x="3893513" y="1580303"/>
                    <a:pt x="3624124" y="1621086"/>
                  </a:cubicBezTo>
                  <a:cubicBezTo>
                    <a:pt x="2582783" y="1701665"/>
                    <a:pt x="1467871" y="1711188"/>
                    <a:pt x="836434" y="1606802"/>
                  </a:cubicBezTo>
                  <a:cubicBezTo>
                    <a:pt x="556534" y="1564760"/>
                    <a:pt x="289272" y="1465662"/>
                    <a:pt x="110596" y="1206784"/>
                  </a:cubicBezTo>
                  <a:cubicBezTo>
                    <a:pt x="5494" y="1002761"/>
                    <a:pt x="-36550" y="903840"/>
                    <a:pt x="37023" y="61573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fr-FR" altLang="fr-FR" sz="1400" dirty="0">
                  <a:solidFill>
                    <a:srgbClr val="00B0F0"/>
                  </a:solidFill>
                  <a:cs typeface="Arial" panose="020B0604020202020204" pitchFamily="34" charset="0"/>
                </a:rPr>
                <a:t>L’oxyde d’azote (NO, NO₂)                   </a:t>
              </a:r>
              <a:r>
                <a:rPr lang="fr-FR" altLang="fr-FR" sz="1300" dirty="0">
                  <a:solidFill>
                    <a:srgbClr val="4472C4">
                      <a:lumMod val="50000"/>
                    </a:srgbClr>
                  </a:solidFill>
                  <a:cs typeface="Arial" panose="020B0604020202020204" pitchFamily="34" charset="0"/>
                </a:rPr>
                <a:t>empêche le sang de transporter l’oxygène. Il irrite nos bronches et aggrave les problèmes d’asthme</a:t>
              </a:r>
              <a:endParaRPr lang="fr-FR" altLang="fr-FR" sz="1300" dirty="0">
                <a:solidFill>
                  <a:srgbClr val="00B0F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5303" name="ZoneTexte 57">
              <a:extLst>
                <a:ext uri="{FF2B5EF4-FFF2-40B4-BE49-F238E27FC236}">
                  <a16:creationId xmlns:a16="http://schemas.microsoft.com/office/drawing/2014/main" id="{778C9521-00AA-4243-9EE3-E55DBBEAD9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1775" y="4583113"/>
              <a:ext cx="1674813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1"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200" b="1">
                  <a:solidFill>
                    <a:srgbClr val="FF2E50"/>
                  </a:solidFill>
                </a:rPr>
                <a:t>COAGULATION DU SANG</a:t>
              </a:r>
            </a:p>
          </p:txBody>
        </p:sp>
        <p:sp>
          <p:nvSpPr>
            <p:cNvPr id="95304" name="ZoneTexte 57">
              <a:extLst>
                <a:ext uri="{FF2B5EF4-FFF2-40B4-BE49-F238E27FC236}">
                  <a16:creationId xmlns:a16="http://schemas.microsoft.com/office/drawing/2014/main" id="{8AE03C3C-34B9-4C2F-A06A-B55949D2C3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6000" y="5559425"/>
              <a:ext cx="1982788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1" algn="just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200" b="1">
                  <a:solidFill>
                    <a:srgbClr val="FF2E50"/>
                  </a:solidFill>
                </a:rPr>
                <a:t>IRRITATIONS, ASTHME</a:t>
              </a:r>
            </a:p>
          </p:txBody>
        </p:sp>
        <p:cxnSp>
          <p:nvCxnSpPr>
            <p:cNvPr id="72" name="Connecteur droit avec flèche 71">
              <a:extLst>
                <a:ext uri="{FF2B5EF4-FFF2-40B4-BE49-F238E27FC236}">
                  <a16:creationId xmlns:a16="http://schemas.microsoft.com/office/drawing/2014/main" id="{04023516-E7DF-448B-A6CF-ABB395E0CD74}"/>
                </a:ext>
              </a:extLst>
            </p:cNvPr>
            <p:cNvCxnSpPr/>
            <p:nvPr/>
          </p:nvCxnSpPr>
          <p:spPr>
            <a:xfrm>
              <a:off x="3938588" y="5576887"/>
              <a:ext cx="1779587" cy="95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avec flèche 72">
              <a:extLst>
                <a:ext uri="{FF2B5EF4-FFF2-40B4-BE49-F238E27FC236}">
                  <a16:creationId xmlns:a16="http://schemas.microsoft.com/office/drawing/2014/main" id="{18A98FEC-CFAA-4221-817F-4C856D95C714}"/>
                </a:ext>
              </a:extLst>
            </p:cNvPr>
            <p:cNvCxnSpPr/>
            <p:nvPr/>
          </p:nvCxnSpPr>
          <p:spPr>
            <a:xfrm flipV="1">
              <a:off x="3935413" y="4244975"/>
              <a:ext cx="944562" cy="13319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4" name="Image 73">
            <a:extLst>
              <a:ext uri="{FF2B5EF4-FFF2-40B4-BE49-F238E27FC236}">
                <a16:creationId xmlns:a16="http://schemas.microsoft.com/office/drawing/2014/main" id="{5AE5FF6A-08CA-487D-8252-5D547D487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21304">
            <a:off x="1208088" y="4826000"/>
            <a:ext cx="9175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Image 75">
            <a:extLst>
              <a:ext uri="{FF2B5EF4-FFF2-40B4-BE49-F238E27FC236}">
                <a16:creationId xmlns:a16="http://schemas.microsoft.com/office/drawing/2014/main" id="{AF4A2863-F61D-4E09-A4E5-596AA364F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83357">
            <a:off x="3187700" y="6022975"/>
            <a:ext cx="938213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1D449292-DBB7-4C58-A33F-DD1F1B136766}"/>
              </a:ext>
            </a:extLst>
          </p:cNvPr>
          <p:cNvGrpSpPr>
            <a:grpSpLocks/>
          </p:cNvGrpSpPr>
          <p:nvPr/>
        </p:nvGrpSpPr>
        <p:grpSpPr bwMode="auto">
          <a:xfrm>
            <a:off x="1495425" y="3125788"/>
            <a:ext cx="4741863" cy="1162050"/>
            <a:chOff x="1495425" y="3125788"/>
            <a:chExt cx="4741863" cy="1162050"/>
          </a:xfrm>
        </p:grpSpPr>
        <p:sp>
          <p:nvSpPr>
            <p:cNvPr id="80" name="ZoneTexte 13">
              <a:extLst>
                <a:ext uri="{FF2B5EF4-FFF2-40B4-BE49-F238E27FC236}">
                  <a16:creationId xmlns:a16="http://schemas.microsoft.com/office/drawing/2014/main" id="{B6E22894-C89F-4B37-A4DB-44FED79BEE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5425" y="3125788"/>
              <a:ext cx="2035175" cy="827087"/>
            </a:xfrm>
            <a:custGeom>
              <a:avLst/>
              <a:gdLst>
                <a:gd name="connsiteX0" fmla="*/ 0 w 4449575"/>
                <a:gd name="connsiteY0" fmla="*/ 221342 h 1328023"/>
                <a:gd name="connsiteX1" fmla="*/ 221342 w 4449575"/>
                <a:gd name="connsiteY1" fmla="*/ 0 h 1328023"/>
                <a:gd name="connsiteX2" fmla="*/ 4228233 w 4449575"/>
                <a:gd name="connsiteY2" fmla="*/ 0 h 1328023"/>
                <a:gd name="connsiteX3" fmla="*/ 4449575 w 4449575"/>
                <a:gd name="connsiteY3" fmla="*/ 221342 h 1328023"/>
                <a:gd name="connsiteX4" fmla="*/ 4449575 w 4449575"/>
                <a:gd name="connsiteY4" fmla="*/ 1106681 h 1328023"/>
                <a:gd name="connsiteX5" fmla="*/ 4228233 w 4449575"/>
                <a:gd name="connsiteY5" fmla="*/ 1328023 h 1328023"/>
                <a:gd name="connsiteX6" fmla="*/ 221342 w 4449575"/>
                <a:gd name="connsiteY6" fmla="*/ 1328023 h 1328023"/>
                <a:gd name="connsiteX7" fmla="*/ 0 w 4449575"/>
                <a:gd name="connsiteY7" fmla="*/ 1106681 h 1328023"/>
                <a:gd name="connsiteX8" fmla="*/ 0 w 4449575"/>
                <a:gd name="connsiteY8" fmla="*/ 221342 h 1328023"/>
                <a:gd name="connsiteX0" fmla="*/ 0 w 4449575"/>
                <a:gd name="connsiteY0" fmla="*/ 294914 h 1401595"/>
                <a:gd name="connsiteX1" fmla="*/ 746859 w 4449575"/>
                <a:gd name="connsiteY1" fmla="*/ 0 h 1401595"/>
                <a:gd name="connsiteX2" fmla="*/ 4228233 w 4449575"/>
                <a:gd name="connsiteY2" fmla="*/ 73572 h 1401595"/>
                <a:gd name="connsiteX3" fmla="*/ 4449575 w 4449575"/>
                <a:gd name="connsiteY3" fmla="*/ 294914 h 1401595"/>
                <a:gd name="connsiteX4" fmla="*/ 4449575 w 4449575"/>
                <a:gd name="connsiteY4" fmla="*/ 1180253 h 1401595"/>
                <a:gd name="connsiteX5" fmla="*/ 4228233 w 4449575"/>
                <a:gd name="connsiteY5" fmla="*/ 1401595 h 1401595"/>
                <a:gd name="connsiteX6" fmla="*/ 221342 w 4449575"/>
                <a:gd name="connsiteY6" fmla="*/ 1401595 h 1401595"/>
                <a:gd name="connsiteX7" fmla="*/ 0 w 4449575"/>
                <a:gd name="connsiteY7" fmla="*/ 1180253 h 1401595"/>
                <a:gd name="connsiteX8" fmla="*/ 0 w 4449575"/>
                <a:gd name="connsiteY8" fmla="*/ 294914 h 1401595"/>
                <a:gd name="connsiteX0" fmla="*/ 31531 w 4449575"/>
                <a:gd name="connsiteY0" fmla="*/ 452569 h 1401595"/>
                <a:gd name="connsiteX1" fmla="*/ 746859 w 4449575"/>
                <a:gd name="connsiteY1" fmla="*/ 0 h 1401595"/>
                <a:gd name="connsiteX2" fmla="*/ 4228233 w 4449575"/>
                <a:gd name="connsiteY2" fmla="*/ 73572 h 1401595"/>
                <a:gd name="connsiteX3" fmla="*/ 4449575 w 4449575"/>
                <a:gd name="connsiteY3" fmla="*/ 294914 h 1401595"/>
                <a:gd name="connsiteX4" fmla="*/ 4449575 w 4449575"/>
                <a:gd name="connsiteY4" fmla="*/ 1180253 h 1401595"/>
                <a:gd name="connsiteX5" fmla="*/ 4228233 w 4449575"/>
                <a:gd name="connsiteY5" fmla="*/ 1401595 h 1401595"/>
                <a:gd name="connsiteX6" fmla="*/ 221342 w 4449575"/>
                <a:gd name="connsiteY6" fmla="*/ 1401595 h 1401595"/>
                <a:gd name="connsiteX7" fmla="*/ 0 w 4449575"/>
                <a:gd name="connsiteY7" fmla="*/ 1180253 h 1401595"/>
                <a:gd name="connsiteX8" fmla="*/ 31531 w 4449575"/>
                <a:gd name="connsiteY8" fmla="*/ 452569 h 1401595"/>
                <a:gd name="connsiteX0" fmla="*/ 31531 w 4449575"/>
                <a:gd name="connsiteY0" fmla="*/ 452569 h 1401595"/>
                <a:gd name="connsiteX1" fmla="*/ 746859 w 4449575"/>
                <a:gd name="connsiteY1" fmla="*/ 0 h 1401595"/>
                <a:gd name="connsiteX2" fmla="*/ 4228233 w 4449575"/>
                <a:gd name="connsiteY2" fmla="*/ 73572 h 1401595"/>
                <a:gd name="connsiteX3" fmla="*/ 4449575 w 4449575"/>
                <a:gd name="connsiteY3" fmla="*/ 294914 h 1401595"/>
                <a:gd name="connsiteX4" fmla="*/ 4449575 w 4449575"/>
                <a:gd name="connsiteY4" fmla="*/ 1180253 h 1401595"/>
                <a:gd name="connsiteX5" fmla="*/ 4228233 w 4449575"/>
                <a:gd name="connsiteY5" fmla="*/ 1401595 h 1401595"/>
                <a:gd name="connsiteX6" fmla="*/ 221342 w 4449575"/>
                <a:gd name="connsiteY6" fmla="*/ 1401595 h 1401595"/>
                <a:gd name="connsiteX7" fmla="*/ 0 w 4449575"/>
                <a:gd name="connsiteY7" fmla="*/ 1180253 h 1401595"/>
                <a:gd name="connsiteX8" fmla="*/ 31531 w 4449575"/>
                <a:gd name="connsiteY8" fmla="*/ 452569 h 1401595"/>
                <a:gd name="connsiteX0" fmla="*/ 0 w 4418044"/>
                <a:gd name="connsiteY0" fmla="*/ 452569 h 1401595"/>
                <a:gd name="connsiteX1" fmla="*/ 715328 w 4418044"/>
                <a:gd name="connsiteY1" fmla="*/ 0 h 1401595"/>
                <a:gd name="connsiteX2" fmla="*/ 4196702 w 4418044"/>
                <a:gd name="connsiteY2" fmla="*/ 73572 h 1401595"/>
                <a:gd name="connsiteX3" fmla="*/ 4418044 w 4418044"/>
                <a:gd name="connsiteY3" fmla="*/ 294914 h 1401595"/>
                <a:gd name="connsiteX4" fmla="*/ 4418044 w 4418044"/>
                <a:gd name="connsiteY4" fmla="*/ 1180253 h 1401595"/>
                <a:gd name="connsiteX5" fmla="*/ 4196702 w 4418044"/>
                <a:gd name="connsiteY5" fmla="*/ 1401595 h 1401595"/>
                <a:gd name="connsiteX6" fmla="*/ 189811 w 4418044"/>
                <a:gd name="connsiteY6" fmla="*/ 1401595 h 1401595"/>
                <a:gd name="connsiteX7" fmla="*/ 63062 w 4418044"/>
                <a:gd name="connsiteY7" fmla="*/ 1180253 h 1401595"/>
                <a:gd name="connsiteX8" fmla="*/ 0 w 4418044"/>
                <a:gd name="connsiteY8" fmla="*/ 452569 h 1401595"/>
                <a:gd name="connsiteX0" fmla="*/ 0 w 4418044"/>
                <a:gd name="connsiteY0" fmla="*/ 452569 h 1433126"/>
                <a:gd name="connsiteX1" fmla="*/ 715328 w 4418044"/>
                <a:gd name="connsiteY1" fmla="*/ 0 h 1433126"/>
                <a:gd name="connsiteX2" fmla="*/ 4196702 w 4418044"/>
                <a:gd name="connsiteY2" fmla="*/ 73572 h 1433126"/>
                <a:gd name="connsiteX3" fmla="*/ 4418044 w 4418044"/>
                <a:gd name="connsiteY3" fmla="*/ 294914 h 1433126"/>
                <a:gd name="connsiteX4" fmla="*/ 4418044 w 4418044"/>
                <a:gd name="connsiteY4" fmla="*/ 1180253 h 1433126"/>
                <a:gd name="connsiteX5" fmla="*/ 4196702 w 4418044"/>
                <a:gd name="connsiteY5" fmla="*/ 1401595 h 1433126"/>
                <a:gd name="connsiteX6" fmla="*/ 589204 w 4418044"/>
                <a:gd name="connsiteY6" fmla="*/ 1433126 h 1433126"/>
                <a:gd name="connsiteX7" fmla="*/ 63062 w 4418044"/>
                <a:gd name="connsiteY7" fmla="*/ 1180253 h 1433126"/>
                <a:gd name="connsiteX8" fmla="*/ 0 w 4418044"/>
                <a:gd name="connsiteY8" fmla="*/ 452569 h 1433126"/>
                <a:gd name="connsiteX0" fmla="*/ 0 w 4418044"/>
                <a:gd name="connsiteY0" fmla="*/ 452569 h 1433126"/>
                <a:gd name="connsiteX1" fmla="*/ 715328 w 4418044"/>
                <a:gd name="connsiteY1" fmla="*/ 0 h 1433126"/>
                <a:gd name="connsiteX2" fmla="*/ 4196702 w 4418044"/>
                <a:gd name="connsiteY2" fmla="*/ 73572 h 1433126"/>
                <a:gd name="connsiteX3" fmla="*/ 4418044 w 4418044"/>
                <a:gd name="connsiteY3" fmla="*/ 294914 h 1433126"/>
                <a:gd name="connsiteX4" fmla="*/ 4418044 w 4418044"/>
                <a:gd name="connsiteY4" fmla="*/ 1180253 h 1433126"/>
                <a:gd name="connsiteX5" fmla="*/ 4196702 w 4418044"/>
                <a:gd name="connsiteY5" fmla="*/ 1401595 h 1433126"/>
                <a:gd name="connsiteX6" fmla="*/ 589204 w 4418044"/>
                <a:gd name="connsiteY6" fmla="*/ 1433126 h 1433126"/>
                <a:gd name="connsiteX7" fmla="*/ 136635 w 4418044"/>
                <a:gd name="connsiteY7" fmla="*/ 1085659 h 1433126"/>
                <a:gd name="connsiteX8" fmla="*/ 0 w 4418044"/>
                <a:gd name="connsiteY8" fmla="*/ 452569 h 1433126"/>
                <a:gd name="connsiteX0" fmla="*/ 0 w 4418044"/>
                <a:gd name="connsiteY0" fmla="*/ 452569 h 1433126"/>
                <a:gd name="connsiteX1" fmla="*/ 715328 w 4418044"/>
                <a:gd name="connsiteY1" fmla="*/ 0 h 1433126"/>
                <a:gd name="connsiteX2" fmla="*/ 4196702 w 4418044"/>
                <a:gd name="connsiteY2" fmla="*/ 73572 h 1433126"/>
                <a:gd name="connsiteX3" fmla="*/ 4418044 w 4418044"/>
                <a:gd name="connsiteY3" fmla="*/ 294914 h 1433126"/>
                <a:gd name="connsiteX4" fmla="*/ 4418044 w 4418044"/>
                <a:gd name="connsiteY4" fmla="*/ 1180253 h 1433126"/>
                <a:gd name="connsiteX5" fmla="*/ 4196702 w 4418044"/>
                <a:gd name="connsiteY5" fmla="*/ 1401595 h 1433126"/>
                <a:gd name="connsiteX6" fmla="*/ 589204 w 4418044"/>
                <a:gd name="connsiteY6" fmla="*/ 1433126 h 1433126"/>
                <a:gd name="connsiteX7" fmla="*/ 136635 w 4418044"/>
                <a:gd name="connsiteY7" fmla="*/ 1085659 h 1433126"/>
                <a:gd name="connsiteX8" fmla="*/ 0 w 4418044"/>
                <a:gd name="connsiteY8" fmla="*/ 452569 h 1433126"/>
                <a:gd name="connsiteX0" fmla="*/ 0 w 4312940"/>
                <a:gd name="connsiteY0" fmla="*/ 442058 h 1433126"/>
                <a:gd name="connsiteX1" fmla="*/ 610224 w 4312940"/>
                <a:gd name="connsiteY1" fmla="*/ 0 h 1433126"/>
                <a:gd name="connsiteX2" fmla="*/ 4091598 w 4312940"/>
                <a:gd name="connsiteY2" fmla="*/ 73572 h 1433126"/>
                <a:gd name="connsiteX3" fmla="*/ 4312940 w 4312940"/>
                <a:gd name="connsiteY3" fmla="*/ 294914 h 1433126"/>
                <a:gd name="connsiteX4" fmla="*/ 4312940 w 4312940"/>
                <a:gd name="connsiteY4" fmla="*/ 1180253 h 1433126"/>
                <a:gd name="connsiteX5" fmla="*/ 4091598 w 4312940"/>
                <a:gd name="connsiteY5" fmla="*/ 1401595 h 1433126"/>
                <a:gd name="connsiteX6" fmla="*/ 484100 w 4312940"/>
                <a:gd name="connsiteY6" fmla="*/ 1433126 h 1433126"/>
                <a:gd name="connsiteX7" fmla="*/ 31531 w 4312940"/>
                <a:gd name="connsiteY7" fmla="*/ 1085659 h 1433126"/>
                <a:gd name="connsiteX8" fmla="*/ 0 w 4312940"/>
                <a:gd name="connsiteY8" fmla="*/ 442058 h 1433126"/>
                <a:gd name="connsiteX0" fmla="*/ 0 w 4312940"/>
                <a:gd name="connsiteY0" fmla="*/ 442058 h 1433126"/>
                <a:gd name="connsiteX1" fmla="*/ 610224 w 4312940"/>
                <a:gd name="connsiteY1" fmla="*/ 0 h 1433126"/>
                <a:gd name="connsiteX2" fmla="*/ 4091598 w 4312940"/>
                <a:gd name="connsiteY2" fmla="*/ 73572 h 1433126"/>
                <a:gd name="connsiteX3" fmla="*/ 4312940 w 4312940"/>
                <a:gd name="connsiteY3" fmla="*/ 294914 h 1433126"/>
                <a:gd name="connsiteX4" fmla="*/ 4312940 w 4312940"/>
                <a:gd name="connsiteY4" fmla="*/ 1180253 h 1433126"/>
                <a:gd name="connsiteX5" fmla="*/ 4091598 w 4312940"/>
                <a:gd name="connsiteY5" fmla="*/ 1401595 h 1433126"/>
                <a:gd name="connsiteX6" fmla="*/ 484100 w 4312940"/>
                <a:gd name="connsiteY6" fmla="*/ 1433126 h 1433126"/>
                <a:gd name="connsiteX7" fmla="*/ 31531 w 4312940"/>
                <a:gd name="connsiteY7" fmla="*/ 1085659 h 1433126"/>
                <a:gd name="connsiteX8" fmla="*/ 0 w 4312940"/>
                <a:gd name="connsiteY8" fmla="*/ 442058 h 1433126"/>
                <a:gd name="connsiteX0" fmla="*/ 27791 w 4340731"/>
                <a:gd name="connsiteY0" fmla="*/ 442058 h 1433126"/>
                <a:gd name="connsiteX1" fmla="*/ 638015 w 4340731"/>
                <a:gd name="connsiteY1" fmla="*/ 0 h 1433126"/>
                <a:gd name="connsiteX2" fmla="*/ 4119389 w 4340731"/>
                <a:gd name="connsiteY2" fmla="*/ 73572 h 1433126"/>
                <a:gd name="connsiteX3" fmla="*/ 4340731 w 4340731"/>
                <a:gd name="connsiteY3" fmla="*/ 294914 h 1433126"/>
                <a:gd name="connsiteX4" fmla="*/ 4340731 w 4340731"/>
                <a:gd name="connsiteY4" fmla="*/ 1180253 h 1433126"/>
                <a:gd name="connsiteX5" fmla="*/ 4119389 w 4340731"/>
                <a:gd name="connsiteY5" fmla="*/ 1401595 h 1433126"/>
                <a:gd name="connsiteX6" fmla="*/ 511891 w 4340731"/>
                <a:gd name="connsiteY6" fmla="*/ 1433126 h 1433126"/>
                <a:gd name="connsiteX7" fmla="*/ 59322 w 4340731"/>
                <a:gd name="connsiteY7" fmla="*/ 1085659 h 1433126"/>
                <a:gd name="connsiteX8" fmla="*/ 27791 w 4340731"/>
                <a:gd name="connsiteY8" fmla="*/ 442058 h 1433126"/>
                <a:gd name="connsiteX0" fmla="*/ 27791 w 4340731"/>
                <a:gd name="connsiteY0" fmla="*/ 442058 h 1433126"/>
                <a:gd name="connsiteX1" fmla="*/ 638015 w 4340731"/>
                <a:gd name="connsiteY1" fmla="*/ 0 h 1433126"/>
                <a:gd name="connsiteX2" fmla="*/ 4119389 w 4340731"/>
                <a:gd name="connsiteY2" fmla="*/ 73572 h 1433126"/>
                <a:gd name="connsiteX3" fmla="*/ 4340731 w 4340731"/>
                <a:gd name="connsiteY3" fmla="*/ 294914 h 1433126"/>
                <a:gd name="connsiteX4" fmla="*/ 4340731 w 4340731"/>
                <a:gd name="connsiteY4" fmla="*/ 1180253 h 1433126"/>
                <a:gd name="connsiteX5" fmla="*/ 4119389 w 4340731"/>
                <a:gd name="connsiteY5" fmla="*/ 1401595 h 1433126"/>
                <a:gd name="connsiteX6" fmla="*/ 511891 w 4340731"/>
                <a:gd name="connsiteY6" fmla="*/ 1433126 h 1433126"/>
                <a:gd name="connsiteX7" fmla="*/ 59322 w 4340731"/>
                <a:gd name="connsiteY7" fmla="*/ 1117191 h 1433126"/>
                <a:gd name="connsiteX8" fmla="*/ 27791 w 4340731"/>
                <a:gd name="connsiteY8" fmla="*/ 442058 h 1433126"/>
                <a:gd name="connsiteX0" fmla="*/ 41875 w 4354815"/>
                <a:gd name="connsiteY0" fmla="*/ 442058 h 1433126"/>
                <a:gd name="connsiteX1" fmla="*/ 652099 w 4354815"/>
                <a:gd name="connsiteY1" fmla="*/ 0 h 1433126"/>
                <a:gd name="connsiteX2" fmla="*/ 4133473 w 4354815"/>
                <a:gd name="connsiteY2" fmla="*/ 73572 h 1433126"/>
                <a:gd name="connsiteX3" fmla="*/ 4354815 w 4354815"/>
                <a:gd name="connsiteY3" fmla="*/ 294914 h 1433126"/>
                <a:gd name="connsiteX4" fmla="*/ 4354815 w 4354815"/>
                <a:gd name="connsiteY4" fmla="*/ 1180253 h 1433126"/>
                <a:gd name="connsiteX5" fmla="*/ 4133473 w 4354815"/>
                <a:gd name="connsiteY5" fmla="*/ 1401595 h 1433126"/>
                <a:gd name="connsiteX6" fmla="*/ 525975 w 4354815"/>
                <a:gd name="connsiteY6" fmla="*/ 1433126 h 1433126"/>
                <a:gd name="connsiteX7" fmla="*/ 73406 w 4354815"/>
                <a:gd name="connsiteY7" fmla="*/ 1117191 h 1433126"/>
                <a:gd name="connsiteX8" fmla="*/ 41875 w 4354815"/>
                <a:gd name="connsiteY8" fmla="*/ 442058 h 1433126"/>
                <a:gd name="connsiteX0" fmla="*/ 41875 w 4354815"/>
                <a:gd name="connsiteY0" fmla="*/ 463079 h 1454147"/>
                <a:gd name="connsiteX1" fmla="*/ 652099 w 4354815"/>
                <a:gd name="connsiteY1" fmla="*/ 21021 h 1454147"/>
                <a:gd name="connsiteX2" fmla="*/ 4028369 w 4354815"/>
                <a:gd name="connsiteY2" fmla="*/ 0 h 1454147"/>
                <a:gd name="connsiteX3" fmla="*/ 4354815 w 4354815"/>
                <a:gd name="connsiteY3" fmla="*/ 315935 h 1454147"/>
                <a:gd name="connsiteX4" fmla="*/ 4354815 w 4354815"/>
                <a:gd name="connsiteY4" fmla="*/ 1201274 h 1454147"/>
                <a:gd name="connsiteX5" fmla="*/ 4133473 w 4354815"/>
                <a:gd name="connsiteY5" fmla="*/ 1422616 h 1454147"/>
                <a:gd name="connsiteX6" fmla="*/ 525975 w 4354815"/>
                <a:gd name="connsiteY6" fmla="*/ 1454147 h 1454147"/>
                <a:gd name="connsiteX7" fmla="*/ 73406 w 4354815"/>
                <a:gd name="connsiteY7" fmla="*/ 1138212 h 1454147"/>
                <a:gd name="connsiteX8" fmla="*/ 41875 w 4354815"/>
                <a:gd name="connsiteY8" fmla="*/ 463079 h 1454147"/>
                <a:gd name="connsiteX0" fmla="*/ 41875 w 4354815"/>
                <a:gd name="connsiteY0" fmla="*/ 463079 h 1454147"/>
                <a:gd name="connsiteX1" fmla="*/ 652099 w 4354815"/>
                <a:gd name="connsiteY1" fmla="*/ 21021 h 1454147"/>
                <a:gd name="connsiteX2" fmla="*/ 4028369 w 4354815"/>
                <a:gd name="connsiteY2" fmla="*/ 0 h 1454147"/>
                <a:gd name="connsiteX3" fmla="*/ 4354815 w 4354815"/>
                <a:gd name="connsiteY3" fmla="*/ 315935 h 1454147"/>
                <a:gd name="connsiteX4" fmla="*/ 4354815 w 4354815"/>
                <a:gd name="connsiteY4" fmla="*/ 1201274 h 1454147"/>
                <a:gd name="connsiteX5" fmla="*/ 4133473 w 4354815"/>
                <a:gd name="connsiteY5" fmla="*/ 1422616 h 1454147"/>
                <a:gd name="connsiteX6" fmla="*/ 525975 w 4354815"/>
                <a:gd name="connsiteY6" fmla="*/ 1454147 h 1454147"/>
                <a:gd name="connsiteX7" fmla="*/ 73406 w 4354815"/>
                <a:gd name="connsiteY7" fmla="*/ 1138212 h 1454147"/>
                <a:gd name="connsiteX8" fmla="*/ 41875 w 4354815"/>
                <a:gd name="connsiteY8" fmla="*/ 463079 h 1454147"/>
                <a:gd name="connsiteX0" fmla="*/ 41875 w 4365326"/>
                <a:gd name="connsiteY0" fmla="*/ 463079 h 1454147"/>
                <a:gd name="connsiteX1" fmla="*/ 652099 w 4365326"/>
                <a:gd name="connsiteY1" fmla="*/ 21021 h 1454147"/>
                <a:gd name="connsiteX2" fmla="*/ 4028369 w 4365326"/>
                <a:gd name="connsiteY2" fmla="*/ 0 h 1454147"/>
                <a:gd name="connsiteX3" fmla="*/ 4365326 w 4365326"/>
                <a:gd name="connsiteY3" fmla="*/ 536652 h 1454147"/>
                <a:gd name="connsiteX4" fmla="*/ 4354815 w 4365326"/>
                <a:gd name="connsiteY4" fmla="*/ 1201274 h 1454147"/>
                <a:gd name="connsiteX5" fmla="*/ 4133473 w 4365326"/>
                <a:gd name="connsiteY5" fmla="*/ 1422616 h 1454147"/>
                <a:gd name="connsiteX6" fmla="*/ 525975 w 4365326"/>
                <a:gd name="connsiteY6" fmla="*/ 1454147 h 1454147"/>
                <a:gd name="connsiteX7" fmla="*/ 73406 w 4365326"/>
                <a:gd name="connsiteY7" fmla="*/ 1138212 h 1454147"/>
                <a:gd name="connsiteX8" fmla="*/ 41875 w 4365326"/>
                <a:gd name="connsiteY8" fmla="*/ 463079 h 1454147"/>
                <a:gd name="connsiteX0" fmla="*/ 41875 w 4366699"/>
                <a:gd name="connsiteY0" fmla="*/ 463079 h 1454147"/>
                <a:gd name="connsiteX1" fmla="*/ 652099 w 4366699"/>
                <a:gd name="connsiteY1" fmla="*/ 21021 h 1454147"/>
                <a:gd name="connsiteX2" fmla="*/ 4028369 w 4366699"/>
                <a:gd name="connsiteY2" fmla="*/ 0 h 1454147"/>
                <a:gd name="connsiteX3" fmla="*/ 4365326 w 4366699"/>
                <a:gd name="connsiteY3" fmla="*/ 536652 h 1454147"/>
                <a:gd name="connsiteX4" fmla="*/ 4354815 w 4366699"/>
                <a:gd name="connsiteY4" fmla="*/ 1201274 h 1454147"/>
                <a:gd name="connsiteX5" fmla="*/ 4133473 w 4366699"/>
                <a:gd name="connsiteY5" fmla="*/ 1422616 h 1454147"/>
                <a:gd name="connsiteX6" fmla="*/ 525975 w 4366699"/>
                <a:gd name="connsiteY6" fmla="*/ 1454147 h 1454147"/>
                <a:gd name="connsiteX7" fmla="*/ 73406 w 4366699"/>
                <a:gd name="connsiteY7" fmla="*/ 1138212 h 1454147"/>
                <a:gd name="connsiteX8" fmla="*/ 41875 w 4366699"/>
                <a:gd name="connsiteY8" fmla="*/ 463079 h 1454147"/>
                <a:gd name="connsiteX0" fmla="*/ 41875 w 4365922"/>
                <a:gd name="connsiteY0" fmla="*/ 494610 h 1485678"/>
                <a:gd name="connsiteX1" fmla="*/ 652099 w 4365922"/>
                <a:gd name="connsiteY1" fmla="*/ 52552 h 1485678"/>
                <a:gd name="connsiteX2" fmla="*/ 3713059 w 4365922"/>
                <a:gd name="connsiteY2" fmla="*/ 0 h 1485678"/>
                <a:gd name="connsiteX3" fmla="*/ 4365326 w 4365922"/>
                <a:gd name="connsiteY3" fmla="*/ 568183 h 1485678"/>
                <a:gd name="connsiteX4" fmla="*/ 4354815 w 4365922"/>
                <a:gd name="connsiteY4" fmla="*/ 1232805 h 1485678"/>
                <a:gd name="connsiteX5" fmla="*/ 4133473 w 4365922"/>
                <a:gd name="connsiteY5" fmla="*/ 1454147 h 1485678"/>
                <a:gd name="connsiteX6" fmla="*/ 525975 w 4365922"/>
                <a:gd name="connsiteY6" fmla="*/ 1485678 h 1485678"/>
                <a:gd name="connsiteX7" fmla="*/ 73406 w 4365922"/>
                <a:gd name="connsiteY7" fmla="*/ 1169743 h 1485678"/>
                <a:gd name="connsiteX8" fmla="*/ 41875 w 4365922"/>
                <a:gd name="connsiteY8" fmla="*/ 494610 h 1485678"/>
                <a:gd name="connsiteX0" fmla="*/ 41875 w 4365934"/>
                <a:gd name="connsiteY0" fmla="*/ 473589 h 1464657"/>
                <a:gd name="connsiteX1" fmla="*/ 652099 w 4365934"/>
                <a:gd name="connsiteY1" fmla="*/ 31531 h 1464657"/>
                <a:gd name="connsiteX2" fmla="*/ 3723569 w 4365934"/>
                <a:gd name="connsiteY2" fmla="*/ 0 h 1464657"/>
                <a:gd name="connsiteX3" fmla="*/ 4365326 w 4365934"/>
                <a:gd name="connsiteY3" fmla="*/ 547162 h 1464657"/>
                <a:gd name="connsiteX4" fmla="*/ 4354815 w 4365934"/>
                <a:gd name="connsiteY4" fmla="*/ 1211784 h 1464657"/>
                <a:gd name="connsiteX5" fmla="*/ 4133473 w 4365934"/>
                <a:gd name="connsiteY5" fmla="*/ 1433126 h 1464657"/>
                <a:gd name="connsiteX6" fmla="*/ 525975 w 4365934"/>
                <a:gd name="connsiteY6" fmla="*/ 1464657 h 1464657"/>
                <a:gd name="connsiteX7" fmla="*/ 73406 w 4365934"/>
                <a:gd name="connsiteY7" fmla="*/ 1148722 h 1464657"/>
                <a:gd name="connsiteX8" fmla="*/ 41875 w 4365934"/>
                <a:gd name="connsiteY8" fmla="*/ 473589 h 1464657"/>
                <a:gd name="connsiteX0" fmla="*/ 41875 w 4365934"/>
                <a:gd name="connsiteY0" fmla="*/ 524390 h 1515458"/>
                <a:gd name="connsiteX1" fmla="*/ 652099 w 4365934"/>
                <a:gd name="connsiteY1" fmla="*/ 82332 h 1515458"/>
                <a:gd name="connsiteX2" fmla="*/ 3723569 w 4365934"/>
                <a:gd name="connsiteY2" fmla="*/ 50801 h 1515458"/>
                <a:gd name="connsiteX3" fmla="*/ 4365326 w 4365934"/>
                <a:gd name="connsiteY3" fmla="*/ 597963 h 1515458"/>
                <a:gd name="connsiteX4" fmla="*/ 4354815 w 4365934"/>
                <a:gd name="connsiteY4" fmla="*/ 1262585 h 1515458"/>
                <a:gd name="connsiteX5" fmla="*/ 4133473 w 4365934"/>
                <a:gd name="connsiteY5" fmla="*/ 1483927 h 1515458"/>
                <a:gd name="connsiteX6" fmla="*/ 525975 w 4365934"/>
                <a:gd name="connsiteY6" fmla="*/ 1515458 h 1515458"/>
                <a:gd name="connsiteX7" fmla="*/ 73406 w 4365934"/>
                <a:gd name="connsiteY7" fmla="*/ 1199523 h 1515458"/>
                <a:gd name="connsiteX8" fmla="*/ 41875 w 4365934"/>
                <a:gd name="connsiteY8" fmla="*/ 524390 h 1515458"/>
                <a:gd name="connsiteX0" fmla="*/ 41875 w 4365934"/>
                <a:gd name="connsiteY0" fmla="*/ 553879 h 1544947"/>
                <a:gd name="connsiteX1" fmla="*/ 652099 w 4365934"/>
                <a:gd name="connsiteY1" fmla="*/ 111821 h 1544947"/>
                <a:gd name="connsiteX2" fmla="*/ 3723569 w 4365934"/>
                <a:gd name="connsiteY2" fmla="*/ 80290 h 1544947"/>
                <a:gd name="connsiteX3" fmla="*/ 4365326 w 4365934"/>
                <a:gd name="connsiteY3" fmla="*/ 627452 h 1544947"/>
                <a:gd name="connsiteX4" fmla="*/ 4354815 w 4365934"/>
                <a:gd name="connsiteY4" fmla="*/ 1292074 h 1544947"/>
                <a:gd name="connsiteX5" fmla="*/ 4133473 w 4365934"/>
                <a:gd name="connsiteY5" fmla="*/ 1513416 h 1544947"/>
                <a:gd name="connsiteX6" fmla="*/ 525975 w 4365934"/>
                <a:gd name="connsiteY6" fmla="*/ 1544947 h 1544947"/>
                <a:gd name="connsiteX7" fmla="*/ 73406 w 4365934"/>
                <a:gd name="connsiteY7" fmla="*/ 1229012 h 1544947"/>
                <a:gd name="connsiteX8" fmla="*/ 41875 w 4365934"/>
                <a:gd name="connsiteY8" fmla="*/ 553879 h 1544947"/>
                <a:gd name="connsiteX0" fmla="*/ 41875 w 4365934"/>
                <a:gd name="connsiteY0" fmla="*/ 553879 h 1544947"/>
                <a:gd name="connsiteX1" fmla="*/ 652099 w 4365934"/>
                <a:gd name="connsiteY1" fmla="*/ 111821 h 1544947"/>
                <a:gd name="connsiteX2" fmla="*/ 3723569 w 4365934"/>
                <a:gd name="connsiteY2" fmla="*/ 80290 h 1544947"/>
                <a:gd name="connsiteX3" fmla="*/ 4365326 w 4365934"/>
                <a:gd name="connsiteY3" fmla="*/ 627452 h 1544947"/>
                <a:gd name="connsiteX4" fmla="*/ 4291753 w 4365934"/>
                <a:gd name="connsiteY4" fmla="*/ 1292074 h 1544947"/>
                <a:gd name="connsiteX5" fmla="*/ 4133473 w 4365934"/>
                <a:gd name="connsiteY5" fmla="*/ 1513416 h 1544947"/>
                <a:gd name="connsiteX6" fmla="*/ 525975 w 4365934"/>
                <a:gd name="connsiteY6" fmla="*/ 1544947 h 1544947"/>
                <a:gd name="connsiteX7" fmla="*/ 73406 w 4365934"/>
                <a:gd name="connsiteY7" fmla="*/ 1229012 h 1544947"/>
                <a:gd name="connsiteX8" fmla="*/ 41875 w 4365934"/>
                <a:gd name="connsiteY8" fmla="*/ 553879 h 1544947"/>
                <a:gd name="connsiteX0" fmla="*/ 41875 w 4385061"/>
                <a:gd name="connsiteY0" fmla="*/ 553879 h 1544947"/>
                <a:gd name="connsiteX1" fmla="*/ 652099 w 4385061"/>
                <a:gd name="connsiteY1" fmla="*/ 111821 h 1544947"/>
                <a:gd name="connsiteX2" fmla="*/ 3723569 w 4385061"/>
                <a:gd name="connsiteY2" fmla="*/ 80290 h 1544947"/>
                <a:gd name="connsiteX3" fmla="*/ 4365326 w 4385061"/>
                <a:gd name="connsiteY3" fmla="*/ 627452 h 1544947"/>
                <a:gd name="connsiteX4" fmla="*/ 4291753 w 4385061"/>
                <a:gd name="connsiteY4" fmla="*/ 1292074 h 1544947"/>
                <a:gd name="connsiteX5" fmla="*/ 4133473 w 4385061"/>
                <a:gd name="connsiteY5" fmla="*/ 1513416 h 1544947"/>
                <a:gd name="connsiteX6" fmla="*/ 525975 w 4385061"/>
                <a:gd name="connsiteY6" fmla="*/ 1544947 h 1544947"/>
                <a:gd name="connsiteX7" fmla="*/ 73406 w 4385061"/>
                <a:gd name="connsiteY7" fmla="*/ 1229012 h 1544947"/>
                <a:gd name="connsiteX8" fmla="*/ 41875 w 4385061"/>
                <a:gd name="connsiteY8" fmla="*/ 553879 h 1544947"/>
                <a:gd name="connsiteX0" fmla="*/ 41875 w 4411568"/>
                <a:gd name="connsiteY0" fmla="*/ 553879 h 1544947"/>
                <a:gd name="connsiteX1" fmla="*/ 652099 w 4411568"/>
                <a:gd name="connsiteY1" fmla="*/ 111821 h 1544947"/>
                <a:gd name="connsiteX2" fmla="*/ 3723569 w 4411568"/>
                <a:gd name="connsiteY2" fmla="*/ 80290 h 1544947"/>
                <a:gd name="connsiteX3" fmla="*/ 4365326 w 4411568"/>
                <a:gd name="connsiteY3" fmla="*/ 627452 h 1544947"/>
                <a:gd name="connsiteX4" fmla="*/ 4291753 w 4411568"/>
                <a:gd name="connsiteY4" fmla="*/ 1292074 h 1544947"/>
                <a:gd name="connsiteX5" fmla="*/ 4133473 w 4411568"/>
                <a:gd name="connsiteY5" fmla="*/ 1513416 h 1544947"/>
                <a:gd name="connsiteX6" fmla="*/ 525975 w 4411568"/>
                <a:gd name="connsiteY6" fmla="*/ 1544947 h 1544947"/>
                <a:gd name="connsiteX7" fmla="*/ 73406 w 4411568"/>
                <a:gd name="connsiteY7" fmla="*/ 1229012 h 1544947"/>
                <a:gd name="connsiteX8" fmla="*/ 41875 w 4411568"/>
                <a:gd name="connsiteY8" fmla="*/ 553879 h 1544947"/>
                <a:gd name="connsiteX0" fmla="*/ 41875 w 4411568"/>
                <a:gd name="connsiteY0" fmla="*/ 553879 h 1544947"/>
                <a:gd name="connsiteX1" fmla="*/ 652099 w 4411568"/>
                <a:gd name="connsiteY1" fmla="*/ 111821 h 1544947"/>
                <a:gd name="connsiteX2" fmla="*/ 3723569 w 4411568"/>
                <a:gd name="connsiteY2" fmla="*/ 80290 h 1544947"/>
                <a:gd name="connsiteX3" fmla="*/ 4365326 w 4411568"/>
                <a:gd name="connsiteY3" fmla="*/ 627452 h 1544947"/>
                <a:gd name="connsiteX4" fmla="*/ 4291753 w 4411568"/>
                <a:gd name="connsiteY4" fmla="*/ 1292074 h 1544947"/>
                <a:gd name="connsiteX5" fmla="*/ 4133473 w 4411568"/>
                <a:gd name="connsiteY5" fmla="*/ 1513416 h 1544947"/>
                <a:gd name="connsiteX6" fmla="*/ 525975 w 4411568"/>
                <a:gd name="connsiteY6" fmla="*/ 1544947 h 1544947"/>
                <a:gd name="connsiteX7" fmla="*/ 73406 w 4411568"/>
                <a:gd name="connsiteY7" fmla="*/ 1229012 h 1544947"/>
                <a:gd name="connsiteX8" fmla="*/ 41875 w 4411568"/>
                <a:gd name="connsiteY8" fmla="*/ 553879 h 1544947"/>
                <a:gd name="connsiteX0" fmla="*/ 41875 w 4411568"/>
                <a:gd name="connsiteY0" fmla="*/ 553879 h 1544947"/>
                <a:gd name="connsiteX1" fmla="*/ 652099 w 4411568"/>
                <a:gd name="connsiteY1" fmla="*/ 111821 h 1544947"/>
                <a:gd name="connsiteX2" fmla="*/ 3723569 w 4411568"/>
                <a:gd name="connsiteY2" fmla="*/ 80290 h 1544947"/>
                <a:gd name="connsiteX3" fmla="*/ 4365326 w 4411568"/>
                <a:gd name="connsiteY3" fmla="*/ 627452 h 1544947"/>
                <a:gd name="connsiteX4" fmla="*/ 4291753 w 4411568"/>
                <a:gd name="connsiteY4" fmla="*/ 1292074 h 1544947"/>
                <a:gd name="connsiteX5" fmla="*/ 3649997 w 4411568"/>
                <a:gd name="connsiteY5" fmla="*/ 1523927 h 1544947"/>
                <a:gd name="connsiteX6" fmla="*/ 525975 w 4411568"/>
                <a:gd name="connsiteY6" fmla="*/ 1544947 h 1544947"/>
                <a:gd name="connsiteX7" fmla="*/ 73406 w 4411568"/>
                <a:gd name="connsiteY7" fmla="*/ 1229012 h 1544947"/>
                <a:gd name="connsiteX8" fmla="*/ 41875 w 4411568"/>
                <a:gd name="connsiteY8" fmla="*/ 553879 h 1544947"/>
                <a:gd name="connsiteX0" fmla="*/ 41875 w 4411568"/>
                <a:gd name="connsiteY0" fmla="*/ 553879 h 1544947"/>
                <a:gd name="connsiteX1" fmla="*/ 652099 w 4411568"/>
                <a:gd name="connsiteY1" fmla="*/ 111821 h 1544947"/>
                <a:gd name="connsiteX2" fmla="*/ 3723569 w 4411568"/>
                <a:gd name="connsiteY2" fmla="*/ 80290 h 1544947"/>
                <a:gd name="connsiteX3" fmla="*/ 4365326 w 4411568"/>
                <a:gd name="connsiteY3" fmla="*/ 627452 h 1544947"/>
                <a:gd name="connsiteX4" fmla="*/ 4291753 w 4411568"/>
                <a:gd name="connsiteY4" fmla="*/ 1292074 h 1544947"/>
                <a:gd name="connsiteX5" fmla="*/ 3649997 w 4411568"/>
                <a:gd name="connsiteY5" fmla="*/ 1523927 h 1544947"/>
                <a:gd name="connsiteX6" fmla="*/ 525975 w 4411568"/>
                <a:gd name="connsiteY6" fmla="*/ 1544947 h 1544947"/>
                <a:gd name="connsiteX7" fmla="*/ 73406 w 4411568"/>
                <a:gd name="connsiteY7" fmla="*/ 1229012 h 1544947"/>
                <a:gd name="connsiteX8" fmla="*/ 41875 w 4411568"/>
                <a:gd name="connsiteY8" fmla="*/ 553879 h 1544947"/>
                <a:gd name="connsiteX0" fmla="*/ 41875 w 4411568"/>
                <a:gd name="connsiteY0" fmla="*/ 553879 h 1594279"/>
                <a:gd name="connsiteX1" fmla="*/ 652099 w 4411568"/>
                <a:gd name="connsiteY1" fmla="*/ 111821 h 1594279"/>
                <a:gd name="connsiteX2" fmla="*/ 3723569 w 4411568"/>
                <a:gd name="connsiteY2" fmla="*/ 80290 h 1594279"/>
                <a:gd name="connsiteX3" fmla="*/ 4365326 w 4411568"/>
                <a:gd name="connsiteY3" fmla="*/ 627452 h 1594279"/>
                <a:gd name="connsiteX4" fmla="*/ 4291753 w 4411568"/>
                <a:gd name="connsiteY4" fmla="*/ 1292074 h 1594279"/>
                <a:gd name="connsiteX5" fmla="*/ 3649997 w 4411568"/>
                <a:gd name="connsiteY5" fmla="*/ 1523927 h 1594279"/>
                <a:gd name="connsiteX6" fmla="*/ 525975 w 4411568"/>
                <a:gd name="connsiteY6" fmla="*/ 1544947 h 1594279"/>
                <a:gd name="connsiteX7" fmla="*/ 73406 w 4411568"/>
                <a:gd name="connsiteY7" fmla="*/ 1229012 h 1594279"/>
                <a:gd name="connsiteX8" fmla="*/ 41875 w 4411568"/>
                <a:gd name="connsiteY8" fmla="*/ 553879 h 1594279"/>
                <a:gd name="connsiteX0" fmla="*/ 41875 w 4411568"/>
                <a:gd name="connsiteY0" fmla="*/ 553879 h 1594279"/>
                <a:gd name="connsiteX1" fmla="*/ 652099 w 4411568"/>
                <a:gd name="connsiteY1" fmla="*/ 111821 h 1594279"/>
                <a:gd name="connsiteX2" fmla="*/ 3723569 w 4411568"/>
                <a:gd name="connsiteY2" fmla="*/ 80290 h 1594279"/>
                <a:gd name="connsiteX3" fmla="*/ 4365326 w 4411568"/>
                <a:gd name="connsiteY3" fmla="*/ 627452 h 1594279"/>
                <a:gd name="connsiteX4" fmla="*/ 4291753 w 4411568"/>
                <a:gd name="connsiteY4" fmla="*/ 1292074 h 1594279"/>
                <a:gd name="connsiteX5" fmla="*/ 3649997 w 4411568"/>
                <a:gd name="connsiteY5" fmla="*/ 1523927 h 1594279"/>
                <a:gd name="connsiteX6" fmla="*/ 525975 w 4411568"/>
                <a:gd name="connsiteY6" fmla="*/ 1544947 h 1594279"/>
                <a:gd name="connsiteX7" fmla="*/ 73406 w 4411568"/>
                <a:gd name="connsiteY7" fmla="*/ 1229012 h 1594279"/>
                <a:gd name="connsiteX8" fmla="*/ 41875 w 4411568"/>
                <a:gd name="connsiteY8" fmla="*/ 553879 h 1594279"/>
                <a:gd name="connsiteX0" fmla="*/ 41875 w 4411568"/>
                <a:gd name="connsiteY0" fmla="*/ 553879 h 1594279"/>
                <a:gd name="connsiteX1" fmla="*/ 652099 w 4411568"/>
                <a:gd name="connsiteY1" fmla="*/ 111821 h 1594279"/>
                <a:gd name="connsiteX2" fmla="*/ 3723569 w 4411568"/>
                <a:gd name="connsiteY2" fmla="*/ 80290 h 1594279"/>
                <a:gd name="connsiteX3" fmla="*/ 4365326 w 4411568"/>
                <a:gd name="connsiteY3" fmla="*/ 627452 h 1594279"/>
                <a:gd name="connsiteX4" fmla="*/ 4291753 w 4411568"/>
                <a:gd name="connsiteY4" fmla="*/ 1292074 h 1594279"/>
                <a:gd name="connsiteX5" fmla="*/ 3649997 w 4411568"/>
                <a:gd name="connsiteY5" fmla="*/ 1523927 h 1594279"/>
                <a:gd name="connsiteX6" fmla="*/ 841286 w 4411568"/>
                <a:gd name="connsiteY6" fmla="*/ 1544947 h 1594279"/>
                <a:gd name="connsiteX7" fmla="*/ 73406 w 4411568"/>
                <a:gd name="connsiteY7" fmla="*/ 1229012 h 1594279"/>
                <a:gd name="connsiteX8" fmla="*/ 41875 w 4411568"/>
                <a:gd name="connsiteY8" fmla="*/ 553879 h 1594279"/>
                <a:gd name="connsiteX0" fmla="*/ 41875 w 4411568"/>
                <a:gd name="connsiteY0" fmla="*/ 553879 h 1594279"/>
                <a:gd name="connsiteX1" fmla="*/ 652099 w 4411568"/>
                <a:gd name="connsiteY1" fmla="*/ 111821 h 1594279"/>
                <a:gd name="connsiteX2" fmla="*/ 3723569 w 4411568"/>
                <a:gd name="connsiteY2" fmla="*/ 80290 h 1594279"/>
                <a:gd name="connsiteX3" fmla="*/ 4365326 w 4411568"/>
                <a:gd name="connsiteY3" fmla="*/ 627452 h 1594279"/>
                <a:gd name="connsiteX4" fmla="*/ 4291753 w 4411568"/>
                <a:gd name="connsiteY4" fmla="*/ 1292074 h 1594279"/>
                <a:gd name="connsiteX5" fmla="*/ 3649997 w 4411568"/>
                <a:gd name="connsiteY5" fmla="*/ 1523927 h 1594279"/>
                <a:gd name="connsiteX6" fmla="*/ 841286 w 4411568"/>
                <a:gd name="connsiteY6" fmla="*/ 1544947 h 1594279"/>
                <a:gd name="connsiteX7" fmla="*/ 73406 w 4411568"/>
                <a:gd name="connsiteY7" fmla="*/ 1229012 h 1594279"/>
                <a:gd name="connsiteX8" fmla="*/ 41875 w 4411568"/>
                <a:gd name="connsiteY8" fmla="*/ 553879 h 1594279"/>
                <a:gd name="connsiteX0" fmla="*/ 41875 w 4411568"/>
                <a:gd name="connsiteY0" fmla="*/ 553879 h 1561956"/>
                <a:gd name="connsiteX1" fmla="*/ 652099 w 4411568"/>
                <a:gd name="connsiteY1" fmla="*/ 111821 h 1561956"/>
                <a:gd name="connsiteX2" fmla="*/ 3723569 w 4411568"/>
                <a:gd name="connsiteY2" fmla="*/ 80290 h 1561956"/>
                <a:gd name="connsiteX3" fmla="*/ 4365326 w 4411568"/>
                <a:gd name="connsiteY3" fmla="*/ 627452 h 1561956"/>
                <a:gd name="connsiteX4" fmla="*/ 4291753 w 4411568"/>
                <a:gd name="connsiteY4" fmla="*/ 1292074 h 1561956"/>
                <a:gd name="connsiteX5" fmla="*/ 3649997 w 4411568"/>
                <a:gd name="connsiteY5" fmla="*/ 1523927 h 1561956"/>
                <a:gd name="connsiteX6" fmla="*/ 841286 w 4411568"/>
                <a:gd name="connsiteY6" fmla="*/ 1544947 h 1561956"/>
                <a:gd name="connsiteX7" fmla="*/ 73406 w 4411568"/>
                <a:gd name="connsiteY7" fmla="*/ 1229012 h 1561956"/>
                <a:gd name="connsiteX8" fmla="*/ 41875 w 4411568"/>
                <a:gd name="connsiteY8" fmla="*/ 553879 h 1561956"/>
                <a:gd name="connsiteX0" fmla="*/ 41875 w 4411568"/>
                <a:gd name="connsiteY0" fmla="*/ 553879 h 1581769"/>
                <a:gd name="connsiteX1" fmla="*/ 652099 w 4411568"/>
                <a:gd name="connsiteY1" fmla="*/ 111821 h 1581769"/>
                <a:gd name="connsiteX2" fmla="*/ 3723569 w 4411568"/>
                <a:gd name="connsiteY2" fmla="*/ 80290 h 1581769"/>
                <a:gd name="connsiteX3" fmla="*/ 4365326 w 4411568"/>
                <a:gd name="connsiteY3" fmla="*/ 627452 h 1581769"/>
                <a:gd name="connsiteX4" fmla="*/ 4291753 w 4411568"/>
                <a:gd name="connsiteY4" fmla="*/ 1292074 h 1581769"/>
                <a:gd name="connsiteX5" fmla="*/ 3649997 w 4411568"/>
                <a:gd name="connsiteY5" fmla="*/ 1523927 h 1581769"/>
                <a:gd name="connsiteX6" fmla="*/ 841286 w 4411568"/>
                <a:gd name="connsiteY6" fmla="*/ 1544947 h 1581769"/>
                <a:gd name="connsiteX7" fmla="*/ 73406 w 4411568"/>
                <a:gd name="connsiteY7" fmla="*/ 1229012 h 1581769"/>
                <a:gd name="connsiteX8" fmla="*/ 41875 w 4411568"/>
                <a:gd name="connsiteY8" fmla="*/ 553879 h 1581769"/>
                <a:gd name="connsiteX0" fmla="*/ 41875 w 4411568"/>
                <a:gd name="connsiteY0" fmla="*/ 553879 h 1581769"/>
                <a:gd name="connsiteX1" fmla="*/ 652099 w 4411568"/>
                <a:gd name="connsiteY1" fmla="*/ 111821 h 1581769"/>
                <a:gd name="connsiteX2" fmla="*/ 3723569 w 4411568"/>
                <a:gd name="connsiteY2" fmla="*/ 80290 h 1581769"/>
                <a:gd name="connsiteX3" fmla="*/ 4365326 w 4411568"/>
                <a:gd name="connsiteY3" fmla="*/ 627452 h 1581769"/>
                <a:gd name="connsiteX4" fmla="*/ 4291753 w 4411568"/>
                <a:gd name="connsiteY4" fmla="*/ 1292074 h 1581769"/>
                <a:gd name="connsiteX5" fmla="*/ 3649997 w 4411568"/>
                <a:gd name="connsiteY5" fmla="*/ 1523927 h 1581769"/>
                <a:gd name="connsiteX6" fmla="*/ 841286 w 4411568"/>
                <a:gd name="connsiteY6" fmla="*/ 1544947 h 1581769"/>
                <a:gd name="connsiteX7" fmla="*/ 73406 w 4411568"/>
                <a:gd name="connsiteY7" fmla="*/ 1229012 h 1581769"/>
                <a:gd name="connsiteX8" fmla="*/ 41875 w 4411568"/>
                <a:gd name="connsiteY8" fmla="*/ 553879 h 1581769"/>
                <a:gd name="connsiteX0" fmla="*/ 41875 w 4406963"/>
                <a:gd name="connsiteY0" fmla="*/ 553879 h 1581769"/>
                <a:gd name="connsiteX1" fmla="*/ 652099 w 4406963"/>
                <a:gd name="connsiteY1" fmla="*/ 111821 h 1581769"/>
                <a:gd name="connsiteX2" fmla="*/ 3723569 w 4406963"/>
                <a:gd name="connsiteY2" fmla="*/ 80290 h 1581769"/>
                <a:gd name="connsiteX3" fmla="*/ 4365326 w 4406963"/>
                <a:gd name="connsiteY3" fmla="*/ 627452 h 1581769"/>
                <a:gd name="connsiteX4" fmla="*/ 4281243 w 4406963"/>
                <a:gd name="connsiteY4" fmla="*/ 1250033 h 1581769"/>
                <a:gd name="connsiteX5" fmla="*/ 3649997 w 4406963"/>
                <a:gd name="connsiteY5" fmla="*/ 1523927 h 1581769"/>
                <a:gd name="connsiteX6" fmla="*/ 841286 w 4406963"/>
                <a:gd name="connsiteY6" fmla="*/ 1544947 h 1581769"/>
                <a:gd name="connsiteX7" fmla="*/ 73406 w 4406963"/>
                <a:gd name="connsiteY7" fmla="*/ 1229012 h 1581769"/>
                <a:gd name="connsiteX8" fmla="*/ 41875 w 4406963"/>
                <a:gd name="connsiteY8" fmla="*/ 553879 h 1581769"/>
                <a:gd name="connsiteX0" fmla="*/ 30475 w 4395563"/>
                <a:gd name="connsiteY0" fmla="*/ 553879 h 1581769"/>
                <a:gd name="connsiteX1" fmla="*/ 640699 w 4395563"/>
                <a:gd name="connsiteY1" fmla="*/ 111821 h 1581769"/>
                <a:gd name="connsiteX2" fmla="*/ 3712169 w 4395563"/>
                <a:gd name="connsiteY2" fmla="*/ 80290 h 1581769"/>
                <a:gd name="connsiteX3" fmla="*/ 4353926 w 4395563"/>
                <a:gd name="connsiteY3" fmla="*/ 627452 h 1581769"/>
                <a:gd name="connsiteX4" fmla="*/ 4269843 w 4395563"/>
                <a:gd name="connsiteY4" fmla="*/ 1250033 h 1581769"/>
                <a:gd name="connsiteX5" fmla="*/ 3638597 w 4395563"/>
                <a:gd name="connsiteY5" fmla="*/ 1523927 h 1581769"/>
                <a:gd name="connsiteX6" fmla="*/ 829886 w 4395563"/>
                <a:gd name="connsiteY6" fmla="*/ 1544947 h 1581769"/>
                <a:gd name="connsiteX7" fmla="*/ 104048 w 4395563"/>
                <a:gd name="connsiteY7" fmla="*/ 1144929 h 1581769"/>
                <a:gd name="connsiteX8" fmla="*/ 30475 w 4395563"/>
                <a:gd name="connsiteY8" fmla="*/ 553879 h 1581769"/>
                <a:gd name="connsiteX0" fmla="*/ 51571 w 4416659"/>
                <a:gd name="connsiteY0" fmla="*/ 553879 h 1581769"/>
                <a:gd name="connsiteX1" fmla="*/ 661795 w 4416659"/>
                <a:gd name="connsiteY1" fmla="*/ 111821 h 1581769"/>
                <a:gd name="connsiteX2" fmla="*/ 3733265 w 4416659"/>
                <a:gd name="connsiteY2" fmla="*/ 80290 h 1581769"/>
                <a:gd name="connsiteX3" fmla="*/ 4375022 w 4416659"/>
                <a:gd name="connsiteY3" fmla="*/ 627452 h 1581769"/>
                <a:gd name="connsiteX4" fmla="*/ 4290939 w 4416659"/>
                <a:gd name="connsiteY4" fmla="*/ 1250033 h 1581769"/>
                <a:gd name="connsiteX5" fmla="*/ 3659693 w 4416659"/>
                <a:gd name="connsiteY5" fmla="*/ 1523927 h 1581769"/>
                <a:gd name="connsiteX6" fmla="*/ 850982 w 4416659"/>
                <a:gd name="connsiteY6" fmla="*/ 1544947 h 1581769"/>
                <a:gd name="connsiteX7" fmla="*/ 125144 w 4416659"/>
                <a:gd name="connsiteY7" fmla="*/ 1144929 h 1581769"/>
                <a:gd name="connsiteX8" fmla="*/ 51571 w 4416659"/>
                <a:gd name="connsiteY8" fmla="*/ 553879 h 1581769"/>
                <a:gd name="connsiteX0" fmla="*/ 51571 w 4416659"/>
                <a:gd name="connsiteY0" fmla="*/ 553879 h 1581769"/>
                <a:gd name="connsiteX1" fmla="*/ 661795 w 4416659"/>
                <a:gd name="connsiteY1" fmla="*/ 111821 h 1581769"/>
                <a:gd name="connsiteX2" fmla="*/ 3733265 w 4416659"/>
                <a:gd name="connsiteY2" fmla="*/ 80290 h 1581769"/>
                <a:gd name="connsiteX3" fmla="*/ 4375022 w 4416659"/>
                <a:gd name="connsiteY3" fmla="*/ 627452 h 1581769"/>
                <a:gd name="connsiteX4" fmla="*/ 4290939 w 4416659"/>
                <a:gd name="connsiteY4" fmla="*/ 1250033 h 1581769"/>
                <a:gd name="connsiteX5" fmla="*/ 3659693 w 4416659"/>
                <a:gd name="connsiteY5" fmla="*/ 1523927 h 1581769"/>
                <a:gd name="connsiteX6" fmla="*/ 850982 w 4416659"/>
                <a:gd name="connsiteY6" fmla="*/ 1544947 h 1581769"/>
                <a:gd name="connsiteX7" fmla="*/ 125144 w 4416659"/>
                <a:gd name="connsiteY7" fmla="*/ 1144929 h 1581769"/>
                <a:gd name="connsiteX8" fmla="*/ 51571 w 4416659"/>
                <a:gd name="connsiteY8" fmla="*/ 553879 h 1581769"/>
                <a:gd name="connsiteX0" fmla="*/ 37023 w 4402111"/>
                <a:gd name="connsiteY0" fmla="*/ 553879 h 1581769"/>
                <a:gd name="connsiteX1" fmla="*/ 647247 w 4402111"/>
                <a:gd name="connsiteY1" fmla="*/ 111821 h 1581769"/>
                <a:gd name="connsiteX2" fmla="*/ 3718717 w 4402111"/>
                <a:gd name="connsiteY2" fmla="*/ 80290 h 1581769"/>
                <a:gd name="connsiteX3" fmla="*/ 4360474 w 4402111"/>
                <a:gd name="connsiteY3" fmla="*/ 627452 h 1581769"/>
                <a:gd name="connsiteX4" fmla="*/ 4276391 w 4402111"/>
                <a:gd name="connsiteY4" fmla="*/ 1250033 h 1581769"/>
                <a:gd name="connsiteX5" fmla="*/ 3645145 w 4402111"/>
                <a:gd name="connsiteY5" fmla="*/ 1523927 h 1581769"/>
                <a:gd name="connsiteX6" fmla="*/ 836434 w 4402111"/>
                <a:gd name="connsiteY6" fmla="*/ 1544947 h 1581769"/>
                <a:gd name="connsiteX7" fmla="*/ 110596 w 4402111"/>
                <a:gd name="connsiteY7" fmla="*/ 1144929 h 1581769"/>
                <a:gd name="connsiteX8" fmla="*/ 37023 w 4402111"/>
                <a:gd name="connsiteY8" fmla="*/ 553879 h 1581769"/>
                <a:gd name="connsiteX0" fmla="*/ 37023 w 4402111"/>
                <a:gd name="connsiteY0" fmla="*/ 591783 h 1619673"/>
                <a:gd name="connsiteX1" fmla="*/ 699798 w 4402111"/>
                <a:gd name="connsiteY1" fmla="*/ 76153 h 1619673"/>
                <a:gd name="connsiteX2" fmla="*/ 3718717 w 4402111"/>
                <a:gd name="connsiteY2" fmla="*/ 118194 h 1619673"/>
                <a:gd name="connsiteX3" fmla="*/ 4360474 w 4402111"/>
                <a:gd name="connsiteY3" fmla="*/ 665356 h 1619673"/>
                <a:gd name="connsiteX4" fmla="*/ 4276391 w 4402111"/>
                <a:gd name="connsiteY4" fmla="*/ 1287937 h 1619673"/>
                <a:gd name="connsiteX5" fmla="*/ 3645145 w 4402111"/>
                <a:gd name="connsiteY5" fmla="*/ 1561831 h 1619673"/>
                <a:gd name="connsiteX6" fmla="*/ 836434 w 4402111"/>
                <a:gd name="connsiteY6" fmla="*/ 1582851 h 1619673"/>
                <a:gd name="connsiteX7" fmla="*/ 110596 w 4402111"/>
                <a:gd name="connsiteY7" fmla="*/ 1182833 h 1619673"/>
                <a:gd name="connsiteX8" fmla="*/ 37023 w 4402111"/>
                <a:gd name="connsiteY8" fmla="*/ 591783 h 1619673"/>
                <a:gd name="connsiteX0" fmla="*/ 37023 w 4402111"/>
                <a:gd name="connsiteY0" fmla="*/ 591783 h 1643826"/>
                <a:gd name="connsiteX1" fmla="*/ 699798 w 4402111"/>
                <a:gd name="connsiteY1" fmla="*/ 76153 h 1643826"/>
                <a:gd name="connsiteX2" fmla="*/ 3718717 w 4402111"/>
                <a:gd name="connsiteY2" fmla="*/ 118194 h 1643826"/>
                <a:gd name="connsiteX3" fmla="*/ 4360474 w 4402111"/>
                <a:gd name="connsiteY3" fmla="*/ 665356 h 1643826"/>
                <a:gd name="connsiteX4" fmla="*/ 4276391 w 4402111"/>
                <a:gd name="connsiteY4" fmla="*/ 1287937 h 1643826"/>
                <a:gd name="connsiteX5" fmla="*/ 3645145 w 4402111"/>
                <a:gd name="connsiteY5" fmla="*/ 1561831 h 1643826"/>
                <a:gd name="connsiteX6" fmla="*/ 836434 w 4402111"/>
                <a:gd name="connsiteY6" fmla="*/ 1582851 h 1643826"/>
                <a:gd name="connsiteX7" fmla="*/ 110596 w 4402111"/>
                <a:gd name="connsiteY7" fmla="*/ 1182833 h 1643826"/>
                <a:gd name="connsiteX8" fmla="*/ 37023 w 4402111"/>
                <a:gd name="connsiteY8" fmla="*/ 591783 h 1643826"/>
                <a:gd name="connsiteX0" fmla="*/ 37023 w 4402111"/>
                <a:gd name="connsiteY0" fmla="*/ 591783 h 1659366"/>
                <a:gd name="connsiteX1" fmla="*/ 699798 w 4402111"/>
                <a:gd name="connsiteY1" fmla="*/ 76153 h 1659366"/>
                <a:gd name="connsiteX2" fmla="*/ 3718717 w 4402111"/>
                <a:gd name="connsiteY2" fmla="*/ 118194 h 1659366"/>
                <a:gd name="connsiteX3" fmla="*/ 4360474 w 4402111"/>
                <a:gd name="connsiteY3" fmla="*/ 665356 h 1659366"/>
                <a:gd name="connsiteX4" fmla="*/ 4276391 w 4402111"/>
                <a:gd name="connsiteY4" fmla="*/ 1287937 h 1659366"/>
                <a:gd name="connsiteX5" fmla="*/ 3624124 w 4402111"/>
                <a:gd name="connsiteY5" fmla="*/ 1597135 h 1659366"/>
                <a:gd name="connsiteX6" fmla="*/ 836434 w 4402111"/>
                <a:gd name="connsiteY6" fmla="*/ 1582851 h 1659366"/>
                <a:gd name="connsiteX7" fmla="*/ 110596 w 4402111"/>
                <a:gd name="connsiteY7" fmla="*/ 1182833 h 1659366"/>
                <a:gd name="connsiteX8" fmla="*/ 37023 w 4402111"/>
                <a:gd name="connsiteY8" fmla="*/ 591783 h 1659366"/>
                <a:gd name="connsiteX0" fmla="*/ 37023 w 4402111"/>
                <a:gd name="connsiteY0" fmla="*/ 591783 h 1659366"/>
                <a:gd name="connsiteX1" fmla="*/ 699798 w 4402111"/>
                <a:gd name="connsiteY1" fmla="*/ 76153 h 1659366"/>
                <a:gd name="connsiteX2" fmla="*/ 3718717 w 4402111"/>
                <a:gd name="connsiteY2" fmla="*/ 118194 h 1659366"/>
                <a:gd name="connsiteX3" fmla="*/ 4360474 w 4402111"/>
                <a:gd name="connsiteY3" fmla="*/ 665356 h 1659366"/>
                <a:gd name="connsiteX4" fmla="*/ 4276391 w 4402111"/>
                <a:gd name="connsiteY4" fmla="*/ 1287937 h 1659366"/>
                <a:gd name="connsiteX5" fmla="*/ 3624124 w 4402111"/>
                <a:gd name="connsiteY5" fmla="*/ 1597135 h 1659366"/>
                <a:gd name="connsiteX6" fmla="*/ 836434 w 4402111"/>
                <a:gd name="connsiteY6" fmla="*/ 1582851 h 1659366"/>
                <a:gd name="connsiteX7" fmla="*/ 110596 w 4402111"/>
                <a:gd name="connsiteY7" fmla="*/ 1182833 h 1659366"/>
                <a:gd name="connsiteX8" fmla="*/ 37023 w 4402111"/>
                <a:gd name="connsiteY8" fmla="*/ 591783 h 1659366"/>
                <a:gd name="connsiteX0" fmla="*/ 37023 w 4397825"/>
                <a:gd name="connsiteY0" fmla="*/ 591783 h 1659366"/>
                <a:gd name="connsiteX1" fmla="*/ 699798 w 4397825"/>
                <a:gd name="connsiteY1" fmla="*/ 76153 h 1659366"/>
                <a:gd name="connsiteX2" fmla="*/ 3718717 w 4397825"/>
                <a:gd name="connsiteY2" fmla="*/ 118194 h 1659366"/>
                <a:gd name="connsiteX3" fmla="*/ 4360474 w 4397825"/>
                <a:gd name="connsiteY3" fmla="*/ 665356 h 1659366"/>
                <a:gd name="connsiteX4" fmla="*/ 4276391 w 4397825"/>
                <a:gd name="connsiteY4" fmla="*/ 1287937 h 1659366"/>
                <a:gd name="connsiteX5" fmla="*/ 3624124 w 4397825"/>
                <a:gd name="connsiteY5" fmla="*/ 1597135 h 1659366"/>
                <a:gd name="connsiteX6" fmla="*/ 836434 w 4397825"/>
                <a:gd name="connsiteY6" fmla="*/ 1582851 h 1659366"/>
                <a:gd name="connsiteX7" fmla="*/ 110596 w 4397825"/>
                <a:gd name="connsiteY7" fmla="*/ 1182833 h 1659366"/>
                <a:gd name="connsiteX8" fmla="*/ 37023 w 4397825"/>
                <a:gd name="connsiteY8" fmla="*/ 591783 h 1659366"/>
                <a:gd name="connsiteX0" fmla="*/ 37023 w 4397825"/>
                <a:gd name="connsiteY0" fmla="*/ 591783 h 1659366"/>
                <a:gd name="connsiteX1" fmla="*/ 699798 w 4397825"/>
                <a:gd name="connsiteY1" fmla="*/ 76153 h 1659366"/>
                <a:gd name="connsiteX2" fmla="*/ 3718717 w 4397825"/>
                <a:gd name="connsiteY2" fmla="*/ 118194 h 1659366"/>
                <a:gd name="connsiteX3" fmla="*/ 4360474 w 4397825"/>
                <a:gd name="connsiteY3" fmla="*/ 665356 h 1659366"/>
                <a:gd name="connsiteX4" fmla="*/ 4276391 w 4397825"/>
                <a:gd name="connsiteY4" fmla="*/ 1287937 h 1659366"/>
                <a:gd name="connsiteX5" fmla="*/ 3624124 w 4397825"/>
                <a:gd name="connsiteY5" fmla="*/ 1597135 h 1659366"/>
                <a:gd name="connsiteX6" fmla="*/ 836434 w 4397825"/>
                <a:gd name="connsiteY6" fmla="*/ 1582851 h 1659366"/>
                <a:gd name="connsiteX7" fmla="*/ 110596 w 4397825"/>
                <a:gd name="connsiteY7" fmla="*/ 1182833 h 1659366"/>
                <a:gd name="connsiteX8" fmla="*/ 37023 w 4397825"/>
                <a:gd name="connsiteY8" fmla="*/ 591783 h 1659366"/>
                <a:gd name="connsiteX0" fmla="*/ 37023 w 4393475"/>
                <a:gd name="connsiteY0" fmla="*/ 591783 h 1659366"/>
                <a:gd name="connsiteX1" fmla="*/ 699798 w 4393475"/>
                <a:gd name="connsiteY1" fmla="*/ 76153 h 1659366"/>
                <a:gd name="connsiteX2" fmla="*/ 3718717 w 4393475"/>
                <a:gd name="connsiteY2" fmla="*/ 118194 h 1659366"/>
                <a:gd name="connsiteX3" fmla="*/ 4360474 w 4393475"/>
                <a:gd name="connsiteY3" fmla="*/ 665356 h 1659366"/>
                <a:gd name="connsiteX4" fmla="*/ 4265881 w 4393475"/>
                <a:gd name="connsiteY4" fmla="*/ 1323241 h 1659366"/>
                <a:gd name="connsiteX5" fmla="*/ 3624124 w 4393475"/>
                <a:gd name="connsiteY5" fmla="*/ 1597135 h 1659366"/>
                <a:gd name="connsiteX6" fmla="*/ 836434 w 4393475"/>
                <a:gd name="connsiteY6" fmla="*/ 1582851 h 1659366"/>
                <a:gd name="connsiteX7" fmla="*/ 110596 w 4393475"/>
                <a:gd name="connsiteY7" fmla="*/ 1182833 h 1659366"/>
                <a:gd name="connsiteX8" fmla="*/ 37023 w 4393475"/>
                <a:gd name="connsiteY8" fmla="*/ 591783 h 1659366"/>
                <a:gd name="connsiteX0" fmla="*/ 37023 w 4393475"/>
                <a:gd name="connsiteY0" fmla="*/ 591783 h 1659366"/>
                <a:gd name="connsiteX1" fmla="*/ 699798 w 4393475"/>
                <a:gd name="connsiteY1" fmla="*/ 76153 h 1659366"/>
                <a:gd name="connsiteX2" fmla="*/ 3718717 w 4393475"/>
                <a:gd name="connsiteY2" fmla="*/ 118194 h 1659366"/>
                <a:gd name="connsiteX3" fmla="*/ 4360474 w 4393475"/>
                <a:gd name="connsiteY3" fmla="*/ 665356 h 1659366"/>
                <a:gd name="connsiteX4" fmla="*/ 4265881 w 4393475"/>
                <a:gd name="connsiteY4" fmla="*/ 1323241 h 1659366"/>
                <a:gd name="connsiteX5" fmla="*/ 3624124 w 4393475"/>
                <a:gd name="connsiteY5" fmla="*/ 1597135 h 1659366"/>
                <a:gd name="connsiteX6" fmla="*/ 836434 w 4393475"/>
                <a:gd name="connsiteY6" fmla="*/ 1582851 h 1659366"/>
                <a:gd name="connsiteX7" fmla="*/ 110596 w 4393475"/>
                <a:gd name="connsiteY7" fmla="*/ 1182833 h 1659366"/>
                <a:gd name="connsiteX8" fmla="*/ 37023 w 4393475"/>
                <a:gd name="connsiteY8" fmla="*/ 591783 h 1659366"/>
                <a:gd name="connsiteX0" fmla="*/ 37023 w 4393475"/>
                <a:gd name="connsiteY0" fmla="*/ 615734 h 1683317"/>
                <a:gd name="connsiteX1" fmla="*/ 699798 w 4393475"/>
                <a:gd name="connsiteY1" fmla="*/ 100104 h 1683317"/>
                <a:gd name="connsiteX2" fmla="*/ 3718717 w 4393475"/>
                <a:gd name="connsiteY2" fmla="*/ 142145 h 1683317"/>
                <a:gd name="connsiteX3" fmla="*/ 4360474 w 4393475"/>
                <a:gd name="connsiteY3" fmla="*/ 689307 h 1683317"/>
                <a:gd name="connsiteX4" fmla="*/ 4265881 w 4393475"/>
                <a:gd name="connsiteY4" fmla="*/ 1347192 h 1683317"/>
                <a:gd name="connsiteX5" fmla="*/ 3624124 w 4393475"/>
                <a:gd name="connsiteY5" fmla="*/ 1621086 h 1683317"/>
                <a:gd name="connsiteX6" fmla="*/ 836434 w 4393475"/>
                <a:gd name="connsiteY6" fmla="*/ 1606802 h 1683317"/>
                <a:gd name="connsiteX7" fmla="*/ 110596 w 4393475"/>
                <a:gd name="connsiteY7" fmla="*/ 1206784 h 1683317"/>
                <a:gd name="connsiteX8" fmla="*/ 37023 w 4393475"/>
                <a:gd name="connsiteY8" fmla="*/ 615734 h 1683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93475" h="1683317">
                  <a:moveTo>
                    <a:pt x="37023" y="615734"/>
                  </a:moveTo>
                  <a:cubicBezTo>
                    <a:pt x="173658" y="230732"/>
                    <a:pt x="577554" y="100104"/>
                    <a:pt x="699798" y="100104"/>
                  </a:cubicBezTo>
                  <a:cubicBezTo>
                    <a:pt x="1334738" y="-26020"/>
                    <a:pt x="2831528" y="-54589"/>
                    <a:pt x="3718717" y="142145"/>
                  </a:cubicBezTo>
                  <a:cubicBezTo>
                    <a:pt x="3851471" y="173676"/>
                    <a:pt x="4297412" y="312299"/>
                    <a:pt x="4360474" y="689307"/>
                  </a:cubicBezTo>
                  <a:cubicBezTo>
                    <a:pt x="4399012" y="957921"/>
                    <a:pt x="4437550" y="1104632"/>
                    <a:pt x="4265881" y="1347192"/>
                  </a:cubicBezTo>
                  <a:cubicBezTo>
                    <a:pt x="4097715" y="1543009"/>
                    <a:pt x="3893513" y="1580303"/>
                    <a:pt x="3624124" y="1621086"/>
                  </a:cubicBezTo>
                  <a:cubicBezTo>
                    <a:pt x="2582783" y="1701665"/>
                    <a:pt x="1467871" y="1711188"/>
                    <a:pt x="836434" y="1606802"/>
                  </a:cubicBezTo>
                  <a:cubicBezTo>
                    <a:pt x="556534" y="1564760"/>
                    <a:pt x="289272" y="1465662"/>
                    <a:pt x="110596" y="1206784"/>
                  </a:cubicBezTo>
                  <a:cubicBezTo>
                    <a:pt x="5494" y="1002761"/>
                    <a:pt x="-36550" y="903840"/>
                    <a:pt x="37023" y="61573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fr-FR" altLang="fr-FR" sz="1400" dirty="0">
                  <a:solidFill>
                    <a:srgbClr val="00B0F0"/>
                  </a:solidFill>
                  <a:cs typeface="Arial" panose="020B0604020202020204" pitchFamily="34" charset="0"/>
                </a:rPr>
                <a:t>L’ozone (O₃)        </a:t>
              </a:r>
              <a:r>
                <a:rPr lang="fr-FR" altLang="fr-FR" sz="1400" b="1" dirty="0">
                  <a:solidFill>
                    <a:srgbClr val="00B0F0"/>
                  </a:solidFill>
                  <a:cs typeface="Arial" panose="020B0604020202020204" pitchFamily="34" charset="0"/>
                </a:rPr>
                <a:t>                     </a:t>
              </a:r>
              <a:r>
                <a:rPr lang="fr-FR" altLang="fr-FR" sz="1300" dirty="0">
                  <a:solidFill>
                    <a:srgbClr val="4472C4">
                      <a:lumMod val="50000"/>
                    </a:srgbClr>
                  </a:solidFill>
                  <a:cs typeface="Arial" panose="020B0604020202020204" pitchFamily="34" charset="0"/>
                </a:rPr>
                <a:t>peut faire tousser et provoque des irritations des yeux</a:t>
              </a:r>
              <a:endParaRPr lang="fr-FR" altLang="fr-FR" sz="1300" dirty="0">
                <a:solidFill>
                  <a:srgbClr val="00B0F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5298" name="ZoneTexte 57">
              <a:extLst>
                <a:ext uri="{FF2B5EF4-FFF2-40B4-BE49-F238E27FC236}">
                  <a16:creationId xmlns:a16="http://schemas.microsoft.com/office/drawing/2014/main" id="{97EE0828-2ACA-4788-9026-94E632D0C3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1463" y="3127375"/>
              <a:ext cx="192246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1"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200" b="1">
                  <a:solidFill>
                    <a:srgbClr val="FF2E50"/>
                  </a:solidFill>
                </a:rPr>
                <a:t>IRRITATIONS</a:t>
              </a:r>
            </a:p>
          </p:txBody>
        </p:sp>
        <p:sp>
          <p:nvSpPr>
            <p:cNvPr id="95299" name="ZoneTexte 83">
              <a:extLst>
                <a:ext uri="{FF2B5EF4-FFF2-40B4-BE49-F238E27FC236}">
                  <a16:creationId xmlns:a16="http://schemas.microsoft.com/office/drawing/2014/main" id="{83A08AF6-84F2-4D7E-AB6C-8247BD48A5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1325" y="3700463"/>
              <a:ext cx="192246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1"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200" b="1">
                  <a:solidFill>
                    <a:srgbClr val="FF2E50"/>
                  </a:solidFill>
                </a:rPr>
                <a:t>TOUX</a:t>
              </a:r>
            </a:p>
          </p:txBody>
        </p:sp>
        <p:cxnSp>
          <p:nvCxnSpPr>
            <p:cNvPr id="85" name="Connecteur droit avec flèche 84">
              <a:extLst>
                <a:ext uri="{FF2B5EF4-FFF2-40B4-BE49-F238E27FC236}">
                  <a16:creationId xmlns:a16="http://schemas.microsoft.com/office/drawing/2014/main" id="{1FE921A1-F106-4D5A-BEBA-ADFB0FD08755}"/>
                </a:ext>
              </a:extLst>
            </p:cNvPr>
            <p:cNvCxnSpPr>
              <a:stCxn id="80" idx="3"/>
            </p:cNvCxnSpPr>
            <p:nvPr/>
          </p:nvCxnSpPr>
          <p:spPr>
            <a:xfrm flipV="1">
              <a:off x="3516313" y="3208338"/>
              <a:ext cx="2252662" cy="2571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avec flèche 85">
              <a:extLst>
                <a:ext uri="{FF2B5EF4-FFF2-40B4-BE49-F238E27FC236}">
                  <a16:creationId xmlns:a16="http://schemas.microsoft.com/office/drawing/2014/main" id="{586FCB4A-CFEB-4533-9F0B-C1F0B8DBC1AC}"/>
                </a:ext>
              </a:extLst>
            </p:cNvPr>
            <p:cNvCxnSpPr/>
            <p:nvPr/>
          </p:nvCxnSpPr>
          <p:spPr>
            <a:xfrm>
              <a:off x="3657600" y="3576638"/>
              <a:ext cx="2579688" cy="7112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7" name="Image 86">
            <a:extLst>
              <a:ext uri="{FF2B5EF4-FFF2-40B4-BE49-F238E27FC236}">
                <a16:creationId xmlns:a16="http://schemas.microsoft.com/office/drawing/2014/main" id="{1B4AD50C-58BD-418C-BF07-AE35ECE6B2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35923">
            <a:off x="1452563" y="2601913"/>
            <a:ext cx="87788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Image 87">
            <a:extLst>
              <a:ext uri="{FF2B5EF4-FFF2-40B4-BE49-F238E27FC236}">
                <a16:creationId xmlns:a16="http://schemas.microsoft.com/office/drawing/2014/main" id="{AC2D9116-5EA6-4762-B5EB-7A4692125D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5041">
            <a:off x="10809287" y="4952120"/>
            <a:ext cx="11938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" name="ZoneTexte 13">
            <a:extLst>
              <a:ext uri="{FF2B5EF4-FFF2-40B4-BE49-F238E27FC236}">
                <a16:creationId xmlns:a16="http://schemas.microsoft.com/office/drawing/2014/main" id="{FC4F1CBB-7B5D-49B5-9400-32CC3201D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4471" y="2547938"/>
            <a:ext cx="2008187" cy="1033462"/>
          </a:xfrm>
          <a:custGeom>
            <a:avLst/>
            <a:gdLst>
              <a:gd name="connsiteX0" fmla="*/ 0 w 4449575"/>
              <a:gd name="connsiteY0" fmla="*/ 221342 h 1328023"/>
              <a:gd name="connsiteX1" fmla="*/ 221342 w 4449575"/>
              <a:gd name="connsiteY1" fmla="*/ 0 h 1328023"/>
              <a:gd name="connsiteX2" fmla="*/ 4228233 w 4449575"/>
              <a:gd name="connsiteY2" fmla="*/ 0 h 1328023"/>
              <a:gd name="connsiteX3" fmla="*/ 4449575 w 4449575"/>
              <a:gd name="connsiteY3" fmla="*/ 221342 h 1328023"/>
              <a:gd name="connsiteX4" fmla="*/ 4449575 w 4449575"/>
              <a:gd name="connsiteY4" fmla="*/ 1106681 h 1328023"/>
              <a:gd name="connsiteX5" fmla="*/ 4228233 w 4449575"/>
              <a:gd name="connsiteY5" fmla="*/ 1328023 h 1328023"/>
              <a:gd name="connsiteX6" fmla="*/ 221342 w 4449575"/>
              <a:gd name="connsiteY6" fmla="*/ 1328023 h 1328023"/>
              <a:gd name="connsiteX7" fmla="*/ 0 w 4449575"/>
              <a:gd name="connsiteY7" fmla="*/ 1106681 h 1328023"/>
              <a:gd name="connsiteX8" fmla="*/ 0 w 4449575"/>
              <a:gd name="connsiteY8" fmla="*/ 221342 h 1328023"/>
              <a:gd name="connsiteX0" fmla="*/ 0 w 4449575"/>
              <a:gd name="connsiteY0" fmla="*/ 294914 h 1401595"/>
              <a:gd name="connsiteX1" fmla="*/ 746859 w 4449575"/>
              <a:gd name="connsiteY1" fmla="*/ 0 h 1401595"/>
              <a:gd name="connsiteX2" fmla="*/ 4228233 w 4449575"/>
              <a:gd name="connsiteY2" fmla="*/ 73572 h 1401595"/>
              <a:gd name="connsiteX3" fmla="*/ 4449575 w 4449575"/>
              <a:gd name="connsiteY3" fmla="*/ 294914 h 1401595"/>
              <a:gd name="connsiteX4" fmla="*/ 4449575 w 4449575"/>
              <a:gd name="connsiteY4" fmla="*/ 1180253 h 1401595"/>
              <a:gd name="connsiteX5" fmla="*/ 4228233 w 4449575"/>
              <a:gd name="connsiteY5" fmla="*/ 1401595 h 1401595"/>
              <a:gd name="connsiteX6" fmla="*/ 221342 w 4449575"/>
              <a:gd name="connsiteY6" fmla="*/ 1401595 h 1401595"/>
              <a:gd name="connsiteX7" fmla="*/ 0 w 4449575"/>
              <a:gd name="connsiteY7" fmla="*/ 1180253 h 1401595"/>
              <a:gd name="connsiteX8" fmla="*/ 0 w 4449575"/>
              <a:gd name="connsiteY8" fmla="*/ 294914 h 1401595"/>
              <a:gd name="connsiteX0" fmla="*/ 31531 w 4449575"/>
              <a:gd name="connsiteY0" fmla="*/ 452569 h 1401595"/>
              <a:gd name="connsiteX1" fmla="*/ 746859 w 4449575"/>
              <a:gd name="connsiteY1" fmla="*/ 0 h 1401595"/>
              <a:gd name="connsiteX2" fmla="*/ 4228233 w 4449575"/>
              <a:gd name="connsiteY2" fmla="*/ 73572 h 1401595"/>
              <a:gd name="connsiteX3" fmla="*/ 4449575 w 4449575"/>
              <a:gd name="connsiteY3" fmla="*/ 294914 h 1401595"/>
              <a:gd name="connsiteX4" fmla="*/ 4449575 w 4449575"/>
              <a:gd name="connsiteY4" fmla="*/ 1180253 h 1401595"/>
              <a:gd name="connsiteX5" fmla="*/ 4228233 w 4449575"/>
              <a:gd name="connsiteY5" fmla="*/ 1401595 h 1401595"/>
              <a:gd name="connsiteX6" fmla="*/ 221342 w 4449575"/>
              <a:gd name="connsiteY6" fmla="*/ 1401595 h 1401595"/>
              <a:gd name="connsiteX7" fmla="*/ 0 w 4449575"/>
              <a:gd name="connsiteY7" fmla="*/ 1180253 h 1401595"/>
              <a:gd name="connsiteX8" fmla="*/ 31531 w 4449575"/>
              <a:gd name="connsiteY8" fmla="*/ 452569 h 1401595"/>
              <a:gd name="connsiteX0" fmla="*/ 31531 w 4449575"/>
              <a:gd name="connsiteY0" fmla="*/ 452569 h 1401595"/>
              <a:gd name="connsiteX1" fmla="*/ 746859 w 4449575"/>
              <a:gd name="connsiteY1" fmla="*/ 0 h 1401595"/>
              <a:gd name="connsiteX2" fmla="*/ 4228233 w 4449575"/>
              <a:gd name="connsiteY2" fmla="*/ 73572 h 1401595"/>
              <a:gd name="connsiteX3" fmla="*/ 4449575 w 4449575"/>
              <a:gd name="connsiteY3" fmla="*/ 294914 h 1401595"/>
              <a:gd name="connsiteX4" fmla="*/ 4449575 w 4449575"/>
              <a:gd name="connsiteY4" fmla="*/ 1180253 h 1401595"/>
              <a:gd name="connsiteX5" fmla="*/ 4228233 w 4449575"/>
              <a:gd name="connsiteY5" fmla="*/ 1401595 h 1401595"/>
              <a:gd name="connsiteX6" fmla="*/ 221342 w 4449575"/>
              <a:gd name="connsiteY6" fmla="*/ 1401595 h 1401595"/>
              <a:gd name="connsiteX7" fmla="*/ 0 w 4449575"/>
              <a:gd name="connsiteY7" fmla="*/ 1180253 h 1401595"/>
              <a:gd name="connsiteX8" fmla="*/ 31531 w 4449575"/>
              <a:gd name="connsiteY8" fmla="*/ 452569 h 1401595"/>
              <a:gd name="connsiteX0" fmla="*/ 0 w 4418044"/>
              <a:gd name="connsiteY0" fmla="*/ 452569 h 1401595"/>
              <a:gd name="connsiteX1" fmla="*/ 715328 w 4418044"/>
              <a:gd name="connsiteY1" fmla="*/ 0 h 1401595"/>
              <a:gd name="connsiteX2" fmla="*/ 4196702 w 4418044"/>
              <a:gd name="connsiteY2" fmla="*/ 73572 h 1401595"/>
              <a:gd name="connsiteX3" fmla="*/ 4418044 w 4418044"/>
              <a:gd name="connsiteY3" fmla="*/ 294914 h 1401595"/>
              <a:gd name="connsiteX4" fmla="*/ 4418044 w 4418044"/>
              <a:gd name="connsiteY4" fmla="*/ 1180253 h 1401595"/>
              <a:gd name="connsiteX5" fmla="*/ 4196702 w 4418044"/>
              <a:gd name="connsiteY5" fmla="*/ 1401595 h 1401595"/>
              <a:gd name="connsiteX6" fmla="*/ 189811 w 4418044"/>
              <a:gd name="connsiteY6" fmla="*/ 1401595 h 1401595"/>
              <a:gd name="connsiteX7" fmla="*/ 63062 w 4418044"/>
              <a:gd name="connsiteY7" fmla="*/ 1180253 h 1401595"/>
              <a:gd name="connsiteX8" fmla="*/ 0 w 4418044"/>
              <a:gd name="connsiteY8" fmla="*/ 452569 h 1401595"/>
              <a:gd name="connsiteX0" fmla="*/ 0 w 4418044"/>
              <a:gd name="connsiteY0" fmla="*/ 452569 h 1433126"/>
              <a:gd name="connsiteX1" fmla="*/ 715328 w 4418044"/>
              <a:gd name="connsiteY1" fmla="*/ 0 h 1433126"/>
              <a:gd name="connsiteX2" fmla="*/ 4196702 w 4418044"/>
              <a:gd name="connsiteY2" fmla="*/ 73572 h 1433126"/>
              <a:gd name="connsiteX3" fmla="*/ 4418044 w 4418044"/>
              <a:gd name="connsiteY3" fmla="*/ 294914 h 1433126"/>
              <a:gd name="connsiteX4" fmla="*/ 4418044 w 4418044"/>
              <a:gd name="connsiteY4" fmla="*/ 1180253 h 1433126"/>
              <a:gd name="connsiteX5" fmla="*/ 4196702 w 4418044"/>
              <a:gd name="connsiteY5" fmla="*/ 1401595 h 1433126"/>
              <a:gd name="connsiteX6" fmla="*/ 589204 w 4418044"/>
              <a:gd name="connsiteY6" fmla="*/ 1433126 h 1433126"/>
              <a:gd name="connsiteX7" fmla="*/ 63062 w 4418044"/>
              <a:gd name="connsiteY7" fmla="*/ 1180253 h 1433126"/>
              <a:gd name="connsiteX8" fmla="*/ 0 w 4418044"/>
              <a:gd name="connsiteY8" fmla="*/ 452569 h 1433126"/>
              <a:gd name="connsiteX0" fmla="*/ 0 w 4418044"/>
              <a:gd name="connsiteY0" fmla="*/ 452569 h 1433126"/>
              <a:gd name="connsiteX1" fmla="*/ 715328 w 4418044"/>
              <a:gd name="connsiteY1" fmla="*/ 0 h 1433126"/>
              <a:gd name="connsiteX2" fmla="*/ 4196702 w 4418044"/>
              <a:gd name="connsiteY2" fmla="*/ 73572 h 1433126"/>
              <a:gd name="connsiteX3" fmla="*/ 4418044 w 4418044"/>
              <a:gd name="connsiteY3" fmla="*/ 294914 h 1433126"/>
              <a:gd name="connsiteX4" fmla="*/ 4418044 w 4418044"/>
              <a:gd name="connsiteY4" fmla="*/ 1180253 h 1433126"/>
              <a:gd name="connsiteX5" fmla="*/ 4196702 w 4418044"/>
              <a:gd name="connsiteY5" fmla="*/ 1401595 h 1433126"/>
              <a:gd name="connsiteX6" fmla="*/ 589204 w 4418044"/>
              <a:gd name="connsiteY6" fmla="*/ 1433126 h 1433126"/>
              <a:gd name="connsiteX7" fmla="*/ 136635 w 4418044"/>
              <a:gd name="connsiteY7" fmla="*/ 1085659 h 1433126"/>
              <a:gd name="connsiteX8" fmla="*/ 0 w 4418044"/>
              <a:gd name="connsiteY8" fmla="*/ 452569 h 1433126"/>
              <a:gd name="connsiteX0" fmla="*/ 0 w 4418044"/>
              <a:gd name="connsiteY0" fmla="*/ 452569 h 1433126"/>
              <a:gd name="connsiteX1" fmla="*/ 715328 w 4418044"/>
              <a:gd name="connsiteY1" fmla="*/ 0 h 1433126"/>
              <a:gd name="connsiteX2" fmla="*/ 4196702 w 4418044"/>
              <a:gd name="connsiteY2" fmla="*/ 73572 h 1433126"/>
              <a:gd name="connsiteX3" fmla="*/ 4418044 w 4418044"/>
              <a:gd name="connsiteY3" fmla="*/ 294914 h 1433126"/>
              <a:gd name="connsiteX4" fmla="*/ 4418044 w 4418044"/>
              <a:gd name="connsiteY4" fmla="*/ 1180253 h 1433126"/>
              <a:gd name="connsiteX5" fmla="*/ 4196702 w 4418044"/>
              <a:gd name="connsiteY5" fmla="*/ 1401595 h 1433126"/>
              <a:gd name="connsiteX6" fmla="*/ 589204 w 4418044"/>
              <a:gd name="connsiteY6" fmla="*/ 1433126 h 1433126"/>
              <a:gd name="connsiteX7" fmla="*/ 136635 w 4418044"/>
              <a:gd name="connsiteY7" fmla="*/ 1085659 h 1433126"/>
              <a:gd name="connsiteX8" fmla="*/ 0 w 4418044"/>
              <a:gd name="connsiteY8" fmla="*/ 452569 h 1433126"/>
              <a:gd name="connsiteX0" fmla="*/ 0 w 4312940"/>
              <a:gd name="connsiteY0" fmla="*/ 442058 h 1433126"/>
              <a:gd name="connsiteX1" fmla="*/ 610224 w 4312940"/>
              <a:gd name="connsiteY1" fmla="*/ 0 h 1433126"/>
              <a:gd name="connsiteX2" fmla="*/ 4091598 w 4312940"/>
              <a:gd name="connsiteY2" fmla="*/ 73572 h 1433126"/>
              <a:gd name="connsiteX3" fmla="*/ 4312940 w 4312940"/>
              <a:gd name="connsiteY3" fmla="*/ 294914 h 1433126"/>
              <a:gd name="connsiteX4" fmla="*/ 4312940 w 4312940"/>
              <a:gd name="connsiteY4" fmla="*/ 1180253 h 1433126"/>
              <a:gd name="connsiteX5" fmla="*/ 4091598 w 4312940"/>
              <a:gd name="connsiteY5" fmla="*/ 1401595 h 1433126"/>
              <a:gd name="connsiteX6" fmla="*/ 484100 w 4312940"/>
              <a:gd name="connsiteY6" fmla="*/ 1433126 h 1433126"/>
              <a:gd name="connsiteX7" fmla="*/ 31531 w 4312940"/>
              <a:gd name="connsiteY7" fmla="*/ 1085659 h 1433126"/>
              <a:gd name="connsiteX8" fmla="*/ 0 w 4312940"/>
              <a:gd name="connsiteY8" fmla="*/ 442058 h 1433126"/>
              <a:gd name="connsiteX0" fmla="*/ 0 w 4312940"/>
              <a:gd name="connsiteY0" fmla="*/ 442058 h 1433126"/>
              <a:gd name="connsiteX1" fmla="*/ 610224 w 4312940"/>
              <a:gd name="connsiteY1" fmla="*/ 0 h 1433126"/>
              <a:gd name="connsiteX2" fmla="*/ 4091598 w 4312940"/>
              <a:gd name="connsiteY2" fmla="*/ 73572 h 1433126"/>
              <a:gd name="connsiteX3" fmla="*/ 4312940 w 4312940"/>
              <a:gd name="connsiteY3" fmla="*/ 294914 h 1433126"/>
              <a:gd name="connsiteX4" fmla="*/ 4312940 w 4312940"/>
              <a:gd name="connsiteY4" fmla="*/ 1180253 h 1433126"/>
              <a:gd name="connsiteX5" fmla="*/ 4091598 w 4312940"/>
              <a:gd name="connsiteY5" fmla="*/ 1401595 h 1433126"/>
              <a:gd name="connsiteX6" fmla="*/ 484100 w 4312940"/>
              <a:gd name="connsiteY6" fmla="*/ 1433126 h 1433126"/>
              <a:gd name="connsiteX7" fmla="*/ 31531 w 4312940"/>
              <a:gd name="connsiteY7" fmla="*/ 1085659 h 1433126"/>
              <a:gd name="connsiteX8" fmla="*/ 0 w 4312940"/>
              <a:gd name="connsiteY8" fmla="*/ 442058 h 1433126"/>
              <a:gd name="connsiteX0" fmla="*/ 27791 w 4340731"/>
              <a:gd name="connsiteY0" fmla="*/ 442058 h 1433126"/>
              <a:gd name="connsiteX1" fmla="*/ 638015 w 4340731"/>
              <a:gd name="connsiteY1" fmla="*/ 0 h 1433126"/>
              <a:gd name="connsiteX2" fmla="*/ 4119389 w 4340731"/>
              <a:gd name="connsiteY2" fmla="*/ 73572 h 1433126"/>
              <a:gd name="connsiteX3" fmla="*/ 4340731 w 4340731"/>
              <a:gd name="connsiteY3" fmla="*/ 294914 h 1433126"/>
              <a:gd name="connsiteX4" fmla="*/ 4340731 w 4340731"/>
              <a:gd name="connsiteY4" fmla="*/ 1180253 h 1433126"/>
              <a:gd name="connsiteX5" fmla="*/ 4119389 w 4340731"/>
              <a:gd name="connsiteY5" fmla="*/ 1401595 h 1433126"/>
              <a:gd name="connsiteX6" fmla="*/ 511891 w 4340731"/>
              <a:gd name="connsiteY6" fmla="*/ 1433126 h 1433126"/>
              <a:gd name="connsiteX7" fmla="*/ 59322 w 4340731"/>
              <a:gd name="connsiteY7" fmla="*/ 1085659 h 1433126"/>
              <a:gd name="connsiteX8" fmla="*/ 27791 w 4340731"/>
              <a:gd name="connsiteY8" fmla="*/ 442058 h 1433126"/>
              <a:gd name="connsiteX0" fmla="*/ 27791 w 4340731"/>
              <a:gd name="connsiteY0" fmla="*/ 442058 h 1433126"/>
              <a:gd name="connsiteX1" fmla="*/ 638015 w 4340731"/>
              <a:gd name="connsiteY1" fmla="*/ 0 h 1433126"/>
              <a:gd name="connsiteX2" fmla="*/ 4119389 w 4340731"/>
              <a:gd name="connsiteY2" fmla="*/ 73572 h 1433126"/>
              <a:gd name="connsiteX3" fmla="*/ 4340731 w 4340731"/>
              <a:gd name="connsiteY3" fmla="*/ 294914 h 1433126"/>
              <a:gd name="connsiteX4" fmla="*/ 4340731 w 4340731"/>
              <a:gd name="connsiteY4" fmla="*/ 1180253 h 1433126"/>
              <a:gd name="connsiteX5" fmla="*/ 4119389 w 4340731"/>
              <a:gd name="connsiteY5" fmla="*/ 1401595 h 1433126"/>
              <a:gd name="connsiteX6" fmla="*/ 511891 w 4340731"/>
              <a:gd name="connsiteY6" fmla="*/ 1433126 h 1433126"/>
              <a:gd name="connsiteX7" fmla="*/ 59322 w 4340731"/>
              <a:gd name="connsiteY7" fmla="*/ 1117191 h 1433126"/>
              <a:gd name="connsiteX8" fmla="*/ 27791 w 4340731"/>
              <a:gd name="connsiteY8" fmla="*/ 442058 h 1433126"/>
              <a:gd name="connsiteX0" fmla="*/ 41875 w 4354815"/>
              <a:gd name="connsiteY0" fmla="*/ 442058 h 1433126"/>
              <a:gd name="connsiteX1" fmla="*/ 652099 w 4354815"/>
              <a:gd name="connsiteY1" fmla="*/ 0 h 1433126"/>
              <a:gd name="connsiteX2" fmla="*/ 4133473 w 4354815"/>
              <a:gd name="connsiteY2" fmla="*/ 73572 h 1433126"/>
              <a:gd name="connsiteX3" fmla="*/ 4354815 w 4354815"/>
              <a:gd name="connsiteY3" fmla="*/ 294914 h 1433126"/>
              <a:gd name="connsiteX4" fmla="*/ 4354815 w 4354815"/>
              <a:gd name="connsiteY4" fmla="*/ 1180253 h 1433126"/>
              <a:gd name="connsiteX5" fmla="*/ 4133473 w 4354815"/>
              <a:gd name="connsiteY5" fmla="*/ 1401595 h 1433126"/>
              <a:gd name="connsiteX6" fmla="*/ 525975 w 4354815"/>
              <a:gd name="connsiteY6" fmla="*/ 1433126 h 1433126"/>
              <a:gd name="connsiteX7" fmla="*/ 73406 w 4354815"/>
              <a:gd name="connsiteY7" fmla="*/ 1117191 h 1433126"/>
              <a:gd name="connsiteX8" fmla="*/ 41875 w 4354815"/>
              <a:gd name="connsiteY8" fmla="*/ 442058 h 1433126"/>
              <a:gd name="connsiteX0" fmla="*/ 41875 w 4354815"/>
              <a:gd name="connsiteY0" fmla="*/ 463079 h 1454147"/>
              <a:gd name="connsiteX1" fmla="*/ 652099 w 4354815"/>
              <a:gd name="connsiteY1" fmla="*/ 21021 h 1454147"/>
              <a:gd name="connsiteX2" fmla="*/ 4028369 w 4354815"/>
              <a:gd name="connsiteY2" fmla="*/ 0 h 1454147"/>
              <a:gd name="connsiteX3" fmla="*/ 4354815 w 4354815"/>
              <a:gd name="connsiteY3" fmla="*/ 315935 h 1454147"/>
              <a:gd name="connsiteX4" fmla="*/ 4354815 w 4354815"/>
              <a:gd name="connsiteY4" fmla="*/ 1201274 h 1454147"/>
              <a:gd name="connsiteX5" fmla="*/ 4133473 w 4354815"/>
              <a:gd name="connsiteY5" fmla="*/ 1422616 h 1454147"/>
              <a:gd name="connsiteX6" fmla="*/ 525975 w 4354815"/>
              <a:gd name="connsiteY6" fmla="*/ 1454147 h 1454147"/>
              <a:gd name="connsiteX7" fmla="*/ 73406 w 4354815"/>
              <a:gd name="connsiteY7" fmla="*/ 1138212 h 1454147"/>
              <a:gd name="connsiteX8" fmla="*/ 41875 w 4354815"/>
              <a:gd name="connsiteY8" fmla="*/ 463079 h 1454147"/>
              <a:gd name="connsiteX0" fmla="*/ 41875 w 4354815"/>
              <a:gd name="connsiteY0" fmla="*/ 463079 h 1454147"/>
              <a:gd name="connsiteX1" fmla="*/ 652099 w 4354815"/>
              <a:gd name="connsiteY1" fmla="*/ 21021 h 1454147"/>
              <a:gd name="connsiteX2" fmla="*/ 4028369 w 4354815"/>
              <a:gd name="connsiteY2" fmla="*/ 0 h 1454147"/>
              <a:gd name="connsiteX3" fmla="*/ 4354815 w 4354815"/>
              <a:gd name="connsiteY3" fmla="*/ 315935 h 1454147"/>
              <a:gd name="connsiteX4" fmla="*/ 4354815 w 4354815"/>
              <a:gd name="connsiteY4" fmla="*/ 1201274 h 1454147"/>
              <a:gd name="connsiteX5" fmla="*/ 4133473 w 4354815"/>
              <a:gd name="connsiteY5" fmla="*/ 1422616 h 1454147"/>
              <a:gd name="connsiteX6" fmla="*/ 525975 w 4354815"/>
              <a:gd name="connsiteY6" fmla="*/ 1454147 h 1454147"/>
              <a:gd name="connsiteX7" fmla="*/ 73406 w 4354815"/>
              <a:gd name="connsiteY7" fmla="*/ 1138212 h 1454147"/>
              <a:gd name="connsiteX8" fmla="*/ 41875 w 4354815"/>
              <a:gd name="connsiteY8" fmla="*/ 463079 h 1454147"/>
              <a:gd name="connsiteX0" fmla="*/ 41875 w 4365326"/>
              <a:gd name="connsiteY0" fmla="*/ 463079 h 1454147"/>
              <a:gd name="connsiteX1" fmla="*/ 652099 w 4365326"/>
              <a:gd name="connsiteY1" fmla="*/ 21021 h 1454147"/>
              <a:gd name="connsiteX2" fmla="*/ 4028369 w 4365326"/>
              <a:gd name="connsiteY2" fmla="*/ 0 h 1454147"/>
              <a:gd name="connsiteX3" fmla="*/ 4365326 w 4365326"/>
              <a:gd name="connsiteY3" fmla="*/ 536652 h 1454147"/>
              <a:gd name="connsiteX4" fmla="*/ 4354815 w 4365326"/>
              <a:gd name="connsiteY4" fmla="*/ 1201274 h 1454147"/>
              <a:gd name="connsiteX5" fmla="*/ 4133473 w 4365326"/>
              <a:gd name="connsiteY5" fmla="*/ 1422616 h 1454147"/>
              <a:gd name="connsiteX6" fmla="*/ 525975 w 4365326"/>
              <a:gd name="connsiteY6" fmla="*/ 1454147 h 1454147"/>
              <a:gd name="connsiteX7" fmla="*/ 73406 w 4365326"/>
              <a:gd name="connsiteY7" fmla="*/ 1138212 h 1454147"/>
              <a:gd name="connsiteX8" fmla="*/ 41875 w 4365326"/>
              <a:gd name="connsiteY8" fmla="*/ 463079 h 1454147"/>
              <a:gd name="connsiteX0" fmla="*/ 41875 w 4366699"/>
              <a:gd name="connsiteY0" fmla="*/ 463079 h 1454147"/>
              <a:gd name="connsiteX1" fmla="*/ 652099 w 4366699"/>
              <a:gd name="connsiteY1" fmla="*/ 21021 h 1454147"/>
              <a:gd name="connsiteX2" fmla="*/ 4028369 w 4366699"/>
              <a:gd name="connsiteY2" fmla="*/ 0 h 1454147"/>
              <a:gd name="connsiteX3" fmla="*/ 4365326 w 4366699"/>
              <a:gd name="connsiteY3" fmla="*/ 536652 h 1454147"/>
              <a:gd name="connsiteX4" fmla="*/ 4354815 w 4366699"/>
              <a:gd name="connsiteY4" fmla="*/ 1201274 h 1454147"/>
              <a:gd name="connsiteX5" fmla="*/ 4133473 w 4366699"/>
              <a:gd name="connsiteY5" fmla="*/ 1422616 h 1454147"/>
              <a:gd name="connsiteX6" fmla="*/ 525975 w 4366699"/>
              <a:gd name="connsiteY6" fmla="*/ 1454147 h 1454147"/>
              <a:gd name="connsiteX7" fmla="*/ 73406 w 4366699"/>
              <a:gd name="connsiteY7" fmla="*/ 1138212 h 1454147"/>
              <a:gd name="connsiteX8" fmla="*/ 41875 w 4366699"/>
              <a:gd name="connsiteY8" fmla="*/ 463079 h 1454147"/>
              <a:gd name="connsiteX0" fmla="*/ 41875 w 4365922"/>
              <a:gd name="connsiteY0" fmla="*/ 494610 h 1485678"/>
              <a:gd name="connsiteX1" fmla="*/ 652099 w 4365922"/>
              <a:gd name="connsiteY1" fmla="*/ 52552 h 1485678"/>
              <a:gd name="connsiteX2" fmla="*/ 3713059 w 4365922"/>
              <a:gd name="connsiteY2" fmla="*/ 0 h 1485678"/>
              <a:gd name="connsiteX3" fmla="*/ 4365326 w 4365922"/>
              <a:gd name="connsiteY3" fmla="*/ 568183 h 1485678"/>
              <a:gd name="connsiteX4" fmla="*/ 4354815 w 4365922"/>
              <a:gd name="connsiteY4" fmla="*/ 1232805 h 1485678"/>
              <a:gd name="connsiteX5" fmla="*/ 4133473 w 4365922"/>
              <a:gd name="connsiteY5" fmla="*/ 1454147 h 1485678"/>
              <a:gd name="connsiteX6" fmla="*/ 525975 w 4365922"/>
              <a:gd name="connsiteY6" fmla="*/ 1485678 h 1485678"/>
              <a:gd name="connsiteX7" fmla="*/ 73406 w 4365922"/>
              <a:gd name="connsiteY7" fmla="*/ 1169743 h 1485678"/>
              <a:gd name="connsiteX8" fmla="*/ 41875 w 4365922"/>
              <a:gd name="connsiteY8" fmla="*/ 494610 h 1485678"/>
              <a:gd name="connsiteX0" fmla="*/ 41875 w 4365934"/>
              <a:gd name="connsiteY0" fmla="*/ 473589 h 1464657"/>
              <a:gd name="connsiteX1" fmla="*/ 652099 w 4365934"/>
              <a:gd name="connsiteY1" fmla="*/ 31531 h 1464657"/>
              <a:gd name="connsiteX2" fmla="*/ 3723569 w 4365934"/>
              <a:gd name="connsiteY2" fmla="*/ 0 h 1464657"/>
              <a:gd name="connsiteX3" fmla="*/ 4365326 w 4365934"/>
              <a:gd name="connsiteY3" fmla="*/ 547162 h 1464657"/>
              <a:gd name="connsiteX4" fmla="*/ 4354815 w 4365934"/>
              <a:gd name="connsiteY4" fmla="*/ 1211784 h 1464657"/>
              <a:gd name="connsiteX5" fmla="*/ 4133473 w 4365934"/>
              <a:gd name="connsiteY5" fmla="*/ 1433126 h 1464657"/>
              <a:gd name="connsiteX6" fmla="*/ 525975 w 4365934"/>
              <a:gd name="connsiteY6" fmla="*/ 1464657 h 1464657"/>
              <a:gd name="connsiteX7" fmla="*/ 73406 w 4365934"/>
              <a:gd name="connsiteY7" fmla="*/ 1148722 h 1464657"/>
              <a:gd name="connsiteX8" fmla="*/ 41875 w 4365934"/>
              <a:gd name="connsiteY8" fmla="*/ 473589 h 1464657"/>
              <a:gd name="connsiteX0" fmla="*/ 41875 w 4365934"/>
              <a:gd name="connsiteY0" fmla="*/ 524390 h 1515458"/>
              <a:gd name="connsiteX1" fmla="*/ 652099 w 4365934"/>
              <a:gd name="connsiteY1" fmla="*/ 82332 h 1515458"/>
              <a:gd name="connsiteX2" fmla="*/ 3723569 w 4365934"/>
              <a:gd name="connsiteY2" fmla="*/ 50801 h 1515458"/>
              <a:gd name="connsiteX3" fmla="*/ 4365326 w 4365934"/>
              <a:gd name="connsiteY3" fmla="*/ 597963 h 1515458"/>
              <a:gd name="connsiteX4" fmla="*/ 4354815 w 4365934"/>
              <a:gd name="connsiteY4" fmla="*/ 1262585 h 1515458"/>
              <a:gd name="connsiteX5" fmla="*/ 4133473 w 4365934"/>
              <a:gd name="connsiteY5" fmla="*/ 1483927 h 1515458"/>
              <a:gd name="connsiteX6" fmla="*/ 525975 w 4365934"/>
              <a:gd name="connsiteY6" fmla="*/ 1515458 h 1515458"/>
              <a:gd name="connsiteX7" fmla="*/ 73406 w 4365934"/>
              <a:gd name="connsiteY7" fmla="*/ 1199523 h 1515458"/>
              <a:gd name="connsiteX8" fmla="*/ 41875 w 4365934"/>
              <a:gd name="connsiteY8" fmla="*/ 524390 h 1515458"/>
              <a:gd name="connsiteX0" fmla="*/ 41875 w 4365934"/>
              <a:gd name="connsiteY0" fmla="*/ 553879 h 1544947"/>
              <a:gd name="connsiteX1" fmla="*/ 652099 w 4365934"/>
              <a:gd name="connsiteY1" fmla="*/ 111821 h 1544947"/>
              <a:gd name="connsiteX2" fmla="*/ 3723569 w 4365934"/>
              <a:gd name="connsiteY2" fmla="*/ 80290 h 1544947"/>
              <a:gd name="connsiteX3" fmla="*/ 4365326 w 4365934"/>
              <a:gd name="connsiteY3" fmla="*/ 627452 h 1544947"/>
              <a:gd name="connsiteX4" fmla="*/ 4354815 w 4365934"/>
              <a:gd name="connsiteY4" fmla="*/ 1292074 h 1544947"/>
              <a:gd name="connsiteX5" fmla="*/ 4133473 w 4365934"/>
              <a:gd name="connsiteY5" fmla="*/ 1513416 h 1544947"/>
              <a:gd name="connsiteX6" fmla="*/ 525975 w 4365934"/>
              <a:gd name="connsiteY6" fmla="*/ 1544947 h 1544947"/>
              <a:gd name="connsiteX7" fmla="*/ 73406 w 4365934"/>
              <a:gd name="connsiteY7" fmla="*/ 1229012 h 1544947"/>
              <a:gd name="connsiteX8" fmla="*/ 41875 w 4365934"/>
              <a:gd name="connsiteY8" fmla="*/ 553879 h 1544947"/>
              <a:gd name="connsiteX0" fmla="*/ 41875 w 4365934"/>
              <a:gd name="connsiteY0" fmla="*/ 553879 h 1544947"/>
              <a:gd name="connsiteX1" fmla="*/ 652099 w 4365934"/>
              <a:gd name="connsiteY1" fmla="*/ 111821 h 1544947"/>
              <a:gd name="connsiteX2" fmla="*/ 3723569 w 4365934"/>
              <a:gd name="connsiteY2" fmla="*/ 80290 h 1544947"/>
              <a:gd name="connsiteX3" fmla="*/ 4365326 w 4365934"/>
              <a:gd name="connsiteY3" fmla="*/ 627452 h 1544947"/>
              <a:gd name="connsiteX4" fmla="*/ 4291753 w 4365934"/>
              <a:gd name="connsiteY4" fmla="*/ 1292074 h 1544947"/>
              <a:gd name="connsiteX5" fmla="*/ 4133473 w 4365934"/>
              <a:gd name="connsiteY5" fmla="*/ 1513416 h 1544947"/>
              <a:gd name="connsiteX6" fmla="*/ 525975 w 4365934"/>
              <a:gd name="connsiteY6" fmla="*/ 1544947 h 1544947"/>
              <a:gd name="connsiteX7" fmla="*/ 73406 w 4365934"/>
              <a:gd name="connsiteY7" fmla="*/ 1229012 h 1544947"/>
              <a:gd name="connsiteX8" fmla="*/ 41875 w 4365934"/>
              <a:gd name="connsiteY8" fmla="*/ 553879 h 1544947"/>
              <a:gd name="connsiteX0" fmla="*/ 41875 w 4385061"/>
              <a:gd name="connsiteY0" fmla="*/ 553879 h 1544947"/>
              <a:gd name="connsiteX1" fmla="*/ 652099 w 4385061"/>
              <a:gd name="connsiteY1" fmla="*/ 111821 h 1544947"/>
              <a:gd name="connsiteX2" fmla="*/ 3723569 w 4385061"/>
              <a:gd name="connsiteY2" fmla="*/ 80290 h 1544947"/>
              <a:gd name="connsiteX3" fmla="*/ 4365326 w 4385061"/>
              <a:gd name="connsiteY3" fmla="*/ 627452 h 1544947"/>
              <a:gd name="connsiteX4" fmla="*/ 4291753 w 4385061"/>
              <a:gd name="connsiteY4" fmla="*/ 1292074 h 1544947"/>
              <a:gd name="connsiteX5" fmla="*/ 4133473 w 4385061"/>
              <a:gd name="connsiteY5" fmla="*/ 1513416 h 1544947"/>
              <a:gd name="connsiteX6" fmla="*/ 525975 w 4385061"/>
              <a:gd name="connsiteY6" fmla="*/ 1544947 h 1544947"/>
              <a:gd name="connsiteX7" fmla="*/ 73406 w 4385061"/>
              <a:gd name="connsiteY7" fmla="*/ 1229012 h 1544947"/>
              <a:gd name="connsiteX8" fmla="*/ 41875 w 4385061"/>
              <a:gd name="connsiteY8" fmla="*/ 553879 h 1544947"/>
              <a:gd name="connsiteX0" fmla="*/ 41875 w 4411568"/>
              <a:gd name="connsiteY0" fmla="*/ 553879 h 1544947"/>
              <a:gd name="connsiteX1" fmla="*/ 652099 w 4411568"/>
              <a:gd name="connsiteY1" fmla="*/ 111821 h 1544947"/>
              <a:gd name="connsiteX2" fmla="*/ 3723569 w 4411568"/>
              <a:gd name="connsiteY2" fmla="*/ 80290 h 1544947"/>
              <a:gd name="connsiteX3" fmla="*/ 4365326 w 4411568"/>
              <a:gd name="connsiteY3" fmla="*/ 627452 h 1544947"/>
              <a:gd name="connsiteX4" fmla="*/ 4291753 w 4411568"/>
              <a:gd name="connsiteY4" fmla="*/ 1292074 h 1544947"/>
              <a:gd name="connsiteX5" fmla="*/ 4133473 w 4411568"/>
              <a:gd name="connsiteY5" fmla="*/ 1513416 h 1544947"/>
              <a:gd name="connsiteX6" fmla="*/ 525975 w 4411568"/>
              <a:gd name="connsiteY6" fmla="*/ 1544947 h 1544947"/>
              <a:gd name="connsiteX7" fmla="*/ 73406 w 4411568"/>
              <a:gd name="connsiteY7" fmla="*/ 1229012 h 1544947"/>
              <a:gd name="connsiteX8" fmla="*/ 41875 w 4411568"/>
              <a:gd name="connsiteY8" fmla="*/ 553879 h 1544947"/>
              <a:gd name="connsiteX0" fmla="*/ 41875 w 4411568"/>
              <a:gd name="connsiteY0" fmla="*/ 553879 h 1544947"/>
              <a:gd name="connsiteX1" fmla="*/ 652099 w 4411568"/>
              <a:gd name="connsiteY1" fmla="*/ 111821 h 1544947"/>
              <a:gd name="connsiteX2" fmla="*/ 3723569 w 4411568"/>
              <a:gd name="connsiteY2" fmla="*/ 80290 h 1544947"/>
              <a:gd name="connsiteX3" fmla="*/ 4365326 w 4411568"/>
              <a:gd name="connsiteY3" fmla="*/ 627452 h 1544947"/>
              <a:gd name="connsiteX4" fmla="*/ 4291753 w 4411568"/>
              <a:gd name="connsiteY4" fmla="*/ 1292074 h 1544947"/>
              <a:gd name="connsiteX5" fmla="*/ 4133473 w 4411568"/>
              <a:gd name="connsiteY5" fmla="*/ 1513416 h 1544947"/>
              <a:gd name="connsiteX6" fmla="*/ 525975 w 4411568"/>
              <a:gd name="connsiteY6" fmla="*/ 1544947 h 1544947"/>
              <a:gd name="connsiteX7" fmla="*/ 73406 w 4411568"/>
              <a:gd name="connsiteY7" fmla="*/ 1229012 h 1544947"/>
              <a:gd name="connsiteX8" fmla="*/ 41875 w 4411568"/>
              <a:gd name="connsiteY8" fmla="*/ 553879 h 1544947"/>
              <a:gd name="connsiteX0" fmla="*/ 41875 w 4411568"/>
              <a:gd name="connsiteY0" fmla="*/ 553879 h 1544947"/>
              <a:gd name="connsiteX1" fmla="*/ 652099 w 4411568"/>
              <a:gd name="connsiteY1" fmla="*/ 111821 h 1544947"/>
              <a:gd name="connsiteX2" fmla="*/ 3723569 w 4411568"/>
              <a:gd name="connsiteY2" fmla="*/ 80290 h 1544947"/>
              <a:gd name="connsiteX3" fmla="*/ 4365326 w 4411568"/>
              <a:gd name="connsiteY3" fmla="*/ 627452 h 1544947"/>
              <a:gd name="connsiteX4" fmla="*/ 4291753 w 4411568"/>
              <a:gd name="connsiteY4" fmla="*/ 1292074 h 1544947"/>
              <a:gd name="connsiteX5" fmla="*/ 3649997 w 4411568"/>
              <a:gd name="connsiteY5" fmla="*/ 1523927 h 1544947"/>
              <a:gd name="connsiteX6" fmla="*/ 525975 w 4411568"/>
              <a:gd name="connsiteY6" fmla="*/ 1544947 h 1544947"/>
              <a:gd name="connsiteX7" fmla="*/ 73406 w 4411568"/>
              <a:gd name="connsiteY7" fmla="*/ 1229012 h 1544947"/>
              <a:gd name="connsiteX8" fmla="*/ 41875 w 4411568"/>
              <a:gd name="connsiteY8" fmla="*/ 553879 h 1544947"/>
              <a:gd name="connsiteX0" fmla="*/ 41875 w 4411568"/>
              <a:gd name="connsiteY0" fmla="*/ 553879 h 1544947"/>
              <a:gd name="connsiteX1" fmla="*/ 652099 w 4411568"/>
              <a:gd name="connsiteY1" fmla="*/ 111821 h 1544947"/>
              <a:gd name="connsiteX2" fmla="*/ 3723569 w 4411568"/>
              <a:gd name="connsiteY2" fmla="*/ 80290 h 1544947"/>
              <a:gd name="connsiteX3" fmla="*/ 4365326 w 4411568"/>
              <a:gd name="connsiteY3" fmla="*/ 627452 h 1544947"/>
              <a:gd name="connsiteX4" fmla="*/ 4291753 w 4411568"/>
              <a:gd name="connsiteY4" fmla="*/ 1292074 h 1544947"/>
              <a:gd name="connsiteX5" fmla="*/ 3649997 w 4411568"/>
              <a:gd name="connsiteY5" fmla="*/ 1523927 h 1544947"/>
              <a:gd name="connsiteX6" fmla="*/ 525975 w 4411568"/>
              <a:gd name="connsiteY6" fmla="*/ 1544947 h 1544947"/>
              <a:gd name="connsiteX7" fmla="*/ 73406 w 4411568"/>
              <a:gd name="connsiteY7" fmla="*/ 1229012 h 1544947"/>
              <a:gd name="connsiteX8" fmla="*/ 41875 w 4411568"/>
              <a:gd name="connsiteY8" fmla="*/ 553879 h 1544947"/>
              <a:gd name="connsiteX0" fmla="*/ 41875 w 4411568"/>
              <a:gd name="connsiteY0" fmla="*/ 553879 h 1594279"/>
              <a:gd name="connsiteX1" fmla="*/ 652099 w 4411568"/>
              <a:gd name="connsiteY1" fmla="*/ 111821 h 1594279"/>
              <a:gd name="connsiteX2" fmla="*/ 3723569 w 4411568"/>
              <a:gd name="connsiteY2" fmla="*/ 80290 h 1594279"/>
              <a:gd name="connsiteX3" fmla="*/ 4365326 w 4411568"/>
              <a:gd name="connsiteY3" fmla="*/ 627452 h 1594279"/>
              <a:gd name="connsiteX4" fmla="*/ 4291753 w 4411568"/>
              <a:gd name="connsiteY4" fmla="*/ 1292074 h 1594279"/>
              <a:gd name="connsiteX5" fmla="*/ 3649997 w 4411568"/>
              <a:gd name="connsiteY5" fmla="*/ 1523927 h 1594279"/>
              <a:gd name="connsiteX6" fmla="*/ 525975 w 4411568"/>
              <a:gd name="connsiteY6" fmla="*/ 1544947 h 1594279"/>
              <a:gd name="connsiteX7" fmla="*/ 73406 w 4411568"/>
              <a:gd name="connsiteY7" fmla="*/ 1229012 h 1594279"/>
              <a:gd name="connsiteX8" fmla="*/ 41875 w 4411568"/>
              <a:gd name="connsiteY8" fmla="*/ 553879 h 1594279"/>
              <a:gd name="connsiteX0" fmla="*/ 41875 w 4411568"/>
              <a:gd name="connsiteY0" fmla="*/ 553879 h 1594279"/>
              <a:gd name="connsiteX1" fmla="*/ 652099 w 4411568"/>
              <a:gd name="connsiteY1" fmla="*/ 111821 h 1594279"/>
              <a:gd name="connsiteX2" fmla="*/ 3723569 w 4411568"/>
              <a:gd name="connsiteY2" fmla="*/ 80290 h 1594279"/>
              <a:gd name="connsiteX3" fmla="*/ 4365326 w 4411568"/>
              <a:gd name="connsiteY3" fmla="*/ 627452 h 1594279"/>
              <a:gd name="connsiteX4" fmla="*/ 4291753 w 4411568"/>
              <a:gd name="connsiteY4" fmla="*/ 1292074 h 1594279"/>
              <a:gd name="connsiteX5" fmla="*/ 3649997 w 4411568"/>
              <a:gd name="connsiteY5" fmla="*/ 1523927 h 1594279"/>
              <a:gd name="connsiteX6" fmla="*/ 525975 w 4411568"/>
              <a:gd name="connsiteY6" fmla="*/ 1544947 h 1594279"/>
              <a:gd name="connsiteX7" fmla="*/ 73406 w 4411568"/>
              <a:gd name="connsiteY7" fmla="*/ 1229012 h 1594279"/>
              <a:gd name="connsiteX8" fmla="*/ 41875 w 4411568"/>
              <a:gd name="connsiteY8" fmla="*/ 553879 h 1594279"/>
              <a:gd name="connsiteX0" fmla="*/ 41875 w 4411568"/>
              <a:gd name="connsiteY0" fmla="*/ 553879 h 1594279"/>
              <a:gd name="connsiteX1" fmla="*/ 652099 w 4411568"/>
              <a:gd name="connsiteY1" fmla="*/ 111821 h 1594279"/>
              <a:gd name="connsiteX2" fmla="*/ 3723569 w 4411568"/>
              <a:gd name="connsiteY2" fmla="*/ 80290 h 1594279"/>
              <a:gd name="connsiteX3" fmla="*/ 4365326 w 4411568"/>
              <a:gd name="connsiteY3" fmla="*/ 627452 h 1594279"/>
              <a:gd name="connsiteX4" fmla="*/ 4291753 w 4411568"/>
              <a:gd name="connsiteY4" fmla="*/ 1292074 h 1594279"/>
              <a:gd name="connsiteX5" fmla="*/ 3649997 w 4411568"/>
              <a:gd name="connsiteY5" fmla="*/ 1523927 h 1594279"/>
              <a:gd name="connsiteX6" fmla="*/ 841286 w 4411568"/>
              <a:gd name="connsiteY6" fmla="*/ 1544947 h 1594279"/>
              <a:gd name="connsiteX7" fmla="*/ 73406 w 4411568"/>
              <a:gd name="connsiteY7" fmla="*/ 1229012 h 1594279"/>
              <a:gd name="connsiteX8" fmla="*/ 41875 w 4411568"/>
              <a:gd name="connsiteY8" fmla="*/ 553879 h 1594279"/>
              <a:gd name="connsiteX0" fmla="*/ 41875 w 4411568"/>
              <a:gd name="connsiteY0" fmla="*/ 553879 h 1594279"/>
              <a:gd name="connsiteX1" fmla="*/ 652099 w 4411568"/>
              <a:gd name="connsiteY1" fmla="*/ 111821 h 1594279"/>
              <a:gd name="connsiteX2" fmla="*/ 3723569 w 4411568"/>
              <a:gd name="connsiteY2" fmla="*/ 80290 h 1594279"/>
              <a:gd name="connsiteX3" fmla="*/ 4365326 w 4411568"/>
              <a:gd name="connsiteY3" fmla="*/ 627452 h 1594279"/>
              <a:gd name="connsiteX4" fmla="*/ 4291753 w 4411568"/>
              <a:gd name="connsiteY4" fmla="*/ 1292074 h 1594279"/>
              <a:gd name="connsiteX5" fmla="*/ 3649997 w 4411568"/>
              <a:gd name="connsiteY5" fmla="*/ 1523927 h 1594279"/>
              <a:gd name="connsiteX6" fmla="*/ 841286 w 4411568"/>
              <a:gd name="connsiteY6" fmla="*/ 1544947 h 1594279"/>
              <a:gd name="connsiteX7" fmla="*/ 73406 w 4411568"/>
              <a:gd name="connsiteY7" fmla="*/ 1229012 h 1594279"/>
              <a:gd name="connsiteX8" fmla="*/ 41875 w 4411568"/>
              <a:gd name="connsiteY8" fmla="*/ 553879 h 1594279"/>
              <a:gd name="connsiteX0" fmla="*/ 41875 w 4411568"/>
              <a:gd name="connsiteY0" fmla="*/ 553879 h 1561956"/>
              <a:gd name="connsiteX1" fmla="*/ 652099 w 4411568"/>
              <a:gd name="connsiteY1" fmla="*/ 111821 h 1561956"/>
              <a:gd name="connsiteX2" fmla="*/ 3723569 w 4411568"/>
              <a:gd name="connsiteY2" fmla="*/ 80290 h 1561956"/>
              <a:gd name="connsiteX3" fmla="*/ 4365326 w 4411568"/>
              <a:gd name="connsiteY3" fmla="*/ 627452 h 1561956"/>
              <a:gd name="connsiteX4" fmla="*/ 4291753 w 4411568"/>
              <a:gd name="connsiteY4" fmla="*/ 1292074 h 1561956"/>
              <a:gd name="connsiteX5" fmla="*/ 3649997 w 4411568"/>
              <a:gd name="connsiteY5" fmla="*/ 1523927 h 1561956"/>
              <a:gd name="connsiteX6" fmla="*/ 841286 w 4411568"/>
              <a:gd name="connsiteY6" fmla="*/ 1544947 h 1561956"/>
              <a:gd name="connsiteX7" fmla="*/ 73406 w 4411568"/>
              <a:gd name="connsiteY7" fmla="*/ 1229012 h 1561956"/>
              <a:gd name="connsiteX8" fmla="*/ 41875 w 4411568"/>
              <a:gd name="connsiteY8" fmla="*/ 553879 h 1561956"/>
              <a:gd name="connsiteX0" fmla="*/ 41875 w 4411568"/>
              <a:gd name="connsiteY0" fmla="*/ 553879 h 1581769"/>
              <a:gd name="connsiteX1" fmla="*/ 652099 w 4411568"/>
              <a:gd name="connsiteY1" fmla="*/ 111821 h 1581769"/>
              <a:gd name="connsiteX2" fmla="*/ 3723569 w 4411568"/>
              <a:gd name="connsiteY2" fmla="*/ 80290 h 1581769"/>
              <a:gd name="connsiteX3" fmla="*/ 4365326 w 4411568"/>
              <a:gd name="connsiteY3" fmla="*/ 627452 h 1581769"/>
              <a:gd name="connsiteX4" fmla="*/ 4291753 w 4411568"/>
              <a:gd name="connsiteY4" fmla="*/ 1292074 h 1581769"/>
              <a:gd name="connsiteX5" fmla="*/ 3649997 w 4411568"/>
              <a:gd name="connsiteY5" fmla="*/ 1523927 h 1581769"/>
              <a:gd name="connsiteX6" fmla="*/ 841286 w 4411568"/>
              <a:gd name="connsiteY6" fmla="*/ 1544947 h 1581769"/>
              <a:gd name="connsiteX7" fmla="*/ 73406 w 4411568"/>
              <a:gd name="connsiteY7" fmla="*/ 1229012 h 1581769"/>
              <a:gd name="connsiteX8" fmla="*/ 41875 w 4411568"/>
              <a:gd name="connsiteY8" fmla="*/ 553879 h 1581769"/>
              <a:gd name="connsiteX0" fmla="*/ 41875 w 4411568"/>
              <a:gd name="connsiteY0" fmla="*/ 553879 h 1581769"/>
              <a:gd name="connsiteX1" fmla="*/ 652099 w 4411568"/>
              <a:gd name="connsiteY1" fmla="*/ 111821 h 1581769"/>
              <a:gd name="connsiteX2" fmla="*/ 3723569 w 4411568"/>
              <a:gd name="connsiteY2" fmla="*/ 80290 h 1581769"/>
              <a:gd name="connsiteX3" fmla="*/ 4365326 w 4411568"/>
              <a:gd name="connsiteY3" fmla="*/ 627452 h 1581769"/>
              <a:gd name="connsiteX4" fmla="*/ 4291753 w 4411568"/>
              <a:gd name="connsiteY4" fmla="*/ 1292074 h 1581769"/>
              <a:gd name="connsiteX5" fmla="*/ 3649997 w 4411568"/>
              <a:gd name="connsiteY5" fmla="*/ 1523927 h 1581769"/>
              <a:gd name="connsiteX6" fmla="*/ 841286 w 4411568"/>
              <a:gd name="connsiteY6" fmla="*/ 1544947 h 1581769"/>
              <a:gd name="connsiteX7" fmla="*/ 73406 w 4411568"/>
              <a:gd name="connsiteY7" fmla="*/ 1229012 h 1581769"/>
              <a:gd name="connsiteX8" fmla="*/ 41875 w 4411568"/>
              <a:gd name="connsiteY8" fmla="*/ 553879 h 1581769"/>
              <a:gd name="connsiteX0" fmla="*/ 41875 w 4406963"/>
              <a:gd name="connsiteY0" fmla="*/ 553879 h 1581769"/>
              <a:gd name="connsiteX1" fmla="*/ 652099 w 4406963"/>
              <a:gd name="connsiteY1" fmla="*/ 111821 h 1581769"/>
              <a:gd name="connsiteX2" fmla="*/ 3723569 w 4406963"/>
              <a:gd name="connsiteY2" fmla="*/ 80290 h 1581769"/>
              <a:gd name="connsiteX3" fmla="*/ 4365326 w 4406963"/>
              <a:gd name="connsiteY3" fmla="*/ 627452 h 1581769"/>
              <a:gd name="connsiteX4" fmla="*/ 4281243 w 4406963"/>
              <a:gd name="connsiteY4" fmla="*/ 1250033 h 1581769"/>
              <a:gd name="connsiteX5" fmla="*/ 3649997 w 4406963"/>
              <a:gd name="connsiteY5" fmla="*/ 1523927 h 1581769"/>
              <a:gd name="connsiteX6" fmla="*/ 841286 w 4406963"/>
              <a:gd name="connsiteY6" fmla="*/ 1544947 h 1581769"/>
              <a:gd name="connsiteX7" fmla="*/ 73406 w 4406963"/>
              <a:gd name="connsiteY7" fmla="*/ 1229012 h 1581769"/>
              <a:gd name="connsiteX8" fmla="*/ 41875 w 4406963"/>
              <a:gd name="connsiteY8" fmla="*/ 553879 h 1581769"/>
              <a:gd name="connsiteX0" fmla="*/ 30475 w 4395563"/>
              <a:gd name="connsiteY0" fmla="*/ 553879 h 1581769"/>
              <a:gd name="connsiteX1" fmla="*/ 640699 w 4395563"/>
              <a:gd name="connsiteY1" fmla="*/ 111821 h 1581769"/>
              <a:gd name="connsiteX2" fmla="*/ 3712169 w 4395563"/>
              <a:gd name="connsiteY2" fmla="*/ 80290 h 1581769"/>
              <a:gd name="connsiteX3" fmla="*/ 4353926 w 4395563"/>
              <a:gd name="connsiteY3" fmla="*/ 627452 h 1581769"/>
              <a:gd name="connsiteX4" fmla="*/ 4269843 w 4395563"/>
              <a:gd name="connsiteY4" fmla="*/ 1250033 h 1581769"/>
              <a:gd name="connsiteX5" fmla="*/ 3638597 w 4395563"/>
              <a:gd name="connsiteY5" fmla="*/ 1523927 h 1581769"/>
              <a:gd name="connsiteX6" fmla="*/ 829886 w 4395563"/>
              <a:gd name="connsiteY6" fmla="*/ 1544947 h 1581769"/>
              <a:gd name="connsiteX7" fmla="*/ 104048 w 4395563"/>
              <a:gd name="connsiteY7" fmla="*/ 1144929 h 1581769"/>
              <a:gd name="connsiteX8" fmla="*/ 30475 w 4395563"/>
              <a:gd name="connsiteY8" fmla="*/ 553879 h 1581769"/>
              <a:gd name="connsiteX0" fmla="*/ 51571 w 4416659"/>
              <a:gd name="connsiteY0" fmla="*/ 553879 h 1581769"/>
              <a:gd name="connsiteX1" fmla="*/ 661795 w 4416659"/>
              <a:gd name="connsiteY1" fmla="*/ 111821 h 1581769"/>
              <a:gd name="connsiteX2" fmla="*/ 3733265 w 4416659"/>
              <a:gd name="connsiteY2" fmla="*/ 80290 h 1581769"/>
              <a:gd name="connsiteX3" fmla="*/ 4375022 w 4416659"/>
              <a:gd name="connsiteY3" fmla="*/ 627452 h 1581769"/>
              <a:gd name="connsiteX4" fmla="*/ 4290939 w 4416659"/>
              <a:gd name="connsiteY4" fmla="*/ 1250033 h 1581769"/>
              <a:gd name="connsiteX5" fmla="*/ 3659693 w 4416659"/>
              <a:gd name="connsiteY5" fmla="*/ 1523927 h 1581769"/>
              <a:gd name="connsiteX6" fmla="*/ 850982 w 4416659"/>
              <a:gd name="connsiteY6" fmla="*/ 1544947 h 1581769"/>
              <a:gd name="connsiteX7" fmla="*/ 125144 w 4416659"/>
              <a:gd name="connsiteY7" fmla="*/ 1144929 h 1581769"/>
              <a:gd name="connsiteX8" fmla="*/ 51571 w 4416659"/>
              <a:gd name="connsiteY8" fmla="*/ 553879 h 1581769"/>
              <a:gd name="connsiteX0" fmla="*/ 51571 w 4416659"/>
              <a:gd name="connsiteY0" fmla="*/ 553879 h 1581769"/>
              <a:gd name="connsiteX1" fmla="*/ 661795 w 4416659"/>
              <a:gd name="connsiteY1" fmla="*/ 111821 h 1581769"/>
              <a:gd name="connsiteX2" fmla="*/ 3733265 w 4416659"/>
              <a:gd name="connsiteY2" fmla="*/ 80290 h 1581769"/>
              <a:gd name="connsiteX3" fmla="*/ 4375022 w 4416659"/>
              <a:gd name="connsiteY3" fmla="*/ 627452 h 1581769"/>
              <a:gd name="connsiteX4" fmla="*/ 4290939 w 4416659"/>
              <a:gd name="connsiteY4" fmla="*/ 1250033 h 1581769"/>
              <a:gd name="connsiteX5" fmla="*/ 3659693 w 4416659"/>
              <a:gd name="connsiteY5" fmla="*/ 1523927 h 1581769"/>
              <a:gd name="connsiteX6" fmla="*/ 850982 w 4416659"/>
              <a:gd name="connsiteY6" fmla="*/ 1544947 h 1581769"/>
              <a:gd name="connsiteX7" fmla="*/ 125144 w 4416659"/>
              <a:gd name="connsiteY7" fmla="*/ 1144929 h 1581769"/>
              <a:gd name="connsiteX8" fmla="*/ 51571 w 4416659"/>
              <a:gd name="connsiteY8" fmla="*/ 553879 h 1581769"/>
              <a:gd name="connsiteX0" fmla="*/ 37023 w 4402111"/>
              <a:gd name="connsiteY0" fmla="*/ 553879 h 1581769"/>
              <a:gd name="connsiteX1" fmla="*/ 647247 w 4402111"/>
              <a:gd name="connsiteY1" fmla="*/ 111821 h 1581769"/>
              <a:gd name="connsiteX2" fmla="*/ 3718717 w 4402111"/>
              <a:gd name="connsiteY2" fmla="*/ 80290 h 1581769"/>
              <a:gd name="connsiteX3" fmla="*/ 4360474 w 4402111"/>
              <a:gd name="connsiteY3" fmla="*/ 627452 h 1581769"/>
              <a:gd name="connsiteX4" fmla="*/ 4276391 w 4402111"/>
              <a:gd name="connsiteY4" fmla="*/ 1250033 h 1581769"/>
              <a:gd name="connsiteX5" fmla="*/ 3645145 w 4402111"/>
              <a:gd name="connsiteY5" fmla="*/ 1523927 h 1581769"/>
              <a:gd name="connsiteX6" fmla="*/ 836434 w 4402111"/>
              <a:gd name="connsiteY6" fmla="*/ 1544947 h 1581769"/>
              <a:gd name="connsiteX7" fmla="*/ 110596 w 4402111"/>
              <a:gd name="connsiteY7" fmla="*/ 1144929 h 1581769"/>
              <a:gd name="connsiteX8" fmla="*/ 37023 w 4402111"/>
              <a:gd name="connsiteY8" fmla="*/ 553879 h 1581769"/>
              <a:gd name="connsiteX0" fmla="*/ 37023 w 4402111"/>
              <a:gd name="connsiteY0" fmla="*/ 591783 h 1619673"/>
              <a:gd name="connsiteX1" fmla="*/ 699798 w 4402111"/>
              <a:gd name="connsiteY1" fmla="*/ 76153 h 1619673"/>
              <a:gd name="connsiteX2" fmla="*/ 3718717 w 4402111"/>
              <a:gd name="connsiteY2" fmla="*/ 118194 h 1619673"/>
              <a:gd name="connsiteX3" fmla="*/ 4360474 w 4402111"/>
              <a:gd name="connsiteY3" fmla="*/ 665356 h 1619673"/>
              <a:gd name="connsiteX4" fmla="*/ 4276391 w 4402111"/>
              <a:gd name="connsiteY4" fmla="*/ 1287937 h 1619673"/>
              <a:gd name="connsiteX5" fmla="*/ 3645145 w 4402111"/>
              <a:gd name="connsiteY5" fmla="*/ 1561831 h 1619673"/>
              <a:gd name="connsiteX6" fmla="*/ 836434 w 4402111"/>
              <a:gd name="connsiteY6" fmla="*/ 1582851 h 1619673"/>
              <a:gd name="connsiteX7" fmla="*/ 110596 w 4402111"/>
              <a:gd name="connsiteY7" fmla="*/ 1182833 h 1619673"/>
              <a:gd name="connsiteX8" fmla="*/ 37023 w 4402111"/>
              <a:gd name="connsiteY8" fmla="*/ 591783 h 1619673"/>
              <a:gd name="connsiteX0" fmla="*/ 37023 w 4402111"/>
              <a:gd name="connsiteY0" fmla="*/ 591783 h 1643826"/>
              <a:gd name="connsiteX1" fmla="*/ 699798 w 4402111"/>
              <a:gd name="connsiteY1" fmla="*/ 76153 h 1643826"/>
              <a:gd name="connsiteX2" fmla="*/ 3718717 w 4402111"/>
              <a:gd name="connsiteY2" fmla="*/ 118194 h 1643826"/>
              <a:gd name="connsiteX3" fmla="*/ 4360474 w 4402111"/>
              <a:gd name="connsiteY3" fmla="*/ 665356 h 1643826"/>
              <a:gd name="connsiteX4" fmla="*/ 4276391 w 4402111"/>
              <a:gd name="connsiteY4" fmla="*/ 1287937 h 1643826"/>
              <a:gd name="connsiteX5" fmla="*/ 3645145 w 4402111"/>
              <a:gd name="connsiteY5" fmla="*/ 1561831 h 1643826"/>
              <a:gd name="connsiteX6" fmla="*/ 836434 w 4402111"/>
              <a:gd name="connsiteY6" fmla="*/ 1582851 h 1643826"/>
              <a:gd name="connsiteX7" fmla="*/ 110596 w 4402111"/>
              <a:gd name="connsiteY7" fmla="*/ 1182833 h 1643826"/>
              <a:gd name="connsiteX8" fmla="*/ 37023 w 4402111"/>
              <a:gd name="connsiteY8" fmla="*/ 591783 h 1643826"/>
              <a:gd name="connsiteX0" fmla="*/ 37023 w 4402111"/>
              <a:gd name="connsiteY0" fmla="*/ 591783 h 1659366"/>
              <a:gd name="connsiteX1" fmla="*/ 699798 w 4402111"/>
              <a:gd name="connsiteY1" fmla="*/ 76153 h 1659366"/>
              <a:gd name="connsiteX2" fmla="*/ 3718717 w 4402111"/>
              <a:gd name="connsiteY2" fmla="*/ 118194 h 1659366"/>
              <a:gd name="connsiteX3" fmla="*/ 4360474 w 4402111"/>
              <a:gd name="connsiteY3" fmla="*/ 665356 h 1659366"/>
              <a:gd name="connsiteX4" fmla="*/ 4276391 w 4402111"/>
              <a:gd name="connsiteY4" fmla="*/ 1287937 h 1659366"/>
              <a:gd name="connsiteX5" fmla="*/ 3624124 w 4402111"/>
              <a:gd name="connsiteY5" fmla="*/ 1597135 h 1659366"/>
              <a:gd name="connsiteX6" fmla="*/ 836434 w 4402111"/>
              <a:gd name="connsiteY6" fmla="*/ 1582851 h 1659366"/>
              <a:gd name="connsiteX7" fmla="*/ 110596 w 4402111"/>
              <a:gd name="connsiteY7" fmla="*/ 1182833 h 1659366"/>
              <a:gd name="connsiteX8" fmla="*/ 37023 w 4402111"/>
              <a:gd name="connsiteY8" fmla="*/ 591783 h 1659366"/>
              <a:gd name="connsiteX0" fmla="*/ 37023 w 4402111"/>
              <a:gd name="connsiteY0" fmla="*/ 591783 h 1659366"/>
              <a:gd name="connsiteX1" fmla="*/ 699798 w 4402111"/>
              <a:gd name="connsiteY1" fmla="*/ 76153 h 1659366"/>
              <a:gd name="connsiteX2" fmla="*/ 3718717 w 4402111"/>
              <a:gd name="connsiteY2" fmla="*/ 118194 h 1659366"/>
              <a:gd name="connsiteX3" fmla="*/ 4360474 w 4402111"/>
              <a:gd name="connsiteY3" fmla="*/ 665356 h 1659366"/>
              <a:gd name="connsiteX4" fmla="*/ 4276391 w 4402111"/>
              <a:gd name="connsiteY4" fmla="*/ 1287937 h 1659366"/>
              <a:gd name="connsiteX5" fmla="*/ 3624124 w 4402111"/>
              <a:gd name="connsiteY5" fmla="*/ 1597135 h 1659366"/>
              <a:gd name="connsiteX6" fmla="*/ 836434 w 4402111"/>
              <a:gd name="connsiteY6" fmla="*/ 1582851 h 1659366"/>
              <a:gd name="connsiteX7" fmla="*/ 110596 w 4402111"/>
              <a:gd name="connsiteY7" fmla="*/ 1182833 h 1659366"/>
              <a:gd name="connsiteX8" fmla="*/ 37023 w 4402111"/>
              <a:gd name="connsiteY8" fmla="*/ 591783 h 1659366"/>
              <a:gd name="connsiteX0" fmla="*/ 37023 w 4397825"/>
              <a:gd name="connsiteY0" fmla="*/ 591783 h 1659366"/>
              <a:gd name="connsiteX1" fmla="*/ 699798 w 4397825"/>
              <a:gd name="connsiteY1" fmla="*/ 76153 h 1659366"/>
              <a:gd name="connsiteX2" fmla="*/ 3718717 w 4397825"/>
              <a:gd name="connsiteY2" fmla="*/ 118194 h 1659366"/>
              <a:gd name="connsiteX3" fmla="*/ 4360474 w 4397825"/>
              <a:gd name="connsiteY3" fmla="*/ 665356 h 1659366"/>
              <a:gd name="connsiteX4" fmla="*/ 4276391 w 4397825"/>
              <a:gd name="connsiteY4" fmla="*/ 1287937 h 1659366"/>
              <a:gd name="connsiteX5" fmla="*/ 3624124 w 4397825"/>
              <a:gd name="connsiteY5" fmla="*/ 1597135 h 1659366"/>
              <a:gd name="connsiteX6" fmla="*/ 836434 w 4397825"/>
              <a:gd name="connsiteY6" fmla="*/ 1582851 h 1659366"/>
              <a:gd name="connsiteX7" fmla="*/ 110596 w 4397825"/>
              <a:gd name="connsiteY7" fmla="*/ 1182833 h 1659366"/>
              <a:gd name="connsiteX8" fmla="*/ 37023 w 4397825"/>
              <a:gd name="connsiteY8" fmla="*/ 591783 h 1659366"/>
              <a:gd name="connsiteX0" fmla="*/ 37023 w 4397825"/>
              <a:gd name="connsiteY0" fmla="*/ 591783 h 1659366"/>
              <a:gd name="connsiteX1" fmla="*/ 699798 w 4397825"/>
              <a:gd name="connsiteY1" fmla="*/ 76153 h 1659366"/>
              <a:gd name="connsiteX2" fmla="*/ 3718717 w 4397825"/>
              <a:gd name="connsiteY2" fmla="*/ 118194 h 1659366"/>
              <a:gd name="connsiteX3" fmla="*/ 4360474 w 4397825"/>
              <a:gd name="connsiteY3" fmla="*/ 665356 h 1659366"/>
              <a:gd name="connsiteX4" fmla="*/ 4276391 w 4397825"/>
              <a:gd name="connsiteY4" fmla="*/ 1287937 h 1659366"/>
              <a:gd name="connsiteX5" fmla="*/ 3624124 w 4397825"/>
              <a:gd name="connsiteY5" fmla="*/ 1597135 h 1659366"/>
              <a:gd name="connsiteX6" fmla="*/ 836434 w 4397825"/>
              <a:gd name="connsiteY6" fmla="*/ 1582851 h 1659366"/>
              <a:gd name="connsiteX7" fmla="*/ 110596 w 4397825"/>
              <a:gd name="connsiteY7" fmla="*/ 1182833 h 1659366"/>
              <a:gd name="connsiteX8" fmla="*/ 37023 w 4397825"/>
              <a:gd name="connsiteY8" fmla="*/ 591783 h 1659366"/>
              <a:gd name="connsiteX0" fmla="*/ 37023 w 4393475"/>
              <a:gd name="connsiteY0" fmla="*/ 591783 h 1659366"/>
              <a:gd name="connsiteX1" fmla="*/ 699798 w 4393475"/>
              <a:gd name="connsiteY1" fmla="*/ 76153 h 1659366"/>
              <a:gd name="connsiteX2" fmla="*/ 3718717 w 4393475"/>
              <a:gd name="connsiteY2" fmla="*/ 118194 h 1659366"/>
              <a:gd name="connsiteX3" fmla="*/ 4360474 w 4393475"/>
              <a:gd name="connsiteY3" fmla="*/ 665356 h 1659366"/>
              <a:gd name="connsiteX4" fmla="*/ 4265881 w 4393475"/>
              <a:gd name="connsiteY4" fmla="*/ 1323241 h 1659366"/>
              <a:gd name="connsiteX5" fmla="*/ 3624124 w 4393475"/>
              <a:gd name="connsiteY5" fmla="*/ 1597135 h 1659366"/>
              <a:gd name="connsiteX6" fmla="*/ 836434 w 4393475"/>
              <a:gd name="connsiteY6" fmla="*/ 1582851 h 1659366"/>
              <a:gd name="connsiteX7" fmla="*/ 110596 w 4393475"/>
              <a:gd name="connsiteY7" fmla="*/ 1182833 h 1659366"/>
              <a:gd name="connsiteX8" fmla="*/ 37023 w 4393475"/>
              <a:gd name="connsiteY8" fmla="*/ 591783 h 1659366"/>
              <a:gd name="connsiteX0" fmla="*/ 37023 w 4393475"/>
              <a:gd name="connsiteY0" fmla="*/ 591783 h 1659366"/>
              <a:gd name="connsiteX1" fmla="*/ 699798 w 4393475"/>
              <a:gd name="connsiteY1" fmla="*/ 76153 h 1659366"/>
              <a:gd name="connsiteX2" fmla="*/ 3718717 w 4393475"/>
              <a:gd name="connsiteY2" fmla="*/ 118194 h 1659366"/>
              <a:gd name="connsiteX3" fmla="*/ 4360474 w 4393475"/>
              <a:gd name="connsiteY3" fmla="*/ 665356 h 1659366"/>
              <a:gd name="connsiteX4" fmla="*/ 4265881 w 4393475"/>
              <a:gd name="connsiteY4" fmla="*/ 1323241 h 1659366"/>
              <a:gd name="connsiteX5" fmla="*/ 3624124 w 4393475"/>
              <a:gd name="connsiteY5" fmla="*/ 1597135 h 1659366"/>
              <a:gd name="connsiteX6" fmla="*/ 836434 w 4393475"/>
              <a:gd name="connsiteY6" fmla="*/ 1582851 h 1659366"/>
              <a:gd name="connsiteX7" fmla="*/ 110596 w 4393475"/>
              <a:gd name="connsiteY7" fmla="*/ 1182833 h 1659366"/>
              <a:gd name="connsiteX8" fmla="*/ 37023 w 4393475"/>
              <a:gd name="connsiteY8" fmla="*/ 591783 h 1659366"/>
              <a:gd name="connsiteX0" fmla="*/ 37023 w 4393475"/>
              <a:gd name="connsiteY0" fmla="*/ 615734 h 1683317"/>
              <a:gd name="connsiteX1" fmla="*/ 699798 w 4393475"/>
              <a:gd name="connsiteY1" fmla="*/ 100104 h 1683317"/>
              <a:gd name="connsiteX2" fmla="*/ 3718717 w 4393475"/>
              <a:gd name="connsiteY2" fmla="*/ 142145 h 1683317"/>
              <a:gd name="connsiteX3" fmla="*/ 4360474 w 4393475"/>
              <a:gd name="connsiteY3" fmla="*/ 689307 h 1683317"/>
              <a:gd name="connsiteX4" fmla="*/ 4265881 w 4393475"/>
              <a:gd name="connsiteY4" fmla="*/ 1347192 h 1683317"/>
              <a:gd name="connsiteX5" fmla="*/ 3624124 w 4393475"/>
              <a:gd name="connsiteY5" fmla="*/ 1621086 h 1683317"/>
              <a:gd name="connsiteX6" fmla="*/ 836434 w 4393475"/>
              <a:gd name="connsiteY6" fmla="*/ 1606802 h 1683317"/>
              <a:gd name="connsiteX7" fmla="*/ 110596 w 4393475"/>
              <a:gd name="connsiteY7" fmla="*/ 1206784 h 1683317"/>
              <a:gd name="connsiteX8" fmla="*/ 37023 w 4393475"/>
              <a:gd name="connsiteY8" fmla="*/ 615734 h 1683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93475" h="1683317">
                <a:moveTo>
                  <a:pt x="37023" y="615734"/>
                </a:moveTo>
                <a:cubicBezTo>
                  <a:pt x="173658" y="230732"/>
                  <a:pt x="577554" y="100104"/>
                  <a:pt x="699798" y="100104"/>
                </a:cubicBezTo>
                <a:cubicBezTo>
                  <a:pt x="1334738" y="-26020"/>
                  <a:pt x="2831528" y="-54589"/>
                  <a:pt x="3718717" y="142145"/>
                </a:cubicBezTo>
                <a:cubicBezTo>
                  <a:pt x="3851471" y="173676"/>
                  <a:pt x="4297412" y="312299"/>
                  <a:pt x="4360474" y="689307"/>
                </a:cubicBezTo>
                <a:cubicBezTo>
                  <a:pt x="4399012" y="957921"/>
                  <a:pt x="4437550" y="1104632"/>
                  <a:pt x="4265881" y="1347192"/>
                </a:cubicBezTo>
                <a:cubicBezTo>
                  <a:pt x="4097715" y="1543009"/>
                  <a:pt x="3893513" y="1580303"/>
                  <a:pt x="3624124" y="1621086"/>
                </a:cubicBezTo>
                <a:cubicBezTo>
                  <a:pt x="2582783" y="1701665"/>
                  <a:pt x="1467871" y="1711188"/>
                  <a:pt x="836434" y="1606802"/>
                </a:cubicBezTo>
                <a:cubicBezTo>
                  <a:pt x="556534" y="1564760"/>
                  <a:pt x="289272" y="1465662"/>
                  <a:pt x="110596" y="1206784"/>
                </a:cubicBezTo>
                <a:cubicBezTo>
                  <a:pt x="5494" y="1002761"/>
                  <a:pt x="-36550" y="903840"/>
                  <a:pt x="37023" y="61573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fr-FR" altLang="fr-FR" sz="1400" dirty="0">
                <a:solidFill>
                  <a:srgbClr val="00B0F0"/>
                </a:solidFill>
                <a:cs typeface="Arial" panose="020B0604020202020204" pitchFamily="34" charset="0"/>
              </a:rPr>
              <a:t>Les composés organiques volatils (COV) </a:t>
            </a:r>
            <a:r>
              <a:rPr lang="fr-FR" altLang="fr-FR" sz="1300" dirty="0">
                <a:solidFill>
                  <a:srgbClr val="4472C4">
                    <a:lumMod val="50000"/>
                  </a:srgbClr>
                </a:solidFill>
                <a:cs typeface="Arial" panose="020B0604020202020204" pitchFamily="34" charset="0"/>
              </a:rPr>
              <a:t>certains entrainent des irritations et d’autres des cancers</a:t>
            </a:r>
            <a:endParaRPr lang="fr-FR" altLang="fr-FR" sz="1300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AC01A3F-A7D1-4D38-A476-5D96C7D673B5}"/>
              </a:ext>
            </a:extLst>
          </p:cNvPr>
          <p:cNvGrpSpPr>
            <a:grpSpLocks/>
          </p:cNvGrpSpPr>
          <p:nvPr/>
        </p:nvGrpSpPr>
        <p:grpSpPr bwMode="auto">
          <a:xfrm>
            <a:off x="6584950" y="1533525"/>
            <a:ext cx="4643438" cy="827088"/>
            <a:chOff x="6584950" y="1533525"/>
            <a:chExt cx="4643438" cy="827088"/>
          </a:xfrm>
        </p:grpSpPr>
        <p:sp>
          <p:nvSpPr>
            <p:cNvPr id="99" name="ZoneTexte 13">
              <a:extLst>
                <a:ext uri="{FF2B5EF4-FFF2-40B4-BE49-F238E27FC236}">
                  <a16:creationId xmlns:a16="http://schemas.microsoft.com/office/drawing/2014/main" id="{0C9973E6-8E14-4E49-BCB3-CC557ED4F3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45538" y="1533525"/>
              <a:ext cx="2482850" cy="827088"/>
            </a:xfrm>
            <a:custGeom>
              <a:avLst/>
              <a:gdLst>
                <a:gd name="connsiteX0" fmla="*/ 0 w 4449575"/>
                <a:gd name="connsiteY0" fmla="*/ 221342 h 1328023"/>
                <a:gd name="connsiteX1" fmla="*/ 221342 w 4449575"/>
                <a:gd name="connsiteY1" fmla="*/ 0 h 1328023"/>
                <a:gd name="connsiteX2" fmla="*/ 4228233 w 4449575"/>
                <a:gd name="connsiteY2" fmla="*/ 0 h 1328023"/>
                <a:gd name="connsiteX3" fmla="*/ 4449575 w 4449575"/>
                <a:gd name="connsiteY3" fmla="*/ 221342 h 1328023"/>
                <a:gd name="connsiteX4" fmla="*/ 4449575 w 4449575"/>
                <a:gd name="connsiteY4" fmla="*/ 1106681 h 1328023"/>
                <a:gd name="connsiteX5" fmla="*/ 4228233 w 4449575"/>
                <a:gd name="connsiteY5" fmla="*/ 1328023 h 1328023"/>
                <a:gd name="connsiteX6" fmla="*/ 221342 w 4449575"/>
                <a:gd name="connsiteY6" fmla="*/ 1328023 h 1328023"/>
                <a:gd name="connsiteX7" fmla="*/ 0 w 4449575"/>
                <a:gd name="connsiteY7" fmla="*/ 1106681 h 1328023"/>
                <a:gd name="connsiteX8" fmla="*/ 0 w 4449575"/>
                <a:gd name="connsiteY8" fmla="*/ 221342 h 1328023"/>
                <a:gd name="connsiteX0" fmla="*/ 0 w 4449575"/>
                <a:gd name="connsiteY0" fmla="*/ 294914 h 1401595"/>
                <a:gd name="connsiteX1" fmla="*/ 746859 w 4449575"/>
                <a:gd name="connsiteY1" fmla="*/ 0 h 1401595"/>
                <a:gd name="connsiteX2" fmla="*/ 4228233 w 4449575"/>
                <a:gd name="connsiteY2" fmla="*/ 73572 h 1401595"/>
                <a:gd name="connsiteX3" fmla="*/ 4449575 w 4449575"/>
                <a:gd name="connsiteY3" fmla="*/ 294914 h 1401595"/>
                <a:gd name="connsiteX4" fmla="*/ 4449575 w 4449575"/>
                <a:gd name="connsiteY4" fmla="*/ 1180253 h 1401595"/>
                <a:gd name="connsiteX5" fmla="*/ 4228233 w 4449575"/>
                <a:gd name="connsiteY5" fmla="*/ 1401595 h 1401595"/>
                <a:gd name="connsiteX6" fmla="*/ 221342 w 4449575"/>
                <a:gd name="connsiteY6" fmla="*/ 1401595 h 1401595"/>
                <a:gd name="connsiteX7" fmla="*/ 0 w 4449575"/>
                <a:gd name="connsiteY7" fmla="*/ 1180253 h 1401595"/>
                <a:gd name="connsiteX8" fmla="*/ 0 w 4449575"/>
                <a:gd name="connsiteY8" fmla="*/ 294914 h 1401595"/>
                <a:gd name="connsiteX0" fmla="*/ 31531 w 4449575"/>
                <a:gd name="connsiteY0" fmla="*/ 452569 h 1401595"/>
                <a:gd name="connsiteX1" fmla="*/ 746859 w 4449575"/>
                <a:gd name="connsiteY1" fmla="*/ 0 h 1401595"/>
                <a:gd name="connsiteX2" fmla="*/ 4228233 w 4449575"/>
                <a:gd name="connsiteY2" fmla="*/ 73572 h 1401595"/>
                <a:gd name="connsiteX3" fmla="*/ 4449575 w 4449575"/>
                <a:gd name="connsiteY3" fmla="*/ 294914 h 1401595"/>
                <a:gd name="connsiteX4" fmla="*/ 4449575 w 4449575"/>
                <a:gd name="connsiteY4" fmla="*/ 1180253 h 1401595"/>
                <a:gd name="connsiteX5" fmla="*/ 4228233 w 4449575"/>
                <a:gd name="connsiteY5" fmla="*/ 1401595 h 1401595"/>
                <a:gd name="connsiteX6" fmla="*/ 221342 w 4449575"/>
                <a:gd name="connsiteY6" fmla="*/ 1401595 h 1401595"/>
                <a:gd name="connsiteX7" fmla="*/ 0 w 4449575"/>
                <a:gd name="connsiteY7" fmla="*/ 1180253 h 1401595"/>
                <a:gd name="connsiteX8" fmla="*/ 31531 w 4449575"/>
                <a:gd name="connsiteY8" fmla="*/ 452569 h 1401595"/>
                <a:gd name="connsiteX0" fmla="*/ 31531 w 4449575"/>
                <a:gd name="connsiteY0" fmla="*/ 452569 h 1401595"/>
                <a:gd name="connsiteX1" fmla="*/ 746859 w 4449575"/>
                <a:gd name="connsiteY1" fmla="*/ 0 h 1401595"/>
                <a:gd name="connsiteX2" fmla="*/ 4228233 w 4449575"/>
                <a:gd name="connsiteY2" fmla="*/ 73572 h 1401595"/>
                <a:gd name="connsiteX3" fmla="*/ 4449575 w 4449575"/>
                <a:gd name="connsiteY3" fmla="*/ 294914 h 1401595"/>
                <a:gd name="connsiteX4" fmla="*/ 4449575 w 4449575"/>
                <a:gd name="connsiteY4" fmla="*/ 1180253 h 1401595"/>
                <a:gd name="connsiteX5" fmla="*/ 4228233 w 4449575"/>
                <a:gd name="connsiteY5" fmla="*/ 1401595 h 1401595"/>
                <a:gd name="connsiteX6" fmla="*/ 221342 w 4449575"/>
                <a:gd name="connsiteY6" fmla="*/ 1401595 h 1401595"/>
                <a:gd name="connsiteX7" fmla="*/ 0 w 4449575"/>
                <a:gd name="connsiteY7" fmla="*/ 1180253 h 1401595"/>
                <a:gd name="connsiteX8" fmla="*/ 31531 w 4449575"/>
                <a:gd name="connsiteY8" fmla="*/ 452569 h 1401595"/>
                <a:gd name="connsiteX0" fmla="*/ 0 w 4418044"/>
                <a:gd name="connsiteY0" fmla="*/ 452569 h 1401595"/>
                <a:gd name="connsiteX1" fmla="*/ 715328 w 4418044"/>
                <a:gd name="connsiteY1" fmla="*/ 0 h 1401595"/>
                <a:gd name="connsiteX2" fmla="*/ 4196702 w 4418044"/>
                <a:gd name="connsiteY2" fmla="*/ 73572 h 1401595"/>
                <a:gd name="connsiteX3" fmla="*/ 4418044 w 4418044"/>
                <a:gd name="connsiteY3" fmla="*/ 294914 h 1401595"/>
                <a:gd name="connsiteX4" fmla="*/ 4418044 w 4418044"/>
                <a:gd name="connsiteY4" fmla="*/ 1180253 h 1401595"/>
                <a:gd name="connsiteX5" fmla="*/ 4196702 w 4418044"/>
                <a:gd name="connsiteY5" fmla="*/ 1401595 h 1401595"/>
                <a:gd name="connsiteX6" fmla="*/ 189811 w 4418044"/>
                <a:gd name="connsiteY6" fmla="*/ 1401595 h 1401595"/>
                <a:gd name="connsiteX7" fmla="*/ 63062 w 4418044"/>
                <a:gd name="connsiteY7" fmla="*/ 1180253 h 1401595"/>
                <a:gd name="connsiteX8" fmla="*/ 0 w 4418044"/>
                <a:gd name="connsiteY8" fmla="*/ 452569 h 1401595"/>
                <a:gd name="connsiteX0" fmla="*/ 0 w 4418044"/>
                <a:gd name="connsiteY0" fmla="*/ 452569 h 1433126"/>
                <a:gd name="connsiteX1" fmla="*/ 715328 w 4418044"/>
                <a:gd name="connsiteY1" fmla="*/ 0 h 1433126"/>
                <a:gd name="connsiteX2" fmla="*/ 4196702 w 4418044"/>
                <a:gd name="connsiteY2" fmla="*/ 73572 h 1433126"/>
                <a:gd name="connsiteX3" fmla="*/ 4418044 w 4418044"/>
                <a:gd name="connsiteY3" fmla="*/ 294914 h 1433126"/>
                <a:gd name="connsiteX4" fmla="*/ 4418044 w 4418044"/>
                <a:gd name="connsiteY4" fmla="*/ 1180253 h 1433126"/>
                <a:gd name="connsiteX5" fmla="*/ 4196702 w 4418044"/>
                <a:gd name="connsiteY5" fmla="*/ 1401595 h 1433126"/>
                <a:gd name="connsiteX6" fmla="*/ 589204 w 4418044"/>
                <a:gd name="connsiteY6" fmla="*/ 1433126 h 1433126"/>
                <a:gd name="connsiteX7" fmla="*/ 63062 w 4418044"/>
                <a:gd name="connsiteY7" fmla="*/ 1180253 h 1433126"/>
                <a:gd name="connsiteX8" fmla="*/ 0 w 4418044"/>
                <a:gd name="connsiteY8" fmla="*/ 452569 h 1433126"/>
                <a:gd name="connsiteX0" fmla="*/ 0 w 4418044"/>
                <a:gd name="connsiteY0" fmla="*/ 452569 h 1433126"/>
                <a:gd name="connsiteX1" fmla="*/ 715328 w 4418044"/>
                <a:gd name="connsiteY1" fmla="*/ 0 h 1433126"/>
                <a:gd name="connsiteX2" fmla="*/ 4196702 w 4418044"/>
                <a:gd name="connsiteY2" fmla="*/ 73572 h 1433126"/>
                <a:gd name="connsiteX3" fmla="*/ 4418044 w 4418044"/>
                <a:gd name="connsiteY3" fmla="*/ 294914 h 1433126"/>
                <a:gd name="connsiteX4" fmla="*/ 4418044 w 4418044"/>
                <a:gd name="connsiteY4" fmla="*/ 1180253 h 1433126"/>
                <a:gd name="connsiteX5" fmla="*/ 4196702 w 4418044"/>
                <a:gd name="connsiteY5" fmla="*/ 1401595 h 1433126"/>
                <a:gd name="connsiteX6" fmla="*/ 589204 w 4418044"/>
                <a:gd name="connsiteY6" fmla="*/ 1433126 h 1433126"/>
                <a:gd name="connsiteX7" fmla="*/ 136635 w 4418044"/>
                <a:gd name="connsiteY7" fmla="*/ 1085659 h 1433126"/>
                <a:gd name="connsiteX8" fmla="*/ 0 w 4418044"/>
                <a:gd name="connsiteY8" fmla="*/ 452569 h 1433126"/>
                <a:gd name="connsiteX0" fmla="*/ 0 w 4418044"/>
                <a:gd name="connsiteY0" fmla="*/ 452569 h 1433126"/>
                <a:gd name="connsiteX1" fmla="*/ 715328 w 4418044"/>
                <a:gd name="connsiteY1" fmla="*/ 0 h 1433126"/>
                <a:gd name="connsiteX2" fmla="*/ 4196702 w 4418044"/>
                <a:gd name="connsiteY2" fmla="*/ 73572 h 1433126"/>
                <a:gd name="connsiteX3" fmla="*/ 4418044 w 4418044"/>
                <a:gd name="connsiteY3" fmla="*/ 294914 h 1433126"/>
                <a:gd name="connsiteX4" fmla="*/ 4418044 w 4418044"/>
                <a:gd name="connsiteY4" fmla="*/ 1180253 h 1433126"/>
                <a:gd name="connsiteX5" fmla="*/ 4196702 w 4418044"/>
                <a:gd name="connsiteY5" fmla="*/ 1401595 h 1433126"/>
                <a:gd name="connsiteX6" fmla="*/ 589204 w 4418044"/>
                <a:gd name="connsiteY6" fmla="*/ 1433126 h 1433126"/>
                <a:gd name="connsiteX7" fmla="*/ 136635 w 4418044"/>
                <a:gd name="connsiteY7" fmla="*/ 1085659 h 1433126"/>
                <a:gd name="connsiteX8" fmla="*/ 0 w 4418044"/>
                <a:gd name="connsiteY8" fmla="*/ 452569 h 1433126"/>
                <a:gd name="connsiteX0" fmla="*/ 0 w 4312940"/>
                <a:gd name="connsiteY0" fmla="*/ 442058 h 1433126"/>
                <a:gd name="connsiteX1" fmla="*/ 610224 w 4312940"/>
                <a:gd name="connsiteY1" fmla="*/ 0 h 1433126"/>
                <a:gd name="connsiteX2" fmla="*/ 4091598 w 4312940"/>
                <a:gd name="connsiteY2" fmla="*/ 73572 h 1433126"/>
                <a:gd name="connsiteX3" fmla="*/ 4312940 w 4312940"/>
                <a:gd name="connsiteY3" fmla="*/ 294914 h 1433126"/>
                <a:gd name="connsiteX4" fmla="*/ 4312940 w 4312940"/>
                <a:gd name="connsiteY4" fmla="*/ 1180253 h 1433126"/>
                <a:gd name="connsiteX5" fmla="*/ 4091598 w 4312940"/>
                <a:gd name="connsiteY5" fmla="*/ 1401595 h 1433126"/>
                <a:gd name="connsiteX6" fmla="*/ 484100 w 4312940"/>
                <a:gd name="connsiteY6" fmla="*/ 1433126 h 1433126"/>
                <a:gd name="connsiteX7" fmla="*/ 31531 w 4312940"/>
                <a:gd name="connsiteY7" fmla="*/ 1085659 h 1433126"/>
                <a:gd name="connsiteX8" fmla="*/ 0 w 4312940"/>
                <a:gd name="connsiteY8" fmla="*/ 442058 h 1433126"/>
                <a:gd name="connsiteX0" fmla="*/ 0 w 4312940"/>
                <a:gd name="connsiteY0" fmla="*/ 442058 h 1433126"/>
                <a:gd name="connsiteX1" fmla="*/ 610224 w 4312940"/>
                <a:gd name="connsiteY1" fmla="*/ 0 h 1433126"/>
                <a:gd name="connsiteX2" fmla="*/ 4091598 w 4312940"/>
                <a:gd name="connsiteY2" fmla="*/ 73572 h 1433126"/>
                <a:gd name="connsiteX3" fmla="*/ 4312940 w 4312940"/>
                <a:gd name="connsiteY3" fmla="*/ 294914 h 1433126"/>
                <a:gd name="connsiteX4" fmla="*/ 4312940 w 4312940"/>
                <a:gd name="connsiteY4" fmla="*/ 1180253 h 1433126"/>
                <a:gd name="connsiteX5" fmla="*/ 4091598 w 4312940"/>
                <a:gd name="connsiteY5" fmla="*/ 1401595 h 1433126"/>
                <a:gd name="connsiteX6" fmla="*/ 484100 w 4312940"/>
                <a:gd name="connsiteY6" fmla="*/ 1433126 h 1433126"/>
                <a:gd name="connsiteX7" fmla="*/ 31531 w 4312940"/>
                <a:gd name="connsiteY7" fmla="*/ 1085659 h 1433126"/>
                <a:gd name="connsiteX8" fmla="*/ 0 w 4312940"/>
                <a:gd name="connsiteY8" fmla="*/ 442058 h 1433126"/>
                <a:gd name="connsiteX0" fmla="*/ 27791 w 4340731"/>
                <a:gd name="connsiteY0" fmla="*/ 442058 h 1433126"/>
                <a:gd name="connsiteX1" fmla="*/ 638015 w 4340731"/>
                <a:gd name="connsiteY1" fmla="*/ 0 h 1433126"/>
                <a:gd name="connsiteX2" fmla="*/ 4119389 w 4340731"/>
                <a:gd name="connsiteY2" fmla="*/ 73572 h 1433126"/>
                <a:gd name="connsiteX3" fmla="*/ 4340731 w 4340731"/>
                <a:gd name="connsiteY3" fmla="*/ 294914 h 1433126"/>
                <a:gd name="connsiteX4" fmla="*/ 4340731 w 4340731"/>
                <a:gd name="connsiteY4" fmla="*/ 1180253 h 1433126"/>
                <a:gd name="connsiteX5" fmla="*/ 4119389 w 4340731"/>
                <a:gd name="connsiteY5" fmla="*/ 1401595 h 1433126"/>
                <a:gd name="connsiteX6" fmla="*/ 511891 w 4340731"/>
                <a:gd name="connsiteY6" fmla="*/ 1433126 h 1433126"/>
                <a:gd name="connsiteX7" fmla="*/ 59322 w 4340731"/>
                <a:gd name="connsiteY7" fmla="*/ 1085659 h 1433126"/>
                <a:gd name="connsiteX8" fmla="*/ 27791 w 4340731"/>
                <a:gd name="connsiteY8" fmla="*/ 442058 h 1433126"/>
                <a:gd name="connsiteX0" fmla="*/ 27791 w 4340731"/>
                <a:gd name="connsiteY0" fmla="*/ 442058 h 1433126"/>
                <a:gd name="connsiteX1" fmla="*/ 638015 w 4340731"/>
                <a:gd name="connsiteY1" fmla="*/ 0 h 1433126"/>
                <a:gd name="connsiteX2" fmla="*/ 4119389 w 4340731"/>
                <a:gd name="connsiteY2" fmla="*/ 73572 h 1433126"/>
                <a:gd name="connsiteX3" fmla="*/ 4340731 w 4340731"/>
                <a:gd name="connsiteY3" fmla="*/ 294914 h 1433126"/>
                <a:gd name="connsiteX4" fmla="*/ 4340731 w 4340731"/>
                <a:gd name="connsiteY4" fmla="*/ 1180253 h 1433126"/>
                <a:gd name="connsiteX5" fmla="*/ 4119389 w 4340731"/>
                <a:gd name="connsiteY5" fmla="*/ 1401595 h 1433126"/>
                <a:gd name="connsiteX6" fmla="*/ 511891 w 4340731"/>
                <a:gd name="connsiteY6" fmla="*/ 1433126 h 1433126"/>
                <a:gd name="connsiteX7" fmla="*/ 59322 w 4340731"/>
                <a:gd name="connsiteY7" fmla="*/ 1117191 h 1433126"/>
                <a:gd name="connsiteX8" fmla="*/ 27791 w 4340731"/>
                <a:gd name="connsiteY8" fmla="*/ 442058 h 1433126"/>
                <a:gd name="connsiteX0" fmla="*/ 41875 w 4354815"/>
                <a:gd name="connsiteY0" fmla="*/ 442058 h 1433126"/>
                <a:gd name="connsiteX1" fmla="*/ 652099 w 4354815"/>
                <a:gd name="connsiteY1" fmla="*/ 0 h 1433126"/>
                <a:gd name="connsiteX2" fmla="*/ 4133473 w 4354815"/>
                <a:gd name="connsiteY2" fmla="*/ 73572 h 1433126"/>
                <a:gd name="connsiteX3" fmla="*/ 4354815 w 4354815"/>
                <a:gd name="connsiteY3" fmla="*/ 294914 h 1433126"/>
                <a:gd name="connsiteX4" fmla="*/ 4354815 w 4354815"/>
                <a:gd name="connsiteY4" fmla="*/ 1180253 h 1433126"/>
                <a:gd name="connsiteX5" fmla="*/ 4133473 w 4354815"/>
                <a:gd name="connsiteY5" fmla="*/ 1401595 h 1433126"/>
                <a:gd name="connsiteX6" fmla="*/ 525975 w 4354815"/>
                <a:gd name="connsiteY6" fmla="*/ 1433126 h 1433126"/>
                <a:gd name="connsiteX7" fmla="*/ 73406 w 4354815"/>
                <a:gd name="connsiteY7" fmla="*/ 1117191 h 1433126"/>
                <a:gd name="connsiteX8" fmla="*/ 41875 w 4354815"/>
                <a:gd name="connsiteY8" fmla="*/ 442058 h 1433126"/>
                <a:gd name="connsiteX0" fmla="*/ 41875 w 4354815"/>
                <a:gd name="connsiteY0" fmla="*/ 463079 h 1454147"/>
                <a:gd name="connsiteX1" fmla="*/ 652099 w 4354815"/>
                <a:gd name="connsiteY1" fmla="*/ 21021 h 1454147"/>
                <a:gd name="connsiteX2" fmla="*/ 4028369 w 4354815"/>
                <a:gd name="connsiteY2" fmla="*/ 0 h 1454147"/>
                <a:gd name="connsiteX3" fmla="*/ 4354815 w 4354815"/>
                <a:gd name="connsiteY3" fmla="*/ 315935 h 1454147"/>
                <a:gd name="connsiteX4" fmla="*/ 4354815 w 4354815"/>
                <a:gd name="connsiteY4" fmla="*/ 1201274 h 1454147"/>
                <a:gd name="connsiteX5" fmla="*/ 4133473 w 4354815"/>
                <a:gd name="connsiteY5" fmla="*/ 1422616 h 1454147"/>
                <a:gd name="connsiteX6" fmla="*/ 525975 w 4354815"/>
                <a:gd name="connsiteY6" fmla="*/ 1454147 h 1454147"/>
                <a:gd name="connsiteX7" fmla="*/ 73406 w 4354815"/>
                <a:gd name="connsiteY7" fmla="*/ 1138212 h 1454147"/>
                <a:gd name="connsiteX8" fmla="*/ 41875 w 4354815"/>
                <a:gd name="connsiteY8" fmla="*/ 463079 h 1454147"/>
                <a:gd name="connsiteX0" fmla="*/ 41875 w 4354815"/>
                <a:gd name="connsiteY0" fmla="*/ 463079 h 1454147"/>
                <a:gd name="connsiteX1" fmla="*/ 652099 w 4354815"/>
                <a:gd name="connsiteY1" fmla="*/ 21021 h 1454147"/>
                <a:gd name="connsiteX2" fmla="*/ 4028369 w 4354815"/>
                <a:gd name="connsiteY2" fmla="*/ 0 h 1454147"/>
                <a:gd name="connsiteX3" fmla="*/ 4354815 w 4354815"/>
                <a:gd name="connsiteY3" fmla="*/ 315935 h 1454147"/>
                <a:gd name="connsiteX4" fmla="*/ 4354815 w 4354815"/>
                <a:gd name="connsiteY4" fmla="*/ 1201274 h 1454147"/>
                <a:gd name="connsiteX5" fmla="*/ 4133473 w 4354815"/>
                <a:gd name="connsiteY5" fmla="*/ 1422616 h 1454147"/>
                <a:gd name="connsiteX6" fmla="*/ 525975 w 4354815"/>
                <a:gd name="connsiteY6" fmla="*/ 1454147 h 1454147"/>
                <a:gd name="connsiteX7" fmla="*/ 73406 w 4354815"/>
                <a:gd name="connsiteY7" fmla="*/ 1138212 h 1454147"/>
                <a:gd name="connsiteX8" fmla="*/ 41875 w 4354815"/>
                <a:gd name="connsiteY8" fmla="*/ 463079 h 1454147"/>
                <a:gd name="connsiteX0" fmla="*/ 41875 w 4365326"/>
                <a:gd name="connsiteY0" fmla="*/ 463079 h 1454147"/>
                <a:gd name="connsiteX1" fmla="*/ 652099 w 4365326"/>
                <a:gd name="connsiteY1" fmla="*/ 21021 h 1454147"/>
                <a:gd name="connsiteX2" fmla="*/ 4028369 w 4365326"/>
                <a:gd name="connsiteY2" fmla="*/ 0 h 1454147"/>
                <a:gd name="connsiteX3" fmla="*/ 4365326 w 4365326"/>
                <a:gd name="connsiteY3" fmla="*/ 536652 h 1454147"/>
                <a:gd name="connsiteX4" fmla="*/ 4354815 w 4365326"/>
                <a:gd name="connsiteY4" fmla="*/ 1201274 h 1454147"/>
                <a:gd name="connsiteX5" fmla="*/ 4133473 w 4365326"/>
                <a:gd name="connsiteY5" fmla="*/ 1422616 h 1454147"/>
                <a:gd name="connsiteX6" fmla="*/ 525975 w 4365326"/>
                <a:gd name="connsiteY6" fmla="*/ 1454147 h 1454147"/>
                <a:gd name="connsiteX7" fmla="*/ 73406 w 4365326"/>
                <a:gd name="connsiteY7" fmla="*/ 1138212 h 1454147"/>
                <a:gd name="connsiteX8" fmla="*/ 41875 w 4365326"/>
                <a:gd name="connsiteY8" fmla="*/ 463079 h 1454147"/>
                <a:gd name="connsiteX0" fmla="*/ 41875 w 4366699"/>
                <a:gd name="connsiteY0" fmla="*/ 463079 h 1454147"/>
                <a:gd name="connsiteX1" fmla="*/ 652099 w 4366699"/>
                <a:gd name="connsiteY1" fmla="*/ 21021 h 1454147"/>
                <a:gd name="connsiteX2" fmla="*/ 4028369 w 4366699"/>
                <a:gd name="connsiteY2" fmla="*/ 0 h 1454147"/>
                <a:gd name="connsiteX3" fmla="*/ 4365326 w 4366699"/>
                <a:gd name="connsiteY3" fmla="*/ 536652 h 1454147"/>
                <a:gd name="connsiteX4" fmla="*/ 4354815 w 4366699"/>
                <a:gd name="connsiteY4" fmla="*/ 1201274 h 1454147"/>
                <a:gd name="connsiteX5" fmla="*/ 4133473 w 4366699"/>
                <a:gd name="connsiteY5" fmla="*/ 1422616 h 1454147"/>
                <a:gd name="connsiteX6" fmla="*/ 525975 w 4366699"/>
                <a:gd name="connsiteY6" fmla="*/ 1454147 h 1454147"/>
                <a:gd name="connsiteX7" fmla="*/ 73406 w 4366699"/>
                <a:gd name="connsiteY7" fmla="*/ 1138212 h 1454147"/>
                <a:gd name="connsiteX8" fmla="*/ 41875 w 4366699"/>
                <a:gd name="connsiteY8" fmla="*/ 463079 h 1454147"/>
                <a:gd name="connsiteX0" fmla="*/ 41875 w 4365922"/>
                <a:gd name="connsiteY0" fmla="*/ 494610 h 1485678"/>
                <a:gd name="connsiteX1" fmla="*/ 652099 w 4365922"/>
                <a:gd name="connsiteY1" fmla="*/ 52552 h 1485678"/>
                <a:gd name="connsiteX2" fmla="*/ 3713059 w 4365922"/>
                <a:gd name="connsiteY2" fmla="*/ 0 h 1485678"/>
                <a:gd name="connsiteX3" fmla="*/ 4365326 w 4365922"/>
                <a:gd name="connsiteY3" fmla="*/ 568183 h 1485678"/>
                <a:gd name="connsiteX4" fmla="*/ 4354815 w 4365922"/>
                <a:gd name="connsiteY4" fmla="*/ 1232805 h 1485678"/>
                <a:gd name="connsiteX5" fmla="*/ 4133473 w 4365922"/>
                <a:gd name="connsiteY5" fmla="*/ 1454147 h 1485678"/>
                <a:gd name="connsiteX6" fmla="*/ 525975 w 4365922"/>
                <a:gd name="connsiteY6" fmla="*/ 1485678 h 1485678"/>
                <a:gd name="connsiteX7" fmla="*/ 73406 w 4365922"/>
                <a:gd name="connsiteY7" fmla="*/ 1169743 h 1485678"/>
                <a:gd name="connsiteX8" fmla="*/ 41875 w 4365922"/>
                <a:gd name="connsiteY8" fmla="*/ 494610 h 1485678"/>
                <a:gd name="connsiteX0" fmla="*/ 41875 w 4365934"/>
                <a:gd name="connsiteY0" fmla="*/ 473589 h 1464657"/>
                <a:gd name="connsiteX1" fmla="*/ 652099 w 4365934"/>
                <a:gd name="connsiteY1" fmla="*/ 31531 h 1464657"/>
                <a:gd name="connsiteX2" fmla="*/ 3723569 w 4365934"/>
                <a:gd name="connsiteY2" fmla="*/ 0 h 1464657"/>
                <a:gd name="connsiteX3" fmla="*/ 4365326 w 4365934"/>
                <a:gd name="connsiteY3" fmla="*/ 547162 h 1464657"/>
                <a:gd name="connsiteX4" fmla="*/ 4354815 w 4365934"/>
                <a:gd name="connsiteY4" fmla="*/ 1211784 h 1464657"/>
                <a:gd name="connsiteX5" fmla="*/ 4133473 w 4365934"/>
                <a:gd name="connsiteY5" fmla="*/ 1433126 h 1464657"/>
                <a:gd name="connsiteX6" fmla="*/ 525975 w 4365934"/>
                <a:gd name="connsiteY6" fmla="*/ 1464657 h 1464657"/>
                <a:gd name="connsiteX7" fmla="*/ 73406 w 4365934"/>
                <a:gd name="connsiteY7" fmla="*/ 1148722 h 1464657"/>
                <a:gd name="connsiteX8" fmla="*/ 41875 w 4365934"/>
                <a:gd name="connsiteY8" fmla="*/ 473589 h 1464657"/>
                <a:gd name="connsiteX0" fmla="*/ 41875 w 4365934"/>
                <a:gd name="connsiteY0" fmla="*/ 524390 h 1515458"/>
                <a:gd name="connsiteX1" fmla="*/ 652099 w 4365934"/>
                <a:gd name="connsiteY1" fmla="*/ 82332 h 1515458"/>
                <a:gd name="connsiteX2" fmla="*/ 3723569 w 4365934"/>
                <a:gd name="connsiteY2" fmla="*/ 50801 h 1515458"/>
                <a:gd name="connsiteX3" fmla="*/ 4365326 w 4365934"/>
                <a:gd name="connsiteY3" fmla="*/ 597963 h 1515458"/>
                <a:gd name="connsiteX4" fmla="*/ 4354815 w 4365934"/>
                <a:gd name="connsiteY4" fmla="*/ 1262585 h 1515458"/>
                <a:gd name="connsiteX5" fmla="*/ 4133473 w 4365934"/>
                <a:gd name="connsiteY5" fmla="*/ 1483927 h 1515458"/>
                <a:gd name="connsiteX6" fmla="*/ 525975 w 4365934"/>
                <a:gd name="connsiteY6" fmla="*/ 1515458 h 1515458"/>
                <a:gd name="connsiteX7" fmla="*/ 73406 w 4365934"/>
                <a:gd name="connsiteY7" fmla="*/ 1199523 h 1515458"/>
                <a:gd name="connsiteX8" fmla="*/ 41875 w 4365934"/>
                <a:gd name="connsiteY8" fmla="*/ 524390 h 1515458"/>
                <a:gd name="connsiteX0" fmla="*/ 41875 w 4365934"/>
                <a:gd name="connsiteY0" fmla="*/ 553879 h 1544947"/>
                <a:gd name="connsiteX1" fmla="*/ 652099 w 4365934"/>
                <a:gd name="connsiteY1" fmla="*/ 111821 h 1544947"/>
                <a:gd name="connsiteX2" fmla="*/ 3723569 w 4365934"/>
                <a:gd name="connsiteY2" fmla="*/ 80290 h 1544947"/>
                <a:gd name="connsiteX3" fmla="*/ 4365326 w 4365934"/>
                <a:gd name="connsiteY3" fmla="*/ 627452 h 1544947"/>
                <a:gd name="connsiteX4" fmla="*/ 4354815 w 4365934"/>
                <a:gd name="connsiteY4" fmla="*/ 1292074 h 1544947"/>
                <a:gd name="connsiteX5" fmla="*/ 4133473 w 4365934"/>
                <a:gd name="connsiteY5" fmla="*/ 1513416 h 1544947"/>
                <a:gd name="connsiteX6" fmla="*/ 525975 w 4365934"/>
                <a:gd name="connsiteY6" fmla="*/ 1544947 h 1544947"/>
                <a:gd name="connsiteX7" fmla="*/ 73406 w 4365934"/>
                <a:gd name="connsiteY7" fmla="*/ 1229012 h 1544947"/>
                <a:gd name="connsiteX8" fmla="*/ 41875 w 4365934"/>
                <a:gd name="connsiteY8" fmla="*/ 553879 h 1544947"/>
                <a:gd name="connsiteX0" fmla="*/ 41875 w 4365934"/>
                <a:gd name="connsiteY0" fmla="*/ 553879 h 1544947"/>
                <a:gd name="connsiteX1" fmla="*/ 652099 w 4365934"/>
                <a:gd name="connsiteY1" fmla="*/ 111821 h 1544947"/>
                <a:gd name="connsiteX2" fmla="*/ 3723569 w 4365934"/>
                <a:gd name="connsiteY2" fmla="*/ 80290 h 1544947"/>
                <a:gd name="connsiteX3" fmla="*/ 4365326 w 4365934"/>
                <a:gd name="connsiteY3" fmla="*/ 627452 h 1544947"/>
                <a:gd name="connsiteX4" fmla="*/ 4291753 w 4365934"/>
                <a:gd name="connsiteY4" fmla="*/ 1292074 h 1544947"/>
                <a:gd name="connsiteX5" fmla="*/ 4133473 w 4365934"/>
                <a:gd name="connsiteY5" fmla="*/ 1513416 h 1544947"/>
                <a:gd name="connsiteX6" fmla="*/ 525975 w 4365934"/>
                <a:gd name="connsiteY6" fmla="*/ 1544947 h 1544947"/>
                <a:gd name="connsiteX7" fmla="*/ 73406 w 4365934"/>
                <a:gd name="connsiteY7" fmla="*/ 1229012 h 1544947"/>
                <a:gd name="connsiteX8" fmla="*/ 41875 w 4365934"/>
                <a:gd name="connsiteY8" fmla="*/ 553879 h 1544947"/>
                <a:gd name="connsiteX0" fmla="*/ 41875 w 4385061"/>
                <a:gd name="connsiteY0" fmla="*/ 553879 h 1544947"/>
                <a:gd name="connsiteX1" fmla="*/ 652099 w 4385061"/>
                <a:gd name="connsiteY1" fmla="*/ 111821 h 1544947"/>
                <a:gd name="connsiteX2" fmla="*/ 3723569 w 4385061"/>
                <a:gd name="connsiteY2" fmla="*/ 80290 h 1544947"/>
                <a:gd name="connsiteX3" fmla="*/ 4365326 w 4385061"/>
                <a:gd name="connsiteY3" fmla="*/ 627452 h 1544947"/>
                <a:gd name="connsiteX4" fmla="*/ 4291753 w 4385061"/>
                <a:gd name="connsiteY4" fmla="*/ 1292074 h 1544947"/>
                <a:gd name="connsiteX5" fmla="*/ 4133473 w 4385061"/>
                <a:gd name="connsiteY5" fmla="*/ 1513416 h 1544947"/>
                <a:gd name="connsiteX6" fmla="*/ 525975 w 4385061"/>
                <a:gd name="connsiteY6" fmla="*/ 1544947 h 1544947"/>
                <a:gd name="connsiteX7" fmla="*/ 73406 w 4385061"/>
                <a:gd name="connsiteY7" fmla="*/ 1229012 h 1544947"/>
                <a:gd name="connsiteX8" fmla="*/ 41875 w 4385061"/>
                <a:gd name="connsiteY8" fmla="*/ 553879 h 1544947"/>
                <a:gd name="connsiteX0" fmla="*/ 41875 w 4411568"/>
                <a:gd name="connsiteY0" fmla="*/ 553879 h 1544947"/>
                <a:gd name="connsiteX1" fmla="*/ 652099 w 4411568"/>
                <a:gd name="connsiteY1" fmla="*/ 111821 h 1544947"/>
                <a:gd name="connsiteX2" fmla="*/ 3723569 w 4411568"/>
                <a:gd name="connsiteY2" fmla="*/ 80290 h 1544947"/>
                <a:gd name="connsiteX3" fmla="*/ 4365326 w 4411568"/>
                <a:gd name="connsiteY3" fmla="*/ 627452 h 1544947"/>
                <a:gd name="connsiteX4" fmla="*/ 4291753 w 4411568"/>
                <a:gd name="connsiteY4" fmla="*/ 1292074 h 1544947"/>
                <a:gd name="connsiteX5" fmla="*/ 4133473 w 4411568"/>
                <a:gd name="connsiteY5" fmla="*/ 1513416 h 1544947"/>
                <a:gd name="connsiteX6" fmla="*/ 525975 w 4411568"/>
                <a:gd name="connsiteY6" fmla="*/ 1544947 h 1544947"/>
                <a:gd name="connsiteX7" fmla="*/ 73406 w 4411568"/>
                <a:gd name="connsiteY7" fmla="*/ 1229012 h 1544947"/>
                <a:gd name="connsiteX8" fmla="*/ 41875 w 4411568"/>
                <a:gd name="connsiteY8" fmla="*/ 553879 h 1544947"/>
                <a:gd name="connsiteX0" fmla="*/ 41875 w 4411568"/>
                <a:gd name="connsiteY0" fmla="*/ 553879 h 1544947"/>
                <a:gd name="connsiteX1" fmla="*/ 652099 w 4411568"/>
                <a:gd name="connsiteY1" fmla="*/ 111821 h 1544947"/>
                <a:gd name="connsiteX2" fmla="*/ 3723569 w 4411568"/>
                <a:gd name="connsiteY2" fmla="*/ 80290 h 1544947"/>
                <a:gd name="connsiteX3" fmla="*/ 4365326 w 4411568"/>
                <a:gd name="connsiteY3" fmla="*/ 627452 h 1544947"/>
                <a:gd name="connsiteX4" fmla="*/ 4291753 w 4411568"/>
                <a:gd name="connsiteY4" fmla="*/ 1292074 h 1544947"/>
                <a:gd name="connsiteX5" fmla="*/ 4133473 w 4411568"/>
                <a:gd name="connsiteY5" fmla="*/ 1513416 h 1544947"/>
                <a:gd name="connsiteX6" fmla="*/ 525975 w 4411568"/>
                <a:gd name="connsiteY6" fmla="*/ 1544947 h 1544947"/>
                <a:gd name="connsiteX7" fmla="*/ 73406 w 4411568"/>
                <a:gd name="connsiteY7" fmla="*/ 1229012 h 1544947"/>
                <a:gd name="connsiteX8" fmla="*/ 41875 w 4411568"/>
                <a:gd name="connsiteY8" fmla="*/ 553879 h 1544947"/>
                <a:gd name="connsiteX0" fmla="*/ 41875 w 4411568"/>
                <a:gd name="connsiteY0" fmla="*/ 553879 h 1544947"/>
                <a:gd name="connsiteX1" fmla="*/ 652099 w 4411568"/>
                <a:gd name="connsiteY1" fmla="*/ 111821 h 1544947"/>
                <a:gd name="connsiteX2" fmla="*/ 3723569 w 4411568"/>
                <a:gd name="connsiteY2" fmla="*/ 80290 h 1544947"/>
                <a:gd name="connsiteX3" fmla="*/ 4365326 w 4411568"/>
                <a:gd name="connsiteY3" fmla="*/ 627452 h 1544947"/>
                <a:gd name="connsiteX4" fmla="*/ 4291753 w 4411568"/>
                <a:gd name="connsiteY4" fmla="*/ 1292074 h 1544947"/>
                <a:gd name="connsiteX5" fmla="*/ 3649997 w 4411568"/>
                <a:gd name="connsiteY5" fmla="*/ 1523927 h 1544947"/>
                <a:gd name="connsiteX6" fmla="*/ 525975 w 4411568"/>
                <a:gd name="connsiteY6" fmla="*/ 1544947 h 1544947"/>
                <a:gd name="connsiteX7" fmla="*/ 73406 w 4411568"/>
                <a:gd name="connsiteY7" fmla="*/ 1229012 h 1544947"/>
                <a:gd name="connsiteX8" fmla="*/ 41875 w 4411568"/>
                <a:gd name="connsiteY8" fmla="*/ 553879 h 1544947"/>
                <a:gd name="connsiteX0" fmla="*/ 41875 w 4411568"/>
                <a:gd name="connsiteY0" fmla="*/ 553879 h 1544947"/>
                <a:gd name="connsiteX1" fmla="*/ 652099 w 4411568"/>
                <a:gd name="connsiteY1" fmla="*/ 111821 h 1544947"/>
                <a:gd name="connsiteX2" fmla="*/ 3723569 w 4411568"/>
                <a:gd name="connsiteY2" fmla="*/ 80290 h 1544947"/>
                <a:gd name="connsiteX3" fmla="*/ 4365326 w 4411568"/>
                <a:gd name="connsiteY3" fmla="*/ 627452 h 1544947"/>
                <a:gd name="connsiteX4" fmla="*/ 4291753 w 4411568"/>
                <a:gd name="connsiteY4" fmla="*/ 1292074 h 1544947"/>
                <a:gd name="connsiteX5" fmla="*/ 3649997 w 4411568"/>
                <a:gd name="connsiteY5" fmla="*/ 1523927 h 1544947"/>
                <a:gd name="connsiteX6" fmla="*/ 525975 w 4411568"/>
                <a:gd name="connsiteY6" fmla="*/ 1544947 h 1544947"/>
                <a:gd name="connsiteX7" fmla="*/ 73406 w 4411568"/>
                <a:gd name="connsiteY7" fmla="*/ 1229012 h 1544947"/>
                <a:gd name="connsiteX8" fmla="*/ 41875 w 4411568"/>
                <a:gd name="connsiteY8" fmla="*/ 553879 h 1544947"/>
                <a:gd name="connsiteX0" fmla="*/ 41875 w 4411568"/>
                <a:gd name="connsiteY0" fmla="*/ 553879 h 1594279"/>
                <a:gd name="connsiteX1" fmla="*/ 652099 w 4411568"/>
                <a:gd name="connsiteY1" fmla="*/ 111821 h 1594279"/>
                <a:gd name="connsiteX2" fmla="*/ 3723569 w 4411568"/>
                <a:gd name="connsiteY2" fmla="*/ 80290 h 1594279"/>
                <a:gd name="connsiteX3" fmla="*/ 4365326 w 4411568"/>
                <a:gd name="connsiteY3" fmla="*/ 627452 h 1594279"/>
                <a:gd name="connsiteX4" fmla="*/ 4291753 w 4411568"/>
                <a:gd name="connsiteY4" fmla="*/ 1292074 h 1594279"/>
                <a:gd name="connsiteX5" fmla="*/ 3649997 w 4411568"/>
                <a:gd name="connsiteY5" fmla="*/ 1523927 h 1594279"/>
                <a:gd name="connsiteX6" fmla="*/ 525975 w 4411568"/>
                <a:gd name="connsiteY6" fmla="*/ 1544947 h 1594279"/>
                <a:gd name="connsiteX7" fmla="*/ 73406 w 4411568"/>
                <a:gd name="connsiteY7" fmla="*/ 1229012 h 1594279"/>
                <a:gd name="connsiteX8" fmla="*/ 41875 w 4411568"/>
                <a:gd name="connsiteY8" fmla="*/ 553879 h 1594279"/>
                <a:gd name="connsiteX0" fmla="*/ 41875 w 4411568"/>
                <a:gd name="connsiteY0" fmla="*/ 553879 h 1594279"/>
                <a:gd name="connsiteX1" fmla="*/ 652099 w 4411568"/>
                <a:gd name="connsiteY1" fmla="*/ 111821 h 1594279"/>
                <a:gd name="connsiteX2" fmla="*/ 3723569 w 4411568"/>
                <a:gd name="connsiteY2" fmla="*/ 80290 h 1594279"/>
                <a:gd name="connsiteX3" fmla="*/ 4365326 w 4411568"/>
                <a:gd name="connsiteY3" fmla="*/ 627452 h 1594279"/>
                <a:gd name="connsiteX4" fmla="*/ 4291753 w 4411568"/>
                <a:gd name="connsiteY4" fmla="*/ 1292074 h 1594279"/>
                <a:gd name="connsiteX5" fmla="*/ 3649997 w 4411568"/>
                <a:gd name="connsiteY5" fmla="*/ 1523927 h 1594279"/>
                <a:gd name="connsiteX6" fmla="*/ 525975 w 4411568"/>
                <a:gd name="connsiteY6" fmla="*/ 1544947 h 1594279"/>
                <a:gd name="connsiteX7" fmla="*/ 73406 w 4411568"/>
                <a:gd name="connsiteY7" fmla="*/ 1229012 h 1594279"/>
                <a:gd name="connsiteX8" fmla="*/ 41875 w 4411568"/>
                <a:gd name="connsiteY8" fmla="*/ 553879 h 1594279"/>
                <a:gd name="connsiteX0" fmla="*/ 41875 w 4411568"/>
                <a:gd name="connsiteY0" fmla="*/ 553879 h 1594279"/>
                <a:gd name="connsiteX1" fmla="*/ 652099 w 4411568"/>
                <a:gd name="connsiteY1" fmla="*/ 111821 h 1594279"/>
                <a:gd name="connsiteX2" fmla="*/ 3723569 w 4411568"/>
                <a:gd name="connsiteY2" fmla="*/ 80290 h 1594279"/>
                <a:gd name="connsiteX3" fmla="*/ 4365326 w 4411568"/>
                <a:gd name="connsiteY3" fmla="*/ 627452 h 1594279"/>
                <a:gd name="connsiteX4" fmla="*/ 4291753 w 4411568"/>
                <a:gd name="connsiteY4" fmla="*/ 1292074 h 1594279"/>
                <a:gd name="connsiteX5" fmla="*/ 3649997 w 4411568"/>
                <a:gd name="connsiteY5" fmla="*/ 1523927 h 1594279"/>
                <a:gd name="connsiteX6" fmla="*/ 841286 w 4411568"/>
                <a:gd name="connsiteY6" fmla="*/ 1544947 h 1594279"/>
                <a:gd name="connsiteX7" fmla="*/ 73406 w 4411568"/>
                <a:gd name="connsiteY7" fmla="*/ 1229012 h 1594279"/>
                <a:gd name="connsiteX8" fmla="*/ 41875 w 4411568"/>
                <a:gd name="connsiteY8" fmla="*/ 553879 h 1594279"/>
                <a:gd name="connsiteX0" fmla="*/ 41875 w 4411568"/>
                <a:gd name="connsiteY0" fmla="*/ 553879 h 1594279"/>
                <a:gd name="connsiteX1" fmla="*/ 652099 w 4411568"/>
                <a:gd name="connsiteY1" fmla="*/ 111821 h 1594279"/>
                <a:gd name="connsiteX2" fmla="*/ 3723569 w 4411568"/>
                <a:gd name="connsiteY2" fmla="*/ 80290 h 1594279"/>
                <a:gd name="connsiteX3" fmla="*/ 4365326 w 4411568"/>
                <a:gd name="connsiteY3" fmla="*/ 627452 h 1594279"/>
                <a:gd name="connsiteX4" fmla="*/ 4291753 w 4411568"/>
                <a:gd name="connsiteY4" fmla="*/ 1292074 h 1594279"/>
                <a:gd name="connsiteX5" fmla="*/ 3649997 w 4411568"/>
                <a:gd name="connsiteY5" fmla="*/ 1523927 h 1594279"/>
                <a:gd name="connsiteX6" fmla="*/ 841286 w 4411568"/>
                <a:gd name="connsiteY6" fmla="*/ 1544947 h 1594279"/>
                <a:gd name="connsiteX7" fmla="*/ 73406 w 4411568"/>
                <a:gd name="connsiteY7" fmla="*/ 1229012 h 1594279"/>
                <a:gd name="connsiteX8" fmla="*/ 41875 w 4411568"/>
                <a:gd name="connsiteY8" fmla="*/ 553879 h 1594279"/>
                <a:gd name="connsiteX0" fmla="*/ 41875 w 4411568"/>
                <a:gd name="connsiteY0" fmla="*/ 553879 h 1561956"/>
                <a:gd name="connsiteX1" fmla="*/ 652099 w 4411568"/>
                <a:gd name="connsiteY1" fmla="*/ 111821 h 1561956"/>
                <a:gd name="connsiteX2" fmla="*/ 3723569 w 4411568"/>
                <a:gd name="connsiteY2" fmla="*/ 80290 h 1561956"/>
                <a:gd name="connsiteX3" fmla="*/ 4365326 w 4411568"/>
                <a:gd name="connsiteY3" fmla="*/ 627452 h 1561956"/>
                <a:gd name="connsiteX4" fmla="*/ 4291753 w 4411568"/>
                <a:gd name="connsiteY4" fmla="*/ 1292074 h 1561956"/>
                <a:gd name="connsiteX5" fmla="*/ 3649997 w 4411568"/>
                <a:gd name="connsiteY5" fmla="*/ 1523927 h 1561956"/>
                <a:gd name="connsiteX6" fmla="*/ 841286 w 4411568"/>
                <a:gd name="connsiteY6" fmla="*/ 1544947 h 1561956"/>
                <a:gd name="connsiteX7" fmla="*/ 73406 w 4411568"/>
                <a:gd name="connsiteY7" fmla="*/ 1229012 h 1561956"/>
                <a:gd name="connsiteX8" fmla="*/ 41875 w 4411568"/>
                <a:gd name="connsiteY8" fmla="*/ 553879 h 1561956"/>
                <a:gd name="connsiteX0" fmla="*/ 41875 w 4411568"/>
                <a:gd name="connsiteY0" fmla="*/ 553879 h 1581769"/>
                <a:gd name="connsiteX1" fmla="*/ 652099 w 4411568"/>
                <a:gd name="connsiteY1" fmla="*/ 111821 h 1581769"/>
                <a:gd name="connsiteX2" fmla="*/ 3723569 w 4411568"/>
                <a:gd name="connsiteY2" fmla="*/ 80290 h 1581769"/>
                <a:gd name="connsiteX3" fmla="*/ 4365326 w 4411568"/>
                <a:gd name="connsiteY3" fmla="*/ 627452 h 1581769"/>
                <a:gd name="connsiteX4" fmla="*/ 4291753 w 4411568"/>
                <a:gd name="connsiteY4" fmla="*/ 1292074 h 1581769"/>
                <a:gd name="connsiteX5" fmla="*/ 3649997 w 4411568"/>
                <a:gd name="connsiteY5" fmla="*/ 1523927 h 1581769"/>
                <a:gd name="connsiteX6" fmla="*/ 841286 w 4411568"/>
                <a:gd name="connsiteY6" fmla="*/ 1544947 h 1581769"/>
                <a:gd name="connsiteX7" fmla="*/ 73406 w 4411568"/>
                <a:gd name="connsiteY7" fmla="*/ 1229012 h 1581769"/>
                <a:gd name="connsiteX8" fmla="*/ 41875 w 4411568"/>
                <a:gd name="connsiteY8" fmla="*/ 553879 h 1581769"/>
                <a:gd name="connsiteX0" fmla="*/ 41875 w 4411568"/>
                <a:gd name="connsiteY0" fmla="*/ 553879 h 1581769"/>
                <a:gd name="connsiteX1" fmla="*/ 652099 w 4411568"/>
                <a:gd name="connsiteY1" fmla="*/ 111821 h 1581769"/>
                <a:gd name="connsiteX2" fmla="*/ 3723569 w 4411568"/>
                <a:gd name="connsiteY2" fmla="*/ 80290 h 1581769"/>
                <a:gd name="connsiteX3" fmla="*/ 4365326 w 4411568"/>
                <a:gd name="connsiteY3" fmla="*/ 627452 h 1581769"/>
                <a:gd name="connsiteX4" fmla="*/ 4291753 w 4411568"/>
                <a:gd name="connsiteY4" fmla="*/ 1292074 h 1581769"/>
                <a:gd name="connsiteX5" fmla="*/ 3649997 w 4411568"/>
                <a:gd name="connsiteY5" fmla="*/ 1523927 h 1581769"/>
                <a:gd name="connsiteX6" fmla="*/ 841286 w 4411568"/>
                <a:gd name="connsiteY6" fmla="*/ 1544947 h 1581769"/>
                <a:gd name="connsiteX7" fmla="*/ 73406 w 4411568"/>
                <a:gd name="connsiteY7" fmla="*/ 1229012 h 1581769"/>
                <a:gd name="connsiteX8" fmla="*/ 41875 w 4411568"/>
                <a:gd name="connsiteY8" fmla="*/ 553879 h 1581769"/>
                <a:gd name="connsiteX0" fmla="*/ 41875 w 4406963"/>
                <a:gd name="connsiteY0" fmla="*/ 553879 h 1581769"/>
                <a:gd name="connsiteX1" fmla="*/ 652099 w 4406963"/>
                <a:gd name="connsiteY1" fmla="*/ 111821 h 1581769"/>
                <a:gd name="connsiteX2" fmla="*/ 3723569 w 4406963"/>
                <a:gd name="connsiteY2" fmla="*/ 80290 h 1581769"/>
                <a:gd name="connsiteX3" fmla="*/ 4365326 w 4406963"/>
                <a:gd name="connsiteY3" fmla="*/ 627452 h 1581769"/>
                <a:gd name="connsiteX4" fmla="*/ 4281243 w 4406963"/>
                <a:gd name="connsiteY4" fmla="*/ 1250033 h 1581769"/>
                <a:gd name="connsiteX5" fmla="*/ 3649997 w 4406963"/>
                <a:gd name="connsiteY5" fmla="*/ 1523927 h 1581769"/>
                <a:gd name="connsiteX6" fmla="*/ 841286 w 4406963"/>
                <a:gd name="connsiteY6" fmla="*/ 1544947 h 1581769"/>
                <a:gd name="connsiteX7" fmla="*/ 73406 w 4406963"/>
                <a:gd name="connsiteY7" fmla="*/ 1229012 h 1581769"/>
                <a:gd name="connsiteX8" fmla="*/ 41875 w 4406963"/>
                <a:gd name="connsiteY8" fmla="*/ 553879 h 1581769"/>
                <a:gd name="connsiteX0" fmla="*/ 30475 w 4395563"/>
                <a:gd name="connsiteY0" fmla="*/ 553879 h 1581769"/>
                <a:gd name="connsiteX1" fmla="*/ 640699 w 4395563"/>
                <a:gd name="connsiteY1" fmla="*/ 111821 h 1581769"/>
                <a:gd name="connsiteX2" fmla="*/ 3712169 w 4395563"/>
                <a:gd name="connsiteY2" fmla="*/ 80290 h 1581769"/>
                <a:gd name="connsiteX3" fmla="*/ 4353926 w 4395563"/>
                <a:gd name="connsiteY3" fmla="*/ 627452 h 1581769"/>
                <a:gd name="connsiteX4" fmla="*/ 4269843 w 4395563"/>
                <a:gd name="connsiteY4" fmla="*/ 1250033 h 1581769"/>
                <a:gd name="connsiteX5" fmla="*/ 3638597 w 4395563"/>
                <a:gd name="connsiteY5" fmla="*/ 1523927 h 1581769"/>
                <a:gd name="connsiteX6" fmla="*/ 829886 w 4395563"/>
                <a:gd name="connsiteY6" fmla="*/ 1544947 h 1581769"/>
                <a:gd name="connsiteX7" fmla="*/ 104048 w 4395563"/>
                <a:gd name="connsiteY7" fmla="*/ 1144929 h 1581769"/>
                <a:gd name="connsiteX8" fmla="*/ 30475 w 4395563"/>
                <a:gd name="connsiteY8" fmla="*/ 553879 h 1581769"/>
                <a:gd name="connsiteX0" fmla="*/ 51571 w 4416659"/>
                <a:gd name="connsiteY0" fmla="*/ 553879 h 1581769"/>
                <a:gd name="connsiteX1" fmla="*/ 661795 w 4416659"/>
                <a:gd name="connsiteY1" fmla="*/ 111821 h 1581769"/>
                <a:gd name="connsiteX2" fmla="*/ 3733265 w 4416659"/>
                <a:gd name="connsiteY2" fmla="*/ 80290 h 1581769"/>
                <a:gd name="connsiteX3" fmla="*/ 4375022 w 4416659"/>
                <a:gd name="connsiteY3" fmla="*/ 627452 h 1581769"/>
                <a:gd name="connsiteX4" fmla="*/ 4290939 w 4416659"/>
                <a:gd name="connsiteY4" fmla="*/ 1250033 h 1581769"/>
                <a:gd name="connsiteX5" fmla="*/ 3659693 w 4416659"/>
                <a:gd name="connsiteY5" fmla="*/ 1523927 h 1581769"/>
                <a:gd name="connsiteX6" fmla="*/ 850982 w 4416659"/>
                <a:gd name="connsiteY6" fmla="*/ 1544947 h 1581769"/>
                <a:gd name="connsiteX7" fmla="*/ 125144 w 4416659"/>
                <a:gd name="connsiteY7" fmla="*/ 1144929 h 1581769"/>
                <a:gd name="connsiteX8" fmla="*/ 51571 w 4416659"/>
                <a:gd name="connsiteY8" fmla="*/ 553879 h 1581769"/>
                <a:gd name="connsiteX0" fmla="*/ 51571 w 4416659"/>
                <a:gd name="connsiteY0" fmla="*/ 553879 h 1581769"/>
                <a:gd name="connsiteX1" fmla="*/ 661795 w 4416659"/>
                <a:gd name="connsiteY1" fmla="*/ 111821 h 1581769"/>
                <a:gd name="connsiteX2" fmla="*/ 3733265 w 4416659"/>
                <a:gd name="connsiteY2" fmla="*/ 80290 h 1581769"/>
                <a:gd name="connsiteX3" fmla="*/ 4375022 w 4416659"/>
                <a:gd name="connsiteY3" fmla="*/ 627452 h 1581769"/>
                <a:gd name="connsiteX4" fmla="*/ 4290939 w 4416659"/>
                <a:gd name="connsiteY4" fmla="*/ 1250033 h 1581769"/>
                <a:gd name="connsiteX5" fmla="*/ 3659693 w 4416659"/>
                <a:gd name="connsiteY5" fmla="*/ 1523927 h 1581769"/>
                <a:gd name="connsiteX6" fmla="*/ 850982 w 4416659"/>
                <a:gd name="connsiteY6" fmla="*/ 1544947 h 1581769"/>
                <a:gd name="connsiteX7" fmla="*/ 125144 w 4416659"/>
                <a:gd name="connsiteY7" fmla="*/ 1144929 h 1581769"/>
                <a:gd name="connsiteX8" fmla="*/ 51571 w 4416659"/>
                <a:gd name="connsiteY8" fmla="*/ 553879 h 1581769"/>
                <a:gd name="connsiteX0" fmla="*/ 37023 w 4402111"/>
                <a:gd name="connsiteY0" fmla="*/ 553879 h 1581769"/>
                <a:gd name="connsiteX1" fmla="*/ 647247 w 4402111"/>
                <a:gd name="connsiteY1" fmla="*/ 111821 h 1581769"/>
                <a:gd name="connsiteX2" fmla="*/ 3718717 w 4402111"/>
                <a:gd name="connsiteY2" fmla="*/ 80290 h 1581769"/>
                <a:gd name="connsiteX3" fmla="*/ 4360474 w 4402111"/>
                <a:gd name="connsiteY3" fmla="*/ 627452 h 1581769"/>
                <a:gd name="connsiteX4" fmla="*/ 4276391 w 4402111"/>
                <a:gd name="connsiteY4" fmla="*/ 1250033 h 1581769"/>
                <a:gd name="connsiteX5" fmla="*/ 3645145 w 4402111"/>
                <a:gd name="connsiteY5" fmla="*/ 1523927 h 1581769"/>
                <a:gd name="connsiteX6" fmla="*/ 836434 w 4402111"/>
                <a:gd name="connsiteY6" fmla="*/ 1544947 h 1581769"/>
                <a:gd name="connsiteX7" fmla="*/ 110596 w 4402111"/>
                <a:gd name="connsiteY7" fmla="*/ 1144929 h 1581769"/>
                <a:gd name="connsiteX8" fmla="*/ 37023 w 4402111"/>
                <a:gd name="connsiteY8" fmla="*/ 553879 h 1581769"/>
                <a:gd name="connsiteX0" fmla="*/ 37023 w 4402111"/>
                <a:gd name="connsiteY0" fmla="*/ 591783 h 1619673"/>
                <a:gd name="connsiteX1" fmla="*/ 699798 w 4402111"/>
                <a:gd name="connsiteY1" fmla="*/ 76153 h 1619673"/>
                <a:gd name="connsiteX2" fmla="*/ 3718717 w 4402111"/>
                <a:gd name="connsiteY2" fmla="*/ 118194 h 1619673"/>
                <a:gd name="connsiteX3" fmla="*/ 4360474 w 4402111"/>
                <a:gd name="connsiteY3" fmla="*/ 665356 h 1619673"/>
                <a:gd name="connsiteX4" fmla="*/ 4276391 w 4402111"/>
                <a:gd name="connsiteY4" fmla="*/ 1287937 h 1619673"/>
                <a:gd name="connsiteX5" fmla="*/ 3645145 w 4402111"/>
                <a:gd name="connsiteY5" fmla="*/ 1561831 h 1619673"/>
                <a:gd name="connsiteX6" fmla="*/ 836434 w 4402111"/>
                <a:gd name="connsiteY6" fmla="*/ 1582851 h 1619673"/>
                <a:gd name="connsiteX7" fmla="*/ 110596 w 4402111"/>
                <a:gd name="connsiteY7" fmla="*/ 1182833 h 1619673"/>
                <a:gd name="connsiteX8" fmla="*/ 37023 w 4402111"/>
                <a:gd name="connsiteY8" fmla="*/ 591783 h 1619673"/>
                <a:gd name="connsiteX0" fmla="*/ 37023 w 4402111"/>
                <a:gd name="connsiteY0" fmla="*/ 591783 h 1643826"/>
                <a:gd name="connsiteX1" fmla="*/ 699798 w 4402111"/>
                <a:gd name="connsiteY1" fmla="*/ 76153 h 1643826"/>
                <a:gd name="connsiteX2" fmla="*/ 3718717 w 4402111"/>
                <a:gd name="connsiteY2" fmla="*/ 118194 h 1643826"/>
                <a:gd name="connsiteX3" fmla="*/ 4360474 w 4402111"/>
                <a:gd name="connsiteY3" fmla="*/ 665356 h 1643826"/>
                <a:gd name="connsiteX4" fmla="*/ 4276391 w 4402111"/>
                <a:gd name="connsiteY4" fmla="*/ 1287937 h 1643826"/>
                <a:gd name="connsiteX5" fmla="*/ 3645145 w 4402111"/>
                <a:gd name="connsiteY5" fmla="*/ 1561831 h 1643826"/>
                <a:gd name="connsiteX6" fmla="*/ 836434 w 4402111"/>
                <a:gd name="connsiteY6" fmla="*/ 1582851 h 1643826"/>
                <a:gd name="connsiteX7" fmla="*/ 110596 w 4402111"/>
                <a:gd name="connsiteY7" fmla="*/ 1182833 h 1643826"/>
                <a:gd name="connsiteX8" fmla="*/ 37023 w 4402111"/>
                <a:gd name="connsiteY8" fmla="*/ 591783 h 1643826"/>
                <a:gd name="connsiteX0" fmla="*/ 37023 w 4402111"/>
                <a:gd name="connsiteY0" fmla="*/ 591783 h 1659366"/>
                <a:gd name="connsiteX1" fmla="*/ 699798 w 4402111"/>
                <a:gd name="connsiteY1" fmla="*/ 76153 h 1659366"/>
                <a:gd name="connsiteX2" fmla="*/ 3718717 w 4402111"/>
                <a:gd name="connsiteY2" fmla="*/ 118194 h 1659366"/>
                <a:gd name="connsiteX3" fmla="*/ 4360474 w 4402111"/>
                <a:gd name="connsiteY3" fmla="*/ 665356 h 1659366"/>
                <a:gd name="connsiteX4" fmla="*/ 4276391 w 4402111"/>
                <a:gd name="connsiteY4" fmla="*/ 1287937 h 1659366"/>
                <a:gd name="connsiteX5" fmla="*/ 3624124 w 4402111"/>
                <a:gd name="connsiteY5" fmla="*/ 1597135 h 1659366"/>
                <a:gd name="connsiteX6" fmla="*/ 836434 w 4402111"/>
                <a:gd name="connsiteY6" fmla="*/ 1582851 h 1659366"/>
                <a:gd name="connsiteX7" fmla="*/ 110596 w 4402111"/>
                <a:gd name="connsiteY7" fmla="*/ 1182833 h 1659366"/>
                <a:gd name="connsiteX8" fmla="*/ 37023 w 4402111"/>
                <a:gd name="connsiteY8" fmla="*/ 591783 h 1659366"/>
                <a:gd name="connsiteX0" fmla="*/ 37023 w 4402111"/>
                <a:gd name="connsiteY0" fmla="*/ 591783 h 1659366"/>
                <a:gd name="connsiteX1" fmla="*/ 699798 w 4402111"/>
                <a:gd name="connsiteY1" fmla="*/ 76153 h 1659366"/>
                <a:gd name="connsiteX2" fmla="*/ 3718717 w 4402111"/>
                <a:gd name="connsiteY2" fmla="*/ 118194 h 1659366"/>
                <a:gd name="connsiteX3" fmla="*/ 4360474 w 4402111"/>
                <a:gd name="connsiteY3" fmla="*/ 665356 h 1659366"/>
                <a:gd name="connsiteX4" fmla="*/ 4276391 w 4402111"/>
                <a:gd name="connsiteY4" fmla="*/ 1287937 h 1659366"/>
                <a:gd name="connsiteX5" fmla="*/ 3624124 w 4402111"/>
                <a:gd name="connsiteY5" fmla="*/ 1597135 h 1659366"/>
                <a:gd name="connsiteX6" fmla="*/ 836434 w 4402111"/>
                <a:gd name="connsiteY6" fmla="*/ 1582851 h 1659366"/>
                <a:gd name="connsiteX7" fmla="*/ 110596 w 4402111"/>
                <a:gd name="connsiteY7" fmla="*/ 1182833 h 1659366"/>
                <a:gd name="connsiteX8" fmla="*/ 37023 w 4402111"/>
                <a:gd name="connsiteY8" fmla="*/ 591783 h 1659366"/>
                <a:gd name="connsiteX0" fmla="*/ 37023 w 4397825"/>
                <a:gd name="connsiteY0" fmla="*/ 591783 h 1659366"/>
                <a:gd name="connsiteX1" fmla="*/ 699798 w 4397825"/>
                <a:gd name="connsiteY1" fmla="*/ 76153 h 1659366"/>
                <a:gd name="connsiteX2" fmla="*/ 3718717 w 4397825"/>
                <a:gd name="connsiteY2" fmla="*/ 118194 h 1659366"/>
                <a:gd name="connsiteX3" fmla="*/ 4360474 w 4397825"/>
                <a:gd name="connsiteY3" fmla="*/ 665356 h 1659366"/>
                <a:gd name="connsiteX4" fmla="*/ 4276391 w 4397825"/>
                <a:gd name="connsiteY4" fmla="*/ 1287937 h 1659366"/>
                <a:gd name="connsiteX5" fmla="*/ 3624124 w 4397825"/>
                <a:gd name="connsiteY5" fmla="*/ 1597135 h 1659366"/>
                <a:gd name="connsiteX6" fmla="*/ 836434 w 4397825"/>
                <a:gd name="connsiteY6" fmla="*/ 1582851 h 1659366"/>
                <a:gd name="connsiteX7" fmla="*/ 110596 w 4397825"/>
                <a:gd name="connsiteY7" fmla="*/ 1182833 h 1659366"/>
                <a:gd name="connsiteX8" fmla="*/ 37023 w 4397825"/>
                <a:gd name="connsiteY8" fmla="*/ 591783 h 1659366"/>
                <a:gd name="connsiteX0" fmla="*/ 37023 w 4397825"/>
                <a:gd name="connsiteY0" fmla="*/ 591783 h 1659366"/>
                <a:gd name="connsiteX1" fmla="*/ 699798 w 4397825"/>
                <a:gd name="connsiteY1" fmla="*/ 76153 h 1659366"/>
                <a:gd name="connsiteX2" fmla="*/ 3718717 w 4397825"/>
                <a:gd name="connsiteY2" fmla="*/ 118194 h 1659366"/>
                <a:gd name="connsiteX3" fmla="*/ 4360474 w 4397825"/>
                <a:gd name="connsiteY3" fmla="*/ 665356 h 1659366"/>
                <a:gd name="connsiteX4" fmla="*/ 4276391 w 4397825"/>
                <a:gd name="connsiteY4" fmla="*/ 1287937 h 1659366"/>
                <a:gd name="connsiteX5" fmla="*/ 3624124 w 4397825"/>
                <a:gd name="connsiteY5" fmla="*/ 1597135 h 1659366"/>
                <a:gd name="connsiteX6" fmla="*/ 836434 w 4397825"/>
                <a:gd name="connsiteY6" fmla="*/ 1582851 h 1659366"/>
                <a:gd name="connsiteX7" fmla="*/ 110596 w 4397825"/>
                <a:gd name="connsiteY7" fmla="*/ 1182833 h 1659366"/>
                <a:gd name="connsiteX8" fmla="*/ 37023 w 4397825"/>
                <a:gd name="connsiteY8" fmla="*/ 591783 h 1659366"/>
                <a:gd name="connsiteX0" fmla="*/ 37023 w 4393475"/>
                <a:gd name="connsiteY0" fmla="*/ 591783 h 1659366"/>
                <a:gd name="connsiteX1" fmla="*/ 699798 w 4393475"/>
                <a:gd name="connsiteY1" fmla="*/ 76153 h 1659366"/>
                <a:gd name="connsiteX2" fmla="*/ 3718717 w 4393475"/>
                <a:gd name="connsiteY2" fmla="*/ 118194 h 1659366"/>
                <a:gd name="connsiteX3" fmla="*/ 4360474 w 4393475"/>
                <a:gd name="connsiteY3" fmla="*/ 665356 h 1659366"/>
                <a:gd name="connsiteX4" fmla="*/ 4265881 w 4393475"/>
                <a:gd name="connsiteY4" fmla="*/ 1323241 h 1659366"/>
                <a:gd name="connsiteX5" fmla="*/ 3624124 w 4393475"/>
                <a:gd name="connsiteY5" fmla="*/ 1597135 h 1659366"/>
                <a:gd name="connsiteX6" fmla="*/ 836434 w 4393475"/>
                <a:gd name="connsiteY6" fmla="*/ 1582851 h 1659366"/>
                <a:gd name="connsiteX7" fmla="*/ 110596 w 4393475"/>
                <a:gd name="connsiteY7" fmla="*/ 1182833 h 1659366"/>
                <a:gd name="connsiteX8" fmla="*/ 37023 w 4393475"/>
                <a:gd name="connsiteY8" fmla="*/ 591783 h 1659366"/>
                <a:gd name="connsiteX0" fmla="*/ 37023 w 4393475"/>
                <a:gd name="connsiteY0" fmla="*/ 591783 h 1659366"/>
                <a:gd name="connsiteX1" fmla="*/ 699798 w 4393475"/>
                <a:gd name="connsiteY1" fmla="*/ 76153 h 1659366"/>
                <a:gd name="connsiteX2" fmla="*/ 3718717 w 4393475"/>
                <a:gd name="connsiteY2" fmla="*/ 118194 h 1659366"/>
                <a:gd name="connsiteX3" fmla="*/ 4360474 w 4393475"/>
                <a:gd name="connsiteY3" fmla="*/ 665356 h 1659366"/>
                <a:gd name="connsiteX4" fmla="*/ 4265881 w 4393475"/>
                <a:gd name="connsiteY4" fmla="*/ 1323241 h 1659366"/>
                <a:gd name="connsiteX5" fmla="*/ 3624124 w 4393475"/>
                <a:gd name="connsiteY5" fmla="*/ 1597135 h 1659366"/>
                <a:gd name="connsiteX6" fmla="*/ 836434 w 4393475"/>
                <a:gd name="connsiteY6" fmla="*/ 1582851 h 1659366"/>
                <a:gd name="connsiteX7" fmla="*/ 110596 w 4393475"/>
                <a:gd name="connsiteY7" fmla="*/ 1182833 h 1659366"/>
                <a:gd name="connsiteX8" fmla="*/ 37023 w 4393475"/>
                <a:gd name="connsiteY8" fmla="*/ 591783 h 1659366"/>
                <a:gd name="connsiteX0" fmla="*/ 37023 w 4393475"/>
                <a:gd name="connsiteY0" fmla="*/ 615734 h 1683317"/>
                <a:gd name="connsiteX1" fmla="*/ 699798 w 4393475"/>
                <a:gd name="connsiteY1" fmla="*/ 100104 h 1683317"/>
                <a:gd name="connsiteX2" fmla="*/ 3718717 w 4393475"/>
                <a:gd name="connsiteY2" fmla="*/ 142145 h 1683317"/>
                <a:gd name="connsiteX3" fmla="*/ 4360474 w 4393475"/>
                <a:gd name="connsiteY3" fmla="*/ 689307 h 1683317"/>
                <a:gd name="connsiteX4" fmla="*/ 4265881 w 4393475"/>
                <a:gd name="connsiteY4" fmla="*/ 1347192 h 1683317"/>
                <a:gd name="connsiteX5" fmla="*/ 3624124 w 4393475"/>
                <a:gd name="connsiteY5" fmla="*/ 1621086 h 1683317"/>
                <a:gd name="connsiteX6" fmla="*/ 836434 w 4393475"/>
                <a:gd name="connsiteY6" fmla="*/ 1606802 h 1683317"/>
                <a:gd name="connsiteX7" fmla="*/ 110596 w 4393475"/>
                <a:gd name="connsiteY7" fmla="*/ 1206784 h 1683317"/>
                <a:gd name="connsiteX8" fmla="*/ 37023 w 4393475"/>
                <a:gd name="connsiteY8" fmla="*/ 615734 h 1683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93475" h="1683317">
                  <a:moveTo>
                    <a:pt x="37023" y="615734"/>
                  </a:moveTo>
                  <a:cubicBezTo>
                    <a:pt x="173658" y="230732"/>
                    <a:pt x="577554" y="100104"/>
                    <a:pt x="699798" y="100104"/>
                  </a:cubicBezTo>
                  <a:cubicBezTo>
                    <a:pt x="1334738" y="-26020"/>
                    <a:pt x="2831528" y="-54589"/>
                    <a:pt x="3718717" y="142145"/>
                  </a:cubicBezTo>
                  <a:cubicBezTo>
                    <a:pt x="3851471" y="173676"/>
                    <a:pt x="4297412" y="312299"/>
                    <a:pt x="4360474" y="689307"/>
                  </a:cubicBezTo>
                  <a:cubicBezTo>
                    <a:pt x="4399012" y="957921"/>
                    <a:pt x="4437550" y="1104632"/>
                    <a:pt x="4265881" y="1347192"/>
                  </a:cubicBezTo>
                  <a:cubicBezTo>
                    <a:pt x="4097715" y="1543009"/>
                    <a:pt x="3893513" y="1580303"/>
                    <a:pt x="3624124" y="1621086"/>
                  </a:cubicBezTo>
                  <a:cubicBezTo>
                    <a:pt x="2582783" y="1701665"/>
                    <a:pt x="1467871" y="1711188"/>
                    <a:pt x="836434" y="1606802"/>
                  </a:cubicBezTo>
                  <a:cubicBezTo>
                    <a:pt x="556534" y="1564760"/>
                    <a:pt x="289272" y="1465662"/>
                    <a:pt x="110596" y="1206784"/>
                  </a:cubicBezTo>
                  <a:cubicBezTo>
                    <a:pt x="5494" y="1002761"/>
                    <a:pt x="-36550" y="903840"/>
                    <a:pt x="37023" y="61573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fr-FR" altLang="fr-FR" sz="1400" dirty="0">
                  <a:solidFill>
                    <a:srgbClr val="00B0F0"/>
                  </a:solidFill>
                  <a:cs typeface="Arial" panose="020B0604020202020204" pitchFamily="34" charset="0"/>
                </a:rPr>
                <a:t>Le dioxyde de carbone (CO₂) </a:t>
              </a:r>
              <a:r>
                <a:rPr lang="fr-FR" altLang="fr-FR" sz="1300" dirty="0">
                  <a:solidFill>
                    <a:srgbClr val="4472C4">
                      <a:lumMod val="50000"/>
                    </a:srgbClr>
                  </a:solidFill>
                  <a:cs typeface="Arial" panose="020B0604020202020204" pitchFamily="34" charset="0"/>
                </a:rPr>
                <a:t>peut provoquer des troubles de la vision, des endormissements et évanouissements</a:t>
              </a:r>
              <a:endParaRPr lang="fr-FR" altLang="fr-FR" sz="1300" dirty="0">
                <a:solidFill>
                  <a:srgbClr val="00B0F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5295" name="ZoneTexte 57">
              <a:extLst>
                <a:ext uri="{FF2B5EF4-FFF2-40B4-BE49-F238E27FC236}">
                  <a16:creationId xmlns:a16="http://schemas.microsoft.com/office/drawing/2014/main" id="{DBBB5486-1027-4664-A229-A70E3DA943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84950" y="1816100"/>
              <a:ext cx="2090738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1"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200" b="1">
                  <a:solidFill>
                    <a:srgbClr val="FF2E50"/>
                  </a:solidFill>
                </a:rPr>
                <a:t>ENDORMISSEMENT</a:t>
              </a:r>
            </a:p>
          </p:txBody>
        </p:sp>
        <p:cxnSp>
          <p:nvCxnSpPr>
            <p:cNvPr id="101" name="Connecteur droit avec flèche 100">
              <a:extLst>
                <a:ext uri="{FF2B5EF4-FFF2-40B4-BE49-F238E27FC236}">
                  <a16:creationId xmlns:a16="http://schemas.microsoft.com/office/drawing/2014/main" id="{5588F27B-032F-4E55-8AEC-BB6A8751CE46}"/>
                </a:ext>
              </a:extLst>
            </p:cNvPr>
            <p:cNvCxnSpPr/>
            <p:nvPr/>
          </p:nvCxnSpPr>
          <p:spPr>
            <a:xfrm flipH="1">
              <a:off x="7123113" y="2136775"/>
              <a:ext cx="1677987" cy="158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4" name="Picture 10">
            <a:extLst>
              <a:ext uri="{FF2B5EF4-FFF2-40B4-BE49-F238E27FC236}">
                <a16:creationId xmlns:a16="http://schemas.microsoft.com/office/drawing/2014/main" id="{BDC6895D-2613-4ED4-AB42-17D47F4B0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90532">
            <a:off x="3467100" y="1270000"/>
            <a:ext cx="623888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Picture 4">
            <a:extLst>
              <a:ext uri="{FF2B5EF4-FFF2-40B4-BE49-F238E27FC236}">
                <a16:creationId xmlns:a16="http://schemas.microsoft.com/office/drawing/2014/main" id="{B66DAF5B-3021-493F-90DB-BC16EB149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9118">
            <a:off x="11031538" y="3076575"/>
            <a:ext cx="1036637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Picture 2">
            <a:extLst>
              <a:ext uri="{FF2B5EF4-FFF2-40B4-BE49-F238E27FC236}">
                <a16:creationId xmlns:a16="http://schemas.microsoft.com/office/drawing/2014/main" id="{97D0882A-1883-476C-9D8E-29ADB2634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0575" y="2398713"/>
            <a:ext cx="9112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2">
            <a:extLst>
              <a:ext uri="{FF2B5EF4-FFF2-40B4-BE49-F238E27FC236}">
                <a16:creationId xmlns:a16="http://schemas.microsoft.com/office/drawing/2014/main" id="{2C1D1903-8DBE-4340-B3F7-8FD3B98B4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2487">
            <a:off x="8388350" y="1104900"/>
            <a:ext cx="714375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18180DE-2115-47DE-9471-6D00CB471B3F}"/>
              </a:ext>
            </a:extLst>
          </p:cNvPr>
          <p:cNvGrpSpPr>
            <a:grpSpLocks/>
          </p:cNvGrpSpPr>
          <p:nvPr/>
        </p:nvGrpSpPr>
        <p:grpSpPr bwMode="auto">
          <a:xfrm>
            <a:off x="1423988" y="1654175"/>
            <a:ext cx="4384675" cy="935038"/>
            <a:chOff x="1423988" y="1654175"/>
            <a:chExt cx="4384675" cy="935038"/>
          </a:xfrm>
        </p:grpSpPr>
        <p:sp>
          <p:nvSpPr>
            <p:cNvPr id="95289" name="ZoneTexte 57">
              <a:extLst>
                <a:ext uri="{FF2B5EF4-FFF2-40B4-BE49-F238E27FC236}">
                  <a16:creationId xmlns:a16="http://schemas.microsoft.com/office/drawing/2014/main" id="{F2F84450-BB37-4673-B6D0-2E2663CD06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9313" y="1876425"/>
              <a:ext cx="2419350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1"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200" b="1">
                  <a:solidFill>
                    <a:srgbClr val="FF2E50"/>
                  </a:solidFill>
                </a:rPr>
                <a:t>MAUX DE TÊTE / VERTIGES</a:t>
              </a:r>
            </a:p>
          </p:txBody>
        </p:sp>
        <p:cxnSp>
          <p:nvCxnSpPr>
            <p:cNvPr id="103" name="Connecteur droit avec flèche 102">
              <a:extLst>
                <a:ext uri="{FF2B5EF4-FFF2-40B4-BE49-F238E27FC236}">
                  <a16:creationId xmlns:a16="http://schemas.microsoft.com/office/drawing/2014/main" id="{BA2CF51C-A7CC-463D-B04D-4D639B23433E}"/>
                </a:ext>
              </a:extLst>
            </p:cNvPr>
            <p:cNvCxnSpPr/>
            <p:nvPr/>
          </p:nvCxnSpPr>
          <p:spPr>
            <a:xfrm flipV="1">
              <a:off x="3935413" y="2174875"/>
              <a:ext cx="1822450" cy="63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5291" name="Groupe 107">
              <a:extLst>
                <a:ext uri="{FF2B5EF4-FFF2-40B4-BE49-F238E27FC236}">
                  <a16:creationId xmlns:a16="http://schemas.microsoft.com/office/drawing/2014/main" id="{FFE1A299-FF1C-4E28-B23B-1AA2006EA9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23988" y="1654175"/>
              <a:ext cx="2544762" cy="935038"/>
              <a:chOff x="1371500" y="1596091"/>
              <a:chExt cx="2545526" cy="934990"/>
            </a:xfrm>
          </p:grpSpPr>
          <p:sp>
            <p:nvSpPr>
              <p:cNvPr id="109" name="ZoneTexte 13">
                <a:extLst>
                  <a:ext uri="{FF2B5EF4-FFF2-40B4-BE49-F238E27FC236}">
                    <a16:creationId xmlns:a16="http://schemas.microsoft.com/office/drawing/2014/main" id="{6A48D4D9-A44F-4569-BD2B-1F14AD294A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85791" y="1596091"/>
                <a:ext cx="2486771" cy="922291"/>
              </a:xfrm>
              <a:custGeom>
                <a:avLst/>
                <a:gdLst>
                  <a:gd name="connsiteX0" fmla="*/ 0 w 4449575"/>
                  <a:gd name="connsiteY0" fmla="*/ 221342 h 1328023"/>
                  <a:gd name="connsiteX1" fmla="*/ 221342 w 4449575"/>
                  <a:gd name="connsiteY1" fmla="*/ 0 h 1328023"/>
                  <a:gd name="connsiteX2" fmla="*/ 4228233 w 4449575"/>
                  <a:gd name="connsiteY2" fmla="*/ 0 h 1328023"/>
                  <a:gd name="connsiteX3" fmla="*/ 4449575 w 4449575"/>
                  <a:gd name="connsiteY3" fmla="*/ 221342 h 1328023"/>
                  <a:gd name="connsiteX4" fmla="*/ 4449575 w 4449575"/>
                  <a:gd name="connsiteY4" fmla="*/ 1106681 h 1328023"/>
                  <a:gd name="connsiteX5" fmla="*/ 4228233 w 4449575"/>
                  <a:gd name="connsiteY5" fmla="*/ 1328023 h 1328023"/>
                  <a:gd name="connsiteX6" fmla="*/ 221342 w 4449575"/>
                  <a:gd name="connsiteY6" fmla="*/ 1328023 h 1328023"/>
                  <a:gd name="connsiteX7" fmla="*/ 0 w 4449575"/>
                  <a:gd name="connsiteY7" fmla="*/ 1106681 h 1328023"/>
                  <a:gd name="connsiteX8" fmla="*/ 0 w 4449575"/>
                  <a:gd name="connsiteY8" fmla="*/ 221342 h 1328023"/>
                  <a:gd name="connsiteX0" fmla="*/ 0 w 4449575"/>
                  <a:gd name="connsiteY0" fmla="*/ 294914 h 1401595"/>
                  <a:gd name="connsiteX1" fmla="*/ 746859 w 4449575"/>
                  <a:gd name="connsiteY1" fmla="*/ 0 h 1401595"/>
                  <a:gd name="connsiteX2" fmla="*/ 4228233 w 4449575"/>
                  <a:gd name="connsiteY2" fmla="*/ 73572 h 1401595"/>
                  <a:gd name="connsiteX3" fmla="*/ 4449575 w 4449575"/>
                  <a:gd name="connsiteY3" fmla="*/ 294914 h 1401595"/>
                  <a:gd name="connsiteX4" fmla="*/ 4449575 w 4449575"/>
                  <a:gd name="connsiteY4" fmla="*/ 1180253 h 1401595"/>
                  <a:gd name="connsiteX5" fmla="*/ 4228233 w 4449575"/>
                  <a:gd name="connsiteY5" fmla="*/ 1401595 h 1401595"/>
                  <a:gd name="connsiteX6" fmla="*/ 221342 w 4449575"/>
                  <a:gd name="connsiteY6" fmla="*/ 1401595 h 1401595"/>
                  <a:gd name="connsiteX7" fmla="*/ 0 w 4449575"/>
                  <a:gd name="connsiteY7" fmla="*/ 1180253 h 1401595"/>
                  <a:gd name="connsiteX8" fmla="*/ 0 w 4449575"/>
                  <a:gd name="connsiteY8" fmla="*/ 294914 h 1401595"/>
                  <a:gd name="connsiteX0" fmla="*/ 31531 w 4449575"/>
                  <a:gd name="connsiteY0" fmla="*/ 452569 h 1401595"/>
                  <a:gd name="connsiteX1" fmla="*/ 746859 w 4449575"/>
                  <a:gd name="connsiteY1" fmla="*/ 0 h 1401595"/>
                  <a:gd name="connsiteX2" fmla="*/ 4228233 w 4449575"/>
                  <a:gd name="connsiteY2" fmla="*/ 73572 h 1401595"/>
                  <a:gd name="connsiteX3" fmla="*/ 4449575 w 4449575"/>
                  <a:gd name="connsiteY3" fmla="*/ 294914 h 1401595"/>
                  <a:gd name="connsiteX4" fmla="*/ 4449575 w 4449575"/>
                  <a:gd name="connsiteY4" fmla="*/ 1180253 h 1401595"/>
                  <a:gd name="connsiteX5" fmla="*/ 4228233 w 4449575"/>
                  <a:gd name="connsiteY5" fmla="*/ 1401595 h 1401595"/>
                  <a:gd name="connsiteX6" fmla="*/ 221342 w 4449575"/>
                  <a:gd name="connsiteY6" fmla="*/ 1401595 h 1401595"/>
                  <a:gd name="connsiteX7" fmla="*/ 0 w 4449575"/>
                  <a:gd name="connsiteY7" fmla="*/ 1180253 h 1401595"/>
                  <a:gd name="connsiteX8" fmla="*/ 31531 w 4449575"/>
                  <a:gd name="connsiteY8" fmla="*/ 452569 h 1401595"/>
                  <a:gd name="connsiteX0" fmla="*/ 31531 w 4449575"/>
                  <a:gd name="connsiteY0" fmla="*/ 452569 h 1401595"/>
                  <a:gd name="connsiteX1" fmla="*/ 746859 w 4449575"/>
                  <a:gd name="connsiteY1" fmla="*/ 0 h 1401595"/>
                  <a:gd name="connsiteX2" fmla="*/ 4228233 w 4449575"/>
                  <a:gd name="connsiteY2" fmla="*/ 73572 h 1401595"/>
                  <a:gd name="connsiteX3" fmla="*/ 4449575 w 4449575"/>
                  <a:gd name="connsiteY3" fmla="*/ 294914 h 1401595"/>
                  <a:gd name="connsiteX4" fmla="*/ 4449575 w 4449575"/>
                  <a:gd name="connsiteY4" fmla="*/ 1180253 h 1401595"/>
                  <a:gd name="connsiteX5" fmla="*/ 4228233 w 4449575"/>
                  <a:gd name="connsiteY5" fmla="*/ 1401595 h 1401595"/>
                  <a:gd name="connsiteX6" fmla="*/ 221342 w 4449575"/>
                  <a:gd name="connsiteY6" fmla="*/ 1401595 h 1401595"/>
                  <a:gd name="connsiteX7" fmla="*/ 0 w 4449575"/>
                  <a:gd name="connsiteY7" fmla="*/ 1180253 h 1401595"/>
                  <a:gd name="connsiteX8" fmla="*/ 31531 w 4449575"/>
                  <a:gd name="connsiteY8" fmla="*/ 452569 h 1401595"/>
                  <a:gd name="connsiteX0" fmla="*/ 0 w 4418044"/>
                  <a:gd name="connsiteY0" fmla="*/ 452569 h 1401595"/>
                  <a:gd name="connsiteX1" fmla="*/ 715328 w 4418044"/>
                  <a:gd name="connsiteY1" fmla="*/ 0 h 1401595"/>
                  <a:gd name="connsiteX2" fmla="*/ 4196702 w 4418044"/>
                  <a:gd name="connsiteY2" fmla="*/ 73572 h 1401595"/>
                  <a:gd name="connsiteX3" fmla="*/ 4418044 w 4418044"/>
                  <a:gd name="connsiteY3" fmla="*/ 294914 h 1401595"/>
                  <a:gd name="connsiteX4" fmla="*/ 4418044 w 4418044"/>
                  <a:gd name="connsiteY4" fmla="*/ 1180253 h 1401595"/>
                  <a:gd name="connsiteX5" fmla="*/ 4196702 w 4418044"/>
                  <a:gd name="connsiteY5" fmla="*/ 1401595 h 1401595"/>
                  <a:gd name="connsiteX6" fmla="*/ 189811 w 4418044"/>
                  <a:gd name="connsiteY6" fmla="*/ 1401595 h 1401595"/>
                  <a:gd name="connsiteX7" fmla="*/ 63062 w 4418044"/>
                  <a:gd name="connsiteY7" fmla="*/ 1180253 h 1401595"/>
                  <a:gd name="connsiteX8" fmla="*/ 0 w 4418044"/>
                  <a:gd name="connsiteY8" fmla="*/ 452569 h 1401595"/>
                  <a:gd name="connsiteX0" fmla="*/ 0 w 4418044"/>
                  <a:gd name="connsiteY0" fmla="*/ 452569 h 1433126"/>
                  <a:gd name="connsiteX1" fmla="*/ 715328 w 4418044"/>
                  <a:gd name="connsiteY1" fmla="*/ 0 h 1433126"/>
                  <a:gd name="connsiteX2" fmla="*/ 4196702 w 4418044"/>
                  <a:gd name="connsiteY2" fmla="*/ 73572 h 1433126"/>
                  <a:gd name="connsiteX3" fmla="*/ 4418044 w 4418044"/>
                  <a:gd name="connsiteY3" fmla="*/ 294914 h 1433126"/>
                  <a:gd name="connsiteX4" fmla="*/ 4418044 w 4418044"/>
                  <a:gd name="connsiteY4" fmla="*/ 1180253 h 1433126"/>
                  <a:gd name="connsiteX5" fmla="*/ 4196702 w 4418044"/>
                  <a:gd name="connsiteY5" fmla="*/ 1401595 h 1433126"/>
                  <a:gd name="connsiteX6" fmla="*/ 589204 w 4418044"/>
                  <a:gd name="connsiteY6" fmla="*/ 1433126 h 1433126"/>
                  <a:gd name="connsiteX7" fmla="*/ 63062 w 4418044"/>
                  <a:gd name="connsiteY7" fmla="*/ 1180253 h 1433126"/>
                  <a:gd name="connsiteX8" fmla="*/ 0 w 4418044"/>
                  <a:gd name="connsiteY8" fmla="*/ 452569 h 1433126"/>
                  <a:gd name="connsiteX0" fmla="*/ 0 w 4418044"/>
                  <a:gd name="connsiteY0" fmla="*/ 452569 h 1433126"/>
                  <a:gd name="connsiteX1" fmla="*/ 715328 w 4418044"/>
                  <a:gd name="connsiteY1" fmla="*/ 0 h 1433126"/>
                  <a:gd name="connsiteX2" fmla="*/ 4196702 w 4418044"/>
                  <a:gd name="connsiteY2" fmla="*/ 73572 h 1433126"/>
                  <a:gd name="connsiteX3" fmla="*/ 4418044 w 4418044"/>
                  <a:gd name="connsiteY3" fmla="*/ 294914 h 1433126"/>
                  <a:gd name="connsiteX4" fmla="*/ 4418044 w 4418044"/>
                  <a:gd name="connsiteY4" fmla="*/ 1180253 h 1433126"/>
                  <a:gd name="connsiteX5" fmla="*/ 4196702 w 4418044"/>
                  <a:gd name="connsiteY5" fmla="*/ 1401595 h 1433126"/>
                  <a:gd name="connsiteX6" fmla="*/ 589204 w 4418044"/>
                  <a:gd name="connsiteY6" fmla="*/ 1433126 h 1433126"/>
                  <a:gd name="connsiteX7" fmla="*/ 136635 w 4418044"/>
                  <a:gd name="connsiteY7" fmla="*/ 1085659 h 1433126"/>
                  <a:gd name="connsiteX8" fmla="*/ 0 w 4418044"/>
                  <a:gd name="connsiteY8" fmla="*/ 452569 h 1433126"/>
                  <a:gd name="connsiteX0" fmla="*/ 0 w 4418044"/>
                  <a:gd name="connsiteY0" fmla="*/ 452569 h 1433126"/>
                  <a:gd name="connsiteX1" fmla="*/ 715328 w 4418044"/>
                  <a:gd name="connsiteY1" fmla="*/ 0 h 1433126"/>
                  <a:gd name="connsiteX2" fmla="*/ 4196702 w 4418044"/>
                  <a:gd name="connsiteY2" fmla="*/ 73572 h 1433126"/>
                  <a:gd name="connsiteX3" fmla="*/ 4418044 w 4418044"/>
                  <a:gd name="connsiteY3" fmla="*/ 294914 h 1433126"/>
                  <a:gd name="connsiteX4" fmla="*/ 4418044 w 4418044"/>
                  <a:gd name="connsiteY4" fmla="*/ 1180253 h 1433126"/>
                  <a:gd name="connsiteX5" fmla="*/ 4196702 w 4418044"/>
                  <a:gd name="connsiteY5" fmla="*/ 1401595 h 1433126"/>
                  <a:gd name="connsiteX6" fmla="*/ 589204 w 4418044"/>
                  <a:gd name="connsiteY6" fmla="*/ 1433126 h 1433126"/>
                  <a:gd name="connsiteX7" fmla="*/ 136635 w 4418044"/>
                  <a:gd name="connsiteY7" fmla="*/ 1085659 h 1433126"/>
                  <a:gd name="connsiteX8" fmla="*/ 0 w 4418044"/>
                  <a:gd name="connsiteY8" fmla="*/ 452569 h 1433126"/>
                  <a:gd name="connsiteX0" fmla="*/ 0 w 4312940"/>
                  <a:gd name="connsiteY0" fmla="*/ 442058 h 1433126"/>
                  <a:gd name="connsiteX1" fmla="*/ 610224 w 4312940"/>
                  <a:gd name="connsiteY1" fmla="*/ 0 h 1433126"/>
                  <a:gd name="connsiteX2" fmla="*/ 4091598 w 4312940"/>
                  <a:gd name="connsiteY2" fmla="*/ 73572 h 1433126"/>
                  <a:gd name="connsiteX3" fmla="*/ 4312940 w 4312940"/>
                  <a:gd name="connsiteY3" fmla="*/ 294914 h 1433126"/>
                  <a:gd name="connsiteX4" fmla="*/ 4312940 w 4312940"/>
                  <a:gd name="connsiteY4" fmla="*/ 1180253 h 1433126"/>
                  <a:gd name="connsiteX5" fmla="*/ 4091598 w 4312940"/>
                  <a:gd name="connsiteY5" fmla="*/ 1401595 h 1433126"/>
                  <a:gd name="connsiteX6" fmla="*/ 484100 w 4312940"/>
                  <a:gd name="connsiteY6" fmla="*/ 1433126 h 1433126"/>
                  <a:gd name="connsiteX7" fmla="*/ 31531 w 4312940"/>
                  <a:gd name="connsiteY7" fmla="*/ 1085659 h 1433126"/>
                  <a:gd name="connsiteX8" fmla="*/ 0 w 4312940"/>
                  <a:gd name="connsiteY8" fmla="*/ 442058 h 1433126"/>
                  <a:gd name="connsiteX0" fmla="*/ 0 w 4312940"/>
                  <a:gd name="connsiteY0" fmla="*/ 442058 h 1433126"/>
                  <a:gd name="connsiteX1" fmla="*/ 610224 w 4312940"/>
                  <a:gd name="connsiteY1" fmla="*/ 0 h 1433126"/>
                  <a:gd name="connsiteX2" fmla="*/ 4091598 w 4312940"/>
                  <a:gd name="connsiteY2" fmla="*/ 73572 h 1433126"/>
                  <a:gd name="connsiteX3" fmla="*/ 4312940 w 4312940"/>
                  <a:gd name="connsiteY3" fmla="*/ 294914 h 1433126"/>
                  <a:gd name="connsiteX4" fmla="*/ 4312940 w 4312940"/>
                  <a:gd name="connsiteY4" fmla="*/ 1180253 h 1433126"/>
                  <a:gd name="connsiteX5" fmla="*/ 4091598 w 4312940"/>
                  <a:gd name="connsiteY5" fmla="*/ 1401595 h 1433126"/>
                  <a:gd name="connsiteX6" fmla="*/ 484100 w 4312940"/>
                  <a:gd name="connsiteY6" fmla="*/ 1433126 h 1433126"/>
                  <a:gd name="connsiteX7" fmla="*/ 31531 w 4312940"/>
                  <a:gd name="connsiteY7" fmla="*/ 1085659 h 1433126"/>
                  <a:gd name="connsiteX8" fmla="*/ 0 w 4312940"/>
                  <a:gd name="connsiteY8" fmla="*/ 442058 h 1433126"/>
                  <a:gd name="connsiteX0" fmla="*/ 27791 w 4340731"/>
                  <a:gd name="connsiteY0" fmla="*/ 442058 h 1433126"/>
                  <a:gd name="connsiteX1" fmla="*/ 638015 w 4340731"/>
                  <a:gd name="connsiteY1" fmla="*/ 0 h 1433126"/>
                  <a:gd name="connsiteX2" fmla="*/ 4119389 w 4340731"/>
                  <a:gd name="connsiteY2" fmla="*/ 73572 h 1433126"/>
                  <a:gd name="connsiteX3" fmla="*/ 4340731 w 4340731"/>
                  <a:gd name="connsiteY3" fmla="*/ 294914 h 1433126"/>
                  <a:gd name="connsiteX4" fmla="*/ 4340731 w 4340731"/>
                  <a:gd name="connsiteY4" fmla="*/ 1180253 h 1433126"/>
                  <a:gd name="connsiteX5" fmla="*/ 4119389 w 4340731"/>
                  <a:gd name="connsiteY5" fmla="*/ 1401595 h 1433126"/>
                  <a:gd name="connsiteX6" fmla="*/ 511891 w 4340731"/>
                  <a:gd name="connsiteY6" fmla="*/ 1433126 h 1433126"/>
                  <a:gd name="connsiteX7" fmla="*/ 59322 w 4340731"/>
                  <a:gd name="connsiteY7" fmla="*/ 1085659 h 1433126"/>
                  <a:gd name="connsiteX8" fmla="*/ 27791 w 4340731"/>
                  <a:gd name="connsiteY8" fmla="*/ 442058 h 1433126"/>
                  <a:gd name="connsiteX0" fmla="*/ 27791 w 4340731"/>
                  <a:gd name="connsiteY0" fmla="*/ 442058 h 1433126"/>
                  <a:gd name="connsiteX1" fmla="*/ 638015 w 4340731"/>
                  <a:gd name="connsiteY1" fmla="*/ 0 h 1433126"/>
                  <a:gd name="connsiteX2" fmla="*/ 4119389 w 4340731"/>
                  <a:gd name="connsiteY2" fmla="*/ 73572 h 1433126"/>
                  <a:gd name="connsiteX3" fmla="*/ 4340731 w 4340731"/>
                  <a:gd name="connsiteY3" fmla="*/ 294914 h 1433126"/>
                  <a:gd name="connsiteX4" fmla="*/ 4340731 w 4340731"/>
                  <a:gd name="connsiteY4" fmla="*/ 1180253 h 1433126"/>
                  <a:gd name="connsiteX5" fmla="*/ 4119389 w 4340731"/>
                  <a:gd name="connsiteY5" fmla="*/ 1401595 h 1433126"/>
                  <a:gd name="connsiteX6" fmla="*/ 511891 w 4340731"/>
                  <a:gd name="connsiteY6" fmla="*/ 1433126 h 1433126"/>
                  <a:gd name="connsiteX7" fmla="*/ 59322 w 4340731"/>
                  <a:gd name="connsiteY7" fmla="*/ 1117191 h 1433126"/>
                  <a:gd name="connsiteX8" fmla="*/ 27791 w 4340731"/>
                  <a:gd name="connsiteY8" fmla="*/ 442058 h 1433126"/>
                  <a:gd name="connsiteX0" fmla="*/ 41875 w 4354815"/>
                  <a:gd name="connsiteY0" fmla="*/ 442058 h 1433126"/>
                  <a:gd name="connsiteX1" fmla="*/ 652099 w 4354815"/>
                  <a:gd name="connsiteY1" fmla="*/ 0 h 1433126"/>
                  <a:gd name="connsiteX2" fmla="*/ 4133473 w 4354815"/>
                  <a:gd name="connsiteY2" fmla="*/ 73572 h 1433126"/>
                  <a:gd name="connsiteX3" fmla="*/ 4354815 w 4354815"/>
                  <a:gd name="connsiteY3" fmla="*/ 294914 h 1433126"/>
                  <a:gd name="connsiteX4" fmla="*/ 4354815 w 4354815"/>
                  <a:gd name="connsiteY4" fmla="*/ 1180253 h 1433126"/>
                  <a:gd name="connsiteX5" fmla="*/ 4133473 w 4354815"/>
                  <a:gd name="connsiteY5" fmla="*/ 1401595 h 1433126"/>
                  <a:gd name="connsiteX6" fmla="*/ 525975 w 4354815"/>
                  <a:gd name="connsiteY6" fmla="*/ 1433126 h 1433126"/>
                  <a:gd name="connsiteX7" fmla="*/ 73406 w 4354815"/>
                  <a:gd name="connsiteY7" fmla="*/ 1117191 h 1433126"/>
                  <a:gd name="connsiteX8" fmla="*/ 41875 w 4354815"/>
                  <a:gd name="connsiteY8" fmla="*/ 442058 h 1433126"/>
                  <a:gd name="connsiteX0" fmla="*/ 41875 w 4354815"/>
                  <a:gd name="connsiteY0" fmla="*/ 463079 h 1454147"/>
                  <a:gd name="connsiteX1" fmla="*/ 652099 w 4354815"/>
                  <a:gd name="connsiteY1" fmla="*/ 21021 h 1454147"/>
                  <a:gd name="connsiteX2" fmla="*/ 4028369 w 4354815"/>
                  <a:gd name="connsiteY2" fmla="*/ 0 h 1454147"/>
                  <a:gd name="connsiteX3" fmla="*/ 4354815 w 4354815"/>
                  <a:gd name="connsiteY3" fmla="*/ 315935 h 1454147"/>
                  <a:gd name="connsiteX4" fmla="*/ 4354815 w 4354815"/>
                  <a:gd name="connsiteY4" fmla="*/ 1201274 h 1454147"/>
                  <a:gd name="connsiteX5" fmla="*/ 4133473 w 4354815"/>
                  <a:gd name="connsiteY5" fmla="*/ 1422616 h 1454147"/>
                  <a:gd name="connsiteX6" fmla="*/ 525975 w 4354815"/>
                  <a:gd name="connsiteY6" fmla="*/ 1454147 h 1454147"/>
                  <a:gd name="connsiteX7" fmla="*/ 73406 w 4354815"/>
                  <a:gd name="connsiteY7" fmla="*/ 1138212 h 1454147"/>
                  <a:gd name="connsiteX8" fmla="*/ 41875 w 4354815"/>
                  <a:gd name="connsiteY8" fmla="*/ 463079 h 1454147"/>
                  <a:gd name="connsiteX0" fmla="*/ 41875 w 4354815"/>
                  <a:gd name="connsiteY0" fmla="*/ 463079 h 1454147"/>
                  <a:gd name="connsiteX1" fmla="*/ 652099 w 4354815"/>
                  <a:gd name="connsiteY1" fmla="*/ 21021 h 1454147"/>
                  <a:gd name="connsiteX2" fmla="*/ 4028369 w 4354815"/>
                  <a:gd name="connsiteY2" fmla="*/ 0 h 1454147"/>
                  <a:gd name="connsiteX3" fmla="*/ 4354815 w 4354815"/>
                  <a:gd name="connsiteY3" fmla="*/ 315935 h 1454147"/>
                  <a:gd name="connsiteX4" fmla="*/ 4354815 w 4354815"/>
                  <a:gd name="connsiteY4" fmla="*/ 1201274 h 1454147"/>
                  <a:gd name="connsiteX5" fmla="*/ 4133473 w 4354815"/>
                  <a:gd name="connsiteY5" fmla="*/ 1422616 h 1454147"/>
                  <a:gd name="connsiteX6" fmla="*/ 525975 w 4354815"/>
                  <a:gd name="connsiteY6" fmla="*/ 1454147 h 1454147"/>
                  <a:gd name="connsiteX7" fmla="*/ 73406 w 4354815"/>
                  <a:gd name="connsiteY7" fmla="*/ 1138212 h 1454147"/>
                  <a:gd name="connsiteX8" fmla="*/ 41875 w 4354815"/>
                  <a:gd name="connsiteY8" fmla="*/ 463079 h 1454147"/>
                  <a:gd name="connsiteX0" fmla="*/ 41875 w 4365326"/>
                  <a:gd name="connsiteY0" fmla="*/ 463079 h 1454147"/>
                  <a:gd name="connsiteX1" fmla="*/ 652099 w 4365326"/>
                  <a:gd name="connsiteY1" fmla="*/ 21021 h 1454147"/>
                  <a:gd name="connsiteX2" fmla="*/ 4028369 w 4365326"/>
                  <a:gd name="connsiteY2" fmla="*/ 0 h 1454147"/>
                  <a:gd name="connsiteX3" fmla="*/ 4365326 w 4365326"/>
                  <a:gd name="connsiteY3" fmla="*/ 536652 h 1454147"/>
                  <a:gd name="connsiteX4" fmla="*/ 4354815 w 4365326"/>
                  <a:gd name="connsiteY4" fmla="*/ 1201274 h 1454147"/>
                  <a:gd name="connsiteX5" fmla="*/ 4133473 w 4365326"/>
                  <a:gd name="connsiteY5" fmla="*/ 1422616 h 1454147"/>
                  <a:gd name="connsiteX6" fmla="*/ 525975 w 4365326"/>
                  <a:gd name="connsiteY6" fmla="*/ 1454147 h 1454147"/>
                  <a:gd name="connsiteX7" fmla="*/ 73406 w 4365326"/>
                  <a:gd name="connsiteY7" fmla="*/ 1138212 h 1454147"/>
                  <a:gd name="connsiteX8" fmla="*/ 41875 w 4365326"/>
                  <a:gd name="connsiteY8" fmla="*/ 463079 h 1454147"/>
                  <a:gd name="connsiteX0" fmla="*/ 41875 w 4366699"/>
                  <a:gd name="connsiteY0" fmla="*/ 463079 h 1454147"/>
                  <a:gd name="connsiteX1" fmla="*/ 652099 w 4366699"/>
                  <a:gd name="connsiteY1" fmla="*/ 21021 h 1454147"/>
                  <a:gd name="connsiteX2" fmla="*/ 4028369 w 4366699"/>
                  <a:gd name="connsiteY2" fmla="*/ 0 h 1454147"/>
                  <a:gd name="connsiteX3" fmla="*/ 4365326 w 4366699"/>
                  <a:gd name="connsiteY3" fmla="*/ 536652 h 1454147"/>
                  <a:gd name="connsiteX4" fmla="*/ 4354815 w 4366699"/>
                  <a:gd name="connsiteY4" fmla="*/ 1201274 h 1454147"/>
                  <a:gd name="connsiteX5" fmla="*/ 4133473 w 4366699"/>
                  <a:gd name="connsiteY5" fmla="*/ 1422616 h 1454147"/>
                  <a:gd name="connsiteX6" fmla="*/ 525975 w 4366699"/>
                  <a:gd name="connsiteY6" fmla="*/ 1454147 h 1454147"/>
                  <a:gd name="connsiteX7" fmla="*/ 73406 w 4366699"/>
                  <a:gd name="connsiteY7" fmla="*/ 1138212 h 1454147"/>
                  <a:gd name="connsiteX8" fmla="*/ 41875 w 4366699"/>
                  <a:gd name="connsiteY8" fmla="*/ 463079 h 1454147"/>
                  <a:gd name="connsiteX0" fmla="*/ 41875 w 4365922"/>
                  <a:gd name="connsiteY0" fmla="*/ 494610 h 1485678"/>
                  <a:gd name="connsiteX1" fmla="*/ 652099 w 4365922"/>
                  <a:gd name="connsiteY1" fmla="*/ 52552 h 1485678"/>
                  <a:gd name="connsiteX2" fmla="*/ 3713059 w 4365922"/>
                  <a:gd name="connsiteY2" fmla="*/ 0 h 1485678"/>
                  <a:gd name="connsiteX3" fmla="*/ 4365326 w 4365922"/>
                  <a:gd name="connsiteY3" fmla="*/ 568183 h 1485678"/>
                  <a:gd name="connsiteX4" fmla="*/ 4354815 w 4365922"/>
                  <a:gd name="connsiteY4" fmla="*/ 1232805 h 1485678"/>
                  <a:gd name="connsiteX5" fmla="*/ 4133473 w 4365922"/>
                  <a:gd name="connsiteY5" fmla="*/ 1454147 h 1485678"/>
                  <a:gd name="connsiteX6" fmla="*/ 525975 w 4365922"/>
                  <a:gd name="connsiteY6" fmla="*/ 1485678 h 1485678"/>
                  <a:gd name="connsiteX7" fmla="*/ 73406 w 4365922"/>
                  <a:gd name="connsiteY7" fmla="*/ 1169743 h 1485678"/>
                  <a:gd name="connsiteX8" fmla="*/ 41875 w 4365922"/>
                  <a:gd name="connsiteY8" fmla="*/ 494610 h 1485678"/>
                  <a:gd name="connsiteX0" fmla="*/ 41875 w 4365934"/>
                  <a:gd name="connsiteY0" fmla="*/ 473589 h 1464657"/>
                  <a:gd name="connsiteX1" fmla="*/ 652099 w 4365934"/>
                  <a:gd name="connsiteY1" fmla="*/ 31531 h 1464657"/>
                  <a:gd name="connsiteX2" fmla="*/ 3723569 w 4365934"/>
                  <a:gd name="connsiteY2" fmla="*/ 0 h 1464657"/>
                  <a:gd name="connsiteX3" fmla="*/ 4365326 w 4365934"/>
                  <a:gd name="connsiteY3" fmla="*/ 547162 h 1464657"/>
                  <a:gd name="connsiteX4" fmla="*/ 4354815 w 4365934"/>
                  <a:gd name="connsiteY4" fmla="*/ 1211784 h 1464657"/>
                  <a:gd name="connsiteX5" fmla="*/ 4133473 w 4365934"/>
                  <a:gd name="connsiteY5" fmla="*/ 1433126 h 1464657"/>
                  <a:gd name="connsiteX6" fmla="*/ 525975 w 4365934"/>
                  <a:gd name="connsiteY6" fmla="*/ 1464657 h 1464657"/>
                  <a:gd name="connsiteX7" fmla="*/ 73406 w 4365934"/>
                  <a:gd name="connsiteY7" fmla="*/ 1148722 h 1464657"/>
                  <a:gd name="connsiteX8" fmla="*/ 41875 w 4365934"/>
                  <a:gd name="connsiteY8" fmla="*/ 473589 h 1464657"/>
                  <a:gd name="connsiteX0" fmla="*/ 41875 w 4365934"/>
                  <a:gd name="connsiteY0" fmla="*/ 524390 h 1515458"/>
                  <a:gd name="connsiteX1" fmla="*/ 652099 w 4365934"/>
                  <a:gd name="connsiteY1" fmla="*/ 82332 h 1515458"/>
                  <a:gd name="connsiteX2" fmla="*/ 3723569 w 4365934"/>
                  <a:gd name="connsiteY2" fmla="*/ 50801 h 1515458"/>
                  <a:gd name="connsiteX3" fmla="*/ 4365326 w 4365934"/>
                  <a:gd name="connsiteY3" fmla="*/ 597963 h 1515458"/>
                  <a:gd name="connsiteX4" fmla="*/ 4354815 w 4365934"/>
                  <a:gd name="connsiteY4" fmla="*/ 1262585 h 1515458"/>
                  <a:gd name="connsiteX5" fmla="*/ 4133473 w 4365934"/>
                  <a:gd name="connsiteY5" fmla="*/ 1483927 h 1515458"/>
                  <a:gd name="connsiteX6" fmla="*/ 525975 w 4365934"/>
                  <a:gd name="connsiteY6" fmla="*/ 1515458 h 1515458"/>
                  <a:gd name="connsiteX7" fmla="*/ 73406 w 4365934"/>
                  <a:gd name="connsiteY7" fmla="*/ 1199523 h 1515458"/>
                  <a:gd name="connsiteX8" fmla="*/ 41875 w 4365934"/>
                  <a:gd name="connsiteY8" fmla="*/ 524390 h 1515458"/>
                  <a:gd name="connsiteX0" fmla="*/ 41875 w 4365934"/>
                  <a:gd name="connsiteY0" fmla="*/ 553879 h 1544947"/>
                  <a:gd name="connsiteX1" fmla="*/ 652099 w 4365934"/>
                  <a:gd name="connsiteY1" fmla="*/ 111821 h 1544947"/>
                  <a:gd name="connsiteX2" fmla="*/ 3723569 w 4365934"/>
                  <a:gd name="connsiteY2" fmla="*/ 80290 h 1544947"/>
                  <a:gd name="connsiteX3" fmla="*/ 4365326 w 4365934"/>
                  <a:gd name="connsiteY3" fmla="*/ 627452 h 1544947"/>
                  <a:gd name="connsiteX4" fmla="*/ 4354815 w 4365934"/>
                  <a:gd name="connsiteY4" fmla="*/ 1292074 h 1544947"/>
                  <a:gd name="connsiteX5" fmla="*/ 4133473 w 4365934"/>
                  <a:gd name="connsiteY5" fmla="*/ 1513416 h 1544947"/>
                  <a:gd name="connsiteX6" fmla="*/ 525975 w 4365934"/>
                  <a:gd name="connsiteY6" fmla="*/ 1544947 h 1544947"/>
                  <a:gd name="connsiteX7" fmla="*/ 73406 w 4365934"/>
                  <a:gd name="connsiteY7" fmla="*/ 1229012 h 1544947"/>
                  <a:gd name="connsiteX8" fmla="*/ 41875 w 4365934"/>
                  <a:gd name="connsiteY8" fmla="*/ 553879 h 1544947"/>
                  <a:gd name="connsiteX0" fmla="*/ 41875 w 4365934"/>
                  <a:gd name="connsiteY0" fmla="*/ 553879 h 1544947"/>
                  <a:gd name="connsiteX1" fmla="*/ 652099 w 4365934"/>
                  <a:gd name="connsiteY1" fmla="*/ 111821 h 1544947"/>
                  <a:gd name="connsiteX2" fmla="*/ 3723569 w 4365934"/>
                  <a:gd name="connsiteY2" fmla="*/ 80290 h 1544947"/>
                  <a:gd name="connsiteX3" fmla="*/ 4365326 w 4365934"/>
                  <a:gd name="connsiteY3" fmla="*/ 627452 h 1544947"/>
                  <a:gd name="connsiteX4" fmla="*/ 4291753 w 4365934"/>
                  <a:gd name="connsiteY4" fmla="*/ 1292074 h 1544947"/>
                  <a:gd name="connsiteX5" fmla="*/ 4133473 w 4365934"/>
                  <a:gd name="connsiteY5" fmla="*/ 1513416 h 1544947"/>
                  <a:gd name="connsiteX6" fmla="*/ 525975 w 4365934"/>
                  <a:gd name="connsiteY6" fmla="*/ 1544947 h 1544947"/>
                  <a:gd name="connsiteX7" fmla="*/ 73406 w 4365934"/>
                  <a:gd name="connsiteY7" fmla="*/ 1229012 h 1544947"/>
                  <a:gd name="connsiteX8" fmla="*/ 41875 w 4365934"/>
                  <a:gd name="connsiteY8" fmla="*/ 553879 h 1544947"/>
                  <a:gd name="connsiteX0" fmla="*/ 41875 w 4385061"/>
                  <a:gd name="connsiteY0" fmla="*/ 553879 h 1544947"/>
                  <a:gd name="connsiteX1" fmla="*/ 652099 w 4385061"/>
                  <a:gd name="connsiteY1" fmla="*/ 111821 h 1544947"/>
                  <a:gd name="connsiteX2" fmla="*/ 3723569 w 4385061"/>
                  <a:gd name="connsiteY2" fmla="*/ 80290 h 1544947"/>
                  <a:gd name="connsiteX3" fmla="*/ 4365326 w 4385061"/>
                  <a:gd name="connsiteY3" fmla="*/ 627452 h 1544947"/>
                  <a:gd name="connsiteX4" fmla="*/ 4291753 w 4385061"/>
                  <a:gd name="connsiteY4" fmla="*/ 1292074 h 1544947"/>
                  <a:gd name="connsiteX5" fmla="*/ 4133473 w 4385061"/>
                  <a:gd name="connsiteY5" fmla="*/ 1513416 h 1544947"/>
                  <a:gd name="connsiteX6" fmla="*/ 525975 w 4385061"/>
                  <a:gd name="connsiteY6" fmla="*/ 1544947 h 1544947"/>
                  <a:gd name="connsiteX7" fmla="*/ 73406 w 4385061"/>
                  <a:gd name="connsiteY7" fmla="*/ 1229012 h 1544947"/>
                  <a:gd name="connsiteX8" fmla="*/ 41875 w 4385061"/>
                  <a:gd name="connsiteY8" fmla="*/ 553879 h 1544947"/>
                  <a:gd name="connsiteX0" fmla="*/ 41875 w 4411568"/>
                  <a:gd name="connsiteY0" fmla="*/ 553879 h 1544947"/>
                  <a:gd name="connsiteX1" fmla="*/ 652099 w 4411568"/>
                  <a:gd name="connsiteY1" fmla="*/ 111821 h 1544947"/>
                  <a:gd name="connsiteX2" fmla="*/ 3723569 w 4411568"/>
                  <a:gd name="connsiteY2" fmla="*/ 80290 h 1544947"/>
                  <a:gd name="connsiteX3" fmla="*/ 4365326 w 4411568"/>
                  <a:gd name="connsiteY3" fmla="*/ 627452 h 1544947"/>
                  <a:gd name="connsiteX4" fmla="*/ 4291753 w 4411568"/>
                  <a:gd name="connsiteY4" fmla="*/ 1292074 h 1544947"/>
                  <a:gd name="connsiteX5" fmla="*/ 4133473 w 4411568"/>
                  <a:gd name="connsiteY5" fmla="*/ 1513416 h 1544947"/>
                  <a:gd name="connsiteX6" fmla="*/ 525975 w 4411568"/>
                  <a:gd name="connsiteY6" fmla="*/ 1544947 h 1544947"/>
                  <a:gd name="connsiteX7" fmla="*/ 73406 w 4411568"/>
                  <a:gd name="connsiteY7" fmla="*/ 1229012 h 1544947"/>
                  <a:gd name="connsiteX8" fmla="*/ 41875 w 4411568"/>
                  <a:gd name="connsiteY8" fmla="*/ 553879 h 1544947"/>
                  <a:gd name="connsiteX0" fmla="*/ 41875 w 4411568"/>
                  <a:gd name="connsiteY0" fmla="*/ 553879 h 1544947"/>
                  <a:gd name="connsiteX1" fmla="*/ 652099 w 4411568"/>
                  <a:gd name="connsiteY1" fmla="*/ 111821 h 1544947"/>
                  <a:gd name="connsiteX2" fmla="*/ 3723569 w 4411568"/>
                  <a:gd name="connsiteY2" fmla="*/ 80290 h 1544947"/>
                  <a:gd name="connsiteX3" fmla="*/ 4365326 w 4411568"/>
                  <a:gd name="connsiteY3" fmla="*/ 627452 h 1544947"/>
                  <a:gd name="connsiteX4" fmla="*/ 4291753 w 4411568"/>
                  <a:gd name="connsiteY4" fmla="*/ 1292074 h 1544947"/>
                  <a:gd name="connsiteX5" fmla="*/ 4133473 w 4411568"/>
                  <a:gd name="connsiteY5" fmla="*/ 1513416 h 1544947"/>
                  <a:gd name="connsiteX6" fmla="*/ 525975 w 4411568"/>
                  <a:gd name="connsiteY6" fmla="*/ 1544947 h 1544947"/>
                  <a:gd name="connsiteX7" fmla="*/ 73406 w 4411568"/>
                  <a:gd name="connsiteY7" fmla="*/ 1229012 h 1544947"/>
                  <a:gd name="connsiteX8" fmla="*/ 41875 w 4411568"/>
                  <a:gd name="connsiteY8" fmla="*/ 553879 h 1544947"/>
                  <a:gd name="connsiteX0" fmla="*/ 41875 w 4411568"/>
                  <a:gd name="connsiteY0" fmla="*/ 553879 h 1544947"/>
                  <a:gd name="connsiteX1" fmla="*/ 652099 w 4411568"/>
                  <a:gd name="connsiteY1" fmla="*/ 111821 h 1544947"/>
                  <a:gd name="connsiteX2" fmla="*/ 3723569 w 4411568"/>
                  <a:gd name="connsiteY2" fmla="*/ 80290 h 1544947"/>
                  <a:gd name="connsiteX3" fmla="*/ 4365326 w 4411568"/>
                  <a:gd name="connsiteY3" fmla="*/ 627452 h 1544947"/>
                  <a:gd name="connsiteX4" fmla="*/ 4291753 w 4411568"/>
                  <a:gd name="connsiteY4" fmla="*/ 1292074 h 1544947"/>
                  <a:gd name="connsiteX5" fmla="*/ 3649997 w 4411568"/>
                  <a:gd name="connsiteY5" fmla="*/ 1523927 h 1544947"/>
                  <a:gd name="connsiteX6" fmla="*/ 525975 w 4411568"/>
                  <a:gd name="connsiteY6" fmla="*/ 1544947 h 1544947"/>
                  <a:gd name="connsiteX7" fmla="*/ 73406 w 4411568"/>
                  <a:gd name="connsiteY7" fmla="*/ 1229012 h 1544947"/>
                  <a:gd name="connsiteX8" fmla="*/ 41875 w 4411568"/>
                  <a:gd name="connsiteY8" fmla="*/ 553879 h 1544947"/>
                  <a:gd name="connsiteX0" fmla="*/ 41875 w 4411568"/>
                  <a:gd name="connsiteY0" fmla="*/ 553879 h 1544947"/>
                  <a:gd name="connsiteX1" fmla="*/ 652099 w 4411568"/>
                  <a:gd name="connsiteY1" fmla="*/ 111821 h 1544947"/>
                  <a:gd name="connsiteX2" fmla="*/ 3723569 w 4411568"/>
                  <a:gd name="connsiteY2" fmla="*/ 80290 h 1544947"/>
                  <a:gd name="connsiteX3" fmla="*/ 4365326 w 4411568"/>
                  <a:gd name="connsiteY3" fmla="*/ 627452 h 1544947"/>
                  <a:gd name="connsiteX4" fmla="*/ 4291753 w 4411568"/>
                  <a:gd name="connsiteY4" fmla="*/ 1292074 h 1544947"/>
                  <a:gd name="connsiteX5" fmla="*/ 3649997 w 4411568"/>
                  <a:gd name="connsiteY5" fmla="*/ 1523927 h 1544947"/>
                  <a:gd name="connsiteX6" fmla="*/ 525975 w 4411568"/>
                  <a:gd name="connsiteY6" fmla="*/ 1544947 h 1544947"/>
                  <a:gd name="connsiteX7" fmla="*/ 73406 w 4411568"/>
                  <a:gd name="connsiteY7" fmla="*/ 1229012 h 1544947"/>
                  <a:gd name="connsiteX8" fmla="*/ 41875 w 4411568"/>
                  <a:gd name="connsiteY8" fmla="*/ 553879 h 1544947"/>
                  <a:gd name="connsiteX0" fmla="*/ 41875 w 4411568"/>
                  <a:gd name="connsiteY0" fmla="*/ 553879 h 1594279"/>
                  <a:gd name="connsiteX1" fmla="*/ 652099 w 4411568"/>
                  <a:gd name="connsiteY1" fmla="*/ 111821 h 1594279"/>
                  <a:gd name="connsiteX2" fmla="*/ 3723569 w 4411568"/>
                  <a:gd name="connsiteY2" fmla="*/ 80290 h 1594279"/>
                  <a:gd name="connsiteX3" fmla="*/ 4365326 w 4411568"/>
                  <a:gd name="connsiteY3" fmla="*/ 627452 h 1594279"/>
                  <a:gd name="connsiteX4" fmla="*/ 4291753 w 4411568"/>
                  <a:gd name="connsiteY4" fmla="*/ 1292074 h 1594279"/>
                  <a:gd name="connsiteX5" fmla="*/ 3649997 w 4411568"/>
                  <a:gd name="connsiteY5" fmla="*/ 1523927 h 1594279"/>
                  <a:gd name="connsiteX6" fmla="*/ 525975 w 4411568"/>
                  <a:gd name="connsiteY6" fmla="*/ 1544947 h 1594279"/>
                  <a:gd name="connsiteX7" fmla="*/ 73406 w 4411568"/>
                  <a:gd name="connsiteY7" fmla="*/ 1229012 h 1594279"/>
                  <a:gd name="connsiteX8" fmla="*/ 41875 w 4411568"/>
                  <a:gd name="connsiteY8" fmla="*/ 553879 h 1594279"/>
                  <a:gd name="connsiteX0" fmla="*/ 41875 w 4411568"/>
                  <a:gd name="connsiteY0" fmla="*/ 553879 h 1594279"/>
                  <a:gd name="connsiteX1" fmla="*/ 652099 w 4411568"/>
                  <a:gd name="connsiteY1" fmla="*/ 111821 h 1594279"/>
                  <a:gd name="connsiteX2" fmla="*/ 3723569 w 4411568"/>
                  <a:gd name="connsiteY2" fmla="*/ 80290 h 1594279"/>
                  <a:gd name="connsiteX3" fmla="*/ 4365326 w 4411568"/>
                  <a:gd name="connsiteY3" fmla="*/ 627452 h 1594279"/>
                  <a:gd name="connsiteX4" fmla="*/ 4291753 w 4411568"/>
                  <a:gd name="connsiteY4" fmla="*/ 1292074 h 1594279"/>
                  <a:gd name="connsiteX5" fmla="*/ 3649997 w 4411568"/>
                  <a:gd name="connsiteY5" fmla="*/ 1523927 h 1594279"/>
                  <a:gd name="connsiteX6" fmla="*/ 525975 w 4411568"/>
                  <a:gd name="connsiteY6" fmla="*/ 1544947 h 1594279"/>
                  <a:gd name="connsiteX7" fmla="*/ 73406 w 4411568"/>
                  <a:gd name="connsiteY7" fmla="*/ 1229012 h 1594279"/>
                  <a:gd name="connsiteX8" fmla="*/ 41875 w 4411568"/>
                  <a:gd name="connsiteY8" fmla="*/ 553879 h 1594279"/>
                  <a:gd name="connsiteX0" fmla="*/ 41875 w 4411568"/>
                  <a:gd name="connsiteY0" fmla="*/ 553879 h 1594279"/>
                  <a:gd name="connsiteX1" fmla="*/ 652099 w 4411568"/>
                  <a:gd name="connsiteY1" fmla="*/ 111821 h 1594279"/>
                  <a:gd name="connsiteX2" fmla="*/ 3723569 w 4411568"/>
                  <a:gd name="connsiteY2" fmla="*/ 80290 h 1594279"/>
                  <a:gd name="connsiteX3" fmla="*/ 4365326 w 4411568"/>
                  <a:gd name="connsiteY3" fmla="*/ 627452 h 1594279"/>
                  <a:gd name="connsiteX4" fmla="*/ 4291753 w 4411568"/>
                  <a:gd name="connsiteY4" fmla="*/ 1292074 h 1594279"/>
                  <a:gd name="connsiteX5" fmla="*/ 3649997 w 4411568"/>
                  <a:gd name="connsiteY5" fmla="*/ 1523927 h 1594279"/>
                  <a:gd name="connsiteX6" fmla="*/ 841286 w 4411568"/>
                  <a:gd name="connsiteY6" fmla="*/ 1544947 h 1594279"/>
                  <a:gd name="connsiteX7" fmla="*/ 73406 w 4411568"/>
                  <a:gd name="connsiteY7" fmla="*/ 1229012 h 1594279"/>
                  <a:gd name="connsiteX8" fmla="*/ 41875 w 4411568"/>
                  <a:gd name="connsiteY8" fmla="*/ 553879 h 1594279"/>
                  <a:gd name="connsiteX0" fmla="*/ 41875 w 4411568"/>
                  <a:gd name="connsiteY0" fmla="*/ 553879 h 1594279"/>
                  <a:gd name="connsiteX1" fmla="*/ 652099 w 4411568"/>
                  <a:gd name="connsiteY1" fmla="*/ 111821 h 1594279"/>
                  <a:gd name="connsiteX2" fmla="*/ 3723569 w 4411568"/>
                  <a:gd name="connsiteY2" fmla="*/ 80290 h 1594279"/>
                  <a:gd name="connsiteX3" fmla="*/ 4365326 w 4411568"/>
                  <a:gd name="connsiteY3" fmla="*/ 627452 h 1594279"/>
                  <a:gd name="connsiteX4" fmla="*/ 4291753 w 4411568"/>
                  <a:gd name="connsiteY4" fmla="*/ 1292074 h 1594279"/>
                  <a:gd name="connsiteX5" fmla="*/ 3649997 w 4411568"/>
                  <a:gd name="connsiteY5" fmla="*/ 1523927 h 1594279"/>
                  <a:gd name="connsiteX6" fmla="*/ 841286 w 4411568"/>
                  <a:gd name="connsiteY6" fmla="*/ 1544947 h 1594279"/>
                  <a:gd name="connsiteX7" fmla="*/ 73406 w 4411568"/>
                  <a:gd name="connsiteY7" fmla="*/ 1229012 h 1594279"/>
                  <a:gd name="connsiteX8" fmla="*/ 41875 w 4411568"/>
                  <a:gd name="connsiteY8" fmla="*/ 553879 h 1594279"/>
                  <a:gd name="connsiteX0" fmla="*/ 41875 w 4411568"/>
                  <a:gd name="connsiteY0" fmla="*/ 553879 h 1561956"/>
                  <a:gd name="connsiteX1" fmla="*/ 652099 w 4411568"/>
                  <a:gd name="connsiteY1" fmla="*/ 111821 h 1561956"/>
                  <a:gd name="connsiteX2" fmla="*/ 3723569 w 4411568"/>
                  <a:gd name="connsiteY2" fmla="*/ 80290 h 1561956"/>
                  <a:gd name="connsiteX3" fmla="*/ 4365326 w 4411568"/>
                  <a:gd name="connsiteY3" fmla="*/ 627452 h 1561956"/>
                  <a:gd name="connsiteX4" fmla="*/ 4291753 w 4411568"/>
                  <a:gd name="connsiteY4" fmla="*/ 1292074 h 1561956"/>
                  <a:gd name="connsiteX5" fmla="*/ 3649997 w 4411568"/>
                  <a:gd name="connsiteY5" fmla="*/ 1523927 h 1561956"/>
                  <a:gd name="connsiteX6" fmla="*/ 841286 w 4411568"/>
                  <a:gd name="connsiteY6" fmla="*/ 1544947 h 1561956"/>
                  <a:gd name="connsiteX7" fmla="*/ 73406 w 4411568"/>
                  <a:gd name="connsiteY7" fmla="*/ 1229012 h 1561956"/>
                  <a:gd name="connsiteX8" fmla="*/ 41875 w 4411568"/>
                  <a:gd name="connsiteY8" fmla="*/ 553879 h 1561956"/>
                  <a:gd name="connsiteX0" fmla="*/ 41875 w 4411568"/>
                  <a:gd name="connsiteY0" fmla="*/ 553879 h 1581769"/>
                  <a:gd name="connsiteX1" fmla="*/ 652099 w 4411568"/>
                  <a:gd name="connsiteY1" fmla="*/ 111821 h 1581769"/>
                  <a:gd name="connsiteX2" fmla="*/ 3723569 w 4411568"/>
                  <a:gd name="connsiteY2" fmla="*/ 80290 h 1581769"/>
                  <a:gd name="connsiteX3" fmla="*/ 4365326 w 4411568"/>
                  <a:gd name="connsiteY3" fmla="*/ 627452 h 1581769"/>
                  <a:gd name="connsiteX4" fmla="*/ 4291753 w 4411568"/>
                  <a:gd name="connsiteY4" fmla="*/ 1292074 h 1581769"/>
                  <a:gd name="connsiteX5" fmla="*/ 3649997 w 4411568"/>
                  <a:gd name="connsiteY5" fmla="*/ 1523927 h 1581769"/>
                  <a:gd name="connsiteX6" fmla="*/ 841286 w 4411568"/>
                  <a:gd name="connsiteY6" fmla="*/ 1544947 h 1581769"/>
                  <a:gd name="connsiteX7" fmla="*/ 73406 w 4411568"/>
                  <a:gd name="connsiteY7" fmla="*/ 1229012 h 1581769"/>
                  <a:gd name="connsiteX8" fmla="*/ 41875 w 4411568"/>
                  <a:gd name="connsiteY8" fmla="*/ 553879 h 1581769"/>
                  <a:gd name="connsiteX0" fmla="*/ 41875 w 4411568"/>
                  <a:gd name="connsiteY0" fmla="*/ 553879 h 1581769"/>
                  <a:gd name="connsiteX1" fmla="*/ 652099 w 4411568"/>
                  <a:gd name="connsiteY1" fmla="*/ 111821 h 1581769"/>
                  <a:gd name="connsiteX2" fmla="*/ 3723569 w 4411568"/>
                  <a:gd name="connsiteY2" fmla="*/ 80290 h 1581769"/>
                  <a:gd name="connsiteX3" fmla="*/ 4365326 w 4411568"/>
                  <a:gd name="connsiteY3" fmla="*/ 627452 h 1581769"/>
                  <a:gd name="connsiteX4" fmla="*/ 4291753 w 4411568"/>
                  <a:gd name="connsiteY4" fmla="*/ 1292074 h 1581769"/>
                  <a:gd name="connsiteX5" fmla="*/ 3649997 w 4411568"/>
                  <a:gd name="connsiteY5" fmla="*/ 1523927 h 1581769"/>
                  <a:gd name="connsiteX6" fmla="*/ 841286 w 4411568"/>
                  <a:gd name="connsiteY6" fmla="*/ 1544947 h 1581769"/>
                  <a:gd name="connsiteX7" fmla="*/ 73406 w 4411568"/>
                  <a:gd name="connsiteY7" fmla="*/ 1229012 h 1581769"/>
                  <a:gd name="connsiteX8" fmla="*/ 41875 w 4411568"/>
                  <a:gd name="connsiteY8" fmla="*/ 553879 h 1581769"/>
                  <a:gd name="connsiteX0" fmla="*/ 41875 w 4406963"/>
                  <a:gd name="connsiteY0" fmla="*/ 553879 h 1581769"/>
                  <a:gd name="connsiteX1" fmla="*/ 652099 w 4406963"/>
                  <a:gd name="connsiteY1" fmla="*/ 111821 h 1581769"/>
                  <a:gd name="connsiteX2" fmla="*/ 3723569 w 4406963"/>
                  <a:gd name="connsiteY2" fmla="*/ 80290 h 1581769"/>
                  <a:gd name="connsiteX3" fmla="*/ 4365326 w 4406963"/>
                  <a:gd name="connsiteY3" fmla="*/ 627452 h 1581769"/>
                  <a:gd name="connsiteX4" fmla="*/ 4281243 w 4406963"/>
                  <a:gd name="connsiteY4" fmla="*/ 1250033 h 1581769"/>
                  <a:gd name="connsiteX5" fmla="*/ 3649997 w 4406963"/>
                  <a:gd name="connsiteY5" fmla="*/ 1523927 h 1581769"/>
                  <a:gd name="connsiteX6" fmla="*/ 841286 w 4406963"/>
                  <a:gd name="connsiteY6" fmla="*/ 1544947 h 1581769"/>
                  <a:gd name="connsiteX7" fmla="*/ 73406 w 4406963"/>
                  <a:gd name="connsiteY7" fmla="*/ 1229012 h 1581769"/>
                  <a:gd name="connsiteX8" fmla="*/ 41875 w 4406963"/>
                  <a:gd name="connsiteY8" fmla="*/ 553879 h 1581769"/>
                  <a:gd name="connsiteX0" fmla="*/ 30475 w 4395563"/>
                  <a:gd name="connsiteY0" fmla="*/ 553879 h 1581769"/>
                  <a:gd name="connsiteX1" fmla="*/ 640699 w 4395563"/>
                  <a:gd name="connsiteY1" fmla="*/ 111821 h 1581769"/>
                  <a:gd name="connsiteX2" fmla="*/ 3712169 w 4395563"/>
                  <a:gd name="connsiteY2" fmla="*/ 80290 h 1581769"/>
                  <a:gd name="connsiteX3" fmla="*/ 4353926 w 4395563"/>
                  <a:gd name="connsiteY3" fmla="*/ 627452 h 1581769"/>
                  <a:gd name="connsiteX4" fmla="*/ 4269843 w 4395563"/>
                  <a:gd name="connsiteY4" fmla="*/ 1250033 h 1581769"/>
                  <a:gd name="connsiteX5" fmla="*/ 3638597 w 4395563"/>
                  <a:gd name="connsiteY5" fmla="*/ 1523927 h 1581769"/>
                  <a:gd name="connsiteX6" fmla="*/ 829886 w 4395563"/>
                  <a:gd name="connsiteY6" fmla="*/ 1544947 h 1581769"/>
                  <a:gd name="connsiteX7" fmla="*/ 104048 w 4395563"/>
                  <a:gd name="connsiteY7" fmla="*/ 1144929 h 1581769"/>
                  <a:gd name="connsiteX8" fmla="*/ 30475 w 4395563"/>
                  <a:gd name="connsiteY8" fmla="*/ 553879 h 1581769"/>
                  <a:gd name="connsiteX0" fmla="*/ 51571 w 4416659"/>
                  <a:gd name="connsiteY0" fmla="*/ 553879 h 1581769"/>
                  <a:gd name="connsiteX1" fmla="*/ 661795 w 4416659"/>
                  <a:gd name="connsiteY1" fmla="*/ 111821 h 1581769"/>
                  <a:gd name="connsiteX2" fmla="*/ 3733265 w 4416659"/>
                  <a:gd name="connsiteY2" fmla="*/ 80290 h 1581769"/>
                  <a:gd name="connsiteX3" fmla="*/ 4375022 w 4416659"/>
                  <a:gd name="connsiteY3" fmla="*/ 627452 h 1581769"/>
                  <a:gd name="connsiteX4" fmla="*/ 4290939 w 4416659"/>
                  <a:gd name="connsiteY4" fmla="*/ 1250033 h 1581769"/>
                  <a:gd name="connsiteX5" fmla="*/ 3659693 w 4416659"/>
                  <a:gd name="connsiteY5" fmla="*/ 1523927 h 1581769"/>
                  <a:gd name="connsiteX6" fmla="*/ 850982 w 4416659"/>
                  <a:gd name="connsiteY6" fmla="*/ 1544947 h 1581769"/>
                  <a:gd name="connsiteX7" fmla="*/ 125144 w 4416659"/>
                  <a:gd name="connsiteY7" fmla="*/ 1144929 h 1581769"/>
                  <a:gd name="connsiteX8" fmla="*/ 51571 w 4416659"/>
                  <a:gd name="connsiteY8" fmla="*/ 553879 h 1581769"/>
                  <a:gd name="connsiteX0" fmla="*/ 51571 w 4416659"/>
                  <a:gd name="connsiteY0" fmla="*/ 553879 h 1581769"/>
                  <a:gd name="connsiteX1" fmla="*/ 661795 w 4416659"/>
                  <a:gd name="connsiteY1" fmla="*/ 111821 h 1581769"/>
                  <a:gd name="connsiteX2" fmla="*/ 3733265 w 4416659"/>
                  <a:gd name="connsiteY2" fmla="*/ 80290 h 1581769"/>
                  <a:gd name="connsiteX3" fmla="*/ 4375022 w 4416659"/>
                  <a:gd name="connsiteY3" fmla="*/ 627452 h 1581769"/>
                  <a:gd name="connsiteX4" fmla="*/ 4290939 w 4416659"/>
                  <a:gd name="connsiteY4" fmla="*/ 1250033 h 1581769"/>
                  <a:gd name="connsiteX5" fmla="*/ 3659693 w 4416659"/>
                  <a:gd name="connsiteY5" fmla="*/ 1523927 h 1581769"/>
                  <a:gd name="connsiteX6" fmla="*/ 850982 w 4416659"/>
                  <a:gd name="connsiteY6" fmla="*/ 1544947 h 1581769"/>
                  <a:gd name="connsiteX7" fmla="*/ 125144 w 4416659"/>
                  <a:gd name="connsiteY7" fmla="*/ 1144929 h 1581769"/>
                  <a:gd name="connsiteX8" fmla="*/ 51571 w 4416659"/>
                  <a:gd name="connsiteY8" fmla="*/ 553879 h 1581769"/>
                  <a:gd name="connsiteX0" fmla="*/ 37023 w 4402111"/>
                  <a:gd name="connsiteY0" fmla="*/ 553879 h 1581769"/>
                  <a:gd name="connsiteX1" fmla="*/ 647247 w 4402111"/>
                  <a:gd name="connsiteY1" fmla="*/ 111821 h 1581769"/>
                  <a:gd name="connsiteX2" fmla="*/ 3718717 w 4402111"/>
                  <a:gd name="connsiteY2" fmla="*/ 80290 h 1581769"/>
                  <a:gd name="connsiteX3" fmla="*/ 4360474 w 4402111"/>
                  <a:gd name="connsiteY3" fmla="*/ 627452 h 1581769"/>
                  <a:gd name="connsiteX4" fmla="*/ 4276391 w 4402111"/>
                  <a:gd name="connsiteY4" fmla="*/ 1250033 h 1581769"/>
                  <a:gd name="connsiteX5" fmla="*/ 3645145 w 4402111"/>
                  <a:gd name="connsiteY5" fmla="*/ 1523927 h 1581769"/>
                  <a:gd name="connsiteX6" fmla="*/ 836434 w 4402111"/>
                  <a:gd name="connsiteY6" fmla="*/ 1544947 h 1581769"/>
                  <a:gd name="connsiteX7" fmla="*/ 110596 w 4402111"/>
                  <a:gd name="connsiteY7" fmla="*/ 1144929 h 1581769"/>
                  <a:gd name="connsiteX8" fmla="*/ 37023 w 4402111"/>
                  <a:gd name="connsiteY8" fmla="*/ 553879 h 1581769"/>
                  <a:gd name="connsiteX0" fmla="*/ 37023 w 4402111"/>
                  <a:gd name="connsiteY0" fmla="*/ 591783 h 1619673"/>
                  <a:gd name="connsiteX1" fmla="*/ 699798 w 4402111"/>
                  <a:gd name="connsiteY1" fmla="*/ 76153 h 1619673"/>
                  <a:gd name="connsiteX2" fmla="*/ 3718717 w 4402111"/>
                  <a:gd name="connsiteY2" fmla="*/ 118194 h 1619673"/>
                  <a:gd name="connsiteX3" fmla="*/ 4360474 w 4402111"/>
                  <a:gd name="connsiteY3" fmla="*/ 665356 h 1619673"/>
                  <a:gd name="connsiteX4" fmla="*/ 4276391 w 4402111"/>
                  <a:gd name="connsiteY4" fmla="*/ 1287937 h 1619673"/>
                  <a:gd name="connsiteX5" fmla="*/ 3645145 w 4402111"/>
                  <a:gd name="connsiteY5" fmla="*/ 1561831 h 1619673"/>
                  <a:gd name="connsiteX6" fmla="*/ 836434 w 4402111"/>
                  <a:gd name="connsiteY6" fmla="*/ 1582851 h 1619673"/>
                  <a:gd name="connsiteX7" fmla="*/ 110596 w 4402111"/>
                  <a:gd name="connsiteY7" fmla="*/ 1182833 h 1619673"/>
                  <a:gd name="connsiteX8" fmla="*/ 37023 w 4402111"/>
                  <a:gd name="connsiteY8" fmla="*/ 591783 h 1619673"/>
                  <a:gd name="connsiteX0" fmla="*/ 37023 w 4402111"/>
                  <a:gd name="connsiteY0" fmla="*/ 591783 h 1643826"/>
                  <a:gd name="connsiteX1" fmla="*/ 699798 w 4402111"/>
                  <a:gd name="connsiteY1" fmla="*/ 76153 h 1643826"/>
                  <a:gd name="connsiteX2" fmla="*/ 3718717 w 4402111"/>
                  <a:gd name="connsiteY2" fmla="*/ 118194 h 1643826"/>
                  <a:gd name="connsiteX3" fmla="*/ 4360474 w 4402111"/>
                  <a:gd name="connsiteY3" fmla="*/ 665356 h 1643826"/>
                  <a:gd name="connsiteX4" fmla="*/ 4276391 w 4402111"/>
                  <a:gd name="connsiteY4" fmla="*/ 1287937 h 1643826"/>
                  <a:gd name="connsiteX5" fmla="*/ 3645145 w 4402111"/>
                  <a:gd name="connsiteY5" fmla="*/ 1561831 h 1643826"/>
                  <a:gd name="connsiteX6" fmla="*/ 836434 w 4402111"/>
                  <a:gd name="connsiteY6" fmla="*/ 1582851 h 1643826"/>
                  <a:gd name="connsiteX7" fmla="*/ 110596 w 4402111"/>
                  <a:gd name="connsiteY7" fmla="*/ 1182833 h 1643826"/>
                  <a:gd name="connsiteX8" fmla="*/ 37023 w 4402111"/>
                  <a:gd name="connsiteY8" fmla="*/ 591783 h 1643826"/>
                  <a:gd name="connsiteX0" fmla="*/ 37023 w 4402111"/>
                  <a:gd name="connsiteY0" fmla="*/ 591783 h 1659366"/>
                  <a:gd name="connsiteX1" fmla="*/ 699798 w 4402111"/>
                  <a:gd name="connsiteY1" fmla="*/ 76153 h 1659366"/>
                  <a:gd name="connsiteX2" fmla="*/ 3718717 w 4402111"/>
                  <a:gd name="connsiteY2" fmla="*/ 118194 h 1659366"/>
                  <a:gd name="connsiteX3" fmla="*/ 4360474 w 4402111"/>
                  <a:gd name="connsiteY3" fmla="*/ 665356 h 1659366"/>
                  <a:gd name="connsiteX4" fmla="*/ 4276391 w 4402111"/>
                  <a:gd name="connsiteY4" fmla="*/ 1287937 h 1659366"/>
                  <a:gd name="connsiteX5" fmla="*/ 3624124 w 4402111"/>
                  <a:gd name="connsiteY5" fmla="*/ 1597135 h 1659366"/>
                  <a:gd name="connsiteX6" fmla="*/ 836434 w 4402111"/>
                  <a:gd name="connsiteY6" fmla="*/ 1582851 h 1659366"/>
                  <a:gd name="connsiteX7" fmla="*/ 110596 w 4402111"/>
                  <a:gd name="connsiteY7" fmla="*/ 1182833 h 1659366"/>
                  <a:gd name="connsiteX8" fmla="*/ 37023 w 4402111"/>
                  <a:gd name="connsiteY8" fmla="*/ 591783 h 1659366"/>
                  <a:gd name="connsiteX0" fmla="*/ 37023 w 4402111"/>
                  <a:gd name="connsiteY0" fmla="*/ 591783 h 1659366"/>
                  <a:gd name="connsiteX1" fmla="*/ 699798 w 4402111"/>
                  <a:gd name="connsiteY1" fmla="*/ 76153 h 1659366"/>
                  <a:gd name="connsiteX2" fmla="*/ 3718717 w 4402111"/>
                  <a:gd name="connsiteY2" fmla="*/ 118194 h 1659366"/>
                  <a:gd name="connsiteX3" fmla="*/ 4360474 w 4402111"/>
                  <a:gd name="connsiteY3" fmla="*/ 665356 h 1659366"/>
                  <a:gd name="connsiteX4" fmla="*/ 4276391 w 4402111"/>
                  <a:gd name="connsiteY4" fmla="*/ 1287937 h 1659366"/>
                  <a:gd name="connsiteX5" fmla="*/ 3624124 w 4402111"/>
                  <a:gd name="connsiteY5" fmla="*/ 1597135 h 1659366"/>
                  <a:gd name="connsiteX6" fmla="*/ 836434 w 4402111"/>
                  <a:gd name="connsiteY6" fmla="*/ 1582851 h 1659366"/>
                  <a:gd name="connsiteX7" fmla="*/ 110596 w 4402111"/>
                  <a:gd name="connsiteY7" fmla="*/ 1182833 h 1659366"/>
                  <a:gd name="connsiteX8" fmla="*/ 37023 w 4402111"/>
                  <a:gd name="connsiteY8" fmla="*/ 591783 h 1659366"/>
                  <a:gd name="connsiteX0" fmla="*/ 37023 w 4397825"/>
                  <a:gd name="connsiteY0" fmla="*/ 591783 h 1659366"/>
                  <a:gd name="connsiteX1" fmla="*/ 699798 w 4397825"/>
                  <a:gd name="connsiteY1" fmla="*/ 76153 h 1659366"/>
                  <a:gd name="connsiteX2" fmla="*/ 3718717 w 4397825"/>
                  <a:gd name="connsiteY2" fmla="*/ 118194 h 1659366"/>
                  <a:gd name="connsiteX3" fmla="*/ 4360474 w 4397825"/>
                  <a:gd name="connsiteY3" fmla="*/ 665356 h 1659366"/>
                  <a:gd name="connsiteX4" fmla="*/ 4276391 w 4397825"/>
                  <a:gd name="connsiteY4" fmla="*/ 1287937 h 1659366"/>
                  <a:gd name="connsiteX5" fmla="*/ 3624124 w 4397825"/>
                  <a:gd name="connsiteY5" fmla="*/ 1597135 h 1659366"/>
                  <a:gd name="connsiteX6" fmla="*/ 836434 w 4397825"/>
                  <a:gd name="connsiteY6" fmla="*/ 1582851 h 1659366"/>
                  <a:gd name="connsiteX7" fmla="*/ 110596 w 4397825"/>
                  <a:gd name="connsiteY7" fmla="*/ 1182833 h 1659366"/>
                  <a:gd name="connsiteX8" fmla="*/ 37023 w 4397825"/>
                  <a:gd name="connsiteY8" fmla="*/ 591783 h 1659366"/>
                  <a:gd name="connsiteX0" fmla="*/ 37023 w 4397825"/>
                  <a:gd name="connsiteY0" fmla="*/ 591783 h 1659366"/>
                  <a:gd name="connsiteX1" fmla="*/ 699798 w 4397825"/>
                  <a:gd name="connsiteY1" fmla="*/ 76153 h 1659366"/>
                  <a:gd name="connsiteX2" fmla="*/ 3718717 w 4397825"/>
                  <a:gd name="connsiteY2" fmla="*/ 118194 h 1659366"/>
                  <a:gd name="connsiteX3" fmla="*/ 4360474 w 4397825"/>
                  <a:gd name="connsiteY3" fmla="*/ 665356 h 1659366"/>
                  <a:gd name="connsiteX4" fmla="*/ 4276391 w 4397825"/>
                  <a:gd name="connsiteY4" fmla="*/ 1287937 h 1659366"/>
                  <a:gd name="connsiteX5" fmla="*/ 3624124 w 4397825"/>
                  <a:gd name="connsiteY5" fmla="*/ 1597135 h 1659366"/>
                  <a:gd name="connsiteX6" fmla="*/ 836434 w 4397825"/>
                  <a:gd name="connsiteY6" fmla="*/ 1582851 h 1659366"/>
                  <a:gd name="connsiteX7" fmla="*/ 110596 w 4397825"/>
                  <a:gd name="connsiteY7" fmla="*/ 1182833 h 1659366"/>
                  <a:gd name="connsiteX8" fmla="*/ 37023 w 4397825"/>
                  <a:gd name="connsiteY8" fmla="*/ 591783 h 1659366"/>
                  <a:gd name="connsiteX0" fmla="*/ 37023 w 4393475"/>
                  <a:gd name="connsiteY0" fmla="*/ 591783 h 1659366"/>
                  <a:gd name="connsiteX1" fmla="*/ 699798 w 4393475"/>
                  <a:gd name="connsiteY1" fmla="*/ 76153 h 1659366"/>
                  <a:gd name="connsiteX2" fmla="*/ 3718717 w 4393475"/>
                  <a:gd name="connsiteY2" fmla="*/ 118194 h 1659366"/>
                  <a:gd name="connsiteX3" fmla="*/ 4360474 w 4393475"/>
                  <a:gd name="connsiteY3" fmla="*/ 665356 h 1659366"/>
                  <a:gd name="connsiteX4" fmla="*/ 4265881 w 4393475"/>
                  <a:gd name="connsiteY4" fmla="*/ 1323241 h 1659366"/>
                  <a:gd name="connsiteX5" fmla="*/ 3624124 w 4393475"/>
                  <a:gd name="connsiteY5" fmla="*/ 1597135 h 1659366"/>
                  <a:gd name="connsiteX6" fmla="*/ 836434 w 4393475"/>
                  <a:gd name="connsiteY6" fmla="*/ 1582851 h 1659366"/>
                  <a:gd name="connsiteX7" fmla="*/ 110596 w 4393475"/>
                  <a:gd name="connsiteY7" fmla="*/ 1182833 h 1659366"/>
                  <a:gd name="connsiteX8" fmla="*/ 37023 w 4393475"/>
                  <a:gd name="connsiteY8" fmla="*/ 591783 h 1659366"/>
                  <a:gd name="connsiteX0" fmla="*/ 37023 w 4393475"/>
                  <a:gd name="connsiteY0" fmla="*/ 591783 h 1659366"/>
                  <a:gd name="connsiteX1" fmla="*/ 699798 w 4393475"/>
                  <a:gd name="connsiteY1" fmla="*/ 76153 h 1659366"/>
                  <a:gd name="connsiteX2" fmla="*/ 3718717 w 4393475"/>
                  <a:gd name="connsiteY2" fmla="*/ 118194 h 1659366"/>
                  <a:gd name="connsiteX3" fmla="*/ 4360474 w 4393475"/>
                  <a:gd name="connsiteY3" fmla="*/ 665356 h 1659366"/>
                  <a:gd name="connsiteX4" fmla="*/ 4265881 w 4393475"/>
                  <a:gd name="connsiteY4" fmla="*/ 1323241 h 1659366"/>
                  <a:gd name="connsiteX5" fmla="*/ 3624124 w 4393475"/>
                  <a:gd name="connsiteY5" fmla="*/ 1597135 h 1659366"/>
                  <a:gd name="connsiteX6" fmla="*/ 836434 w 4393475"/>
                  <a:gd name="connsiteY6" fmla="*/ 1582851 h 1659366"/>
                  <a:gd name="connsiteX7" fmla="*/ 110596 w 4393475"/>
                  <a:gd name="connsiteY7" fmla="*/ 1182833 h 1659366"/>
                  <a:gd name="connsiteX8" fmla="*/ 37023 w 4393475"/>
                  <a:gd name="connsiteY8" fmla="*/ 591783 h 1659366"/>
                  <a:gd name="connsiteX0" fmla="*/ 37023 w 4393475"/>
                  <a:gd name="connsiteY0" fmla="*/ 615734 h 1683317"/>
                  <a:gd name="connsiteX1" fmla="*/ 699798 w 4393475"/>
                  <a:gd name="connsiteY1" fmla="*/ 100104 h 1683317"/>
                  <a:gd name="connsiteX2" fmla="*/ 3718717 w 4393475"/>
                  <a:gd name="connsiteY2" fmla="*/ 142145 h 1683317"/>
                  <a:gd name="connsiteX3" fmla="*/ 4360474 w 4393475"/>
                  <a:gd name="connsiteY3" fmla="*/ 689307 h 1683317"/>
                  <a:gd name="connsiteX4" fmla="*/ 4265881 w 4393475"/>
                  <a:gd name="connsiteY4" fmla="*/ 1347192 h 1683317"/>
                  <a:gd name="connsiteX5" fmla="*/ 3624124 w 4393475"/>
                  <a:gd name="connsiteY5" fmla="*/ 1621086 h 1683317"/>
                  <a:gd name="connsiteX6" fmla="*/ 836434 w 4393475"/>
                  <a:gd name="connsiteY6" fmla="*/ 1606802 h 1683317"/>
                  <a:gd name="connsiteX7" fmla="*/ 110596 w 4393475"/>
                  <a:gd name="connsiteY7" fmla="*/ 1206784 h 1683317"/>
                  <a:gd name="connsiteX8" fmla="*/ 37023 w 4393475"/>
                  <a:gd name="connsiteY8" fmla="*/ 615734 h 1683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3475" h="1683317">
                    <a:moveTo>
                      <a:pt x="37023" y="615734"/>
                    </a:moveTo>
                    <a:cubicBezTo>
                      <a:pt x="173658" y="230732"/>
                      <a:pt x="577554" y="100104"/>
                      <a:pt x="699798" y="100104"/>
                    </a:cubicBezTo>
                    <a:cubicBezTo>
                      <a:pt x="1334738" y="-26020"/>
                      <a:pt x="2831528" y="-54589"/>
                      <a:pt x="3718717" y="142145"/>
                    </a:cubicBezTo>
                    <a:cubicBezTo>
                      <a:pt x="3851471" y="173676"/>
                      <a:pt x="4297412" y="312299"/>
                      <a:pt x="4360474" y="689307"/>
                    </a:cubicBezTo>
                    <a:cubicBezTo>
                      <a:pt x="4399012" y="957921"/>
                      <a:pt x="4437550" y="1104632"/>
                      <a:pt x="4265881" y="1347192"/>
                    </a:cubicBezTo>
                    <a:cubicBezTo>
                      <a:pt x="4097715" y="1543009"/>
                      <a:pt x="3893513" y="1580303"/>
                      <a:pt x="3624124" y="1621086"/>
                    </a:cubicBezTo>
                    <a:cubicBezTo>
                      <a:pt x="2582783" y="1701665"/>
                      <a:pt x="1467871" y="1711188"/>
                      <a:pt x="836434" y="1606802"/>
                    </a:cubicBezTo>
                    <a:cubicBezTo>
                      <a:pt x="556534" y="1564760"/>
                      <a:pt x="289272" y="1465662"/>
                      <a:pt x="110596" y="1206784"/>
                    </a:cubicBezTo>
                    <a:cubicBezTo>
                      <a:pt x="5494" y="1002761"/>
                      <a:pt x="-36550" y="903840"/>
                      <a:pt x="37023" y="615734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buFont typeface="Arial" panose="020B0604020202020204" pitchFamily="34" charset="0"/>
                  <a:buNone/>
                  <a:defRPr/>
                </a:pPr>
                <a:endParaRPr lang="fr-FR" altLang="fr-FR" sz="1300" dirty="0">
                  <a:solidFill>
                    <a:srgbClr val="00B0F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93" name="Rectangle 109">
                <a:extLst>
                  <a:ext uri="{FF2B5EF4-FFF2-40B4-BE49-F238E27FC236}">
                    <a16:creationId xmlns:a16="http://schemas.microsoft.com/office/drawing/2014/main" id="{0335C20B-2ED2-48F8-9378-A99221ED62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1500" y="1638952"/>
                <a:ext cx="2545526" cy="892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r>
                  <a:rPr lang="fr-FR" altLang="fr-FR" sz="1300">
                    <a:solidFill>
                      <a:srgbClr val="00B0F0"/>
                    </a:solidFill>
                    <a:cs typeface="Arial" panose="020B0604020202020204" pitchFamily="34" charset="0"/>
                  </a:rPr>
                  <a:t>Le monoxyde de carbone (CO) </a:t>
                </a:r>
                <a:r>
                  <a:rPr lang="fr-FR" altLang="fr-FR" sz="1300">
                    <a:solidFill>
                      <a:srgbClr val="203864"/>
                    </a:solidFill>
                    <a:cs typeface="Arial" panose="020B0604020202020204" pitchFamily="34" charset="0"/>
                  </a:rPr>
                  <a:t>donne des maux de tête et des vertiges : à forte dose il peut être mortel</a:t>
                </a:r>
                <a:endParaRPr lang="fr-FR" altLang="fr-FR" sz="1300">
                  <a:solidFill>
                    <a:srgbClr val="00B0F0"/>
                  </a:solidFill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9EB952E2-3A09-49E1-B722-BCD16C7EE48D}"/>
              </a:ext>
            </a:extLst>
          </p:cNvPr>
          <p:cNvGrpSpPr>
            <a:grpSpLocks/>
          </p:cNvGrpSpPr>
          <p:nvPr/>
        </p:nvGrpSpPr>
        <p:grpSpPr bwMode="auto">
          <a:xfrm>
            <a:off x="7123113" y="4319588"/>
            <a:ext cx="4382955" cy="2548300"/>
            <a:chOff x="7123113" y="4319588"/>
            <a:chExt cx="4382955" cy="2548300"/>
          </a:xfrm>
        </p:grpSpPr>
        <p:sp>
          <p:nvSpPr>
            <p:cNvPr id="95277" name="ZoneTexte 57">
              <a:extLst>
                <a:ext uri="{FF2B5EF4-FFF2-40B4-BE49-F238E27FC236}">
                  <a16:creationId xmlns:a16="http://schemas.microsoft.com/office/drawing/2014/main" id="{91386323-558F-418C-945D-9E81BCD9D8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80313" y="4319588"/>
              <a:ext cx="192246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1"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200" b="1">
                  <a:solidFill>
                    <a:srgbClr val="FF2E50"/>
                  </a:solidFill>
                </a:rPr>
                <a:t>IRRITATIONS</a:t>
              </a:r>
            </a:p>
          </p:txBody>
        </p:sp>
        <p:sp>
          <p:nvSpPr>
            <p:cNvPr id="95278" name="ZoneTexte 57">
              <a:extLst>
                <a:ext uri="{FF2B5EF4-FFF2-40B4-BE49-F238E27FC236}">
                  <a16:creationId xmlns:a16="http://schemas.microsoft.com/office/drawing/2014/main" id="{28D06B64-A546-4962-B625-84AF83B633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26338" y="5429250"/>
              <a:ext cx="20828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1"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200" b="1">
                  <a:solidFill>
                    <a:srgbClr val="FF2E50"/>
                  </a:solidFill>
                </a:rPr>
                <a:t>IRRITATIONS, ASTHME</a:t>
              </a:r>
            </a:p>
          </p:txBody>
        </p:sp>
        <p:sp>
          <p:nvSpPr>
            <p:cNvPr id="95279" name="ZoneTexte 90">
              <a:extLst>
                <a:ext uri="{FF2B5EF4-FFF2-40B4-BE49-F238E27FC236}">
                  <a16:creationId xmlns:a16="http://schemas.microsoft.com/office/drawing/2014/main" id="{08C66271-4317-43EB-8D02-13FA3E9A95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73950" y="4764088"/>
              <a:ext cx="2109788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1"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200" b="1">
                  <a:solidFill>
                    <a:srgbClr val="FF2E50"/>
                  </a:solidFill>
                </a:rPr>
                <a:t>MALADIES CARDIO-VASCULAIRES</a:t>
              </a:r>
            </a:p>
          </p:txBody>
        </p:sp>
        <p:grpSp>
          <p:nvGrpSpPr>
            <p:cNvPr id="95280" name="Groupe 91">
              <a:extLst>
                <a:ext uri="{FF2B5EF4-FFF2-40B4-BE49-F238E27FC236}">
                  <a16:creationId xmlns:a16="http://schemas.microsoft.com/office/drawing/2014/main" id="{FB8B67F9-EC41-4145-AFD0-FE0B03333C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23113" y="4525963"/>
              <a:ext cx="2649537" cy="873125"/>
              <a:chOff x="7062202" y="4587081"/>
              <a:chExt cx="2648744" cy="872873"/>
            </a:xfrm>
          </p:grpSpPr>
          <p:cxnSp>
            <p:nvCxnSpPr>
              <p:cNvPr id="93" name="Connecteur droit avec flèche 92">
                <a:extLst>
                  <a:ext uri="{FF2B5EF4-FFF2-40B4-BE49-F238E27FC236}">
                    <a16:creationId xmlns:a16="http://schemas.microsoft.com/office/drawing/2014/main" id="{0AFDB1FC-DFCA-497B-8C53-4276C912A361}"/>
                  </a:ext>
                </a:extLst>
              </p:cNvPr>
              <p:cNvCxnSpPr/>
              <p:nvPr/>
            </p:nvCxnSpPr>
            <p:spPr>
              <a:xfrm flipH="1">
                <a:off x="7178054" y="5045736"/>
                <a:ext cx="2288490" cy="1904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Connecteur droit 93">
                <a:extLst>
                  <a:ext uri="{FF2B5EF4-FFF2-40B4-BE49-F238E27FC236}">
                    <a16:creationId xmlns:a16="http://schemas.microsoft.com/office/drawing/2014/main" id="{6ED64346-9F23-41F1-BF2A-44C9A4324C59}"/>
                  </a:ext>
                </a:extLst>
              </p:cNvPr>
              <p:cNvCxnSpPr/>
              <p:nvPr/>
            </p:nvCxnSpPr>
            <p:spPr>
              <a:xfrm flipH="1" flipV="1">
                <a:off x="9472892" y="5045736"/>
                <a:ext cx="238054" cy="39834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Connecteur droit avec flèche 94">
                <a:extLst>
                  <a:ext uri="{FF2B5EF4-FFF2-40B4-BE49-F238E27FC236}">
                    <a16:creationId xmlns:a16="http://schemas.microsoft.com/office/drawing/2014/main" id="{2679511B-65AF-4BA7-88FB-8C58A81685A5}"/>
                  </a:ext>
                </a:extLst>
              </p:cNvPr>
              <p:cNvCxnSpPr/>
              <p:nvPr/>
            </p:nvCxnSpPr>
            <p:spPr>
              <a:xfrm flipH="1">
                <a:off x="8063614" y="4596603"/>
                <a:ext cx="1126788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Connecteur droit avec flèche 95">
                <a:extLst>
                  <a:ext uri="{FF2B5EF4-FFF2-40B4-BE49-F238E27FC236}">
                    <a16:creationId xmlns:a16="http://schemas.microsoft.com/office/drawing/2014/main" id="{FB799775-633D-41B1-8875-C2155A0D7493}"/>
                  </a:ext>
                </a:extLst>
              </p:cNvPr>
              <p:cNvCxnSpPr/>
              <p:nvPr/>
            </p:nvCxnSpPr>
            <p:spPr>
              <a:xfrm flipH="1">
                <a:off x="7062202" y="5444084"/>
                <a:ext cx="2648744" cy="1587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Connecteur droit 96">
                <a:extLst>
                  <a:ext uri="{FF2B5EF4-FFF2-40B4-BE49-F238E27FC236}">
                    <a16:creationId xmlns:a16="http://schemas.microsoft.com/office/drawing/2014/main" id="{A54A18EF-8654-4D07-9FB5-02EF8A1A5010}"/>
                  </a:ext>
                </a:extLst>
              </p:cNvPr>
              <p:cNvCxnSpPr/>
              <p:nvPr/>
            </p:nvCxnSpPr>
            <p:spPr>
              <a:xfrm flipH="1" flipV="1">
                <a:off x="9190402" y="4587081"/>
                <a:ext cx="282490" cy="47769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5281" name="Groupe 110">
              <a:extLst>
                <a:ext uri="{FF2B5EF4-FFF2-40B4-BE49-F238E27FC236}">
                  <a16:creationId xmlns:a16="http://schemas.microsoft.com/office/drawing/2014/main" id="{5AC32715-5B47-4FC0-8FE6-9E86FB6F2B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4668" y="5557963"/>
              <a:ext cx="2311400" cy="1309925"/>
              <a:chOff x="9004386" y="5365125"/>
              <a:chExt cx="2312100" cy="1309780"/>
            </a:xfrm>
          </p:grpSpPr>
          <p:sp>
            <p:nvSpPr>
              <p:cNvPr id="112" name="ZoneTexte 13">
                <a:extLst>
                  <a:ext uri="{FF2B5EF4-FFF2-40B4-BE49-F238E27FC236}">
                    <a16:creationId xmlns:a16="http://schemas.microsoft.com/office/drawing/2014/main" id="{D9D42C2F-8585-4A3D-88BA-9E762D6491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04386" y="5365125"/>
                <a:ext cx="2312100" cy="1274622"/>
              </a:xfrm>
              <a:custGeom>
                <a:avLst/>
                <a:gdLst>
                  <a:gd name="connsiteX0" fmla="*/ 0 w 4449575"/>
                  <a:gd name="connsiteY0" fmla="*/ 221342 h 1328023"/>
                  <a:gd name="connsiteX1" fmla="*/ 221342 w 4449575"/>
                  <a:gd name="connsiteY1" fmla="*/ 0 h 1328023"/>
                  <a:gd name="connsiteX2" fmla="*/ 4228233 w 4449575"/>
                  <a:gd name="connsiteY2" fmla="*/ 0 h 1328023"/>
                  <a:gd name="connsiteX3" fmla="*/ 4449575 w 4449575"/>
                  <a:gd name="connsiteY3" fmla="*/ 221342 h 1328023"/>
                  <a:gd name="connsiteX4" fmla="*/ 4449575 w 4449575"/>
                  <a:gd name="connsiteY4" fmla="*/ 1106681 h 1328023"/>
                  <a:gd name="connsiteX5" fmla="*/ 4228233 w 4449575"/>
                  <a:gd name="connsiteY5" fmla="*/ 1328023 h 1328023"/>
                  <a:gd name="connsiteX6" fmla="*/ 221342 w 4449575"/>
                  <a:gd name="connsiteY6" fmla="*/ 1328023 h 1328023"/>
                  <a:gd name="connsiteX7" fmla="*/ 0 w 4449575"/>
                  <a:gd name="connsiteY7" fmla="*/ 1106681 h 1328023"/>
                  <a:gd name="connsiteX8" fmla="*/ 0 w 4449575"/>
                  <a:gd name="connsiteY8" fmla="*/ 221342 h 1328023"/>
                  <a:gd name="connsiteX0" fmla="*/ 0 w 4449575"/>
                  <a:gd name="connsiteY0" fmla="*/ 294914 h 1401595"/>
                  <a:gd name="connsiteX1" fmla="*/ 746859 w 4449575"/>
                  <a:gd name="connsiteY1" fmla="*/ 0 h 1401595"/>
                  <a:gd name="connsiteX2" fmla="*/ 4228233 w 4449575"/>
                  <a:gd name="connsiteY2" fmla="*/ 73572 h 1401595"/>
                  <a:gd name="connsiteX3" fmla="*/ 4449575 w 4449575"/>
                  <a:gd name="connsiteY3" fmla="*/ 294914 h 1401595"/>
                  <a:gd name="connsiteX4" fmla="*/ 4449575 w 4449575"/>
                  <a:gd name="connsiteY4" fmla="*/ 1180253 h 1401595"/>
                  <a:gd name="connsiteX5" fmla="*/ 4228233 w 4449575"/>
                  <a:gd name="connsiteY5" fmla="*/ 1401595 h 1401595"/>
                  <a:gd name="connsiteX6" fmla="*/ 221342 w 4449575"/>
                  <a:gd name="connsiteY6" fmla="*/ 1401595 h 1401595"/>
                  <a:gd name="connsiteX7" fmla="*/ 0 w 4449575"/>
                  <a:gd name="connsiteY7" fmla="*/ 1180253 h 1401595"/>
                  <a:gd name="connsiteX8" fmla="*/ 0 w 4449575"/>
                  <a:gd name="connsiteY8" fmla="*/ 294914 h 1401595"/>
                  <a:gd name="connsiteX0" fmla="*/ 31531 w 4449575"/>
                  <a:gd name="connsiteY0" fmla="*/ 452569 h 1401595"/>
                  <a:gd name="connsiteX1" fmla="*/ 746859 w 4449575"/>
                  <a:gd name="connsiteY1" fmla="*/ 0 h 1401595"/>
                  <a:gd name="connsiteX2" fmla="*/ 4228233 w 4449575"/>
                  <a:gd name="connsiteY2" fmla="*/ 73572 h 1401595"/>
                  <a:gd name="connsiteX3" fmla="*/ 4449575 w 4449575"/>
                  <a:gd name="connsiteY3" fmla="*/ 294914 h 1401595"/>
                  <a:gd name="connsiteX4" fmla="*/ 4449575 w 4449575"/>
                  <a:gd name="connsiteY4" fmla="*/ 1180253 h 1401595"/>
                  <a:gd name="connsiteX5" fmla="*/ 4228233 w 4449575"/>
                  <a:gd name="connsiteY5" fmla="*/ 1401595 h 1401595"/>
                  <a:gd name="connsiteX6" fmla="*/ 221342 w 4449575"/>
                  <a:gd name="connsiteY6" fmla="*/ 1401595 h 1401595"/>
                  <a:gd name="connsiteX7" fmla="*/ 0 w 4449575"/>
                  <a:gd name="connsiteY7" fmla="*/ 1180253 h 1401595"/>
                  <a:gd name="connsiteX8" fmla="*/ 31531 w 4449575"/>
                  <a:gd name="connsiteY8" fmla="*/ 452569 h 1401595"/>
                  <a:gd name="connsiteX0" fmla="*/ 31531 w 4449575"/>
                  <a:gd name="connsiteY0" fmla="*/ 452569 h 1401595"/>
                  <a:gd name="connsiteX1" fmla="*/ 746859 w 4449575"/>
                  <a:gd name="connsiteY1" fmla="*/ 0 h 1401595"/>
                  <a:gd name="connsiteX2" fmla="*/ 4228233 w 4449575"/>
                  <a:gd name="connsiteY2" fmla="*/ 73572 h 1401595"/>
                  <a:gd name="connsiteX3" fmla="*/ 4449575 w 4449575"/>
                  <a:gd name="connsiteY3" fmla="*/ 294914 h 1401595"/>
                  <a:gd name="connsiteX4" fmla="*/ 4449575 w 4449575"/>
                  <a:gd name="connsiteY4" fmla="*/ 1180253 h 1401595"/>
                  <a:gd name="connsiteX5" fmla="*/ 4228233 w 4449575"/>
                  <a:gd name="connsiteY5" fmla="*/ 1401595 h 1401595"/>
                  <a:gd name="connsiteX6" fmla="*/ 221342 w 4449575"/>
                  <a:gd name="connsiteY6" fmla="*/ 1401595 h 1401595"/>
                  <a:gd name="connsiteX7" fmla="*/ 0 w 4449575"/>
                  <a:gd name="connsiteY7" fmla="*/ 1180253 h 1401595"/>
                  <a:gd name="connsiteX8" fmla="*/ 31531 w 4449575"/>
                  <a:gd name="connsiteY8" fmla="*/ 452569 h 1401595"/>
                  <a:gd name="connsiteX0" fmla="*/ 0 w 4418044"/>
                  <a:gd name="connsiteY0" fmla="*/ 452569 h 1401595"/>
                  <a:gd name="connsiteX1" fmla="*/ 715328 w 4418044"/>
                  <a:gd name="connsiteY1" fmla="*/ 0 h 1401595"/>
                  <a:gd name="connsiteX2" fmla="*/ 4196702 w 4418044"/>
                  <a:gd name="connsiteY2" fmla="*/ 73572 h 1401595"/>
                  <a:gd name="connsiteX3" fmla="*/ 4418044 w 4418044"/>
                  <a:gd name="connsiteY3" fmla="*/ 294914 h 1401595"/>
                  <a:gd name="connsiteX4" fmla="*/ 4418044 w 4418044"/>
                  <a:gd name="connsiteY4" fmla="*/ 1180253 h 1401595"/>
                  <a:gd name="connsiteX5" fmla="*/ 4196702 w 4418044"/>
                  <a:gd name="connsiteY5" fmla="*/ 1401595 h 1401595"/>
                  <a:gd name="connsiteX6" fmla="*/ 189811 w 4418044"/>
                  <a:gd name="connsiteY6" fmla="*/ 1401595 h 1401595"/>
                  <a:gd name="connsiteX7" fmla="*/ 63062 w 4418044"/>
                  <a:gd name="connsiteY7" fmla="*/ 1180253 h 1401595"/>
                  <a:gd name="connsiteX8" fmla="*/ 0 w 4418044"/>
                  <a:gd name="connsiteY8" fmla="*/ 452569 h 1401595"/>
                  <a:gd name="connsiteX0" fmla="*/ 0 w 4418044"/>
                  <a:gd name="connsiteY0" fmla="*/ 452569 h 1433126"/>
                  <a:gd name="connsiteX1" fmla="*/ 715328 w 4418044"/>
                  <a:gd name="connsiteY1" fmla="*/ 0 h 1433126"/>
                  <a:gd name="connsiteX2" fmla="*/ 4196702 w 4418044"/>
                  <a:gd name="connsiteY2" fmla="*/ 73572 h 1433126"/>
                  <a:gd name="connsiteX3" fmla="*/ 4418044 w 4418044"/>
                  <a:gd name="connsiteY3" fmla="*/ 294914 h 1433126"/>
                  <a:gd name="connsiteX4" fmla="*/ 4418044 w 4418044"/>
                  <a:gd name="connsiteY4" fmla="*/ 1180253 h 1433126"/>
                  <a:gd name="connsiteX5" fmla="*/ 4196702 w 4418044"/>
                  <a:gd name="connsiteY5" fmla="*/ 1401595 h 1433126"/>
                  <a:gd name="connsiteX6" fmla="*/ 589204 w 4418044"/>
                  <a:gd name="connsiteY6" fmla="*/ 1433126 h 1433126"/>
                  <a:gd name="connsiteX7" fmla="*/ 63062 w 4418044"/>
                  <a:gd name="connsiteY7" fmla="*/ 1180253 h 1433126"/>
                  <a:gd name="connsiteX8" fmla="*/ 0 w 4418044"/>
                  <a:gd name="connsiteY8" fmla="*/ 452569 h 1433126"/>
                  <a:gd name="connsiteX0" fmla="*/ 0 w 4418044"/>
                  <a:gd name="connsiteY0" fmla="*/ 452569 h 1433126"/>
                  <a:gd name="connsiteX1" fmla="*/ 715328 w 4418044"/>
                  <a:gd name="connsiteY1" fmla="*/ 0 h 1433126"/>
                  <a:gd name="connsiteX2" fmla="*/ 4196702 w 4418044"/>
                  <a:gd name="connsiteY2" fmla="*/ 73572 h 1433126"/>
                  <a:gd name="connsiteX3" fmla="*/ 4418044 w 4418044"/>
                  <a:gd name="connsiteY3" fmla="*/ 294914 h 1433126"/>
                  <a:gd name="connsiteX4" fmla="*/ 4418044 w 4418044"/>
                  <a:gd name="connsiteY4" fmla="*/ 1180253 h 1433126"/>
                  <a:gd name="connsiteX5" fmla="*/ 4196702 w 4418044"/>
                  <a:gd name="connsiteY5" fmla="*/ 1401595 h 1433126"/>
                  <a:gd name="connsiteX6" fmla="*/ 589204 w 4418044"/>
                  <a:gd name="connsiteY6" fmla="*/ 1433126 h 1433126"/>
                  <a:gd name="connsiteX7" fmla="*/ 136635 w 4418044"/>
                  <a:gd name="connsiteY7" fmla="*/ 1085659 h 1433126"/>
                  <a:gd name="connsiteX8" fmla="*/ 0 w 4418044"/>
                  <a:gd name="connsiteY8" fmla="*/ 452569 h 1433126"/>
                  <a:gd name="connsiteX0" fmla="*/ 0 w 4418044"/>
                  <a:gd name="connsiteY0" fmla="*/ 452569 h 1433126"/>
                  <a:gd name="connsiteX1" fmla="*/ 715328 w 4418044"/>
                  <a:gd name="connsiteY1" fmla="*/ 0 h 1433126"/>
                  <a:gd name="connsiteX2" fmla="*/ 4196702 w 4418044"/>
                  <a:gd name="connsiteY2" fmla="*/ 73572 h 1433126"/>
                  <a:gd name="connsiteX3" fmla="*/ 4418044 w 4418044"/>
                  <a:gd name="connsiteY3" fmla="*/ 294914 h 1433126"/>
                  <a:gd name="connsiteX4" fmla="*/ 4418044 w 4418044"/>
                  <a:gd name="connsiteY4" fmla="*/ 1180253 h 1433126"/>
                  <a:gd name="connsiteX5" fmla="*/ 4196702 w 4418044"/>
                  <a:gd name="connsiteY5" fmla="*/ 1401595 h 1433126"/>
                  <a:gd name="connsiteX6" fmla="*/ 589204 w 4418044"/>
                  <a:gd name="connsiteY6" fmla="*/ 1433126 h 1433126"/>
                  <a:gd name="connsiteX7" fmla="*/ 136635 w 4418044"/>
                  <a:gd name="connsiteY7" fmla="*/ 1085659 h 1433126"/>
                  <a:gd name="connsiteX8" fmla="*/ 0 w 4418044"/>
                  <a:gd name="connsiteY8" fmla="*/ 452569 h 1433126"/>
                  <a:gd name="connsiteX0" fmla="*/ 0 w 4312940"/>
                  <a:gd name="connsiteY0" fmla="*/ 442058 h 1433126"/>
                  <a:gd name="connsiteX1" fmla="*/ 610224 w 4312940"/>
                  <a:gd name="connsiteY1" fmla="*/ 0 h 1433126"/>
                  <a:gd name="connsiteX2" fmla="*/ 4091598 w 4312940"/>
                  <a:gd name="connsiteY2" fmla="*/ 73572 h 1433126"/>
                  <a:gd name="connsiteX3" fmla="*/ 4312940 w 4312940"/>
                  <a:gd name="connsiteY3" fmla="*/ 294914 h 1433126"/>
                  <a:gd name="connsiteX4" fmla="*/ 4312940 w 4312940"/>
                  <a:gd name="connsiteY4" fmla="*/ 1180253 h 1433126"/>
                  <a:gd name="connsiteX5" fmla="*/ 4091598 w 4312940"/>
                  <a:gd name="connsiteY5" fmla="*/ 1401595 h 1433126"/>
                  <a:gd name="connsiteX6" fmla="*/ 484100 w 4312940"/>
                  <a:gd name="connsiteY6" fmla="*/ 1433126 h 1433126"/>
                  <a:gd name="connsiteX7" fmla="*/ 31531 w 4312940"/>
                  <a:gd name="connsiteY7" fmla="*/ 1085659 h 1433126"/>
                  <a:gd name="connsiteX8" fmla="*/ 0 w 4312940"/>
                  <a:gd name="connsiteY8" fmla="*/ 442058 h 1433126"/>
                  <a:gd name="connsiteX0" fmla="*/ 0 w 4312940"/>
                  <a:gd name="connsiteY0" fmla="*/ 442058 h 1433126"/>
                  <a:gd name="connsiteX1" fmla="*/ 610224 w 4312940"/>
                  <a:gd name="connsiteY1" fmla="*/ 0 h 1433126"/>
                  <a:gd name="connsiteX2" fmla="*/ 4091598 w 4312940"/>
                  <a:gd name="connsiteY2" fmla="*/ 73572 h 1433126"/>
                  <a:gd name="connsiteX3" fmla="*/ 4312940 w 4312940"/>
                  <a:gd name="connsiteY3" fmla="*/ 294914 h 1433126"/>
                  <a:gd name="connsiteX4" fmla="*/ 4312940 w 4312940"/>
                  <a:gd name="connsiteY4" fmla="*/ 1180253 h 1433126"/>
                  <a:gd name="connsiteX5" fmla="*/ 4091598 w 4312940"/>
                  <a:gd name="connsiteY5" fmla="*/ 1401595 h 1433126"/>
                  <a:gd name="connsiteX6" fmla="*/ 484100 w 4312940"/>
                  <a:gd name="connsiteY6" fmla="*/ 1433126 h 1433126"/>
                  <a:gd name="connsiteX7" fmla="*/ 31531 w 4312940"/>
                  <a:gd name="connsiteY7" fmla="*/ 1085659 h 1433126"/>
                  <a:gd name="connsiteX8" fmla="*/ 0 w 4312940"/>
                  <a:gd name="connsiteY8" fmla="*/ 442058 h 1433126"/>
                  <a:gd name="connsiteX0" fmla="*/ 27791 w 4340731"/>
                  <a:gd name="connsiteY0" fmla="*/ 442058 h 1433126"/>
                  <a:gd name="connsiteX1" fmla="*/ 638015 w 4340731"/>
                  <a:gd name="connsiteY1" fmla="*/ 0 h 1433126"/>
                  <a:gd name="connsiteX2" fmla="*/ 4119389 w 4340731"/>
                  <a:gd name="connsiteY2" fmla="*/ 73572 h 1433126"/>
                  <a:gd name="connsiteX3" fmla="*/ 4340731 w 4340731"/>
                  <a:gd name="connsiteY3" fmla="*/ 294914 h 1433126"/>
                  <a:gd name="connsiteX4" fmla="*/ 4340731 w 4340731"/>
                  <a:gd name="connsiteY4" fmla="*/ 1180253 h 1433126"/>
                  <a:gd name="connsiteX5" fmla="*/ 4119389 w 4340731"/>
                  <a:gd name="connsiteY5" fmla="*/ 1401595 h 1433126"/>
                  <a:gd name="connsiteX6" fmla="*/ 511891 w 4340731"/>
                  <a:gd name="connsiteY6" fmla="*/ 1433126 h 1433126"/>
                  <a:gd name="connsiteX7" fmla="*/ 59322 w 4340731"/>
                  <a:gd name="connsiteY7" fmla="*/ 1085659 h 1433126"/>
                  <a:gd name="connsiteX8" fmla="*/ 27791 w 4340731"/>
                  <a:gd name="connsiteY8" fmla="*/ 442058 h 1433126"/>
                  <a:gd name="connsiteX0" fmla="*/ 27791 w 4340731"/>
                  <a:gd name="connsiteY0" fmla="*/ 442058 h 1433126"/>
                  <a:gd name="connsiteX1" fmla="*/ 638015 w 4340731"/>
                  <a:gd name="connsiteY1" fmla="*/ 0 h 1433126"/>
                  <a:gd name="connsiteX2" fmla="*/ 4119389 w 4340731"/>
                  <a:gd name="connsiteY2" fmla="*/ 73572 h 1433126"/>
                  <a:gd name="connsiteX3" fmla="*/ 4340731 w 4340731"/>
                  <a:gd name="connsiteY3" fmla="*/ 294914 h 1433126"/>
                  <a:gd name="connsiteX4" fmla="*/ 4340731 w 4340731"/>
                  <a:gd name="connsiteY4" fmla="*/ 1180253 h 1433126"/>
                  <a:gd name="connsiteX5" fmla="*/ 4119389 w 4340731"/>
                  <a:gd name="connsiteY5" fmla="*/ 1401595 h 1433126"/>
                  <a:gd name="connsiteX6" fmla="*/ 511891 w 4340731"/>
                  <a:gd name="connsiteY6" fmla="*/ 1433126 h 1433126"/>
                  <a:gd name="connsiteX7" fmla="*/ 59322 w 4340731"/>
                  <a:gd name="connsiteY7" fmla="*/ 1117191 h 1433126"/>
                  <a:gd name="connsiteX8" fmla="*/ 27791 w 4340731"/>
                  <a:gd name="connsiteY8" fmla="*/ 442058 h 1433126"/>
                  <a:gd name="connsiteX0" fmla="*/ 41875 w 4354815"/>
                  <a:gd name="connsiteY0" fmla="*/ 442058 h 1433126"/>
                  <a:gd name="connsiteX1" fmla="*/ 652099 w 4354815"/>
                  <a:gd name="connsiteY1" fmla="*/ 0 h 1433126"/>
                  <a:gd name="connsiteX2" fmla="*/ 4133473 w 4354815"/>
                  <a:gd name="connsiteY2" fmla="*/ 73572 h 1433126"/>
                  <a:gd name="connsiteX3" fmla="*/ 4354815 w 4354815"/>
                  <a:gd name="connsiteY3" fmla="*/ 294914 h 1433126"/>
                  <a:gd name="connsiteX4" fmla="*/ 4354815 w 4354815"/>
                  <a:gd name="connsiteY4" fmla="*/ 1180253 h 1433126"/>
                  <a:gd name="connsiteX5" fmla="*/ 4133473 w 4354815"/>
                  <a:gd name="connsiteY5" fmla="*/ 1401595 h 1433126"/>
                  <a:gd name="connsiteX6" fmla="*/ 525975 w 4354815"/>
                  <a:gd name="connsiteY6" fmla="*/ 1433126 h 1433126"/>
                  <a:gd name="connsiteX7" fmla="*/ 73406 w 4354815"/>
                  <a:gd name="connsiteY7" fmla="*/ 1117191 h 1433126"/>
                  <a:gd name="connsiteX8" fmla="*/ 41875 w 4354815"/>
                  <a:gd name="connsiteY8" fmla="*/ 442058 h 1433126"/>
                  <a:gd name="connsiteX0" fmla="*/ 41875 w 4354815"/>
                  <a:gd name="connsiteY0" fmla="*/ 463079 h 1454147"/>
                  <a:gd name="connsiteX1" fmla="*/ 652099 w 4354815"/>
                  <a:gd name="connsiteY1" fmla="*/ 21021 h 1454147"/>
                  <a:gd name="connsiteX2" fmla="*/ 4028369 w 4354815"/>
                  <a:gd name="connsiteY2" fmla="*/ 0 h 1454147"/>
                  <a:gd name="connsiteX3" fmla="*/ 4354815 w 4354815"/>
                  <a:gd name="connsiteY3" fmla="*/ 315935 h 1454147"/>
                  <a:gd name="connsiteX4" fmla="*/ 4354815 w 4354815"/>
                  <a:gd name="connsiteY4" fmla="*/ 1201274 h 1454147"/>
                  <a:gd name="connsiteX5" fmla="*/ 4133473 w 4354815"/>
                  <a:gd name="connsiteY5" fmla="*/ 1422616 h 1454147"/>
                  <a:gd name="connsiteX6" fmla="*/ 525975 w 4354815"/>
                  <a:gd name="connsiteY6" fmla="*/ 1454147 h 1454147"/>
                  <a:gd name="connsiteX7" fmla="*/ 73406 w 4354815"/>
                  <a:gd name="connsiteY7" fmla="*/ 1138212 h 1454147"/>
                  <a:gd name="connsiteX8" fmla="*/ 41875 w 4354815"/>
                  <a:gd name="connsiteY8" fmla="*/ 463079 h 1454147"/>
                  <a:gd name="connsiteX0" fmla="*/ 41875 w 4354815"/>
                  <a:gd name="connsiteY0" fmla="*/ 463079 h 1454147"/>
                  <a:gd name="connsiteX1" fmla="*/ 652099 w 4354815"/>
                  <a:gd name="connsiteY1" fmla="*/ 21021 h 1454147"/>
                  <a:gd name="connsiteX2" fmla="*/ 4028369 w 4354815"/>
                  <a:gd name="connsiteY2" fmla="*/ 0 h 1454147"/>
                  <a:gd name="connsiteX3" fmla="*/ 4354815 w 4354815"/>
                  <a:gd name="connsiteY3" fmla="*/ 315935 h 1454147"/>
                  <a:gd name="connsiteX4" fmla="*/ 4354815 w 4354815"/>
                  <a:gd name="connsiteY4" fmla="*/ 1201274 h 1454147"/>
                  <a:gd name="connsiteX5" fmla="*/ 4133473 w 4354815"/>
                  <a:gd name="connsiteY5" fmla="*/ 1422616 h 1454147"/>
                  <a:gd name="connsiteX6" fmla="*/ 525975 w 4354815"/>
                  <a:gd name="connsiteY6" fmla="*/ 1454147 h 1454147"/>
                  <a:gd name="connsiteX7" fmla="*/ 73406 w 4354815"/>
                  <a:gd name="connsiteY7" fmla="*/ 1138212 h 1454147"/>
                  <a:gd name="connsiteX8" fmla="*/ 41875 w 4354815"/>
                  <a:gd name="connsiteY8" fmla="*/ 463079 h 1454147"/>
                  <a:gd name="connsiteX0" fmla="*/ 41875 w 4365326"/>
                  <a:gd name="connsiteY0" fmla="*/ 463079 h 1454147"/>
                  <a:gd name="connsiteX1" fmla="*/ 652099 w 4365326"/>
                  <a:gd name="connsiteY1" fmla="*/ 21021 h 1454147"/>
                  <a:gd name="connsiteX2" fmla="*/ 4028369 w 4365326"/>
                  <a:gd name="connsiteY2" fmla="*/ 0 h 1454147"/>
                  <a:gd name="connsiteX3" fmla="*/ 4365326 w 4365326"/>
                  <a:gd name="connsiteY3" fmla="*/ 536652 h 1454147"/>
                  <a:gd name="connsiteX4" fmla="*/ 4354815 w 4365326"/>
                  <a:gd name="connsiteY4" fmla="*/ 1201274 h 1454147"/>
                  <a:gd name="connsiteX5" fmla="*/ 4133473 w 4365326"/>
                  <a:gd name="connsiteY5" fmla="*/ 1422616 h 1454147"/>
                  <a:gd name="connsiteX6" fmla="*/ 525975 w 4365326"/>
                  <a:gd name="connsiteY6" fmla="*/ 1454147 h 1454147"/>
                  <a:gd name="connsiteX7" fmla="*/ 73406 w 4365326"/>
                  <a:gd name="connsiteY7" fmla="*/ 1138212 h 1454147"/>
                  <a:gd name="connsiteX8" fmla="*/ 41875 w 4365326"/>
                  <a:gd name="connsiteY8" fmla="*/ 463079 h 1454147"/>
                  <a:gd name="connsiteX0" fmla="*/ 41875 w 4366699"/>
                  <a:gd name="connsiteY0" fmla="*/ 463079 h 1454147"/>
                  <a:gd name="connsiteX1" fmla="*/ 652099 w 4366699"/>
                  <a:gd name="connsiteY1" fmla="*/ 21021 h 1454147"/>
                  <a:gd name="connsiteX2" fmla="*/ 4028369 w 4366699"/>
                  <a:gd name="connsiteY2" fmla="*/ 0 h 1454147"/>
                  <a:gd name="connsiteX3" fmla="*/ 4365326 w 4366699"/>
                  <a:gd name="connsiteY3" fmla="*/ 536652 h 1454147"/>
                  <a:gd name="connsiteX4" fmla="*/ 4354815 w 4366699"/>
                  <a:gd name="connsiteY4" fmla="*/ 1201274 h 1454147"/>
                  <a:gd name="connsiteX5" fmla="*/ 4133473 w 4366699"/>
                  <a:gd name="connsiteY5" fmla="*/ 1422616 h 1454147"/>
                  <a:gd name="connsiteX6" fmla="*/ 525975 w 4366699"/>
                  <a:gd name="connsiteY6" fmla="*/ 1454147 h 1454147"/>
                  <a:gd name="connsiteX7" fmla="*/ 73406 w 4366699"/>
                  <a:gd name="connsiteY7" fmla="*/ 1138212 h 1454147"/>
                  <a:gd name="connsiteX8" fmla="*/ 41875 w 4366699"/>
                  <a:gd name="connsiteY8" fmla="*/ 463079 h 1454147"/>
                  <a:gd name="connsiteX0" fmla="*/ 41875 w 4365922"/>
                  <a:gd name="connsiteY0" fmla="*/ 494610 h 1485678"/>
                  <a:gd name="connsiteX1" fmla="*/ 652099 w 4365922"/>
                  <a:gd name="connsiteY1" fmla="*/ 52552 h 1485678"/>
                  <a:gd name="connsiteX2" fmla="*/ 3713059 w 4365922"/>
                  <a:gd name="connsiteY2" fmla="*/ 0 h 1485678"/>
                  <a:gd name="connsiteX3" fmla="*/ 4365326 w 4365922"/>
                  <a:gd name="connsiteY3" fmla="*/ 568183 h 1485678"/>
                  <a:gd name="connsiteX4" fmla="*/ 4354815 w 4365922"/>
                  <a:gd name="connsiteY4" fmla="*/ 1232805 h 1485678"/>
                  <a:gd name="connsiteX5" fmla="*/ 4133473 w 4365922"/>
                  <a:gd name="connsiteY5" fmla="*/ 1454147 h 1485678"/>
                  <a:gd name="connsiteX6" fmla="*/ 525975 w 4365922"/>
                  <a:gd name="connsiteY6" fmla="*/ 1485678 h 1485678"/>
                  <a:gd name="connsiteX7" fmla="*/ 73406 w 4365922"/>
                  <a:gd name="connsiteY7" fmla="*/ 1169743 h 1485678"/>
                  <a:gd name="connsiteX8" fmla="*/ 41875 w 4365922"/>
                  <a:gd name="connsiteY8" fmla="*/ 494610 h 1485678"/>
                  <a:gd name="connsiteX0" fmla="*/ 41875 w 4365934"/>
                  <a:gd name="connsiteY0" fmla="*/ 473589 h 1464657"/>
                  <a:gd name="connsiteX1" fmla="*/ 652099 w 4365934"/>
                  <a:gd name="connsiteY1" fmla="*/ 31531 h 1464657"/>
                  <a:gd name="connsiteX2" fmla="*/ 3723569 w 4365934"/>
                  <a:gd name="connsiteY2" fmla="*/ 0 h 1464657"/>
                  <a:gd name="connsiteX3" fmla="*/ 4365326 w 4365934"/>
                  <a:gd name="connsiteY3" fmla="*/ 547162 h 1464657"/>
                  <a:gd name="connsiteX4" fmla="*/ 4354815 w 4365934"/>
                  <a:gd name="connsiteY4" fmla="*/ 1211784 h 1464657"/>
                  <a:gd name="connsiteX5" fmla="*/ 4133473 w 4365934"/>
                  <a:gd name="connsiteY5" fmla="*/ 1433126 h 1464657"/>
                  <a:gd name="connsiteX6" fmla="*/ 525975 w 4365934"/>
                  <a:gd name="connsiteY6" fmla="*/ 1464657 h 1464657"/>
                  <a:gd name="connsiteX7" fmla="*/ 73406 w 4365934"/>
                  <a:gd name="connsiteY7" fmla="*/ 1148722 h 1464657"/>
                  <a:gd name="connsiteX8" fmla="*/ 41875 w 4365934"/>
                  <a:gd name="connsiteY8" fmla="*/ 473589 h 1464657"/>
                  <a:gd name="connsiteX0" fmla="*/ 41875 w 4365934"/>
                  <a:gd name="connsiteY0" fmla="*/ 524390 h 1515458"/>
                  <a:gd name="connsiteX1" fmla="*/ 652099 w 4365934"/>
                  <a:gd name="connsiteY1" fmla="*/ 82332 h 1515458"/>
                  <a:gd name="connsiteX2" fmla="*/ 3723569 w 4365934"/>
                  <a:gd name="connsiteY2" fmla="*/ 50801 h 1515458"/>
                  <a:gd name="connsiteX3" fmla="*/ 4365326 w 4365934"/>
                  <a:gd name="connsiteY3" fmla="*/ 597963 h 1515458"/>
                  <a:gd name="connsiteX4" fmla="*/ 4354815 w 4365934"/>
                  <a:gd name="connsiteY4" fmla="*/ 1262585 h 1515458"/>
                  <a:gd name="connsiteX5" fmla="*/ 4133473 w 4365934"/>
                  <a:gd name="connsiteY5" fmla="*/ 1483927 h 1515458"/>
                  <a:gd name="connsiteX6" fmla="*/ 525975 w 4365934"/>
                  <a:gd name="connsiteY6" fmla="*/ 1515458 h 1515458"/>
                  <a:gd name="connsiteX7" fmla="*/ 73406 w 4365934"/>
                  <a:gd name="connsiteY7" fmla="*/ 1199523 h 1515458"/>
                  <a:gd name="connsiteX8" fmla="*/ 41875 w 4365934"/>
                  <a:gd name="connsiteY8" fmla="*/ 524390 h 1515458"/>
                  <a:gd name="connsiteX0" fmla="*/ 41875 w 4365934"/>
                  <a:gd name="connsiteY0" fmla="*/ 553879 h 1544947"/>
                  <a:gd name="connsiteX1" fmla="*/ 652099 w 4365934"/>
                  <a:gd name="connsiteY1" fmla="*/ 111821 h 1544947"/>
                  <a:gd name="connsiteX2" fmla="*/ 3723569 w 4365934"/>
                  <a:gd name="connsiteY2" fmla="*/ 80290 h 1544947"/>
                  <a:gd name="connsiteX3" fmla="*/ 4365326 w 4365934"/>
                  <a:gd name="connsiteY3" fmla="*/ 627452 h 1544947"/>
                  <a:gd name="connsiteX4" fmla="*/ 4354815 w 4365934"/>
                  <a:gd name="connsiteY4" fmla="*/ 1292074 h 1544947"/>
                  <a:gd name="connsiteX5" fmla="*/ 4133473 w 4365934"/>
                  <a:gd name="connsiteY5" fmla="*/ 1513416 h 1544947"/>
                  <a:gd name="connsiteX6" fmla="*/ 525975 w 4365934"/>
                  <a:gd name="connsiteY6" fmla="*/ 1544947 h 1544947"/>
                  <a:gd name="connsiteX7" fmla="*/ 73406 w 4365934"/>
                  <a:gd name="connsiteY7" fmla="*/ 1229012 h 1544947"/>
                  <a:gd name="connsiteX8" fmla="*/ 41875 w 4365934"/>
                  <a:gd name="connsiteY8" fmla="*/ 553879 h 1544947"/>
                  <a:gd name="connsiteX0" fmla="*/ 41875 w 4365934"/>
                  <a:gd name="connsiteY0" fmla="*/ 553879 h 1544947"/>
                  <a:gd name="connsiteX1" fmla="*/ 652099 w 4365934"/>
                  <a:gd name="connsiteY1" fmla="*/ 111821 h 1544947"/>
                  <a:gd name="connsiteX2" fmla="*/ 3723569 w 4365934"/>
                  <a:gd name="connsiteY2" fmla="*/ 80290 h 1544947"/>
                  <a:gd name="connsiteX3" fmla="*/ 4365326 w 4365934"/>
                  <a:gd name="connsiteY3" fmla="*/ 627452 h 1544947"/>
                  <a:gd name="connsiteX4" fmla="*/ 4291753 w 4365934"/>
                  <a:gd name="connsiteY4" fmla="*/ 1292074 h 1544947"/>
                  <a:gd name="connsiteX5" fmla="*/ 4133473 w 4365934"/>
                  <a:gd name="connsiteY5" fmla="*/ 1513416 h 1544947"/>
                  <a:gd name="connsiteX6" fmla="*/ 525975 w 4365934"/>
                  <a:gd name="connsiteY6" fmla="*/ 1544947 h 1544947"/>
                  <a:gd name="connsiteX7" fmla="*/ 73406 w 4365934"/>
                  <a:gd name="connsiteY7" fmla="*/ 1229012 h 1544947"/>
                  <a:gd name="connsiteX8" fmla="*/ 41875 w 4365934"/>
                  <a:gd name="connsiteY8" fmla="*/ 553879 h 1544947"/>
                  <a:gd name="connsiteX0" fmla="*/ 41875 w 4385061"/>
                  <a:gd name="connsiteY0" fmla="*/ 553879 h 1544947"/>
                  <a:gd name="connsiteX1" fmla="*/ 652099 w 4385061"/>
                  <a:gd name="connsiteY1" fmla="*/ 111821 h 1544947"/>
                  <a:gd name="connsiteX2" fmla="*/ 3723569 w 4385061"/>
                  <a:gd name="connsiteY2" fmla="*/ 80290 h 1544947"/>
                  <a:gd name="connsiteX3" fmla="*/ 4365326 w 4385061"/>
                  <a:gd name="connsiteY3" fmla="*/ 627452 h 1544947"/>
                  <a:gd name="connsiteX4" fmla="*/ 4291753 w 4385061"/>
                  <a:gd name="connsiteY4" fmla="*/ 1292074 h 1544947"/>
                  <a:gd name="connsiteX5" fmla="*/ 4133473 w 4385061"/>
                  <a:gd name="connsiteY5" fmla="*/ 1513416 h 1544947"/>
                  <a:gd name="connsiteX6" fmla="*/ 525975 w 4385061"/>
                  <a:gd name="connsiteY6" fmla="*/ 1544947 h 1544947"/>
                  <a:gd name="connsiteX7" fmla="*/ 73406 w 4385061"/>
                  <a:gd name="connsiteY7" fmla="*/ 1229012 h 1544947"/>
                  <a:gd name="connsiteX8" fmla="*/ 41875 w 4385061"/>
                  <a:gd name="connsiteY8" fmla="*/ 553879 h 1544947"/>
                  <a:gd name="connsiteX0" fmla="*/ 41875 w 4411568"/>
                  <a:gd name="connsiteY0" fmla="*/ 553879 h 1544947"/>
                  <a:gd name="connsiteX1" fmla="*/ 652099 w 4411568"/>
                  <a:gd name="connsiteY1" fmla="*/ 111821 h 1544947"/>
                  <a:gd name="connsiteX2" fmla="*/ 3723569 w 4411568"/>
                  <a:gd name="connsiteY2" fmla="*/ 80290 h 1544947"/>
                  <a:gd name="connsiteX3" fmla="*/ 4365326 w 4411568"/>
                  <a:gd name="connsiteY3" fmla="*/ 627452 h 1544947"/>
                  <a:gd name="connsiteX4" fmla="*/ 4291753 w 4411568"/>
                  <a:gd name="connsiteY4" fmla="*/ 1292074 h 1544947"/>
                  <a:gd name="connsiteX5" fmla="*/ 4133473 w 4411568"/>
                  <a:gd name="connsiteY5" fmla="*/ 1513416 h 1544947"/>
                  <a:gd name="connsiteX6" fmla="*/ 525975 w 4411568"/>
                  <a:gd name="connsiteY6" fmla="*/ 1544947 h 1544947"/>
                  <a:gd name="connsiteX7" fmla="*/ 73406 w 4411568"/>
                  <a:gd name="connsiteY7" fmla="*/ 1229012 h 1544947"/>
                  <a:gd name="connsiteX8" fmla="*/ 41875 w 4411568"/>
                  <a:gd name="connsiteY8" fmla="*/ 553879 h 1544947"/>
                  <a:gd name="connsiteX0" fmla="*/ 41875 w 4411568"/>
                  <a:gd name="connsiteY0" fmla="*/ 553879 h 1544947"/>
                  <a:gd name="connsiteX1" fmla="*/ 652099 w 4411568"/>
                  <a:gd name="connsiteY1" fmla="*/ 111821 h 1544947"/>
                  <a:gd name="connsiteX2" fmla="*/ 3723569 w 4411568"/>
                  <a:gd name="connsiteY2" fmla="*/ 80290 h 1544947"/>
                  <a:gd name="connsiteX3" fmla="*/ 4365326 w 4411568"/>
                  <a:gd name="connsiteY3" fmla="*/ 627452 h 1544947"/>
                  <a:gd name="connsiteX4" fmla="*/ 4291753 w 4411568"/>
                  <a:gd name="connsiteY4" fmla="*/ 1292074 h 1544947"/>
                  <a:gd name="connsiteX5" fmla="*/ 4133473 w 4411568"/>
                  <a:gd name="connsiteY5" fmla="*/ 1513416 h 1544947"/>
                  <a:gd name="connsiteX6" fmla="*/ 525975 w 4411568"/>
                  <a:gd name="connsiteY6" fmla="*/ 1544947 h 1544947"/>
                  <a:gd name="connsiteX7" fmla="*/ 73406 w 4411568"/>
                  <a:gd name="connsiteY7" fmla="*/ 1229012 h 1544947"/>
                  <a:gd name="connsiteX8" fmla="*/ 41875 w 4411568"/>
                  <a:gd name="connsiteY8" fmla="*/ 553879 h 1544947"/>
                  <a:gd name="connsiteX0" fmla="*/ 41875 w 4411568"/>
                  <a:gd name="connsiteY0" fmla="*/ 553879 h 1544947"/>
                  <a:gd name="connsiteX1" fmla="*/ 652099 w 4411568"/>
                  <a:gd name="connsiteY1" fmla="*/ 111821 h 1544947"/>
                  <a:gd name="connsiteX2" fmla="*/ 3723569 w 4411568"/>
                  <a:gd name="connsiteY2" fmla="*/ 80290 h 1544947"/>
                  <a:gd name="connsiteX3" fmla="*/ 4365326 w 4411568"/>
                  <a:gd name="connsiteY3" fmla="*/ 627452 h 1544947"/>
                  <a:gd name="connsiteX4" fmla="*/ 4291753 w 4411568"/>
                  <a:gd name="connsiteY4" fmla="*/ 1292074 h 1544947"/>
                  <a:gd name="connsiteX5" fmla="*/ 3649997 w 4411568"/>
                  <a:gd name="connsiteY5" fmla="*/ 1523927 h 1544947"/>
                  <a:gd name="connsiteX6" fmla="*/ 525975 w 4411568"/>
                  <a:gd name="connsiteY6" fmla="*/ 1544947 h 1544947"/>
                  <a:gd name="connsiteX7" fmla="*/ 73406 w 4411568"/>
                  <a:gd name="connsiteY7" fmla="*/ 1229012 h 1544947"/>
                  <a:gd name="connsiteX8" fmla="*/ 41875 w 4411568"/>
                  <a:gd name="connsiteY8" fmla="*/ 553879 h 1544947"/>
                  <a:gd name="connsiteX0" fmla="*/ 41875 w 4411568"/>
                  <a:gd name="connsiteY0" fmla="*/ 553879 h 1544947"/>
                  <a:gd name="connsiteX1" fmla="*/ 652099 w 4411568"/>
                  <a:gd name="connsiteY1" fmla="*/ 111821 h 1544947"/>
                  <a:gd name="connsiteX2" fmla="*/ 3723569 w 4411568"/>
                  <a:gd name="connsiteY2" fmla="*/ 80290 h 1544947"/>
                  <a:gd name="connsiteX3" fmla="*/ 4365326 w 4411568"/>
                  <a:gd name="connsiteY3" fmla="*/ 627452 h 1544947"/>
                  <a:gd name="connsiteX4" fmla="*/ 4291753 w 4411568"/>
                  <a:gd name="connsiteY4" fmla="*/ 1292074 h 1544947"/>
                  <a:gd name="connsiteX5" fmla="*/ 3649997 w 4411568"/>
                  <a:gd name="connsiteY5" fmla="*/ 1523927 h 1544947"/>
                  <a:gd name="connsiteX6" fmla="*/ 525975 w 4411568"/>
                  <a:gd name="connsiteY6" fmla="*/ 1544947 h 1544947"/>
                  <a:gd name="connsiteX7" fmla="*/ 73406 w 4411568"/>
                  <a:gd name="connsiteY7" fmla="*/ 1229012 h 1544947"/>
                  <a:gd name="connsiteX8" fmla="*/ 41875 w 4411568"/>
                  <a:gd name="connsiteY8" fmla="*/ 553879 h 1544947"/>
                  <a:gd name="connsiteX0" fmla="*/ 41875 w 4411568"/>
                  <a:gd name="connsiteY0" fmla="*/ 553879 h 1594279"/>
                  <a:gd name="connsiteX1" fmla="*/ 652099 w 4411568"/>
                  <a:gd name="connsiteY1" fmla="*/ 111821 h 1594279"/>
                  <a:gd name="connsiteX2" fmla="*/ 3723569 w 4411568"/>
                  <a:gd name="connsiteY2" fmla="*/ 80290 h 1594279"/>
                  <a:gd name="connsiteX3" fmla="*/ 4365326 w 4411568"/>
                  <a:gd name="connsiteY3" fmla="*/ 627452 h 1594279"/>
                  <a:gd name="connsiteX4" fmla="*/ 4291753 w 4411568"/>
                  <a:gd name="connsiteY4" fmla="*/ 1292074 h 1594279"/>
                  <a:gd name="connsiteX5" fmla="*/ 3649997 w 4411568"/>
                  <a:gd name="connsiteY5" fmla="*/ 1523927 h 1594279"/>
                  <a:gd name="connsiteX6" fmla="*/ 525975 w 4411568"/>
                  <a:gd name="connsiteY6" fmla="*/ 1544947 h 1594279"/>
                  <a:gd name="connsiteX7" fmla="*/ 73406 w 4411568"/>
                  <a:gd name="connsiteY7" fmla="*/ 1229012 h 1594279"/>
                  <a:gd name="connsiteX8" fmla="*/ 41875 w 4411568"/>
                  <a:gd name="connsiteY8" fmla="*/ 553879 h 1594279"/>
                  <a:gd name="connsiteX0" fmla="*/ 41875 w 4411568"/>
                  <a:gd name="connsiteY0" fmla="*/ 553879 h 1594279"/>
                  <a:gd name="connsiteX1" fmla="*/ 652099 w 4411568"/>
                  <a:gd name="connsiteY1" fmla="*/ 111821 h 1594279"/>
                  <a:gd name="connsiteX2" fmla="*/ 3723569 w 4411568"/>
                  <a:gd name="connsiteY2" fmla="*/ 80290 h 1594279"/>
                  <a:gd name="connsiteX3" fmla="*/ 4365326 w 4411568"/>
                  <a:gd name="connsiteY3" fmla="*/ 627452 h 1594279"/>
                  <a:gd name="connsiteX4" fmla="*/ 4291753 w 4411568"/>
                  <a:gd name="connsiteY4" fmla="*/ 1292074 h 1594279"/>
                  <a:gd name="connsiteX5" fmla="*/ 3649997 w 4411568"/>
                  <a:gd name="connsiteY5" fmla="*/ 1523927 h 1594279"/>
                  <a:gd name="connsiteX6" fmla="*/ 525975 w 4411568"/>
                  <a:gd name="connsiteY6" fmla="*/ 1544947 h 1594279"/>
                  <a:gd name="connsiteX7" fmla="*/ 73406 w 4411568"/>
                  <a:gd name="connsiteY7" fmla="*/ 1229012 h 1594279"/>
                  <a:gd name="connsiteX8" fmla="*/ 41875 w 4411568"/>
                  <a:gd name="connsiteY8" fmla="*/ 553879 h 1594279"/>
                  <a:gd name="connsiteX0" fmla="*/ 41875 w 4411568"/>
                  <a:gd name="connsiteY0" fmla="*/ 553879 h 1594279"/>
                  <a:gd name="connsiteX1" fmla="*/ 652099 w 4411568"/>
                  <a:gd name="connsiteY1" fmla="*/ 111821 h 1594279"/>
                  <a:gd name="connsiteX2" fmla="*/ 3723569 w 4411568"/>
                  <a:gd name="connsiteY2" fmla="*/ 80290 h 1594279"/>
                  <a:gd name="connsiteX3" fmla="*/ 4365326 w 4411568"/>
                  <a:gd name="connsiteY3" fmla="*/ 627452 h 1594279"/>
                  <a:gd name="connsiteX4" fmla="*/ 4291753 w 4411568"/>
                  <a:gd name="connsiteY4" fmla="*/ 1292074 h 1594279"/>
                  <a:gd name="connsiteX5" fmla="*/ 3649997 w 4411568"/>
                  <a:gd name="connsiteY5" fmla="*/ 1523927 h 1594279"/>
                  <a:gd name="connsiteX6" fmla="*/ 841286 w 4411568"/>
                  <a:gd name="connsiteY6" fmla="*/ 1544947 h 1594279"/>
                  <a:gd name="connsiteX7" fmla="*/ 73406 w 4411568"/>
                  <a:gd name="connsiteY7" fmla="*/ 1229012 h 1594279"/>
                  <a:gd name="connsiteX8" fmla="*/ 41875 w 4411568"/>
                  <a:gd name="connsiteY8" fmla="*/ 553879 h 1594279"/>
                  <a:gd name="connsiteX0" fmla="*/ 41875 w 4411568"/>
                  <a:gd name="connsiteY0" fmla="*/ 553879 h 1594279"/>
                  <a:gd name="connsiteX1" fmla="*/ 652099 w 4411568"/>
                  <a:gd name="connsiteY1" fmla="*/ 111821 h 1594279"/>
                  <a:gd name="connsiteX2" fmla="*/ 3723569 w 4411568"/>
                  <a:gd name="connsiteY2" fmla="*/ 80290 h 1594279"/>
                  <a:gd name="connsiteX3" fmla="*/ 4365326 w 4411568"/>
                  <a:gd name="connsiteY3" fmla="*/ 627452 h 1594279"/>
                  <a:gd name="connsiteX4" fmla="*/ 4291753 w 4411568"/>
                  <a:gd name="connsiteY4" fmla="*/ 1292074 h 1594279"/>
                  <a:gd name="connsiteX5" fmla="*/ 3649997 w 4411568"/>
                  <a:gd name="connsiteY5" fmla="*/ 1523927 h 1594279"/>
                  <a:gd name="connsiteX6" fmla="*/ 841286 w 4411568"/>
                  <a:gd name="connsiteY6" fmla="*/ 1544947 h 1594279"/>
                  <a:gd name="connsiteX7" fmla="*/ 73406 w 4411568"/>
                  <a:gd name="connsiteY7" fmla="*/ 1229012 h 1594279"/>
                  <a:gd name="connsiteX8" fmla="*/ 41875 w 4411568"/>
                  <a:gd name="connsiteY8" fmla="*/ 553879 h 1594279"/>
                  <a:gd name="connsiteX0" fmla="*/ 41875 w 4411568"/>
                  <a:gd name="connsiteY0" fmla="*/ 553879 h 1561956"/>
                  <a:gd name="connsiteX1" fmla="*/ 652099 w 4411568"/>
                  <a:gd name="connsiteY1" fmla="*/ 111821 h 1561956"/>
                  <a:gd name="connsiteX2" fmla="*/ 3723569 w 4411568"/>
                  <a:gd name="connsiteY2" fmla="*/ 80290 h 1561956"/>
                  <a:gd name="connsiteX3" fmla="*/ 4365326 w 4411568"/>
                  <a:gd name="connsiteY3" fmla="*/ 627452 h 1561956"/>
                  <a:gd name="connsiteX4" fmla="*/ 4291753 w 4411568"/>
                  <a:gd name="connsiteY4" fmla="*/ 1292074 h 1561956"/>
                  <a:gd name="connsiteX5" fmla="*/ 3649997 w 4411568"/>
                  <a:gd name="connsiteY5" fmla="*/ 1523927 h 1561956"/>
                  <a:gd name="connsiteX6" fmla="*/ 841286 w 4411568"/>
                  <a:gd name="connsiteY6" fmla="*/ 1544947 h 1561956"/>
                  <a:gd name="connsiteX7" fmla="*/ 73406 w 4411568"/>
                  <a:gd name="connsiteY7" fmla="*/ 1229012 h 1561956"/>
                  <a:gd name="connsiteX8" fmla="*/ 41875 w 4411568"/>
                  <a:gd name="connsiteY8" fmla="*/ 553879 h 1561956"/>
                  <a:gd name="connsiteX0" fmla="*/ 41875 w 4411568"/>
                  <a:gd name="connsiteY0" fmla="*/ 553879 h 1581769"/>
                  <a:gd name="connsiteX1" fmla="*/ 652099 w 4411568"/>
                  <a:gd name="connsiteY1" fmla="*/ 111821 h 1581769"/>
                  <a:gd name="connsiteX2" fmla="*/ 3723569 w 4411568"/>
                  <a:gd name="connsiteY2" fmla="*/ 80290 h 1581769"/>
                  <a:gd name="connsiteX3" fmla="*/ 4365326 w 4411568"/>
                  <a:gd name="connsiteY3" fmla="*/ 627452 h 1581769"/>
                  <a:gd name="connsiteX4" fmla="*/ 4291753 w 4411568"/>
                  <a:gd name="connsiteY4" fmla="*/ 1292074 h 1581769"/>
                  <a:gd name="connsiteX5" fmla="*/ 3649997 w 4411568"/>
                  <a:gd name="connsiteY5" fmla="*/ 1523927 h 1581769"/>
                  <a:gd name="connsiteX6" fmla="*/ 841286 w 4411568"/>
                  <a:gd name="connsiteY6" fmla="*/ 1544947 h 1581769"/>
                  <a:gd name="connsiteX7" fmla="*/ 73406 w 4411568"/>
                  <a:gd name="connsiteY7" fmla="*/ 1229012 h 1581769"/>
                  <a:gd name="connsiteX8" fmla="*/ 41875 w 4411568"/>
                  <a:gd name="connsiteY8" fmla="*/ 553879 h 1581769"/>
                  <a:gd name="connsiteX0" fmla="*/ 41875 w 4411568"/>
                  <a:gd name="connsiteY0" fmla="*/ 553879 h 1581769"/>
                  <a:gd name="connsiteX1" fmla="*/ 652099 w 4411568"/>
                  <a:gd name="connsiteY1" fmla="*/ 111821 h 1581769"/>
                  <a:gd name="connsiteX2" fmla="*/ 3723569 w 4411568"/>
                  <a:gd name="connsiteY2" fmla="*/ 80290 h 1581769"/>
                  <a:gd name="connsiteX3" fmla="*/ 4365326 w 4411568"/>
                  <a:gd name="connsiteY3" fmla="*/ 627452 h 1581769"/>
                  <a:gd name="connsiteX4" fmla="*/ 4291753 w 4411568"/>
                  <a:gd name="connsiteY4" fmla="*/ 1292074 h 1581769"/>
                  <a:gd name="connsiteX5" fmla="*/ 3649997 w 4411568"/>
                  <a:gd name="connsiteY5" fmla="*/ 1523927 h 1581769"/>
                  <a:gd name="connsiteX6" fmla="*/ 841286 w 4411568"/>
                  <a:gd name="connsiteY6" fmla="*/ 1544947 h 1581769"/>
                  <a:gd name="connsiteX7" fmla="*/ 73406 w 4411568"/>
                  <a:gd name="connsiteY7" fmla="*/ 1229012 h 1581769"/>
                  <a:gd name="connsiteX8" fmla="*/ 41875 w 4411568"/>
                  <a:gd name="connsiteY8" fmla="*/ 553879 h 1581769"/>
                  <a:gd name="connsiteX0" fmla="*/ 41875 w 4406963"/>
                  <a:gd name="connsiteY0" fmla="*/ 553879 h 1581769"/>
                  <a:gd name="connsiteX1" fmla="*/ 652099 w 4406963"/>
                  <a:gd name="connsiteY1" fmla="*/ 111821 h 1581769"/>
                  <a:gd name="connsiteX2" fmla="*/ 3723569 w 4406963"/>
                  <a:gd name="connsiteY2" fmla="*/ 80290 h 1581769"/>
                  <a:gd name="connsiteX3" fmla="*/ 4365326 w 4406963"/>
                  <a:gd name="connsiteY3" fmla="*/ 627452 h 1581769"/>
                  <a:gd name="connsiteX4" fmla="*/ 4281243 w 4406963"/>
                  <a:gd name="connsiteY4" fmla="*/ 1250033 h 1581769"/>
                  <a:gd name="connsiteX5" fmla="*/ 3649997 w 4406963"/>
                  <a:gd name="connsiteY5" fmla="*/ 1523927 h 1581769"/>
                  <a:gd name="connsiteX6" fmla="*/ 841286 w 4406963"/>
                  <a:gd name="connsiteY6" fmla="*/ 1544947 h 1581769"/>
                  <a:gd name="connsiteX7" fmla="*/ 73406 w 4406963"/>
                  <a:gd name="connsiteY7" fmla="*/ 1229012 h 1581769"/>
                  <a:gd name="connsiteX8" fmla="*/ 41875 w 4406963"/>
                  <a:gd name="connsiteY8" fmla="*/ 553879 h 1581769"/>
                  <a:gd name="connsiteX0" fmla="*/ 30475 w 4395563"/>
                  <a:gd name="connsiteY0" fmla="*/ 553879 h 1581769"/>
                  <a:gd name="connsiteX1" fmla="*/ 640699 w 4395563"/>
                  <a:gd name="connsiteY1" fmla="*/ 111821 h 1581769"/>
                  <a:gd name="connsiteX2" fmla="*/ 3712169 w 4395563"/>
                  <a:gd name="connsiteY2" fmla="*/ 80290 h 1581769"/>
                  <a:gd name="connsiteX3" fmla="*/ 4353926 w 4395563"/>
                  <a:gd name="connsiteY3" fmla="*/ 627452 h 1581769"/>
                  <a:gd name="connsiteX4" fmla="*/ 4269843 w 4395563"/>
                  <a:gd name="connsiteY4" fmla="*/ 1250033 h 1581769"/>
                  <a:gd name="connsiteX5" fmla="*/ 3638597 w 4395563"/>
                  <a:gd name="connsiteY5" fmla="*/ 1523927 h 1581769"/>
                  <a:gd name="connsiteX6" fmla="*/ 829886 w 4395563"/>
                  <a:gd name="connsiteY6" fmla="*/ 1544947 h 1581769"/>
                  <a:gd name="connsiteX7" fmla="*/ 104048 w 4395563"/>
                  <a:gd name="connsiteY7" fmla="*/ 1144929 h 1581769"/>
                  <a:gd name="connsiteX8" fmla="*/ 30475 w 4395563"/>
                  <a:gd name="connsiteY8" fmla="*/ 553879 h 1581769"/>
                  <a:gd name="connsiteX0" fmla="*/ 51571 w 4416659"/>
                  <a:gd name="connsiteY0" fmla="*/ 553879 h 1581769"/>
                  <a:gd name="connsiteX1" fmla="*/ 661795 w 4416659"/>
                  <a:gd name="connsiteY1" fmla="*/ 111821 h 1581769"/>
                  <a:gd name="connsiteX2" fmla="*/ 3733265 w 4416659"/>
                  <a:gd name="connsiteY2" fmla="*/ 80290 h 1581769"/>
                  <a:gd name="connsiteX3" fmla="*/ 4375022 w 4416659"/>
                  <a:gd name="connsiteY3" fmla="*/ 627452 h 1581769"/>
                  <a:gd name="connsiteX4" fmla="*/ 4290939 w 4416659"/>
                  <a:gd name="connsiteY4" fmla="*/ 1250033 h 1581769"/>
                  <a:gd name="connsiteX5" fmla="*/ 3659693 w 4416659"/>
                  <a:gd name="connsiteY5" fmla="*/ 1523927 h 1581769"/>
                  <a:gd name="connsiteX6" fmla="*/ 850982 w 4416659"/>
                  <a:gd name="connsiteY6" fmla="*/ 1544947 h 1581769"/>
                  <a:gd name="connsiteX7" fmla="*/ 125144 w 4416659"/>
                  <a:gd name="connsiteY7" fmla="*/ 1144929 h 1581769"/>
                  <a:gd name="connsiteX8" fmla="*/ 51571 w 4416659"/>
                  <a:gd name="connsiteY8" fmla="*/ 553879 h 1581769"/>
                  <a:gd name="connsiteX0" fmla="*/ 51571 w 4416659"/>
                  <a:gd name="connsiteY0" fmla="*/ 553879 h 1581769"/>
                  <a:gd name="connsiteX1" fmla="*/ 661795 w 4416659"/>
                  <a:gd name="connsiteY1" fmla="*/ 111821 h 1581769"/>
                  <a:gd name="connsiteX2" fmla="*/ 3733265 w 4416659"/>
                  <a:gd name="connsiteY2" fmla="*/ 80290 h 1581769"/>
                  <a:gd name="connsiteX3" fmla="*/ 4375022 w 4416659"/>
                  <a:gd name="connsiteY3" fmla="*/ 627452 h 1581769"/>
                  <a:gd name="connsiteX4" fmla="*/ 4290939 w 4416659"/>
                  <a:gd name="connsiteY4" fmla="*/ 1250033 h 1581769"/>
                  <a:gd name="connsiteX5" fmla="*/ 3659693 w 4416659"/>
                  <a:gd name="connsiteY5" fmla="*/ 1523927 h 1581769"/>
                  <a:gd name="connsiteX6" fmla="*/ 850982 w 4416659"/>
                  <a:gd name="connsiteY6" fmla="*/ 1544947 h 1581769"/>
                  <a:gd name="connsiteX7" fmla="*/ 125144 w 4416659"/>
                  <a:gd name="connsiteY7" fmla="*/ 1144929 h 1581769"/>
                  <a:gd name="connsiteX8" fmla="*/ 51571 w 4416659"/>
                  <a:gd name="connsiteY8" fmla="*/ 553879 h 1581769"/>
                  <a:gd name="connsiteX0" fmla="*/ 37023 w 4402111"/>
                  <a:gd name="connsiteY0" fmla="*/ 553879 h 1581769"/>
                  <a:gd name="connsiteX1" fmla="*/ 647247 w 4402111"/>
                  <a:gd name="connsiteY1" fmla="*/ 111821 h 1581769"/>
                  <a:gd name="connsiteX2" fmla="*/ 3718717 w 4402111"/>
                  <a:gd name="connsiteY2" fmla="*/ 80290 h 1581769"/>
                  <a:gd name="connsiteX3" fmla="*/ 4360474 w 4402111"/>
                  <a:gd name="connsiteY3" fmla="*/ 627452 h 1581769"/>
                  <a:gd name="connsiteX4" fmla="*/ 4276391 w 4402111"/>
                  <a:gd name="connsiteY4" fmla="*/ 1250033 h 1581769"/>
                  <a:gd name="connsiteX5" fmla="*/ 3645145 w 4402111"/>
                  <a:gd name="connsiteY5" fmla="*/ 1523927 h 1581769"/>
                  <a:gd name="connsiteX6" fmla="*/ 836434 w 4402111"/>
                  <a:gd name="connsiteY6" fmla="*/ 1544947 h 1581769"/>
                  <a:gd name="connsiteX7" fmla="*/ 110596 w 4402111"/>
                  <a:gd name="connsiteY7" fmla="*/ 1144929 h 1581769"/>
                  <a:gd name="connsiteX8" fmla="*/ 37023 w 4402111"/>
                  <a:gd name="connsiteY8" fmla="*/ 553879 h 1581769"/>
                  <a:gd name="connsiteX0" fmla="*/ 37023 w 4402111"/>
                  <a:gd name="connsiteY0" fmla="*/ 591783 h 1619673"/>
                  <a:gd name="connsiteX1" fmla="*/ 699798 w 4402111"/>
                  <a:gd name="connsiteY1" fmla="*/ 76153 h 1619673"/>
                  <a:gd name="connsiteX2" fmla="*/ 3718717 w 4402111"/>
                  <a:gd name="connsiteY2" fmla="*/ 118194 h 1619673"/>
                  <a:gd name="connsiteX3" fmla="*/ 4360474 w 4402111"/>
                  <a:gd name="connsiteY3" fmla="*/ 665356 h 1619673"/>
                  <a:gd name="connsiteX4" fmla="*/ 4276391 w 4402111"/>
                  <a:gd name="connsiteY4" fmla="*/ 1287937 h 1619673"/>
                  <a:gd name="connsiteX5" fmla="*/ 3645145 w 4402111"/>
                  <a:gd name="connsiteY5" fmla="*/ 1561831 h 1619673"/>
                  <a:gd name="connsiteX6" fmla="*/ 836434 w 4402111"/>
                  <a:gd name="connsiteY6" fmla="*/ 1582851 h 1619673"/>
                  <a:gd name="connsiteX7" fmla="*/ 110596 w 4402111"/>
                  <a:gd name="connsiteY7" fmla="*/ 1182833 h 1619673"/>
                  <a:gd name="connsiteX8" fmla="*/ 37023 w 4402111"/>
                  <a:gd name="connsiteY8" fmla="*/ 591783 h 1619673"/>
                  <a:gd name="connsiteX0" fmla="*/ 37023 w 4402111"/>
                  <a:gd name="connsiteY0" fmla="*/ 591783 h 1643826"/>
                  <a:gd name="connsiteX1" fmla="*/ 699798 w 4402111"/>
                  <a:gd name="connsiteY1" fmla="*/ 76153 h 1643826"/>
                  <a:gd name="connsiteX2" fmla="*/ 3718717 w 4402111"/>
                  <a:gd name="connsiteY2" fmla="*/ 118194 h 1643826"/>
                  <a:gd name="connsiteX3" fmla="*/ 4360474 w 4402111"/>
                  <a:gd name="connsiteY3" fmla="*/ 665356 h 1643826"/>
                  <a:gd name="connsiteX4" fmla="*/ 4276391 w 4402111"/>
                  <a:gd name="connsiteY4" fmla="*/ 1287937 h 1643826"/>
                  <a:gd name="connsiteX5" fmla="*/ 3645145 w 4402111"/>
                  <a:gd name="connsiteY5" fmla="*/ 1561831 h 1643826"/>
                  <a:gd name="connsiteX6" fmla="*/ 836434 w 4402111"/>
                  <a:gd name="connsiteY6" fmla="*/ 1582851 h 1643826"/>
                  <a:gd name="connsiteX7" fmla="*/ 110596 w 4402111"/>
                  <a:gd name="connsiteY7" fmla="*/ 1182833 h 1643826"/>
                  <a:gd name="connsiteX8" fmla="*/ 37023 w 4402111"/>
                  <a:gd name="connsiteY8" fmla="*/ 591783 h 1643826"/>
                  <a:gd name="connsiteX0" fmla="*/ 37023 w 4402111"/>
                  <a:gd name="connsiteY0" fmla="*/ 591783 h 1659366"/>
                  <a:gd name="connsiteX1" fmla="*/ 699798 w 4402111"/>
                  <a:gd name="connsiteY1" fmla="*/ 76153 h 1659366"/>
                  <a:gd name="connsiteX2" fmla="*/ 3718717 w 4402111"/>
                  <a:gd name="connsiteY2" fmla="*/ 118194 h 1659366"/>
                  <a:gd name="connsiteX3" fmla="*/ 4360474 w 4402111"/>
                  <a:gd name="connsiteY3" fmla="*/ 665356 h 1659366"/>
                  <a:gd name="connsiteX4" fmla="*/ 4276391 w 4402111"/>
                  <a:gd name="connsiteY4" fmla="*/ 1287937 h 1659366"/>
                  <a:gd name="connsiteX5" fmla="*/ 3624124 w 4402111"/>
                  <a:gd name="connsiteY5" fmla="*/ 1597135 h 1659366"/>
                  <a:gd name="connsiteX6" fmla="*/ 836434 w 4402111"/>
                  <a:gd name="connsiteY6" fmla="*/ 1582851 h 1659366"/>
                  <a:gd name="connsiteX7" fmla="*/ 110596 w 4402111"/>
                  <a:gd name="connsiteY7" fmla="*/ 1182833 h 1659366"/>
                  <a:gd name="connsiteX8" fmla="*/ 37023 w 4402111"/>
                  <a:gd name="connsiteY8" fmla="*/ 591783 h 1659366"/>
                  <a:gd name="connsiteX0" fmla="*/ 37023 w 4402111"/>
                  <a:gd name="connsiteY0" fmla="*/ 591783 h 1659366"/>
                  <a:gd name="connsiteX1" fmla="*/ 699798 w 4402111"/>
                  <a:gd name="connsiteY1" fmla="*/ 76153 h 1659366"/>
                  <a:gd name="connsiteX2" fmla="*/ 3718717 w 4402111"/>
                  <a:gd name="connsiteY2" fmla="*/ 118194 h 1659366"/>
                  <a:gd name="connsiteX3" fmla="*/ 4360474 w 4402111"/>
                  <a:gd name="connsiteY3" fmla="*/ 665356 h 1659366"/>
                  <a:gd name="connsiteX4" fmla="*/ 4276391 w 4402111"/>
                  <a:gd name="connsiteY4" fmla="*/ 1287937 h 1659366"/>
                  <a:gd name="connsiteX5" fmla="*/ 3624124 w 4402111"/>
                  <a:gd name="connsiteY5" fmla="*/ 1597135 h 1659366"/>
                  <a:gd name="connsiteX6" fmla="*/ 836434 w 4402111"/>
                  <a:gd name="connsiteY6" fmla="*/ 1582851 h 1659366"/>
                  <a:gd name="connsiteX7" fmla="*/ 110596 w 4402111"/>
                  <a:gd name="connsiteY7" fmla="*/ 1182833 h 1659366"/>
                  <a:gd name="connsiteX8" fmla="*/ 37023 w 4402111"/>
                  <a:gd name="connsiteY8" fmla="*/ 591783 h 1659366"/>
                  <a:gd name="connsiteX0" fmla="*/ 37023 w 4397825"/>
                  <a:gd name="connsiteY0" fmla="*/ 591783 h 1659366"/>
                  <a:gd name="connsiteX1" fmla="*/ 699798 w 4397825"/>
                  <a:gd name="connsiteY1" fmla="*/ 76153 h 1659366"/>
                  <a:gd name="connsiteX2" fmla="*/ 3718717 w 4397825"/>
                  <a:gd name="connsiteY2" fmla="*/ 118194 h 1659366"/>
                  <a:gd name="connsiteX3" fmla="*/ 4360474 w 4397825"/>
                  <a:gd name="connsiteY3" fmla="*/ 665356 h 1659366"/>
                  <a:gd name="connsiteX4" fmla="*/ 4276391 w 4397825"/>
                  <a:gd name="connsiteY4" fmla="*/ 1287937 h 1659366"/>
                  <a:gd name="connsiteX5" fmla="*/ 3624124 w 4397825"/>
                  <a:gd name="connsiteY5" fmla="*/ 1597135 h 1659366"/>
                  <a:gd name="connsiteX6" fmla="*/ 836434 w 4397825"/>
                  <a:gd name="connsiteY6" fmla="*/ 1582851 h 1659366"/>
                  <a:gd name="connsiteX7" fmla="*/ 110596 w 4397825"/>
                  <a:gd name="connsiteY7" fmla="*/ 1182833 h 1659366"/>
                  <a:gd name="connsiteX8" fmla="*/ 37023 w 4397825"/>
                  <a:gd name="connsiteY8" fmla="*/ 591783 h 1659366"/>
                  <a:gd name="connsiteX0" fmla="*/ 37023 w 4397825"/>
                  <a:gd name="connsiteY0" fmla="*/ 591783 h 1659366"/>
                  <a:gd name="connsiteX1" fmla="*/ 699798 w 4397825"/>
                  <a:gd name="connsiteY1" fmla="*/ 76153 h 1659366"/>
                  <a:gd name="connsiteX2" fmla="*/ 3718717 w 4397825"/>
                  <a:gd name="connsiteY2" fmla="*/ 118194 h 1659366"/>
                  <a:gd name="connsiteX3" fmla="*/ 4360474 w 4397825"/>
                  <a:gd name="connsiteY3" fmla="*/ 665356 h 1659366"/>
                  <a:gd name="connsiteX4" fmla="*/ 4276391 w 4397825"/>
                  <a:gd name="connsiteY4" fmla="*/ 1287937 h 1659366"/>
                  <a:gd name="connsiteX5" fmla="*/ 3624124 w 4397825"/>
                  <a:gd name="connsiteY5" fmla="*/ 1597135 h 1659366"/>
                  <a:gd name="connsiteX6" fmla="*/ 836434 w 4397825"/>
                  <a:gd name="connsiteY6" fmla="*/ 1582851 h 1659366"/>
                  <a:gd name="connsiteX7" fmla="*/ 110596 w 4397825"/>
                  <a:gd name="connsiteY7" fmla="*/ 1182833 h 1659366"/>
                  <a:gd name="connsiteX8" fmla="*/ 37023 w 4397825"/>
                  <a:gd name="connsiteY8" fmla="*/ 591783 h 1659366"/>
                  <a:gd name="connsiteX0" fmla="*/ 37023 w 4393475"/>
                  <a:gd name="connsiteY0" fmla="*/ 591783 h 1659366"/>
                  <a:gd name="connsiteX1" fmla="*/ 699798 w 4393475"/>
                  <a:gd name="connsiteY1" fmla="*/ 76153 h 1659366"/>
                  <a:gd name="connsiteX2" fmla="*/ 3718717 w 4393475"/>
                  <a:gd name="connsiteY2" fmla="*/ 118194 h 1659366"/>
                  <a:gd name="connsiteX3" fmla="*/ 4360474 w 4393475"/>
                  <a:gd name="connsiteY3" fmla="*/ 665356 h 1659366"/>
                  <a:gd name="connsiteX4" fmla="*/ 4265881 w 4393475"/>
                  <a:gd name="connsiteY4" fmla="*/ 1323241 h 1659366"/>
                  <a:gd name="connsiteX5" fmla="*/ 3624124 w 4393475"/>
                  <a:gd name="connsiteY5" fmla="*/ 1597135 h 1659366"/>
                  <a:gd name="connsiteX6" fmla="*/ 836434 w 4393475"/>
                  <a:gd name="connsiteY6" fmla="*/ 1582851 h 1659366"/>
                  <a:gd name="connsiteX7" fmla="*/ 110596 w 4393475"/>
                  <a:gd name="connsiteY7" fmla="*/ 1182833 h 1659366"/>
                  <a:gd name="connsiteX8" fmla="*/ 37023 w 4393475"/>
                  <a:gd name="connsiteY8" fmla="*/ 591783 h 1659366"/>
                  <a:gd name="connsiteX0" fmla="*/ 37023 w 4393475"/>
                  <a:gd name="connsiteY0" fmla="*/ 591783 h 1659366"/>
                  <a:gd name="connsiteX1" fmla="*/ 699798 w 4393475"/>
                  <a:gd name="connsiteY1" fmla="*/ 76153 h 1659366"/>
                  <a:gd name="connsiteX2" fmla="*/ 3718717 w 4393475"/>
                  <a:gd name="connsiteY2" fmla="*/ 118194 h 1659366"/>
                  <a:gd name="connsiteX3" fmla="*/ 4360474 w 4393475"/>
                  <a:gd name="connsiteY3" fmla="*/ 665356 h 1659366"/>
                  <a:gd name="connsiteX4" fmla="*/ 4265881 w 4393475"/>
                  <a:gd name="connsiteY4" fmla="*/ 1323241 h 1659366"/>
                  <a:gd name="connsiteX5" fmla="*/ 3624124 w 4393475"/>
                  <a:gd name="connsiteY5" fmla="*/ 1597135 h 1659366"/>
                  <a:gd name="connsiteX6" fmla="*/ 836434 w 4393475"/>
                  <a:gd name="connsiteY6" fmla="*/ 1582851 h 1659366"/>
                  <a:gd name="connsiteX7" fmla="*/ 110596 w 4393475"/>
                  <a:gd name="connsiteY7" fmla="*/ 1182833 h 1659366"/>
                  <a:gd name="connsiteX8" fmla="*/ 37023 w 4393475"/>
                  <a:gd name="connsiteY8" fmla="*/ 591783 h 1659366"/>
                  <a:gd name="connsiteX0" fmla="*/ 37023 w 4393475"/>
                  <a:gd name="connsiteY0" fmla="*/ 615734 h 1683317"/>
                  <a:gd name="connsiteX1" fmla="*/ 699798 w 4393475"/>
                  <a:gd name="connsiteY1" fmla="*/ 100104 h 1683317"/>
                  <a:gd name="connsiteX2" fmla="*/ 3718717 w 4393475"/>
                  <a:gd name="connsiteY2" fmla="*/ 142145 h 1683317"/>
                  <a:gd name="connsiteX3" fmla="*/ 4360474 w 4393475"/>
                  <a:gd name="connsiteY3" fmla="*/ 689307 h 1683317"/>
                  <a:gd name="connsiteX4" fmla="*/ 4265881 w 4393475"/>
                  <a:gd name="connsiteY4" fmla="*/ 1347192 h 1683317"/>
                  <a:gd name="connsiteX5" fmla="*/ 3624124 w 4393475"/>
                  <a:gd name="connsiteY5" fmla="*/ 1621086 h 1683317"/>
                  <a:gd name="connsiteX6" fmla="*/ 836434 w 4393475"/>
                  <a:gd name="connsiteY6" fmla="*/ 1606802 h 1683317"/>
                  <a:gd name="connsiteX7" fmla="*/ 110596 w 4393475"/>
                  <a:gd name="connsiteY7" fmla="*/ 1206784 h 1683317"/>
                  <a:gd name="connsiteX8" fmla="*/ 37023 w 4393475"/>
                  <a:gd name="connsiteY8" fmla="*/ 615734 h 1683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93475" h="1683317">
                    <a:moveTo>
                      <a:pt x="37023" y="615734"/>
                    </a:moveTo>
                    <a:cubicBezTo>
                      <a:pt x="173658" y="230732"/>
                      <a:pt x="577554" y="100104"/>
                      <a:pt x="699798" y="100104"/>
                    </a:cubicBezTo>
                    <a:cubicBezTo>
                      <a:pt x="1334738" y="-26020"/>
                      <a:pt x="2831528" y="-54589"/>
                      <a:pt x="3718717" y="142145"/>
                    </a:cubicBezTo>
                    <a:cubicBezTo>
                      <a:pt x="3851471" y="173676"/>
                      <a:pt x="4297412" y="312299"/>
                      <a:pt x="4360474" y="689307"/>
                    </a:cubicBezTo>
                    <a:cubicBezTo>
                      <a:pt x="4399012" y="957921"/>
                      <a:pt x="4437550" y="1104632"/>
                      <a:pt x="4265881" y="1347192"/>
                    </a:cubicBezTo>
                    <a:cubicBezTo>
                      <a:pt x="4097715" y="1543009"/>
                      <a:pt x="3893513" y="1580303"/>
                      <a:pt x="3624124" y="1621086"/>
                    </a:cubicBezTo>
                    <a:cubicBezTo>
                      <a:pt x="2582783" y="1701665"/>
                      <a:pt x="1467871" y="1711188"/>
                      <a:pt x="836434" y="1606802"/>
                    </a:cubicBezTo>
                    <a:cubicBezTo>
                      <a:pt x="556534" y="1564760"/>
                      <a:pt x="289272" y="1465662"/>
                      <a:pt x="110596" y="1206784"/>
                    </a:cubicBezTo>
                    <a:cubicBezTo>
                      <a:pt x="5494" y="1002761"/>
                      <a:pt x="-36550" y="903840"/>
                      <a:pt x="37023" y="615734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buFont typeface="Arial" panose="020B0604020202020204" pitchFamily="34" charset="0"/>
                  <a:buNone/>
                  <a:defRPr/>
                </a:pPr>
                <a:endParaRPr lang="fr-FR" altLang="fr-FR" sz="1300" dirty="0">
                  <a:solidFill>
                    <a:srgbClr val="00B0F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83" name="ZoneTexte 13">
                <a:extLst>
                  <a:ext uri="{FF2B5EF4-FFF2-40B4-BE49-F238E27FC236}">
                    <a16:creationId xmlns:a16="http://schemas.microsoft.com/office/drawing/2014/main" id="{CDFF80CA-EFA3-4A67-9E8C-EF39DCD522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60805" y="5489173"/>
                <a:ext cx="2097722" cy="1185732"/>
              </a:xfrm>
              <a:custGeom>
                <a:avLst/>
                <a:gdLst>
                  <a:gd name="T0" fmla="*/ 0 w 4393475"/>
                  <a:gd name="T1" fmla="*/ 1 h 1683317"/>
                  <a:gd name="T2" fmla="*/ 0 w 4393475"/>
                  <a:gd name="T3" fmla="*/ 1 h 1683317"/>
                  <a:gd name="T4" fmla="*/ 0 w 4393475"/>
                  <a:gd name="T5" fmla="*/ 1 h 1683317"/>
                  <a:gd name="T6" fmla="*/ 0 w 4393475"/>
                  <a:gd name="T7" fmla="*/ 1 h 1683317"/>
                  <a:gd name="T8" fmla="*/ 0 w 4393475"/>
                  <a:gd name="T9" fmla="*/ 1 h 1683317"/>
                  <a:gd name="T10" fmla="*/ 0 w 4393475"/>
                  <a:gd name="T11" fmla="*/ 1 h 1683317"/>
                  <a:gd name="T12" fmla="*/ 0 w 4393475"/>
                  <a:gd name="T13" fmla="*/ 1 h 1683317"/>
                  <a:gd name="T14" fmla="*/ 0 w 4393475"/>
                  <a:gd name="T15" fmla="*/ 1 h 1683317"/>
                  <a:gd name="T16" fmla="*/ 0 w 4393475"/>
                  <a:gd name="T17" fmla="*/ 1 h 16833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393475"/>
                  <a:gd name="T28" fmla="*/ 0 h 1683317"/>
                  <a:gd name="T29" fmla="*/ 4393475 w 4393475"/>
                  <a:gd name="T30" fmla="*/ 1683317 h 16833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393475" h="1683317">
                    <a:moveTo>
                      <a:pt x="37023" y="615734"/>
                    </a:moveTo>
                    <a:cubicBezTo>
                      <a:pt x="173658" y="230732"/>
                      <a:pt x="577554" y="100104"/>
                      <a:pt x="699798" y="100104"/>
                    </a:cubicBezTo>
                    <a:cubicBezTo>
                      <a:pt x="1334738" y="-26020"/>
                      <a:pt x="2831528" y="-54589"/>
                      <a:pt x="3718717" y="142145"/>
                    </a:cubicBezTo>
                    <a:cubicBezTo>
                      <a:pt x="3851471" y="173676"/>
                      <a:pt x="4297412" y="312299"/>
                      <a:pt x="4360474" y="689307"/>
                    </a:cubicBezTo>
                    <a:cubicBezTo>
                      <a:pt x="4399012" y="957921"/>
                      <a:pt x="4437550" y="1104632"/>
                      <a:pt x="4265881" y="1347192"/>
                    </a:cubicBezTo>
                    <a:cubicBezTo>
                      <a:pt x="4097715" y="1543009"/>
                      <a:pt x="3893513" y="1580303"/>
                      <a:pt x="3624124" y="1621086"/>
                    </a:cubicBezTo>
                    <a:cubicBezTo>
                      <a:pt x="2582783" y="1701665"/>
                      <a:pt x="1467871" y="1711188"/>
                      <a:pt x="836434" y="1606802"/>
                    </a:cubicBezTo>
                    <a:cubicBezTo>
                      <a:pt x="556534" y="1564760"/>
                      <a:pt x="289272" y="1465662"/>
                      <a:pt x="110596" y="1206784"/>
                    </a:cubicBezTo>
                    <a:cubicBezTo>
                      <a:pt x="5494" y="1002761"/>
                      <a:pt x="-36550" y="903840"/>
                      <a:pt x="37023" y="615734"/>
                    </a:cubicBez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buFont typeface="Arial" panose="020B0604020202020204" pitchFamily="34" charset="0"/>
                  <a:buNone/>
                </a:pPr>
                <a:r>
                  <a:rPr lang="fr-FR" altLang="fr-FR" sz="1400" dirty="0">
                    <a:solidFill>
                      <a:srgbClr val="00B0F0"/>
                    </a:solidFill>
                    <a:cs typeface="Arial" panose="020B0604020202020204" pitchFamily="34" charset="0"/>
                  </a:rPr>
                  <a:t>Le dioxyde de soufre (SO₂) </a:t>
                </a:r>
                <a:r>
                  <a:rPr lang="fr-FR" altLang="fr-FR" sz="1300" dirty="0">
                    <a:solidFill>
                      <a:srgbClr val="203864"/>
                    </a:solidFill>
                    <a:cs typeface="Arial" panose="020B0604020202020204" pitchFamily="34" charset="0"/>
                  </a:rPr>
                  <a:t>provoque des irritations des bronches, de l’asthme et des irritations de la peau. Il aggrave les maladies cardio-vasculaires </a:t>
                </a:r>
                <a:endParaRPr lang="fr-FR" altLang="fr-FR" sz="1300" dirty="0">
                  <a:solidFill>
                    <a:srgbClr val="00B0F0"/>
                  </a:solidFill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95252" name="Image 24">
            <a:hlinkClick r:id="rId12" action="ppaction://hlinksldjump"/>
            <a:extLst>
              <a:ext uri="{FF2B5EF4-FFF2-40B4-BE49-F238E27FC236}">
                <a16:creationId xmlns:a16="http://schemas.microsoft.com/office/drawing/2014/main" id="{BD9A7944-4084-4ECA-B7E6-7CEE444D38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184">
            <a:off x="11090275" y="165100"/>
            <a:ext cx="88265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53" name="Image 1">
            <a:hlinkClick r:id="rId14" action="ppaction://hlinksldjump"/>
            <a:extLst>
              <a:ext uri="{FF2B5EF4-FFF2-40B4-BE49-F238E27FC236}">
                <a16:creationId xmlns:a16="http://schemas.microsoft.com/office/drawing/2014/main" id="{39BA0E00-102C-44F9-AA6A-F87051CD7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6145213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5254" name="Groupe 18">
            <a:extLst>
              <a:ext uri="{FF2B5EF4-FFF2-40B4-BE49-F238E27FC236}">
                <a16:creationId xmlns:a16="http://schemas.microsoft.com/office/drawing/2014/main" id="{C44F5EDA-11D4-4EBF-B82F-8CB74EED008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688" y="1155700"/>
            <a:ext cx="1295400" cy="4860925"/>
            <a:chOff x="5404889" y="436939"/>
            <a:chExt cx="1547809" cy="5816073"/>
          </a:xfrm>
        </p:grpSpPr>
        <p:sp>
          <p:nvSpPr>
            <p:cNvPr id="89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4889" y="2558610"/>
              <a:ext cx="1547809" cy="662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CONSÉQUENCES DE LA POLLUTION ATMOSPHÉRIQUE</a:t>
              </a:r>
            </a:p>
          </p:txBody>
        </p:sp>
        <p:sp>
          <p:nvSpPr>
            <p:cNvPr id="90" name="Ellipse 89">
              <a:hlinkClick r:id="rId16" action="ppaction://hlinksldjump"/>
              <a:extLst>
                <a:ext uri="{FF2B5EF4-FFF2-40B4-BE49-F238E27FC236}">
                  <a16:creationId xmlns:a16="http://schemas.microsoft.com/office/drawing/2014/main" id="{F52B309C-30B0-4587-BA56-1AA05AC957D8}"/>
                </a:ext>
              </a:extLst>
            </p:cNvPr>
            <p:cNvSpPr/>
            <p:nvPr/>
          </p:nvSpPr>
          <p:spPr>
            <a:xfrm>
              <a:off x="5962555" y="1236602"/>
              <a:ext cx="557666" cy="56033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1" name="ZoneTexte 90">
              <a:hlinkClick r:id="rId16" action="ppaction://hlinksldjump"/>
              <a:extLst>
                <a:ext uri="{FF2B5EF4-FFF2-40B4-BE49-F238E27FC236}">
                  <a16:creationId xmlns:a16="http://schemas.microsoft.com/office/drawing/2014/main" id="{5FCC2E15-8620-4370-B139-DFB5DBB7C767}"/>
                </a:ext>
              </a:extLst>
            </p:cNvPr>
            <p:cNvSpPr txBox="1"/>
            <p:nvPr/>
          </p:nvSpPr>
          <p:spPr>
            <a:xfrm>
              <a:off x="6049809" y="1289786"/>
              <a:ext cx="424889" cy="4045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grpSp>
          <p:nvGrpSpPr>
            <p:cNvPr id="95260" name="Groupe 22">
              <a:extLst>
                <a:ext uri="{FF2B5EF4-FFF2-40B4-BE49-F238E27FC236}">
                  <a16:creationId xmlns:a16="http://schemas.microsoft.com/office/drawing/2014/main" id="{494038B7-B584-45FC-BADF-9662688725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07720" y="436939"/>
              <a:ext cx="559190" cy="559795"/>
              <a:chOff x="1675193" y="304231"/>
              <a:chExt cx="559190" cy="559795"/>
            </a:xfrm>
          </p:grpSpPr>
          <p:sp>
            <p:nvSpPr>
              <p:cNvPr id="122" name="Ellipse 121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0E82F510-2230-4119-976F-DCB56AF7EB4E}"/>
                  </a:ext>
                </a:extLst>
              </p:cNvPr>
              <p:cNvSpPr/>
              <p:nvPr/>
            </p:nvSpPr>
            <p:spPr>
              <a:xfrm>
                <a:off x="1675553" y="304231"/>
                <a:ext cx="559563" cy="560335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23" name="ZoneTexte 122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B027D8D2-08D2-40C9-8ACB-8C094C11C042}"/>
                  </a:ext>
                </a:extLst>
              </p:cNvPr>
              <p:cNvSpPr txBox="1"/>
              <p:nvPr/>
            </p:nvSpPr>
            <p:spPr>
              <a:xfrm>
                <a:off x="1762807" y="355516"/>
                <a:ext cx="424889" cy="40458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1</a:t>
                </a:r>
              </a:p>
            </p:txBody>
          </p:sp>
        </p:grpSp>
        <p:grpSp>
          <p:nvGrpSpPr>
            <p:cNvPr id="95261" name="Groupe 23">
              <a:extLst>
                <a:ext uri="{FF2B5EF4-FFF2-40B4-BE49-F238E27FC236}">
                  <a16:creationId xmlns:a16="http://schemas.microsoft.com/office/drawing/2014/main" id="{628443AA-ECEE-47BD-B692-7720E1535F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41211" y="3280187"/>
              <a:ext cx="559190" cy="559795"/>
              <a:chOff x="221035" y="1076846"/>
              <a:chExt cx="559190" cy="559795"/>
            </a:xfrm>
          </p:grpSpPr>
          <p:sp>
            <p:nvSpPr>
              <p:cNvPr id="120" name="Ellipse 119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764AE79F-B7F7-4A82-AC29-20FD8CFFFDFB}"/>
                  </a:ext>
                </a:extLst>
              </p:cNvPr>
              <p:cNvSpPr/>
              <p:nvPr/>
            </p:nvSpPr>
            <p:spPr>
              <a:xfrm>
                <a:off x="220982" y="1077054"/>
                <a:ext cx="559563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21" name="ZoneTexte 120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E7A2C333-BEDC-489F-86F9-3E402B23CB23}"/>
                  </a:ext>
                </a:extLst>
              </p:cNvPr>
              <p:cNvSpPr txBox="1"/>
              <p:nvPr/>
            </p:nvSpPr>
            <p:spPr>
              <a:xfrm>
                <a:off x="308236" y="1128338"/>
                <a:ext cx="424889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95262" name="Groupe 26">
              <a:extLst>
                <a:ext uri="{FF2B5EF4-FFF2-40B4-BE49-F238E27FC236}">
                  <a16:creationId xmlns:a16="http://schemas.microsoft.com/office/drawing/2014/main" id="{4549F81D-F10A-4342-A265-8BA69FF898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4737" y="4089822"/>
              <a:ext cx="559190" cy="559795"/>
              <a:chOff x="172987" y="1077517"/>
              <a:chExt cx="559190" cy="559795"/>
            </a:xfrm>
          </p:grpSpPr>
          <p:sp>
            <p:nvSpPr>
              <p:cNvPr id="118" name="Ellipse 117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CA5DD6DF-0CEA-4BBD-8A1D-B8D98D1894C3}"/>
                  </a:ext>
                </a:extLst>
              </p:cNvPr>
              <p:cNvSpPr/>
              <p:nvPr/>
            </p:nvSpPr>
            <p:spPr>
              <a:xfrm>
                <a:off x="173368" y="1077250"/>
                <a:ext cx="559564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19" name="ZoneTexte 118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48BB284D-2AAC-471E-BC23-ED5AF359E7F7}"/>
                  </a:ext>
                </a:extLst>
              </p:cNvPr>
              <p:cNvSpPr txBox="1"/>
              <p:nvPr/>
            </p:nvSpPr>
            <p:spPr>
              <a:xfrm>
                <a:off x="260622" y="1128534"/>
                <a:ext cx="424889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95263" name="Groupe 27">
              <a:extLst>
                <a:ext uri="{FF2B5EF4-FFF2-40B4-BE49-F238E27FC236}">
                  <a16:creationId xmlns:a16="http://schemas.microsoft.com/office/drawing/2014/main" id="{84C95F91-9A54-4188-B950-E913A11B8C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57163" y="4891518"/>
              <a:ext cx="559190" cy="559795"/>
              <a:chOff x="125413" y="1076428"/>
              <a:chExt cx="559190" cy="559795"/>
            </a:xfrm>
          </p:grpSpPr>
          <p:sp>
            <p:nvSpPr>
              <p:cNvPr id="116" name="Ellipse 115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21E2F939-DCFF-4EB7-8764-A0E81FFA0B33}"/>
                  </a:ext>
                </a:extLst>
              </p:cNvPr>
              <p:cNvSpPr/>
              <p:nvPr/>
            </p:nvSpPr>
            <p:spPr>
              <a:xfrm>
                <a:off x="125948" y="1076027"/>
                <a:ext cx="559563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17" name="ZoneTexte 116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FF4DED33-376F-4D11-91A1-B1E2AB5427EE}"/>
                  </a:ext>
                </a:extLst>
              </p:cNvPr>
              <p:cNvSpPr txBox="1"/>
              <p:nvPr/>
            </p:nvSpPr>
            <p:spPr>
              <a:xfrm>
                <a:off x="213202" y="1127311"/>
                <a:ext cx="424889" cy="40078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95264" name="Groupe 28">
              <a:extLst>
                <a:ext uri="{FF2B5EF4-FFF2-40B4-BE49-F238E27FC236}">
                  <a16:creationId xmlns:a16="http://schemas.microsoft.com/office/drawing/2014/main" id="{CACC3A1E-5D97-455D-81E0-C58DFA8990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09589" y="5693217"/>
              <a:ext cx="559190" cy="559795"/>
              <a:chOff x="77839" y="1077237"/>
              <a:chExt cx="559190" cy="559795"/>
            </a:xfrm>
          </p:grpSpPr>
          <p:sp>
            <p:nvSpPr>
              <p:cNvPr id="114" name="Ellipse 113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9F5B8732-88DA-43FE-B3E8-06BAF4D87171}"/>
                  </a:ext>
                </a:extLst>
              </p:cNvPr>
              <p:cNvSpPr/>
              <p:nvPr/>
            </p:nvSpPr>
            <p:spPr>
              <a:xfrm>
                <a:off x="78527" y="1076699"/>
                <a:ext cx="557667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15" name="ZoneTexte 114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966D0F05-80FA-4C50-B99E-0792DD5FF6A4}"/>
                  </a:ext>
                </a:extLst>
              </p:cNvPr>
              <p:cNvSpPr txBox="1"/>
              <p:nvPr/>
            </p:nvSpPr>
            <p:spPr>
              <a:xfrm>
                <a:off x="165781" y="1127983"/>
                <a:ext cx="422993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  <p:sp>
          <p:nvSpPr>
            <p:cNvPr id="111" name="Ellipse 110">
              <a:hlinkClick r:id="rId22" action="ppaction://hlinksldjump"/>
              <a:extLst>
                <a:ext uri="{FF2B5EF4-FFF2-40B4-BE49-F238E27FC236}">
                  <a16:creationId xmlns:a16="http://schemas.microsoft.com/office/drawing/2014/main" id="{2AEEB94C-3DE4-452B-9912-C3174DA15B32}"/>
                </a:ext>
              </a:extLst>
            </p:cNvPr>
            <p:cNvSpPr/>
            <p:nvPr/>
          </p:nvSpPr>
          <p:spPr>
            <a:xfrm>
              <a:off x="5911341" y="2013471"/>
              <a:ext cx="559564" cy="560334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5266" name="ZoneTexte 30">
              <a:hlinkClick r:id="rId22" action="ppaction://hlinksldjump"/>
              <a:extLst>
                <a:ext uri="{FF2B5EF4-FFF2-40B4-BE49-F238E27FC236}">
                  <a16:creationId xmlns:a16="http://schemas.microsoft.com/office/drawing/2014/main" id="{B85B9045-7699-4F43-898C-49E4841D7B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7886" y="2064548"/>
              <a:ext cx="425637" cy="404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3</a:t>
              </a:r>
            </a:p>
          </p:txBody>
        </p:sp>
      </p:grpSp>
      <p:pic>
        <p:nvPicPr>
          <p:cNvPr id="95255" name="Image 1">
            <a:extLst>
              <a:ext uri="{FF2B5EF4-FFF2-40B4-BE49-F238E27FC236}">
                <a16:creationId xmlns:a16="http://schemas.microsoft.com/office/drawing/2014/main" id="{46E2FA57-BD4D-436A-96DE-A3AB1758930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Espace réservé du numéro de diapositive 1">
            <a:extLst>
              <a:ext uri="{FF2B5EF4-FFF2-40B4-BE49-F238E27FC236}">
                <a16:creationId xmlns:a16="http://schemas.microsoft.com/office/drawing/2014/main" id="{4D74F8BC-5239-4DB2-B831-1DFEBDE45039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467FED00-10CD-4445-993E-8BEDAE687406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49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7" name="ZoneTexte 13"/>
          <p:cNvSpPr>
            <a:spLocks noChangeArrowheads="1"/>
          </p:cNvSpPr>
          <p:nvPr/>
        </p:nvSpPr>
        <p:spPr bwMode="auto">
          <a:xfrm>
            <a:off x="9500330" y="3960498"/>
            <a:ext cx="2311400" cy="1019175"/>
          </a:xfrm>
          <a:custGeom>
            <a:avLst/>
            <a:gdLst>
              <a:gd name="T0" fmla="*/ 5391 w 4393475"/>
              <a:gd name="T1" fmla="*/ 136808 h 1683317"/>
              <a:gd name="T2" fmla="*/ 101900 w 4393475"/>
              <a:gd name="T3" fmla="*/ 22241 h 1683317"/>
              <a:gd name="T4" fmla="*/ 541495 w 4393475"/>
              <a:gd name="T5" fmla="*/ 31583 h 1683317"/>
              <a:gd name="T6" fmla="*/ 634943 w 4393475"/>
              <a:gd name="T7" fmla="*/ 153155 h 1683317"/>
              <a:gd name="T8" fmla="*/ 621169 w 4393475"/>
              <a:gd name="T9" fmla="*/ 299329 h 1683317"/>
              <a:gd name="T10" fmla="*/ 527720 w 4393475"/>
              <a:gd name="T11" fmla="*/ 360184 h 1683317"/>
              <a:gd name="T12" fmla="*/ 121796 w 4393475"/>
              <a:gd name="T13" fmla="*/ 357010 h 1683317"/>
              <a:gd name="T14" fmla="*/ 16104 w 4393475"/>
              <a:gd name="T15" fmla="*/ 268132 h 1683317"/>
              <a:gd name="T16" fmla="*/ 5391 w 4393475"/>
              <a:gd name="T17" fmla="*/ 136808 h 16833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393475"/>
              <a:gd name="T28" fmla="*/ 0 h 1683317"/>
              <a:gd name="T29" fmla="*/ 4393475 w 4393475"/>
              <a:gd name="T30" fmla="*/ 1683317 h 168331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393475" h="1683317">
                <a:moveTo>
                  <a:pt x="37023" y="615734"/>
                </a:moveTo>
                <a:cubicBezTo>
                  <a:pt x="173658" y="230732"/>
                  <a:pt x="577554" y="100104"/>
                  <a:pt x="699798" y="100104"/>
                </a:cubicBezTo>
                <a:cubicBezTo>
                  <a:pt x="1334738" y="-26020"/>
                  <a:pt x="2831528" y="-54589"/>
                  <a:pt x="3718717" y="142145"/>
                </a:cubicBezTo>
                <a:cubicBezTo>
                  <a:pt x="3851471" y="173676"/>
                  <a:pt x="4297412" y="312299"/>
                  <a:pt x="4360474" y="689307"/>
                </a:cubicBezTo>
                <a:cubicBezTo>
                  <a:pt x="4399012" y="957921"/>
                  <a:pt x="4437550" y="1104632"/>
                  <a:pt x="4265881" y="1347192"/>
                </a:cubicBezTo>
                <a:cubicBezTo>
                  <a:pt x="4097715" y="1543009"/>
                  <a:pt x="3893513" y="1580303"/>
                  <a:pt x="3624124" y="1621086"/>
                </a:cubicBezTo>
                <a:cubicBezTo>
                  <a:pt x="2582783" y="1701665"/>
                  <a:pt x="1467871" y="1711188"/>
                  <a:pt x="836434" y="1606802"/>
                </a:cubicBezTo>
                <a:cubicBezTo>
                  <a:pt x="556534" y="1564760"/>
                  <a:pt x="289272" y="1465662"/>
                  <a:pt x="110596" y="1206784"/>
                </a:cubicBezTo>
                <a:cubicBezTo>
                  <a:pt x="5494" y="1002761"/>
                  <a:pt x="-36550" y="903840"/>
                  <a:pt x="37023" y="61573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fr-FR" altLang="fr-FR" sz="1400" dirty="0">
                <a:solidFill>
                  <a:srgbClr val="00B0F0"/>
                </a:solidFill>
                <a:cs typeface="Arial" panose="020B0604020202020204" pitchFamily="34" charset="0"/>
              </a:rPr>
              <a:t>Les particules fines et ultrafines : </a:t>
            </a:r>
            <a:r>
              <a:rPr lang="fr-FR" altLang="fr-FR" sz="1300" dirty="0">
                <a:solidFill>
                  <a:srgbClr val="4472C4">
                    <a:lumMod val="50000"/>
                  </a:srgbClr>
                </a:solidFill>
                <a:cs typeface="Arial" panose="020B0604020202020204" pitchFamily="34" charset="0"/>
              </a:rPr>
              <a:t>principale cause des effets sur la santé selon l’OMS (cardiovasculaire et respiratoire)</a:t>
            </a:r>
          </a:p>
        </p:txBody>
      </p:sp>
      <p:sp>
        <p:nvSpPr>
          <p:cNvPr id="78" name="Rectangle 7"/>
          <p:cNvSpPr>
            <a:spLocks noChangeArrowheads="1"/>
          </p:cNvSpPr>
          <p:nvPr/>
        </p:nvSpPr>
        <p:spPr bwMode="auto">
          <a:xfrm>
            <a:off x="1385888" y="6402388"/>
            <a:ext cx="8561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/>
              <a:t>*Le monoxyde d'azote n'a quasiment pas d'impact sur la santé contrairement au dioxyde d'azote.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/>
              <a:t>Le monoxyde d'azote est surveillé parce qu'il se transforme en dioxyde d'azote dans l'air ambiant, pas pour son effet direct.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2">
            <a:extLst>
              <a:ext uri="{FF2B5EF4-FFF2-40B4-BE49-F238E27FC236}">
                <a16:creationId xmlns:a16="http://schemas.microsoft.com/office/drawing/2014/main" id="{C95D8DA0-E0D5-4DA2-8DC3-5890D9E5B5F7}"/>
              </a:ext>
            </a:extLst>
          </p:cNvPr>
          <p:cNvSpPr/>
          <p:nvPr/>
        </p:nvSpPr>
        <p:spPr>
          <a:xfrm>
            <a:off x="871538" y="4763"/>
            <a:ext cx="11320462" cy="1895475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879DAEF0-A618-41CE-913B-3FEE5FD60549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pic>
        <p:nvPicPr>
          <p:cNvPr id="16388" name="Image 1">
            <a:extLst>
              <a:ext uri="{FF2B5EF4-FFF2-40B4-BE49-F238E27FC236}">
                <a16:creationId xmlns:a16="http://schemas.microsoft.com/office/drawing/2014/main" id="{178B461A-C2D3-4D10-9FF0-50DEAC599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3004" r="5399"/>
          <a:stretch>
            <a:fillRect/>
          </a:stretch>
        </p:blipFill>
        <p:spPr bwMode="auto">
          <a:xfrm>
            <a:off x="1462088" y="3097213"/>
            <a:ext cx="33115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Image 3">
            <a:extLst>
              <a:ext uri="{FF2B5EF4-FFF2-40B4-BE49-F238E27FC236}">
                <a16:creationId xmlns:a16="http://schemas.microsoft.com/office/drawing/2014/main" id="{325514DA-9C5F-44C0-ACE1-AB2120079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0" t="11816" r="8453" b="6606"/>
          <a:stretch>
            <a:fillRect/>
          </a:stretch>
        </p:blipFill>
        <p:spPr bwMode="auto">
          <a:xfrm>
            <a:off x="8264525" y="2601913"/>
            <a:ext cx="1895475" cy="327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Image 2">
            <a:extLst>
              <a:ext uri="{FF2B5EF4-FFF2-40B4-BE49-F238E27FC236}">
                <a16:creationId xmlns:a16="http://schemas.microsoft.com/office/drawing/2014/main" id="{DF226C09-4470-4350-BE85-14C28B29AB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1"/>
          <a:stretch>
            <a:fillRect/>
          </a:stretch>
        </p:blipFill>
        <p:spPr bwMode="auto">
          <a:xfrm>
            <a:off x="5276850" y="1808163"/>
            <a:ext cx="1873250" cy="360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B542DC13-7DA0-41DF-8494-962B8DD91F6A}"/>
              </a:ext>
            </a:extLst>
          </p:cNvPr>
          <p:cNvSpPr/>
          <p:nvPr/>
        </p:nvSpPr>
        <p:spPr>
          <a:xfrm>
            <a:off x="1182688" y="87313"/>
            <a:ext cx="11058525" cy="12461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Quel volume d’air en moyenne est-ce que </a:t>
            </a:r>
          </a:p>
          <a:p>
            <a:pPr algn="ctr" eaLnBrk="1" hangingPunct="1"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je respire selon mon activité ?</a:t>
            </a:r>
            <a:r>
              <a:rPr lang="fr-FR" altLang="fr-FR" sz="40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fr-FR" altLang="fr-FR" sz="2800" b="1" dirty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(en litres/minute) </a:t>
            </a:r>
            <a:endParaRPr lang="fr-FR" altLang="fr-FR" sz="2800" b="1" dirty="0">
              <a:solidFill>
                <a:schemeClr val="accent5">
                  <a:lumMod val="75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16403" name="texte">
            <a:extLst>
              <a:ext uri="{FF2B5EF4-FFF2-40B4-BE49-F238E27FC236}">
                <a16:creationId xmlns:a16="http://schemas.microsoft.com/office/drawing/2014/main" id="{8CE49247-125E-4AC5-AEAF-BC98180F8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6563" y="5922963"/>
            <a:ext cx="88550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sz="2200" b="1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On recommande de bien choisir les moments (hors des pics de pollution) et les lieux où faire du sport (zones où l’air est le moins pollué).</a:t>
            </a:r>
          </a:p>
        </p:txBody>
      </p:sp>
      <p:grpSp>
        <p:nvGrpSpPr>
          <p:cNvPr id="16393" name="Groupe 125">
            <a:extLst>
              <a:ext uri="{FF2B5EF4-FFF2-40B4-BE49-F238E27FC236}">
                <a16:creationId xmlns:a16="http://schemas.microsoft.com/office/drawing/2014/main" id="{F49CC3E2-B0E3-453D-9505-EBAC52B791F3}"/>
              </a:ext>
            </a:extLst>
          </p:cNvPr>
          <p:cNvGrpSpPr>
            <a:grpSpLocks/>
          </p:cNvGrpSpPr>
          <p:nvPr/>
        </p:nvGrpSpPr>
        <p:grpSpPr bwMode="auto">
          <a:xfrm>
            <a:off x="261938" y="1141413"/>
            <a:ext cx="993775" cy="4768850"/>
            <a:chOff x="551361" y="265113"/>
            <a:chExt cx="1136618" cy="5624910"/>
          </a:xfrm>
        </p:grpSpPr>
        <p:grpSp>
          <p:nvGrpSpPr>
            <p:cNvPr id="16405" name="Groupe 126">
              <a:extLst>
                <a:ext uri="{FF2B5EF4-FFF2-40B4-BE49-F238E27FC236}">
                  <a16:creationId xmlns:a16="http://schemas.microsoft.com/office/drawing/2014/main" id="{5414F3A2-C52C-44A8-9120-7822A41ED0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6921" y="265113"/>
              <a:ext cx="826224" cy="5624910"/>
              <a:chOff x="129951" y="709621"/>
              <a:chExt cx="826224" cy="5624910"/>
            </a:xfrm>
          </p:grpSpPr>
          <p:grpSp>
            <p:nvGrpSpPr>
              <p:cNvPr id="16407" name="Groupe 128">
                <a:extLst>
                  <a:ext uri="{FF2B5EF4-FFF2-40B4-BE49-F238E27FC236}">
                    <a16:creationId xmlns:a16="http://schemas.microsoft.com/office/drawing/2014/main" id="{70805A7A-C98A-432B-B26C-114982816B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456" y="709621"/>
                <a:ext cx="535719" cy="552081"/>
                <a:chOff x="344369" y="1076994"/>
                <a:chExt cx="535719" cy="552081"/>
              </a:xfrm>
            </p:grpSpPr>
            <p:sp>
              <p:nvSpPr>
                <p:cNvPr id="104" name="Ellipse 103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B46B9E01-3814-4CDA-B2B7-D4BB43A73D47}"/>
                    </a:ext>
                  </a:extLst>
                </p:cNvPr>
                <p:cNvSpPr/>
                <p:nvPr/>
              </p:nvSpPr>
              <p:spPr>
                <a:xfrm>
                  <a:off x="345099" y="1076994"/>
                  <a:ext cx="535628" cy="55237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A59CF">
                        <a:tint val="66000"/>
                        <a:satMod val="160000"/>
                      </a:srgbClr>
                    </a:gs>
                    <a:gs pos="50000">
                      <a:srgbClr val="6A59CF">
                        <a:tint val="44500"/>
                        <a:satMod val="160000"/>
                      </a:srgbClr>
                    </a:gs>
                    <a:gs pos="100000">
                      <a:srgbClr val="6A59C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n>
                  <a:solidFill>
                    <a:srgbClr val="9C5BCD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16427" name="ZoneTexte 148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924C3B7B-974D-4681-9D87-82ECE56A96D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1520" y="1127889"/>
                  <a:ext cx="425637" cy="3993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600" b="1">
                      <a:solidFill>
                        <a:srgbClr val="9C5BCD"/>
                      </a:solidFill>
                    </a:rPr>
                    <a:t>S</a:t>
                  </a:r>
                  <a:r>
                    <a:rPr lang="fr-FR" altLang="fr-FR" sz="1600" b="1" baseline="-25000">
                      <a:solidFill>
                        <a:srgbClr val="9C5BCD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16408" name="Groupe 129">
                <a:extLst>
                  <a:ext uri="{FF2B5EF4-FFF2-40B4-BE49-F238E27FC236}">
                    <a16:creationId xmlns:a16="http://schemas.microsoft.com/office/drawing/2014/main" id="{EE37865C-BE7D-4554-B872-CBFACFF3410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3783" y="1746414"/>
                <a:ext cx="535719" cy="552081"/>
                <a:chOff x="277696" y="1301891"/>
                <a:chExt cx="535719" cy="552081"/>
              </a:xfrm>
            </p:grpSpPr>
            <p:sp>
              <p:nvSpPr>
                <p:cNvPr id="96" name="Ellipse 95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9A263CB6-F986-4016-8ADF-E0C0906D5CCD}"/>
                    </a:ext>
                  </a:extLst>
                </p:cNvPr>
                <p:cNvSpPr/>
                <p:nvPr/>
              </p:nvSpPr>
              <p:spPr>
                <a:xfrm>
                  <a:off x="277919" y="1302448"/>
                  <a:ext cx="535626" cy="552379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100" name="ZoneTexte 99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457D45A8-DCDA-4BEB-933C-9A41639F86A5}"/>
                    </a:ext>
                  </a:extLst>
                </p:cNvPr>
                <p:cNvSpPr txBox="1"/>
                <p:nvPr/>
              </p:nvSpPr>
              <p:spPr>
                <a:xfrm>
                  <a:off x="365072" y="1353004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16409" name="Groupe 130">
                <a:extLst>
                  <a:ext uri="{FF2B5EF4-FFF2-40B4-BE49-F238E27FC236}">
                    <a16:creationId xmlns:a16="http://schemas.microsoft.com/office/drawing/2014/main" id="{FF845B88-CB87-4B1A-A621-75C3006DB3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0921" y="2556162"/>
                <a:ext cx="535719" cy="552081"/>
                <a:chOff x="239146" y="1301264"/>
                <a:chExt cx="535719" cy="552081"/>
              </a:xfrm>
            </p:grpSpPr>
            <p:sp>
              <p:nvSpPr>
                <p:cNvPr id="94" name="Ellipse 93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0200720A-CFB4-495A-8DF3-AFAE0785C1A4}"/>
                    </a:ext>
                  </a:extLst>
                </p:cNvPr>
                <p:cNvSpPr/>
                <p:nvPr/>
              </p:nvSpPr>
              <p:spPr>
                <a:xfrm>
                  <a:off x="298571" y="1300982"/>
                  <a:ext cx="535628" cy="552379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95" name="ZoneTexte 94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EB6FAA4F-8D7C-458F-A98B-70ED3A6CF2C4}"/>
                    </a:ext>
                  </a:extLst>
                </p:cNvPr>
                <p:cNvSpPr txBox="1"/>
                <p:nvPr/>
              </p:nvSpPr>
              <p:spPr>
                <a:xfrm>
                  <a:off x="385724" y="1351538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3</a:t>
                  </a:r>
                </a:p>
              </p:txBody>
            </p:sp>
          </p:grpSp>
          <p:grpSp>
            <p:nvGrpSpPr>
              <p:cNvPr id="16410" name="Groupe 131">
                <a:extLst>
                  <a:ext uri="{FF2B5EF4-FFF2-40B4-BE49-F238E27FC236}">
                    <a16:creationId xmlns:a16="http://schemas.microsoft.com/office/drawing/2014/main" id="{0ED99C35-1125-4925-B369-836A0984D68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1710" y="3369084"/>
                <a:ext cx="535719" cy="552081"/>
                <a:chOff x="201509" y="1300879"/>
                <a:chExt cx="535719" cy="552081"/>
              </a:xfrm>
            </p:grpSpPr>
            <p:sp>
              <p:nvSpPr>
                <p:cNvPr id="92" name="Ellipse 91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051E4FCD-F4C6-4D39-984C-D51242680B6D}"/>
                    </a:ext>
                  </a:extLst>
                </p:cNvPr>
                <p:cNvSpPr/>
                <p:nvPr/>
              </p:nvSpPr>
              <p:spPr>
                <a:xfrm>
                  <a:off x="261123" y="1300328"/>
                  <a:ext cx="535626" cy="552379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93" name="ZoneTexte 92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1C9CD247-797C-4C9D-B91A-9502245BD1BE}"/>
                    </a:ext>
                  </a:extLst>
                </p:cNvPr>
                <p:cNvSpPr txBox="1"/>
                <p:nvPr/>
              </p:nvSpPr>
              <p:spPr>
                <a:xfrm>
                  <a:off x="348276" y="1350884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4</a:t>
                  </a:r>
                </a:p>
              </p:txBody>
            </p:sp>
          </p:grpSp>
          <p:grpSp>
            <p:nvGrpSpPr>
              <p:cNvPr id="16411" name="Groupe 132">
                <a:extLst>
                  <a:ext uri="{FF2B5EF4-FFF2-40B4-BE49-F238E27FC236}">
                    <a16:creationId xmlns:a16="http://schemas.microsoft.com/office/drawing/2014/main" id="{6507B039-FE11-49D4-9DBD-F3C9D42B43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5198" y="4178832"/>
                <a:ext cx="535719" cy="552081"/>
                <a:chOff x="153423" y="1301663"/>
                <a:chExt cx="535719" cy="552081"/>
              </a:xfrm>
            </p:grpSpPr>
            <p:sp>
              <p:nvSpPr>
                <p:cNvPr id="90" name="Ellipse 89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1ABDE898-85B2-4D9D-9A95-7BC8417C6FB3}"/>
                    </a:ext>
                  </a:extLst>
                </p:cNvPr>
                <p:cNvSpPr/>
                <p:nvPr/>
              </p:nvSpPr>
              <p:spPr>
                <a:xfrm>
                  <a:off x="153317" y="1302144"/>
                  <a:ext cx="535628" cy="552381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91" name="ZoneTexte 90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E6C7DA42-DC6E-4AE6-8553-3B5349CD6745}"/>
                    </a:ext>
                  </a:extLst>
                </p:cNvPr>
                <p:cNvSpPr txBox="1"/>
                <p:nvPr/>
              </p:nvSpPr>
              <p:spPr>
                <a:xfrm>
                  <a:off x="240469" y="1352702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5</a:t>
                  </a:r>
                </a:p>
              </p:txBody>
            </p:sp>
          </p:grpSp>
          <p:grpSp>
            <p:nvGrpSpPr>
              <p:cNvPr id="16412" name="Groupe 133">
                <a:extLst>
                  <a:ext uri="{FF2B5EF4-FFF2-40B4-BE49-F238E27FC236}">
                    <a16:creationId xmlns:a16="http://schemas.microsoft.com/office/drawing/2014/main" id="{21F028B7-A341-49F7-A2F3-3F91E0A131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575" y="4980641"/>
                <a:ext cx="535719" cy="552081"/>
                <a:chOff x="105800" y="1300687"/>
                <a:chExt cx="535719" cy="552081"/>
              </a:xfrm>
            </p:grpSpPr>
            <p:sp>
              <p:nvSpPr>
                <p:cNvPr id="86" name="Ellipse 85">
                  <a:hlinkClick r:id="rId11" action="ppaction://hlinksldjump"/>
                  <a:extLst>
                    <a:ext uri="{FF2B5EF4-FFF2-40B4-BE49-F238E27FC236}">
                      <a16:creationId xmlns:a16="http://schemas.microsoft.com/office/drawing/2014/main" id="{72F9D916-9D09-4ACA-9D65-D00561ED1B6C}"/>
                    </a:ext>
                  </a:extLst>
                </p:cNvPr>
                <p:cNvSpPr/>
                <p:nvPr/>
              </p:nvSpPr>
              <p:spPr>
                <a:xfrm>
                  <a:off x="106109" y="1300778"/>
                  <a:ext cx="535628" cy="552381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87" name="ZoneTexte 86">
                  <a:hlinkClick r:id="rId11" action="ppaction://hlinksldjump"/>
                  <a:extLst>
                    <a:ext uri="{FF2B5EF4-FFF2-40B4-BE49-F238E27FC236}">
                      <a16:creationId xmlns:a16="http://schemas.microsoft.com/office/drawing/2014/main" id="{C6A1C0A0-20A7-4626-8F32-DE848BC6682C}"/>
                    </a:ext>
                  </a:extLst>
                </p:cNvPr>
                <p:cNvSpPr txBox="1"/>
                <p:nvPr/>
              </p:nvSpPr>
              <p:spPr>
                <a:xfrm>
                  <a:off x="193262" y="1351335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6</a:t>
                  </a:r>
                </a:p>
              </p:txBody>
            </p:sp>
          </p:grpSp>
          <p:grpSp>
            <p:nvGrpSpPr>
              <p:cNvPr id="16413" name="Groupe 134">
                <a:extLst>
                  <a:ext uri="{FF2B5EF4-FFF2-40B4-BE49-F238E27FC236}">
                    <a16:creationId xmlns:a16="http://schemas.microsoft.com/office/drawing/2014/main" id="{6A11AEEE-4850-4ABA-B8D6-408DE4821E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9951" y="5782450"/>
                <a:ext cx="535719" cy="552081"/>
                <a:chOff x="58176" y="1301606"/>
                <a:chExt cx="535719" cy="552081"/>
              </a:xfrm>
            </p:grpSpPr>
            <p:sp>
              <p:nvSpPr>
                <p:cNvPr id="71" name="Ellipse 70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5DA43308-8176-417D-B6E1-3D2BB1D1C478}"/>
                    </a:ext>
                  </a:extLst>
                </p:cNvPr>
                <p:cNvSpPr/>
                <p:nvPr/>
              </p:nvSpPr>
              <p:spPr>
                <a:xfrm>
                  <a:off x="58901" y="1301306"/>
                  <a:ext cx="535628" cy="552381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85" name="ZoneTexte 84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89362ABC-2840-4C21-ACE2-9DC59A5EE436}"/>
                    </a:ext>
                  </a:extLst>
                </p:cNvPr>
                <p:cNvSpPr txBox="1"/>
                <p:nvPr/>
              </p:nvSpPr>
              <p:spPr>
                <a:xfrm>
                  <a:off x="146054" y="1351864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7</a:t>
                  </a:r>
                </a:p>
              </p:txBody>
            </p:sp>
          </p:grpSp>
        </p:grpSp>
        <p:sp>
          <p:nvSpPr>
            <p:cNvPr id="60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361" y="823110"/>
              <a:ext cx="1136618" cy="47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L’IMPORTANCE DE L’AIR</a:t>
              </a:r>
            </a:p>
          </p:txBody>
        </p:sp>
      </p:grpSp>
      <p:pic>
        <p:nvPicPr>
          <p:cNvPr id="16394" name="Image 1">
            <a:extLst>
              <a:ext uri="{FF2B5EF4-FFF2-40B4-BE49-F238E27FC236}">
                <a16:creationId xmlns:a16="http://schemas.microsoft.com/office/drawing/2014/main" id="{5ADDC4E6-9F39-4F47-AC32-9D162F79A2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" name="1">
            <a:extLst>
              <a:ext uri="{FF2B5EF4-FFF2-40B4-BE49-F238E27FC236}">
                <a16:creationId xmlns:a16="http://schemas.microsoft.com/office/drawing/2014/main" id="{178B98EE-DB3F-446B-BDE4-F2A3F3C1C663}"/>
              </a:ext>
            </a:extLst>
          </p:cNvPr>
          <p:cNvSpPr/>
          <p:nvPr/>
        </p:nvSpPr>
        <p:spPr bwMode="auto">
          <a:xfrm>
            <a:off x="2735263" y="2986088"/>
            <a:ext cx="741362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1</a:t>
            </a:r>
          </a:p>
        </p:txBody>
      </p:sp>
      <p:sp>
        <p:nvSpPr>
          <p:cNvPr id="111" name="2">
            <a:extLst>
              <a:ext uri="{FF2B5EF4-FFF2-40B4-BE49-F238E27FC236}">
                <a16:creationId xmlns:a16="http://schemas.microsoft.com/office/drawing/2014/main" id="{D2EFA846-046A-442B-B7A0-88BDF02E23C4}"/>
              </a:ext>
            </a:extLst>
          </p:cNvPr>
          <p:cNvSpPr/>
          <p:nvPr/>
        </p:nvSpPr>
        <p:spPr bwMode="auto">
          <a:xfrm>
            <a:off x="6926263" y="2124075"/>
            <a:ext cx="741362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2</a:t>
            </a:r>
          </a:p>
        </p:txBody>
      </p:sp>
      <p:sp>
        <p:nvSpPr>
          <p:cNvPr id="112" name="3">
            <a:extLst>
              <a:ext uri="{FF2B5EF4-FFF2-40B4-BE49-F238E27FC236}">
                <a16:creationId xmlns:a16="http://schemas.microsoft.com/office/drawing/2014/main" id="{C8C63BEE-710D-4C03-971A-9E9FDABFD7EC}"/>
              </a:ext>
            </a:extLst>
          </p:cNvPr>
          <p:cNvSpPr/>
          <p:nvPr/>
        </p:nvSpPr>
        <p:spPr bwMode="auto">
          <a:xfrm>
            <a:off x="9785350" y="4460875"/>
            <a:ext cx="741363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3</a:t>
            </a:r>
          </a:p>
        </p:txBody>
      </p:sp>
      <p:sp>
        <p:nvSpPr>
          <p:cNvPr id="113" name="texte volcans">
            <a:extLst>
              <a:ext uri="{FF2B5EF4-FFF2-40B4-BE49-F238E27FC236}">
                <a16:creationId xmlns:a16="http://schemas.microsoft.com/office/drawing/2014/main" id="{5CC4E941-E59B-405B-B984-A8218BFA6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3950" y="2316163"/>
            <a:ext cx="14747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fr-FR" altLang="fr-FR" b="1" dirty="0">
                <a:solidFill>
                  <a:schemeClr val="accent5">
                    <a:lumMod val="75000"/>
                  </a:schemeClr>
                </a:solidFill>
              </a:rPr>
              <a:t>Repos</a:t>
            </a:r>
          </a:p>
        </p:txBody>
      </p:sp>
      <p:sp>
        <p:nvSpPr>
          <p:cNvPr id="114" name="texte volcans">
            <a:extLst>
              <a:ext uri="{FF2B5EF4-FFF2-40B4-BE49-F238E27FC236}">
                <a16:creationId xmlns:a16="http://schemas.microsoft.com/office/drawing/2014/main" id="{887825FF-82CC-44CD-9AD4-BDCA97D374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1375" y="2986088"/>
            <a:ext cx="1247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fr-FR" altLang="fr-FR" b="1" dirty="0">
                <a:solidFill>
                  <a:schemeClr val="accent5">
                    <a:lumMod val="75000"/>
                  </a:schemeClr>
                </a:solidFill>
              </a:rPr>
              <a:t>Vélo</a:t>
            </a:r>
          </a:p>
        </p:txBody>
      </p:sp>
      <p:sp>
        <p:nvSpPr>
          <p:cNvPr id="115" name="texte diazote">
            <a:extLst>
              <a:ext uri="{FF2B5EF4-FFF2-40B4-BE49-F238E27FC236}">
                <a16:creationId xmlns:a16="http://schemas.microsoft.com/office/drawing/2014/main" id="{DD7B0D3B-9B6D-46EE-B605-D37BDD3F1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8463" y="2006600"/>
            <a:ext cx="19970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fr-FR" altLang="fr-FR" sz="5400" b="1" dirty="0">
                <a:solidFill>
                  <a:schemeClr val="accent5">
                    <a:lumMod val="75000"/>
                  </a:schemeClr>
                </a:solidFill>
              </a:rPr>
              <a:t>15</a:t>
            </a:r>
            <a:r>
              <a:rPr lang="fr-FR" altLang="fr-FR" sz="3200" b="1" dirty="0">
                <a:solidFill>
                  <a:schemeClr val="accent5">
                    <a:lumMod val="75000"/>
                  </a:schemeClr>
                </a:solidFill>
              </a:rPr>
              <a:t> litres</a:t>
            </a:r>
          </a:p>
        </p:txBody>
      </p:sp>
      <p:sp>
        <p:nvSpPr>
          <p:cNvPr id="116" name="texte diazote">
            <a:extLst>
              <a:ext uri="{FF2B5EF4-FFF2-40B4-BE49-F238E27FC236}">
                <a16:creationId xmlns:a16="http://schemas.microsoft.com/office/drawing/2014/main" id="{DD7B0D3B-9B6D-46EE-B605-D37BDD3F1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2163" y="4362450"/>
            <a:ext cx="250031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fr-FR" altLang="fr-FR" sz="5400" b="1" dirty="0">
                <a:solidFill>
                  <a:schemeClr val="accent5">
                    <a:lumMod val="75000"/>
                  </a:schemeClr>
                </a:solidFill>
              </a:rPr>
              <a:t>60 </a:t>
            </a:r>
            <a:r>
              <a:rPr lang="fr-FR" altLang="fr-FR" sz="3200" b="1" dirty="0">
                <a:solidFill>
                  <a:srgbClr val="4472C4">
                    <a:lumMod val="75000"/>
                  </a:srgbClr>
                </a:solidFill>
              </a:rPr>
              <a:t>à</a:t>
            </a:r>
            <a:r>
              <a:rPr lang="fr-FR" altLang="fr-FR" sz="5400" b="1" dirty="0">
                <a:solidFill>
                  <a:schemeClr val="accent5">
                    <a:lumMod val="75000"/>
                  </a:schemeClr>
                </a:solidFill>
              </a:rPr>
              <a:t> 100</a:t>
            </a:r>
            <a:r>
              <a:rPr lang="fr-FR" altLang="fr-FR" sz="3200" b="1" dirty="0">
                <a:solidFill>
                  <a:schemeClr val="accent5">
                    <a:lumMod val="75000"/>
                  </a:schemeClr>
                </a:solidFill>
              </a:rPr>
              <a:t> litres</a:t>
            </a:r>
          </a:p>
        </p:txBody>
      </p:sp>
      <p:sp>
        <p:nvSpPr>
          <p:cNvPr id="117" name="texte volcans">
            <a:extLst>
              <a:ext uri="{FF2B5EF4-FFF2-40B4-BE49-F238E27FC236}">
                <a16:creationId xmlns:a16="http://schemas.microsoft.com/office/drawing/2014/main" id="{41500CE4-BA55-4059-B669-717BF95E8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8838" y="3284538"/>
            <a:ext cx="2344737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fr-FR" altLang="fr-FR" b="1" dirty="0">
                <a:solidFill>
                  <a:schemeClr val="accent5">
                    <a:lumMod val="75000"/>
                  </a:schemeClr>
                </a:solidFill>
              </a:rPr>
              <a:t>Course d’endurance</a:t>
            </a:r>
          </a:p>
        </p:txBody>
      </p:sp>
      <p:sp>
        <p:nvSpPr>
          <p:cNvPr id="99" name="texte diazote">
            <a:extLst>
              <a:ext uri="{FF2B5EF4-FFF2-40B4-BE49-F238E27FC236}">
                <a16:creationId xmlns:a16="http://schemas.microsoft.com/office/drawing/2014/main" id="{DD7B0D3B-9B6D-46EE-B605-D37BDD3F1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2900363"/>
            <a:ext cx="17303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fr-FR" altLang="fr-FR" sz="5400" b="1" dirty="0">
                <a:solidFill>
                  <a:schemeClr val="accent5">
                    <a:lumMod val="75000"/>
                  </a:schemeClr>
                </a:solidFill>
              </a:rPr>
              <a:t>6</a:t>
            </a:r>
            <a:r>
              <a:rPr lang="fr-FR" altLang="fr-FR" sz="3200" b="1" dirty="0">
                <a:solidFill>
                  <a:schemeClr val="accent5">
                    <a:lumMod val="75000"/>
                  </a:schemeClr>
                </a:solidFill>
              </a:rPr>
              <a:t> litres</a:t>
            </a:r>
          </a:p>
        </p:txBody>
      </p:sp>
      <p:sp>
        <p:nvSpPr>
          <p:cNvPr id="44" name="Espace réservé du numéro de diapositive 1">
            <a:extLst>
              <a:ext uri="{FF2B5EF4-FFF2-40B4-BE49-F238E27FC236}">
                <a16:creationId xmlns:a16="http://schemas.microsoft.com/office/drawing/2014/main" id="{B543EEAC-78AB-409E-B9F1-E188B6825752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28665043-CE9F-4002-9729-612D0FB835F4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5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</p:childTnLst>
        </p:cTn>
      </p:par>
    </p:tnLst>
    <p:bldLst>
      <p:bldP spid="16403" grpId="0"/>
      <p:bldP spid="110" grpId="0" animBg="1"/>
      <p:bldP spid="111" grpId="0" animBg="1"/>
      <p:bldP spid="112" grpId="0" animBg="1"/>
      <p:bldP spid="113" grpId="0"/>
      <p:bldP spid="114" grpId="0"/>
      <p:bldP spid="115" grpId="0"/>
      <p:bldP spid="116" grpId="0"/>
      <p:bldP spid="117" grpId="0"/>
      <p:bldP spid="9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Image 1">
            <a:extLst>
              <a:ext uri="{FF2B5EF4-FFF2-40B4-BE49-F238E27FC236}">
                <a16:creationId xmlns:a16="http://schemas.microsoft.com/office/drawing/2014/main" id="{BC3C2D95-58EE-4364-954E-3F9170DA7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860425"/>
            <a:ext cx="7743825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ctangle 2">
            <a:extLst>
              <a:ext uri="{FF2B5EF4-FFF2-40B4-BE49-F238E27FC236}">
                <a16:creationId xmlns:a16="http://schemas.microsoft.com/office/drawing/2014/main" id="{C2451D7D-AB8C-495F-998E-800834C975EA}"/>
              </a:ext>
            </a:extLst>
          </p:cNvPr>
          <p:cNvSpPr/>
          <p:nvPr/>
        </p:nvSpPr>
        <p:spPr>
          <a:xfrm>
            <a:off x="1370013" y="-90488"/>
            <a:ext cx="10821987" cy="1343026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CE6F5F66-D7C2-4FF5-8C0E-25B900255CAC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49" name="Rectangle 2">
            <a:extLst>
              <a:ext uri="{FF2B5EF4-FFF2-40B4-BE49-F238E27FC236}">
                <a16:creationId xmlns:a16="http://schemas.microsoft.com/office/drawing/2014/main" id="{ECE5AFAF-C6EB-4ADC-BC1C-2D6D956FA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200" y="-103188"/>
            <a:ext cx="10086975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sz="3500" b="1" dirty="0">
                <a:solidFill>
                  <a:srgbClr val="2F5597"/>
                </a:solidFill>
                <a:latin typeface="+mn-lt"/>
                <a:ea typeface="+mn-ea"/>
                <a:cs typeface="Arial" charset="0"/>
              </a:rPr>
              <a:t>Quel est l’effet immédiat de la pollution de l’air ?</a:t>
            </a:r>
          </a:p>
        </p:txBody>
      </p:sp>
      <p:sp>
        <p:nvSpPr>
          <p:cNvPr id="32" name="Rectangle 81">
            <a:extLst>
              <a:ext uri="{FF2B5EF4-FFF2-40B4-BE49-F238E27FC236}">
                <a16:creationId xmlns:a16="http://schemas.microsoft.com/office/drawing/2014/main" id="{E880B3BA-73E0-4D83-A9D1-7665A25CE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1319" y="1419430"/>
            <a:ext cx="4065587" cy="276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  <a:defRPr/>
            </a:pPr>
            <a:r>
              <a:rPr lang="fr-FR" altLang="fr-FR" sz="24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L’effet immédiat </a:t>
            </a:r>
            <a:r>
              <a:rPr lang="fr-FR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est lorsque les symptômes de la pollution de l’air apparaissent </a:t>
            </a:r>
            <a:r>
              <a:rPr lang="fr-FR" altLang="fr-FR" sz="24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au moment même du contact avec le polluant</a:t>
            </a:r>
            <a:r>
              <a:rPr lang="fr-FR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. </a:t>
            </a:r>
            <a:r>
              <a:rPr lang="fr-FR" altLang="fr-FR" sz="1800" i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(Ils peuvent apparaître jusqu'à une semaine après le pic de pollution). 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fr-FR" altLang="fr-FR" sz="2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97288" name="Groupe 18">
            <a:extLst>
              <a:ext uri="{FF2B5EF4-FFF2-40B4-BE49-F238E27FC236}">
                <a16:creationId xmlns:a16="http://schemas.microsoft.com/office/drawing/2014/main" id="{5BAEDD35-F2CF-4CDF-84EC-F5E56A30F46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688" y="1155700"/>
            <a:ext cx="1295400" cy="4860925"/>
            <a:chOff x="5404889" y="436939"/>
            <a:chExt cx="1547809" cy="5816073"/>
          </a:xfrm>
        </p:grpSpPr>
        <p:sp>
          <p:nvSpPr>
            <p:cNvPr id="47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4889" y="2558610"/>
              <a:ext cx="1547809" cy="662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CONSÉQUENCES DE LA POLLUTION ATMOSPHÉRIQUE</a:t>
              </a:r>
            </a:p>
          </p:txBody>
        </p:sp>
        <p:sp>
          <p:nvSpPr>
            <p:cNvPr id="48" name="Ellipse 47">
              <a:hlinkClick r:id="rId4" action="ppaction://hlinksldjump"/>
              <a:extLst>
                <a:ext uri="{FF2B5EF4-FFF2-40B4-BE49-F238E27FC236}">
                  <a16:creationId xmlns:a16="http://schemas.microsoft.com/office/drawing/2014/main" id="{B6E8E8FE-E257-49EB-A9BE-3D93C9AD0EDA}"/>
                </a:ext>
              </a:extLst>
            </p:cNvPr>
            <p:cNvSpPr/>
            <p:nvPr/>
          </p:nvSpPr>
          <p:spPr>
            <a:xfrm>
              <a:off x="5962555" y="1236602"/>
              <a:ext cx="557666" cy="56033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2" name="ZoneTexte 61">
              <a:hlinkClick r:id="rId4" action="ppaction://hlinksldjump"/>
              <a:extLst>
                <a:ext uri="{FF2B5EF4-FFF2-40B4-BE49-F238E27FC236}">
                  <a16:creationId xmlns:a16="http://schemas.microsoft.com/office/drawing/2014/main" id="{B0D91537-2E81-43EF-86B5-69F44E110DE1}"/>
                </a:ext>
              </a:extLst>
            </p:cNvPr>
            <p:cNvSpPr txBox="1"/>
            <p:nvPr/>
          </p:nvSpPr>
          <p:spPr>
            <a:xfrm>
              <a:off x="6049809" y="1289786"/>
              <a:ext cx="424889" cy="4045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grpSp>
          <p:nvGrpSpPr>
            <p:cNvPr id="97294" name="Groupe 22">
              <a:extLst>
                <a:ext uri="{FF2B5EF4-FFF2-40B4-BE49-F238E27FC236}">
                  <a16:creationId xmlns:a16="http://schemas.microsoft.com/office/drawing/2014/main" id="{F7437BB5-30C3-4BFB-8D21-973CD3A5BF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07720" y="436939"/>
              <a:ext cx="559190" cy="559795"/>
              <a:chOff x="1675193" y="304231"/>
              <a:chExt cx="559190" cy="559795"/>
            </a:xfrm>
          </p:grpSpPr>
          <p:sp>
            <p:nvSpPr>
              <p:cNvPr id="78" name="Ellipse 77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DB4F8D35-89A1-4F00-94C0-603839DFDA51}"/>
                  </a:ext>
                </a:extLst>
              </p:cNvPr>
              <p:cNvSpPr/>
              <p:nvPr/>
            </p:nvSpPr>
            <p:spPr>
              <a:xfrm>
                <a:off x="1675553" y="304231"/>
                <a:ext cx="559563" cy="560335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9" name="ZoneTexte 78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BBA3FCED-6447-466B-80D6-2FEC65A94277}"/>
                  </a:ext>
                </a:extLst>
              </p:cNvPr>
              <p:cNvSpPr txBox="1"/>
              <p:nvPr/>
            </p:nvSpPr>
            <p:spPr>
              <a:xfrm>
                <a:off x="1762807" y="355516"/>
                <a:ext cx="424889" cy="40458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1</a:t>
                </a:r>
              </a:p>
            </p:txBody>
          </p:sp>
        </p:grpSp>
        <p:grpSp>
          <p:nvGrpSpPr>
            <p:cNvPr id="97295" name="Groupe 23">
              <a:extLst>
                <a:ext uri="{FF2B5EF4-FFF2-40B4-BE49-F238E27FC236}">
                  <a16:creationId xmlns:a16="http://schemas.microsoft.com/office/drawing/2014/main" id="{1E001524-B88A-40C1-B2A2-AF5EE09880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41211" y="3280187"/>
              <a:ext cx="559190" cy="559795"/>
              <a:chOff x="221035" y="1076846"/>
              <a:chExt cx="559190" cy="559795"/>
            </a:xfrm>
          </p:grpSpPr>
          <p:sp>
            <p:nvSpPr>
              <p:cNvPr id="76" name="Ellipse 75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52224D20-D792-4F1D-AB02-2AD82E65FCD5}"/>
                  </a:ext>
                </a:extLst>
              </p:cNvPr>
              <p:cNvSpPr/>
              <p:nvPr/>
            </p:nvSpPr>
            <p:spPr>
              <a:xfrm>
                <a:off x="220982" y="1077054"/>
                <a:ext cx="559563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7" name="ZoneTexte 7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ED0670E5-B378-40D7-B79E-746654313CA9}"/>
                  </a:ext>
                </a:extLst>
              </p:cNvPr>
              <p:cNvSpPr txBox="1"/>
              <p:nvPr/>
            </p:nvSpPr>
            <p:spPr>
              <a:xfrm>
                <a:off x="308236" y="1128338"/>
                <a:ext cx="424889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97296" name="Groupe 26">
              <a:extLst>
                <a:ext uri="{FF2B5EF4-FFF2-40B4-BE49-F238E27FC236}">
                  <a16:creationId xmlns:a16="http://schemas.microsoft.com/office/drawing/2014/main" id="{8FCD6FEB-52FF-4898-8823-4436CDF363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4737" y="4089822"/>
              <a:ext cx="559190" cy="559795"/>
              <a:chOff x="172987" y="1077517"/>
              <a:chExt cx="559190" cy="559795"/>
            </a:xfrm>
          </p:grpSpPr>
          <p:sp>
            <p:nvSpPr>
              <p:cNvPr id="74" name="Ellipse 73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B33F414C-5A2B-4DD0-A28E-379A2EDC48D1}"/>
                  </a:ext>
                </a:extLst>
              </p:cNvPr>
              <p:cNvSpPr/>
              <p:nvPr/>
            </p:nvSpPr>
            <p:spPr>
              <a:xfrm>
                <a:off x="173368" y="1077250"/>
                <a:ext cx="559564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5" name="ZoneTexte 74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FEAF438E-9C68-432E-B659-7736326A0058}"/>
                  </a:ext>
                </a:extLst>
              </p:cNvPr>
              <p:cNvSpPr txBox="1"/>
              <p:nvPr/>
            </p:nvSpPr>
            <p:spPr>
              <a:xfrm>
                <a:off x="260622" y="1128534"/>
                <a:ext cx="424889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97297" name="Groupe 27">
              <a:extLst>
                <a:ext uri="{FF2B5EF4-FFF2-40B4-BE49-F238E27FC236}">
                  <a16:creationId xmlns:a16="http://schemas.microsoft.com/office/drawing/2014/main" id="{36BF05CD-0E0B-4B16-A343-2D48385E9A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57163" y="4891518"/>
              <a:ext cx="559190" cy="559795"/>
              <a:chOff x="125413" y="1076428"/>
              <a:chExt cx="559190" cy="559795"/>
            </a:xfrm>
          </p:grpSpPr>
          <p:sp>
            <p:nvSpPr>
              <p:cNvPr id="72" name="Ellipse 71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2DE54751-0F30-402D-B1C0-06A440A02FE4}"/>
                  </a:ext>
                </a:extLst>
              </p:cNvPr>
              <p:cNvSpPr/>
              <p:nvPr/>
            </p:nvSpPr>
            <p:spPr>
              <a:xfrm>
                <a:off x="125948" y="1076027"/>
                <a:ext cx="559563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3" name="ZoneTexte 72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D886341A-8DB9-4400-BA25-B32B8559E94D}"/>
                  </a:ext>
                </a:extLst>
              </p:cNvPr>
              <p:cNvSpPr txBox="1"/>
              <p:nvPr/>
            </p:nvSpPr>
            <p:spPr>
              <a:xfrm>
                <a:off x="213202" y="1127311"/>
                <a:ext cx="424889" cy="40078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97298" name="Groupe 28">
              <a:extLst>
                <a:ext uri="{FF2B5EF4-FFF2-40B4-BE49-F238E27FC236}">
                  <a16:creationId xmlns:a16="http://schemas.microsoft.com/office/drawing/2014/main" id="{27E74089-0238-4E9F-8D34-3FF11B1F1B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09589" y="5693217"/>
              <a:ext cx="559190" cy="559795"/>
              <a:chOff x="77839" y="1077237"/>
              <a:chExt cx="559190" cy="559795"/>
            </a:xfrm>
          </p:grpSpPr>
          <p:sp>
            <p:nvSpPr>
              <p:cNvPr id="70" name="Ellipse 6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B885BA4B-643C-4D49-BD6C-261D6DF014AB}"/>
                  </a:ext>
                </a:extLst>
              </p:cNvPr>
              <p:cNvSpPr/>
              <p:nvPr/>
            </p:nvSpPr>
            <p:spPr>
              <a:xfrm>
                <a:off x="78527" y="1076699"/>
                <a:ext cx="557667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1" name="ZoneTexte 70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01F66A93-BA24-4B76-9BFF-B6942C9277CB}"/>
                  </a:ext>
                </a:extLst>
              </p:cNvPr>
              <p:cNvSpPr txBox="1"/>
              <p:nvPr/>
            </p:nvSpPr>
            <p:spPr>
              <a:xfrm>
                <a:off x="165781" y="1127983"/>
                <a:ext cx="422993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  <p:sp>
          <p:nvSpPr>
            <p:cNvPr id="68" name="Ellipse 67">
              <a:hlinkClick r:id="rId10" action="ppaction://hlinksldjump"/>
              <a:extLst>
                <a:ext uri="{FF2B5EF4-FFF2-40B4-BE49-F238E27FC236}">
                  <a16:creationId xmlns:a16="http://schemas.microsoft.com/office/drawing/2014/main" id="{9459092E-0F10-4B88-967E-CED18D1A1804}"/>
                </a:ext>
              </a:extLst>
            </p:cNvPr>
            <p:cNvSpPr/>
            <p:nvPr/>
          </p:nvSpPr>
          <p:spPr>
            <a:xfrm>
              <a:off x="5911341" y="2013471"/>
              <a:ext cx="559564" cy="560334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7300" name="ZoneTexte 30">
              <a:hlinkClick r:id="rId10" action="ppaction://hlinksldjump"/>
              <a:extLst>
                <a:ext uri="{FF2B5EF4-FFF2-40B4-BE49-F238E27FC236}">
                  <a16:creationId xmlns:a16="http://schemas.microsoft.com/office/drawing/2014/main" id="{7F77F865-2424-4F53-90FB-C5EF155788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7886" y="2064548"/>
              <a:ext cx="425637" cy="404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3</a:t>
              </a:r>
            </a:p>
          </p:txBody>
        </p:sp>
      </p:grpSp>
      <p:pic>
        <p:nvPicPr>
          <p:cNvPr id="97289" name="Image 1">
            <a:extLst>
              <a:ext uri="{FF2B5EF4-FFF2-40B4-BE49-F238E27FC236}">
                <a16:creationId xmlns:a16="http://schemas.microsoft.com/office/drawing/2014/main" id="{E02A55DD-47E9-49DF-9277-2BA59BAFFA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Espace réservé du numéro de diapositive 1">
            <a:extLst>
              <a:ext uri="{FF2B5EF4-FFF2-40B4-BE49-F238E27FC236}">
                <a16:creationId xmlns:a16="http://schemas.microsoft.com/office/drawing/2014/main" id="{2F838FF7-66EE-4273-B559-64AD2F977FCC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7BA54366-D15E-479E-8E02-43A503BFBFD6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50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1" name="Flèche droite 30"/>
          <p:cNvSpPr/>
          <p:nvPr/>
        </p:nvSpPr>
        <p:spPr bwMode="auto">
          <a:xfrm>
            <a:off x="1491989" y="4131463"/>
            <a:ext cx="211138" cy="195262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fr-FR" sz="14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3" name="ZoneTexte 1"/>
          <p:cNvSpPr>
            <a:spLocks/>
          </p:cNvSpPr>
          <p:nvPr/>
        </p:nvSpPr>
        <p:spPr bwMode="auto">
          <a:xfrm>
            <a:off x="1136389" y="3863975"/>
            <a:ext cx="3825875" cy="1168539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éternuements, toux, picotement des yeux ou de la gorge, crise d’asthme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  <p:bldP spid="31" grpId="0" animBg="1"/>
      <p:bldP spid="3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">
            <a:extLst>
              <a:ext uri="{FF2B5EF4-FFF2-40B4-BE49-F238E27FC236}">
                <a16:creationId xmlns:a16="http://schemas.microsoft.com/office/drawing/2014/main" id="{C2451D7D-AB8C-495F-998E-800834C975EA}"/>
              </a:ext>
            </a:extLst>
          </p:cNvPr>
          <p:cNvSpPr/>
          <p:nvPr/>
        </p:nvSpPr>
        <p:spPr>
          <a:xfrm>
            <a:off x="1370013" y="-90488"/>
            <a:ext cx="10821987" cy="1343026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CE6F5F66-D7C2-4FF5-8C0E-25B900255CAC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95277" name="Rectangle 81">
            <a:extLst>
              <a:ext uri="{FF2B5EF4-FFF2-40B4-BE49-F238E27FC236}">
                <a16:creationId xmlns:a16="http://schemas.microsoft.com/office/drawing/2014/main" id="{EE25C454-7BEA-4E3F-8628-32DD77987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2005" y="1175547"/>
            <a:ext cx="6060016" cy="228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fr-FR" altLang="fr-FR" sz="24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L’effet chronique </a:t>
            </a:r>
            <a:r>
              <a:rPr lang="fr-FR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est lorsque les symptômes apparaissent lentement au cours du temps, à force d’un </a:t>
            </a:r>
            <a:r>
              <a:rPr lang="fr-FR" altLang="fr-FR" sz="24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contact répété avec le polluant</a:t>
            </a:r>
            <a:r>
              <a:rPr lang="fr-FR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fr-FR" altLang="fr-FR" sz="2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fr-FR" altLang="fr-FR" sz="2200" b="1" i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Exemples :</a:t>
            </a:r>
            <a:r>
              <a:rPr lang="fr-FR" altLang="fr-FR" sz="2200" i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allergies, asthme, maladies respiratoires, cancers…</a:t>
            </a:r>
          </a:p>
        </p:txBody>
      </p:sp>
      <p:sp>
        <p:nvSpPr>
          <p:cNvPr id="46" name="Rectangle 2">
            <a:extLst>
              <a:ext uri="{FF2B5EF4-FFF2-40B4-BE49-F238E27FC236}">
                <a16:creationId xmlns:a16="http://schemas.microsoft.com/office/drawing/2014/main" id="{ECE5AFAF-C6EB-4ADC-BC1C-2D6D956FA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200" y="-103188"/>
            <a:ext cx="10086975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sz="3500" b="1" dirty="0">
                <a:solidFill>
                  <a:srgbClr val="2F5597"/>
                </a:solidFill>
                <a:latin typeface="+mn-lt"/>
                <a:ea typeface="+mn-ea"/>
                <a:cs typeface="Arial" charset="0"/>
              </a:rPr>
              <a:t>Quel est l’effet chronique de la pollution de l’air ?</a:t>
            </a:r>
          </a:p>
        </p:txBody>
      </p:sp>
      <p:pic>
        <p:nvPicPr>
          <p:cNvPr id="95257" name="Image 1">
            <a:extLst>
              <a:ext uri="{FF2B5EF4-FFF2-40B4-BE49-F238E27FC236}">
                <a16:creationId xmlns:a16="http://schemas.microsoft.com/office/drawing/2014/main" id="{FF84C8C1-9002-4373-A0B6-09D72CD0A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55" t="7893" b="-3204"/>
          <a:stretch>
            <a:fillRect/>
          </a:stretch>
        </p:blipFill>
        <p:spPr bwMode="auto">
          <a:xfrm>
            <a:off x="882115" y="1210652"/>
            <a:ext cx="4352925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9338" name="Groupe 18">
            <a:extLst>
              <a:ext uri="{FF2B5EF4-FFF2-40B4-BE49-F238E27FC236}">
                <a16:creationId xmlns:a16="http://schemas.microsoft.com/office/drawing/2014/main" id="{0066CDFE-6EDE-4A98-B8BC-3B4E0DD99C3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688" y="1155700"/>
            <a:ext cx="1295400" cy="4860925"/>
            <a:chOff x="5404889" y="436939"/>
            <a:chExt cx="1547809" cy="5816073"/>
          </a:xfrm>
        </p:grpSpPr>
        <p:sp>
          <p:nvSpPr>
            <p:cNvPr id="51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4889" y="2558610"/>
              <a:ext cx="1547809" cy="662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CONSÉQUENCES DE LA POLLUTION ATMOSPHÉRIQUE</a:t>
              </a:r>
            </a:p>
          </p:txBody>
        </p:sp>
        <p:sp>
          <p:nvSpPr>
            <p:cNvPr id="52" name="Ellipse 51">
              <a:hlinkClick r:id="rId4" action="ppaction://hlinksldjump"/>
              <a:extLst>
                <a:ext uri="{FF2B5EF4-FFF2-40B4-BE49-F238E27FC236}">
                  <a16:creationId xmlns:a16="http://schemas.microsoft.com/office/drawing/2014/main" id="{CD6F442E-50CB-4E95-A62D-FD7287B98442}"/>
                </a:ext>
              </a:extLst>
            </p:cNvPr>
            <p:cNvSpPr/>
            <p:nvPr/>
          </p:nvSpPr>
          <p:spPr>
            <a:xfrm>
              <a:off x="5962555" y="1236602"/>
              <a:ext cx="557666" cy="56033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4" name="ZoneTexte 53">
              <a:hlinkClick r:id="rId4" action="ppaction://hlinksldjump"/>
              <a:extLst>
                <a:ext uri="{FF2B5EF4-FFF2-40B4-BE49-F238E27FC236}">
                  <a16:creationId xmlns:a16="http://schemas.microsoft.com/office/drawing/2014/main" id="{E47695B3-8572-472B-A66A-0CD54DFA7F7E}"/>
                </a:ext>
              </a:extLst>
            </p:cNvPr>
            <p:cNvSpPr txBox="1"/>
            <p:nvPr/>
          </p:nvSpPr>
          <p:spPr>
            <a:xfrm>
              <a:off x="6049809" y="1289786"/>
              <a:ext cx="424889" cy="4045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grpSp>
          <p:nvGrpSpPr>
            <p:cNvPr id="99344" name="Groupe 22">
              <a:extLst>
                <a:ext uri="{FF2B5EF4-FFF2-40B4-BE49-F238E27FC236}">
                  <a16:creationId xmlns:a16="http://schemas.microsoft.com/office/drawing/2014/main" id="{50092617-DE4B-4FE3-91A0-CAEDF1924C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07720" y="436939"/>
              <a:ext cx="559190" cy="559795"/>
              <a:chOff x="1675193" y="304231"/>
              <a:chExt cx="559190" cy="559795"/>
            </a:xfrm>
          </p:grpSpPr>
          <p:sp>
            <p:nvSpPr>
              <p:cNvPr id="85" name="Ellipse 84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07F47F21-6C5F-4135-B5B5-BB205A6EBEDA}"/>
                  </a:ext>
                </a:extLst>
              </p:cNvPr>
              <p:cNvSpPr/>
              <p:nvPr/>
            </p:nvSpPr>
            <p:spPr>
              <a:xfrm>
                <a:off x="1675553" y="304231"/>
                <a:ext cx="559563" cy="560335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6" name="ZoneTexte 8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4647E717-84F3-44DD-A17A-F3BF13498020}"/>
                  </a:ext>
                </a:extLst>
              </p:cNvPr>
              <p:cNvSpPr txBox="1"/>
              <p:nvPr/>
            </p:nvSpPr>
            <p:spPr>
              <a:xfrm>
                <a:off x="1762807" y="355516"/>
                <a:ext cx="424889" cy="40458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1</a:t>
                </a:r>
              </a:p>
            </p:txBody>
          </p:sp>
        </p:grpSp>
        <p:grpSp>
          <p:nvGrpSpPr>
            <p:cNvPr id="99345" name="Groupe 23">
              <a:extLst>
                <a:ext uri="{FF2B5EF4-FFF2-40B4-BE49-F238E27FC236}">
                  <a16:creationId xmlns:a16="http://schemas.microsoft.com/office/drawing/2014/main" id="{E65C2D37-0E87-4D0B-9845-F3683B2264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41211" y="3280187"/>
              <a:ext cx="559190" cy="559795"/>
              <a:chOff x="221035" y="1076846"/>
              <a:chExt cx="559190" cy="559795"/>
            </a:xfrm>
          </p:grpSpPr>
          <p:sp>
            <p:nvSpPr>
              <p:cNvPr id="83" name="Ellipse 82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5D95106D-4F36-4640-90EA-252684A0F394}"/>
                  </a:ext>
                </a:extLst>
              </p:cNvPr>
              <p:cNvSpPr/>
              <p:nvPr/>
            </p:nvSpPr>
            <p:spPr>
              <a:xfrm>
                <a:off x="220982" y="1077054"/>
                <a:ext cx="559563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4" name="ZoneTexte 8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8B08C73F-4B16-41EE-A57D-51A64FF18C83}"/>
                  </a:ext>
                </a:extLst>
              </p:cNvPr>
              <p:cNvSpPr txBox="1"/>
              <p:nvPr/>
            </p:nvSpPr>
            <p:spPr>
              <a:xfrm>
                <a:off x="308236" y="1128338"/>
                <a:ext cx="424889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99346" name="Groupe 26">
              <a:extLst>
                <a:ext uri="{FF2B5EF4-FFF2-40B4-BE49-F238E27FC236}">
                  <a16:creationId xmlns:a16="http://schemas.microsoft.com/office/drawing/2014/main" id="{F24CBF77-BAFC-4B0F-BE9A-14C999AD7D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4737" y="4089822"/>
              <a:ext cx="559190" cy="559795"/>
              <a:chOff x="172987" y="1077517"/>
              <a:chExt cx="559190" cy="559795"/>
            </a:xfrm>
          </p:grpSpPr>
          <p:sp>
            <p:nvSpPr>
              <p:cNvPr id="81" name="Ellipse 80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3708C185-711C-43C6-9290-DE4F3C0C694B}"/>
                  </a:ext>
                </a:extLst>
              </p:cNvPr>
              <p:cNvSpPr/>
              <p:nvPr/>
            </p:nvSpPr>
            <p:spPr>
              <a:xfrm>
                <a:off x="173368" y="1077250"/>
                <a:ext cx="559564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2" name="ZoneTexte 81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DE5697F1-2B61-47AF-AAED-387C53842A37}"/>
                  </a:ext>
                </a:extLst>
              </p:cNvPr>
              <p:cNvSpPr txBox="1"/>
              <p:nvPr/>
            </p:nvSpPr>
            <p:spPr>
              <a:xfrm>
                <a:off x="260622" y="1128534"/>
                <a:ext cx="424889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99347" name="Groupe 27">
              <a:extLst>
                <a:ext uri="{FF2B5EF4-FFF2-40B4-BE49-F238E27FC236}">
                  <a16:creationId xmlns:a16="http://schemas.microsoft.com/office/drawing/2014/main" id="{3D4F0E4C-2A19-4FC5-B4FB-8C6E812F19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57163" y="4891518"/>
              <a:ext cx="559190" cy="559795"/>
              <a:chOff x="125413" y="1076428"/>
              <a:chExt cx="559190" cy="559795"/>
            </a:xfrm>
          </p:grpSpPr>
          <p:sp>
            <p:nvSpPr>
              <p:cNvPr id="69" name="Ellipse 68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6946236A-EB89-4645-8525-2BB946DFC81E}"/>
                  </a:ext>
                </a:extLst>
              </p:cNvPr>
              <p:cNvSpPr/>
              <p:nvPr/>
            </p:nvSpPr>
            <p:spPr>
              <a:xfrm>
                <a:off x="125948" y="1076027"/>
                <a:ext cx="559563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0" name="ZoneTexte 79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0A6EA7B4-7B59-404D-9EB7-2CA3F0F0FAE1}"/>
                  </a:ext>
                </a:extLst>
              </p:cNvPr>
              <p:cNvSpPr txBox="1"/>
              <p:nvPr/>
            </p:nvSpPr>
            <p:spPr>
              <a:xfrm>
                <a:off x="213202" y="1127311"/>
                <a:ext cx="424889" cy="40078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99348" name="Groupe 28">
              <a:extLst>
                <a:ext uri="{FF2B5EF4-FFF2-40B4-BE49-F238E27FC236}">
                  <a16:creationId xmlns:a16="http://schemas.microsoft.com/office/drawing/2014/main" id="{38760BA8-B1F1-4433-B80F-29298D7EF6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09589" y="5693217"/>
              <a:ext cx="559190" cy="559795"/>
              <a:chOff x="77839" y="1077237"/>
              <a:chExt cx="559190" cy="559795"/>
            </a:xfrm>
          </p:grpSpPr>
          <p:sp>
            <p:nvSpPr>
              <p:cNvPr id="66" name="Ellipse 65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A8F5FAD2-F7BF-488F-B541-46E756C90D4A}"/>
                  </a:ext>
                </a:extLst>
              </p:cNvPr>
              <p:cNvSpPr/>
              <p:nvPr/>
            </p:nvSpPr>
            <p:spPr>
              <a:xfrm>
                <a:off x="78527" y="1076699"/>
                <a:ext cx="557667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7" name="ZoneTexte 66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06DE63CC-5F7B-4114-8C15-F47B82BA3BF6}"/>
                  </a:ext>
                </a:extLst>
              </p:cNvPr>
              <p:cNvSpPr txBox="1"/>
              <p:nvPr/>
            </p:nvSpPr>
            <p:spPr>
              <a:xfrm>
                <a:off x="165781" y="1127983"/>
                <a:ext cx="422993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  <p:sp>
          <p:nvSpPr>
            <p:cNvPr id="64" name="Ellipse 63">
              <a:hlinkClick r:id="rId10" action="ppaction://hlinksldjump"/>
              <a:extLst>
                <a:ext uri="{FF2B5EF4-FFF2-40B4-BE49-F238E27FC236}">
                  <a16:creationId xmlns:a16="http://schemas.microsoft.com/office/drawing/2014/main" id="{71006AF9-7A1C-4BAB-8D72-E40D2444459E}"/>
                </a:ext>
              </a:extLst>
            </p:cNvPr>
            <p:cNvSpPr/>
            <p:nvPr/>
          </p:nvSpPr>
          <p:spPr>
            <a:xfrm>
              <a:off x="5911341" y="2013471"/>
              <a:ext cx="559564" cy="560334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9350" name="ZoneTexte 30">
              <a:hlinkClick r:id="rId10" action="ppaction://hlinksldjump"/>
              <a:extLst>
                <a:ext uri="{FF2B5EF4-FFF2-40B4-BE49-F238E27FC236}">
                  <a16:creationId xmlns:a16="http://schemas.microsoft.com/office/drawing/2014/main" id="{04B7E883-C0CC-4147-85ED-45D6BA3341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7886" y="2064548"/>
              <a:ext cx="425637" cy="404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3</a:t>
              </a:r>
            </a:p>
          </p:txBody>
        </p:sp>
      </p:grpSp>
      <p:pic>
        <p:nvPicPr>
          <p:cNvPr id="99339" name="Image 1">
            <a:extLst>
              <a:ext uri="{FF2B5EF4-FFF2-40B4-BE49-F238E27FC236}">
                <a16:creationId xmlns:a16="http://schemas.microsoft.com/office/drawing/2014/main" id="{F4803698-1541-445C-9293-DB9B06753B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Espace réservé du numéro de diapositive 1">
            <a:extLst>
              <a:ext uri="{FF2B5EF4-FFF2-40B4-BE49-F238E27FC236}">
                <a16:creationId xmlns:a16="http://schemas.microsoft.com/office/drawing/2014/main" id="{8DF34FCC-FBB7-49F4-BB34-B6F83A35E2FD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77985D93-6F60-4D58-A339-1F4BA38AEBBF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51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3" name="Groupe 72">
            <a:extLst>
              <a:ext uri="{FF2B5EF4-FFF2-40B4-BE49-F238E27FC236}">
                <a16:creationId xmlns:a16="http://schemas.microsoft.com/office/drawing/2014/main" id="{416C5612-628D-6384-076B-8AD915BF95FC}"/>
              </a:ext>
            </a:extLst>
          </p:cNvPr>
          <p:cNvGrpSpPr/>
          <p:nvPr/>
        </p:nvGrpSpPr>
        <p:grpSpPr>
          <a:xfrm>
            <a:off x="6306261" y="4113012"/>
            <a:ext cx="5111505" cy="2173757"/>
            <a:chOff x="3336956" y="2463795"/>
            <a:chExt cx="5111505" cy="2173757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BC0C7122-71C6-8378-95CD-B12E8180BA9F}"/>
                </a:ext>
              </a:extLst>
            </p:cNvPr>
            <p:cNvSpPr/>
            <p:nvPr/>
          </p:nvSpPr>
          <p:spPr>
            <a:xfrm rot="655681">
              <a:off x="3342114" y="2463795"/>
              <a:ext cx="5106347" cy="217375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02896"/>
                <a:gd name="f7" fmla="val 2314209"/>
                <a:gd name="f8" fmla="val 475390"/>
                <a:gd name="f9" fmla="val 2088286"/>
                <a:gd name="f10" fmla="val -259185"/>
                <a:gd name="f11" fmla="val 1789670"/>
                <a:gd name="f12" fmla="val -70853"/>
                <a:gd name="f13" fmla="val 602937"/>
                <a:gd name="f14" fmla="val 553449"/>
                <a:gd name="f15" fmla="val 289093"/>
                <a:gd name="f16" fmla="val 1177751"/>
                <a:gd name="f17" fmla="val -24751"/>
                <a:gd name="f18" fmla="val 4075784"/>
                <a:gd name="f19" fmla="val -126849"/>
                <a:gd name="f20" fmla="val 4622647"/>
                <a:gd name="f21" fmla="val 205220"/>
                <a:gd name="f22" fmla="val 5169510"/>
                <a:gd name="f23" fmla="val 537289"/>
                <a:gd name="f24" fmla="val 5652111"/>
                <a:gd name="f25" fmla="val 1766944"/>
                <a:gd name="f26" fmla="val 4960902"/>
                <a:gd name="f27" fmla="val 2080788"/>
                <a:gd name="f28" fmla="val 4269693"/>
                <a:gd name="f29" fmla="val 2394632"/>
                <a:gd name="f30" fmla="val 1209965"/>
                <a:gd name="f31" fmla="val 2386902"/>
                <a:gd name="f32" fmla="+- 0 0 -90"/>
                <a:gd name="f33" fmla="*/ f3 1 5302896"/>
                <a:gd name="f34" fmla="*/ f4 1 2314209"/>
                <a:gd name="f35" fmla="val f5"/>
                <a:gd name="f36" fmla="val f6"/>
                <a:gd name="f37" fmla="val f7"/>
                <a:gd name="f38" fmla="*/ f32 f0 1"/>
                <a:gd name="f39" fmla="+- f37 0 f35"/>
                <a:gd name="f40" fmla="+- f36 0 f35"/>
                <a:gd name="f41" fmla="*/ f38 1 f2"/>
                <a:gd name="f42" fmla="*/ f40 1 5302896"/>
                <a:gd name="f43" fmla="*/ f39 1 2314209"/>
                <a:gd name="f44" fmla="*/ 475390 f40 1"/>
                <a:gd name="f45" fmla="*/ 2088286 f39 1"/>
                <a:gd name="f46" fmla="*/ 553449 f40 1"/>
                <a:gd name="f47" fmla="*/ 289093 f39 1"/>
                <a:gd name="f48" fmla="*/ 4622647 f40 1"/>
                <a:gd name="f49" fmla="*/ 205220 f39 1"/>
                <a:gd name="f50" fmla="*/ 4960902 f40 1"/>
                <a:gd name="f51" fmla="*/ 2080788 f39 1"/>
                <a:gd name="f52" fmla="+- f41 0 f1"/>
                <a:gd name="f53" fmla="*/ f44 1 5302896"/>
                <a:gd name="f54" fmla="*/ f45 1 2314209"/>
                <a:gd name="f55" fmla="*/ f46 1 5302896"/>
                <a:gd name="f56" fmla="*/ f47 1 2314209"/>
                <a:gd name="f57" fmla="*/ f48 1 5302896"/>
                <a:gd name="f58" fmla="*/ f49 1 2314209"/>
                <a:gd name="f59" fmla="*/ f50 1 5302896"/>
                <a:gd name="f60" fmla="*/ f51 1 2314209"/>
                <a:gd name="f61" fmla="*/ f35 1 f42"/>
                <a:gd name="f62" fmla="*/ f36 1 f42"/>
                <a:gd name="f63" fmla="*/ f35 1 f43"/>
                <a:gd name="f64" fmla="*/ f37 1 f43"/>
                <a:gd name="f65" fmla="*/ f53 1 f42"/>
                <a:gd name="f66" fmla="*/ f54 1 f43"/>
                <a:gd name="f67" fmla="*/ f55 1 f42"/>
                <a:gd name="f68" fmla="*/ f56 1 f43"/>
                <a:gd name="f69" fmla="*/ f57 1 f42"/>
                <a:gd name="f70" fmla="*/ f58 1 f43"/>
                <a:gd name="f71" fmla="*/ f59 1 f42"/>
                <a:gd name="f72" fmla="*/ f60 1 f43"/>
                <a:gd name="f73" fmla="*/ f61 f33 1"/>
                <a:gd name="f74" fmla="*/ f62 f33 1"/>
                <a:gd name="f75" fmla="*/ f64 f34 1"/>
                <a:gd name="f76" fmla="*/ f63 f34 1"/>
                <a:gd name="f77" fmla="*/ f65 f33 1"/>
                <a:gd name="f78" fmla="*/ f66 f34 1"/>
                <a:gd name="f79" fmla="*/ f67 f33 1"/>
                <a:gd name="f80" fmla="*/ f68 f34 1"/>
                <a:gd name="f81" fmla="*/ f69 f33 1"/>
                <a:gd name="f82" fmla="*/ f70 f34 1"/>
                <a:gd name="f83" fmla="*/ f71 f33 1"/>
                <a:gd name="f84" fmla="*/ f72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2">
                  <a:pos x="f77" y="f78"/>
                </a:cxn>
                <a:cxn ang="f52">
                  <a:pos x="f79" y="f80"/>
                </a:cxn>
                <a:cxn ang="f52">
                  <a:pos x="f81" y="f82"/>
                </a:cxn>
                <a:cxn ang="f52">
                  <a:pos x="f83" y="f84"/>
                </a:cxn>
                <a:cxn ang="f52">
                  <a:pos x="f77" y="f78"/>
                </a:cxn>
              </a:cxnLst>
              <a:rect l="f73" t="f76" r="f74" b="f75"/>
              <a:pathLst>
                <a:path w="5302896" h="2314209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8" y="f9"/>
                  </a:cubicBezTo>
                  <a:close/>
                </a:path>
              </a:pathLst>
            </a:custGeom>
            <a:solidFill>
              <a:srgbClr val="FBD9DC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6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" name="Rectangle 81">
              <a:extLst>
                <a:ext uri="{FF2B5EF4-FFF2-40B4-BE49-F238E27FC236}">
                  <a16:creationId xmlns:a16="http://schemas.microsoft.com/office/drawing/2014/main" id="{BC2CC494-9E20-4A9F-C08D-1B8F8A29D14F}"/>
                </a:ext>
              </a:extLst>
            </p:cNvPr>
            <p:cNvSpPr/>
            <p:nvPr/>
          </p:nvSpPr>
          <p:spPr>
            <a:xfrm rot="655681">
              <a:off x="3336956" y="2600453"/>
              <a:ext cx="5035527" cy="1927710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5400" b="0" i="0" u="none" strike="noStrike" kern="1200" cap="none" spc="0" baseline="0">
                  <a:solidFill>
                    <a:srgbClr val="FF2E50"/>
                  </a:solidFill>
                  <a:uFillTx/>
                  <a:latin typeface="Calibri" pitchFamily="34"/>
                  <a:cs typeface="Arial" pitchFamily="34"/>
                </a:rPr>
                <a:t>Plus de 80% </a:t>
              </a:r>
            </a:p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>
                  <a:solidFill>
                    <a:srgbClr val="FF2E50"/>
                  </a:solidFill>
                  <a:uFillTx/>
                  <a:latin typeface="Calibri" pitchFamily="34"/>
                  <a:cs typeface="Arial" pitchFamily="34"/>
                </a:rPr>
                <a:t>de l’impact sanitaire est lié à l’exposition chronique</a:t>
              </a:r>
            </a:p>
            <a:p>
              <a:pPr marL="0" marR="0" lvl="0" indent="0" algn="ctr" defTabSz="914400" rtl="0" fontAlgn="auto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200" b="0" i="0" u="none" strike="noStrike" kern="1200" cap="none" spc="0" baseline="0">
                  <a:solidFill>
                    <a:srgbClr val="FF2E50"/>
                  </a:solidFill>
                  <a:uFillTx/>
                  <a:latin typeface="Calibri" pitchFamily="34"/>
                  <a:cs typeface="Arial" pitchFamily="34"/>
                </a:rPr>
                <a:t>*Source : Santé Publique France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5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77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858F2F75-D5D3-49DA-B69F-D48F0F6FCB4F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C2451D7D-AB8C-495F-998E-800834C975EA}"/>
              </a:ext>
            </a:extLst>
          </p:cNvPr>
          <p:cNvSpPr/>
          <p:nvPr/>
        </p:nvSpPr>
        <p:spPr>
          <a:xfrm>
            <a:off x="1370013" y="-90488"/>
            <a:ext cx="10821987" cy="1343026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28" name="Rectangle 2">
            <a:extLst>
              <a:ext uri="{FF2B5EF4-FFF2-40B4-BE49-F238E27FC236}">
                <a16:creationId xmlns:a16="http://schemas.microsoft.com/office/drawing/2014/main" id="{ECE5AFAF-C6EB-4ADC-BC1C-2D6D956FA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6971" y="-40292"/>
            <a:ext cx="10086975" cy="104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sz="3500" b="1" dirty="0">
                <a:solidFill>
                  <a:srgbClr val="2F5597"/>
                </a:solidFill>
                <a:latin typeface="+mn-lt"/>
                <a:ea typeface="+mn-ea"/>
                <a:cs typeface="Arial" charset="0"/>
              </a:rPr>
              <a:t>L’effet cocktail</a:t>
            </a:r>
          </a:p>
        </p:txBody>
      </p:sp>
      <p:grpSp>
        <p:nvGrpSpPr>
          <p:cNvPr id="101381" name="Groupe 18">
            <a:extLst>
              <a:ext uri="{FF2B5EF4-FFF2-40B4-BE49-F238E27FC236}">
                <a16:creationId xmlns:a16="http://schemas.microsoft.com/office/drawing/2014/main" id="{80282CF4-149E-4DA3-A351-AF4490BA8B7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688" y="1155700"/>
            <a:ext cx="1295400" cy="4860925"/>
            <a:chOff x="5404889" y="436939"/>
            <a:chExt cx="1547809" cy="5816073"/>
          </a:xfrm>
        </p:grpSpPr>
        <p:sp>
          <p:nvSpPr>
            <p:cNvPr id="48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4889" y="2558610"/>
              <a:ext cx="1547809" cy="662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CONSÉQUENCES DE LA POLLUTION ATMOSPHÉRIQUE</a:t>
              </a:r>
            </a:p>
          </p:txBody>
        </p:sp>
        <p:sp>
          <p:nvSpPr>
            <p:cNvPr id="49" name="Ellipse 48">
              <a:hlinkClick r:id="rId3" action="ppaction://hlinksldjump"/>
              <a:extLst>
                <a:ext uri="{FF2B5EF4-FFF2-40B4-BE49-F238E27FC236}">
                  <a16:creationId xmlns:a16="http://schemas.microsoft.com/office/drawing/2014/main" id="{3D9D3441-FD92-48CF-9F63-DA7C54CCB094}"/>
                </a:ext>
              </a:extLst>
            </p:cNvPr>
            <p:cNvSpPr/>
            <p:nvPr/>
          </p:nvSpPr>
          <p:spPr>
            <a:xfrm>
              <a:off x="5962555" y="1236602"/>
              <a:ext cx="557666" cy="56033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0" name="ZoneTexte 49">
              <a:hlinkClick r:id="rId3" action="ppaction://hlinksldjump"/>
              <a:extLst>
                <a:ext uri="{FF2B5EF4-FFF2-40B4-BE49-F238E27FC236}">
                  <a16:creationId xmlns:a16="http://schemas.microsoft.com/office/drawing/2014/main" id="{F44D5741-095C-4B4F-A42C-292A573317D5}"/>
                </a:ext>
              </a:extLst>
            </p:cNvPr>
            <p:cNvSpPr txBox="1"/>
            <p:nvPr/>
          </p:nvSpPr>
          <p:spPr>
            <a:xfrm>
              <a:off x="6049809" y="1289786"/>
              <a:ext cx="424889" cy="4045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grpSp>
          <p:nvGrpSpPr>
            <p:cNvPr id="101402" name="Groupe 22">
              <a:extLst>
                <a:ext uri="{FF2B5EF4-FFF2-40B4-BE49-F238E27FC236}">
                  <a16:creationId xmlns:a16="http://schemas.microsoft.com/office/drawing/2014/main" id="{59595BD3-6C0D-4AF8-BBCD-E4C15188AD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07720" y="436939"/>
              <a:ext cx="559190" cy="559795"/>
              <a:chOff x="1675193" y="304231"/>
              <a:chExt cx="559190" cy="559795"/>
            </a:xfrm>
          </p:grpSpPr>
          <p:sp>
            <p:nvSpPr>
              <p:cNvPr id="66" name="Ellipse 6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4D879A80-C501-4DAC-A0AC-5CB45C7D4520}"/>
                  </a:ext>
                </a:extLst>
              </p:cNvPr>
              <p:cNvSpPr/>
              <p:nvPr/>
            </p:nvSpPr>
            <p:spPr>
              <a:xfrm>
                <a:off x="1675553" y="304231"/>
                <a:ext cx="559563" cy="560335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7" name="ZoneTexte 6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0FF23CDB-324C-45B8-B3AD-FA3880F3A521}"/>
                  </a:ext>
                </a:extLst>
              </p:cNvPr>
              <p:cNvSpPr txBox="1"/>
              <p:nvPr/>
            </p:nvSpPr>
            <p:spPr>
              <a:xfrm>
                <a:off x="1762807" y="355516"/>
                <a:ext cx="424889" cy="40458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1</a:t>
                </a:r>
              </a:p>
            </p:txBody>
          </p:sp>
        </p:grpSp>
        <p:grpSp>
          <p:nvGrpSpPr>
            <p:cNvPr id="101403" name="Groupe 23">
              <a:extLst>
                <a:ext uri="{FF2B5EF4-FFF2-40B4-BE49-F238E27FC236}">
                  <a16:creationId xmlns:a16="http://schemas.microsoft.com/office/drawing/2014/main" id="{DB1C7619-F8EA-43EE-BC4D-3A4C59B266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41211" y="3280187"/>
              <a:ext cx="559190" cy="559795"/>
              <a:chOff x="221035" y="1076846"/>
              <a:chExt cx="559190" cy="559795"/>
            </a:xfrm>
          </p:grpSpPr>
          <p:sp>
            <p:nvSpPr>
              <p:cNvPr id="64" name="Ellipse 6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8F660CED-4709-4B5E-A79E-5EC6984070EB}"/>
                  </a:ext>
                </a:extLst>
              </p:cNvPr>
              <p:cNvSpPr/>
              <p:nvPr/>
            </p:nvSpPr>
            <p:spPr>
              <a:xfrm>
                <a:off x="220982" y="1077054"/>
                <a:ext cx="559563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5" name="ZoneTexte 64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2DE26FB3-7754-4266-B2A3-B1C3CA0D5956}"/>
                  </a:ext>
                </a:extLst>
              </p:cNvPr>
              <p:cNvSpPr txBox="1"/>
              <p:nvPr/>
            </p:nvSpPr>
            <p:spPr>
              <a:xfrm>
                <a:off x="308236" y="1128338"/>
                <a:ext cx="424889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101404" name="Groupe 26">
              <a:extLst>
                <a:ext uri="{FF2B5EF4-FFF2-40B4-BE49-F238E27FC236}">
                  <a16:creationId xmlns:a16="http://schemas.microsoft.com/office/drawing/2014/main" id="{8DE0359D-14A6-4DA0-B440-47E3CCAD6D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4737" y="4089822"/>
              <a:ext cx="559190" cy="559795"/>
              <a:chOff x="172987" y="1077517"/>
              <a:chExt cx="559190" cy="559795"/>
            </a:xfrm>
          </p:grpSpPr>
          <p:sp>
            <p:nvSpPr>
              <p:cNvPr id="62" name="Ellipse 61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AA133D45-0450-40EB-AC8C-2372CF045225}"/>
                  </a:ext>
                </a:extLst>
              </p:cNvPr>
              <p:cNvSpPr/>
              <p:nvPr/>
            </p:nvSpPr>
            <p:spPr>
              <a:xfrm>
                <a:off x="173368" y="1077250"/>
                <a:ext cx="559564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3" name="ZoneTexte 62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24786289-D0F9-4371-B6E3-4083027BD046}"/>
                  </a:ext>
                </a:extLst>
              </p:cNvPr>
              <p:cNvSpPr txBox="1"/>
              <p:nvPr/>
            </p:nvSpPr>
            <p:spPr>
              <a:xfrm>
                <a:off x="260622" y="1128534"/>
                <a:ext cx="424889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101405" name="Groupe 27">
              <a:extLst>
                <a:ext uri="{FF2B5EF4-FFF2-40B4-BE49-F238E27FC236}">
                  <a16:creationId xmlns:a16="http://schemas.microsoft.com/office/drawing/2014/main" id="{8E9319F1-07B0-4097-A51C-649F928591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57163" y="4891518"/>
              <a:ext cx="559190" cy="559795"/>
              <a:chOff x="125413" y="1076428"/>
              <a:chExt cx="559190" cy="559795"/>
            </a:xfrm>
          </p:grpSpPr>
          <p:sp>
            <p:nvSpPr>
              <p:cNvPr id="60" name="Ellipse 59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02A312E2-0DC1-425F-9F0E-8EE3AEAB0C84}"/>
                  </a:ext>
                </a:extLst>
              </p:cNvPr>
              <p:cNvSpPr/>
              <p:nvPr/>
            </p:nvSpPr>
            <p:spPr>
              <a:xfrm>
                <a:off x="125948" y="1076027"/>
                <a:ext cx="559563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1" name="ZoneTexte 60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86025D56-C014-4B75-B6A6-7B60E4D1ECD7}"/>
                  </a:ext>
                </a:extLst>
              </p:cNvPr>
              <p:cNvSpPr txBox="1"/>
              <p:nvPr/>
            </p:nvSpPr>
            <p:spPr>
              <a:xfrm>
                <a:off x="213202" y="1127311"/>
                <a:ext cx="424889" cy="40078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101406" name="Groupe 28">
              <a:extLst>
                <a:ext uri="{FF2B5EF4-FFF2-40B4-BE49-F238E27FC236}">
                  <a16:creationId xmlns:a16="http://schemas.microsoft.com/office/drawing/2014/main" id="{CDF16289-5B2C-437A-85A9-45E1BF583A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09589" y="5693217"/>
              <a:ext cx="559190" cy="559795"/>
              <a:chOff x="77839" y="1077237"/>
              <a:chExt cx="559190" cy="559795"/>
            </a:xfrm>
          </p:grpSpPr>
          <p:sp>
            <p:nvSpPr>
              <p:cNvPr id="58" name="Ellipse 57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DBBAFC61-C85B-4C4D-83B4-3C5141546BCD}"/>
                  </a:ext>
                </a:extLst>
              </p:cNvPr>
              <p:cNvSpPr/>
              <p:nvPr/>
            </p:nvSpPr>
            <p:spPr>
              <a:xfrm>
                <a:off x="78527" y="1076699"/>
                <a:ext cx="557667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9" name="ZoneTexte 58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202F8076-E4F7-46DD-9784-856C18743F63}"/>
                  </a:ext>
                </a:extLst>
              </p:cNvPr>
              <p:cNvSpPr txBox="1"/>
              <p:nvPr/>
            </p:nvSpPr>
            <p:spPr>
              <a:xfrm>
                <a:off x="165781" y="1127983"/>
                <a:ext cx="422993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  <p:sp>
          <p:nvSpPr>
            <p:cNvPr id="56" name="Ellipse 55">
              <a:hlinkClick r:id="rId9" action="ppaction://hlinksldjump"/>
              <a:extLst>
                <a:ext uri="{FF2B5EF4-FFF2-40B4-BE49-F238E27FC236}">
                  <a16:creationId xmlns:a16="http://schemas.microsoft.com/office/drawing/2014/main" id="{AADB3880-E0BE-4475-965E-69A09E9BDA4A}"/>
                </a:ext>
              </a:extLst>
            </p:cNvPr>
            <p:cNvSpPr/>
            <p:nvPr/>
          </p:nvSpPr>
          <p:spPr>
            <a:xfrm>
              <a:off x="5911341" y="2013471"/>
              <a:ext cx="559564" cy="560334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01408" name="ZoneTexte 30">
              <a:hlinkClick r:id="rId9" action="ppaction://hlinksldjump"/>
              <a:extLst>
                <a:ext uri="{FF2B5EF4-FFF2-40B4-BE49-F238E27FC236}">
                  <a16:creationId xmlns:a16="http://schemas.microsoft.com/office/drawing/2014/main" id="{0510BA80-CD35-4EDB-9B59-7A0E18BC6C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7886" y="2064548"/>
              <a:ext cx="425637" cy="404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3</a:t>
              </a:r>
            </a:p>
          </p:txBody>
        </p:sp>
      </p:grpSp>
      <p:pic>
        <p:nvPicPr>
          <p:cNvPr id="101382" name="Image 1">
            <a:extLst>
              <a:ext uri="{FF2B5EF4-FFF2-40B4-BE49-F238E27FC236}">
                <a16:creationId xmlns:a16="http://schemas.microsoft.com/office/drawing/2014/main" id="{A4F23038-27D5-4ACF-82D8-6229C8C924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Espace réservé du numéro de diapositive 1">
            <a:extLst>
              <a:ext uri="{FF2B5EF4-FFF2-40B4-BE49-F238E27FC236}">
                <a16:creationId xmlns:a16="http://schemas.microsoft.com/office/drawing/2014/main" id="{AEB32B53-20B4-46F7-9EB7-88C382CD6943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A6DABF5F-E2B7-4116-BC5E-0FFE292138A6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52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4" name="Rectangle 22">
            <a:extLst>
              <a:ext uri="{FF2B5EF4-FFF2-40B4-BE49-F238E27FC236}">
                <a16:creationId xmlns:a16="http://schemas.microsoft.com/office/drawing/2014/main" id="{4A501F15-B787-41D6-9865-37B31D000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1469912"/>
            <a:ext cx="4330700" cy="4967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fr-FR" altLang="fr-FR" sz="2200" dirty="0">
                <a:solidFill>
                  <a:schemeClr val="accent5">
                    <a:lumMod val="75000"/>
                  </a:schemeClr>
                </a:solidFill>
              </a:rPr>
              <a:t>Même si on attribue certains problèmes de santé à un polluant en particulier, il est en réalité difficile de savoir si ce polluant en est le seul responsable.</a:t>
            </a:r>
          </a:p>
          <a:p>
            <a:pPr>
              <a:spcBef>
                <a:spcPct val="0"/>
              </a:spcBef>
              <a:buNone/>
            </a:pPr>
            <a:endParaRPr lang="fr-FR" altLang="fr-FR" sz="22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fr-FR" altLang="fr-FR" sz="2200" dirty="0">
                <a:solidFill>
                  <a:schemeClr val="accent5">
                    <a:lumMod val="75000"/>
                  </a:schemeClr>
                </a:solidFill>
              </a:rPr>
              <a:t>Selon les experts, </a:t>
            </a:r>
            <a:r>
              <a:rPr lang="fr-FR" altLang="fr-FR" sz="2200" b="1" dirty="0">
                <a:solidFill>
                  <a:schemeClr val="accent5">
                    <a:lumMod val="75000"/>
                  </a:schemeClr>
                </a:solidFill>
              </a:rPr>
              <a:t>les polluants se combinent et peuvent agir en synergie. </a:t>
            </a:r>
            <a:r>
              <a:rPr lang="fr-FR" altLang="fr-FR" sz="2200" dirty="0">
                <a:solidFill>
                  <a:schemeClr val="accent5">
                    <a:lumMod val="75000"/>
                  </a:schemeClr>
                </a:solidFill>
              </a:rPr>
              <a:t>On parle d’</a:t>
            </a:r>
            <a:r>
              <a:rPr lang="fr-FR" altLang="fr-FR" sz="2200" b="1" dirty="0">
                <a:solidFill>
                  <a:schemeClr val="accent5">
                    <a:lumMod val="75000"/>
                  </a:schemeClr>
                </a:solidFill>
              </a:rPr>
              <a:t>effet cocktail.</a:t>
            </a:r>
          </a:p>
          <a:p>
            <a:pPr>
              <a:spcBef>
                <a:spcPct val="0"/>
              </a:spcBef>
              <a:buNone/>
            </a:pPr>
            <a:endParaRPr lang="fr-FR" altLang="fr-FR" sz="22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fr-FR" altLang="fr-FR" sz="2200" dirty="0">
                <a:solidFill>
                  <a:schemeClr val="accent5">
                    <a:lumMod val="75000"/>
                  </a:schemeClr>
                </a:solidFill>
              </a:rPr>
              <a:t>Nous faisons donc face à une </a:t>
            </a:r>
            <a:r>
              <a:rPr lang="fr-FR" altLang="fr-FR" sz="2200" b="1" dirty="0">
                <a:solidFill>
                  <a:schemeClr val="accent5">
                    <a:lumMod val="75000"/>
                  </a:schemeClr>
                </a:solidFill>
              </a:rPr>
              <a:t>multi-exposition aux polluants de l’air</a:t>
            </a:r>
            <a:r>
              <a:rPr lang="fr-FR" altLang="fr-FR" sz="2200" dirty="0">
                <a:solidFill>
                  <a:schemeClr val="accent5">
                    <a:lumMod val="75000"/>
                  </a:schemeClr>
                </a:solidFill>
              </a:rPr>
              <a:t>, et nous ne connaissons pas encore l’effet chronique de tous ces mélanges de polluants.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fr-FR" altLang="fr-FR" sz="2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5" name="Imag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936430"/>
            <a:ext cx="9375775" cy="662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Imag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936430"/>
            <a:ext cx="9375775" cy="662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2"/>
          <p:cNvSpPr>
            <a:spLocks noChangeArrowheads="1"/>
          </p:cNvSpPr>
          <p:nvPr/>
        </p:nvSpPr>
        <p:spPr bwMode="auto">
          <a:xfrm>
            <a:off x="5011738" y="2236788"/>
            <a:ext cx="1620837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Aft>
                <a:spcPct val="45000"/>
              </a:spcAft>
              <a:buClr>
                <a:srgbClr val="618FFD"/>
              </a:buClr>
              <a:buFont typeface="Monotype Sorts" panose="020B0604020202020204" charset="2"/>
              <a:buNone/>
            </a:pPr>
            <a:r>
              <a:rPr lang="fr-FR" altLang="fr-FR" sz="1600" b="1">
                <a:solidFill>
                  <a:srgbClr val="771F45"/>
                </a:solidFill>
                <a:cs typeface="Arial" panose="020B0604020202020204" pitchFamily="34" charset="0"/>
              </a:rPr>
              <a:t>Pesticides</a:t>
            </a:r>
          </a:p>
        </p:txBody>
      </p:sp>
      <p:sp>
        <p:nvSpPr>
          <p:cNvPr id="52" name="Rectangle 2"/>
          <p:cNvSpPr>
            <a:spLocks noChangeArrowheads="1"/>
          </p:cNvSpPr>
          <p:nvPr/>
        </p:nvSpPr>
        <p:spPr bwMode="auto">
          <a:xfrm>
            <a:off x="1444625" y="1297497"/>
            <a:ext cx="162083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Aft>
                <a:spcPct val="45000"/>
              </a:spcAft>
              <a:buClr>
                <a:srgbClr val="618FFD"/>
              </a:buClr>
              <a:buFont typeface="Monotype Sorts" panose="020B0604020202020204" charset="2"/>
              <a:buNone/>
            </a:pPr>
            <a:r>
              <a:rPr lang="fr-FR" altLang="fr-FR" sz="1600" b="1" dirty="0">
                <a:solidFill>
                  <a:srgbClr val="771F45"/>
                </a:solidFill>
                <a:cs typeface="Arial" panose="020B0604020202020204" pitchFamily="34" charset="0"/>
              </a:rPr>
              <a:t>Particules</a:t>
            </a:r>
          </a:p>
        </p:txBody>
      </p:sp>
      <p:sp>
        <p:nvSpPr>
          <p:cNvPr id="53" name="Rectangle 2"/>
          <p:cNvSpPr>
            <a:spLocks noChangeArrowheads="1"/>
          </p:cNvSpPr>
          <p:nvPr/>
        </p:nvSpPr>
        <p:spPr bwMode="auto">
          <a:xfrm>
            <a:off x="3675063" y="3673475"/>
            <a:ext cx="1622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Aft>
                <a:spcPct val="45000"/>
              </a:spcAft>
              <a:buClr>
                <a:srgbClr val="618FFD"/>
              </a:buClr>
              <a:buFont typeface="Monotype Sorts" panose="020B0604020202020204" charset="2"/>
              <a:buNone/>
            </a:pPr>
            <a:r>
              <a:rPr lang="fr-FR" altLang="fr-FR" sz="1600" b="1">
                <a:solidFill>
                  <a:srgbClr val="771F45"/>
                </a:solidFill>
                <a:cs typeface="Arial" panose="020B0604020202020204" pitchFamily="34" charset="0"/>
              </a:rPr>
              <a:t>Oxydants</a:t>
            </a:r>
          </a:p>
        </p:txBody>
      </p:sp>
      <p:sp>
        <p:nvSpPr>
          <p:cNvPr id="54" name="Rectangle 2"/>
          <p:cNvSpPr>
            <a:spLocks noChangeArrowheads="1"/>
          </p:cNvSpPr>
          <p:nvPr/>
        </p:nvSpPr>
        <p:spPr bwMode="auto">
          <a:xfrm>
            <a:off x="3336925" y="4192588"/>
            <a:ext cx="2230438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Aft>
                <a:spcPct val="45000"/>
              </a:spcAft>
              <a:buClr>
                <a:srgbClr val="618FFD"/>
              </a:buClr>
              <a:buFont typeface="Monotype Sorts" panose="020B0604020202020204" charset="2"/>
              <a:buNone/>
            </a:pPr>
            <a:r>
              <a:rPr lang="fr-FR" altLang="fr-FR" sz="1600" b="1">
                <a:solidFill>
                  <a:srgbClr val="771F45"/>
                </a:solidFill>
                <a:cs typeface="Arial" panose="020B0604020202020204" pitchFamily="34" charset="0"/>
              </a:rPr>
              <a:t>Composés organiques</a:t>
            </a:r>
          </a:p>
        </p:txBody>
      </p:sp>
      <p:sp>
        <p:nvSpPr>
          <p:cNvPr id="55" name="Rectangle 2"/>
          <p:cNvSpPr>
            <a:spLocks noChangeArrowheads="1"/>
          </p:cNvSpPr>
          <p:nvPr/>
        </p:nvSpPr>
        <p:spPr bwMode="auto">
          <a:xfrm>
            <a:off x="3675063" y="4819650"/>
            <a:ext cx="1622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Aft>
                <a:spcPct val="45000"/>
              </a:spcAft>
              <a:buClr>
                <a:srgbClr val="618FFD"/>
              </a:buClr>
              <a:buFont typeface="Monotype Sorts" panose="020B0604020202020204" charset="2"/>
              <a:buNone/>
            </a:pPr>
            <a:r>
              <a:rPr lang="fr-FR" altLang="fr-FR" sz="1600" b="1">
                <a:solidFill>
                  <a:srgbClr val="771F45"/>
                </a:solidFill>
                <a:cs typeface="Arial" panose="020B0604020202020204" pitchFamily="34" charset="0"/>
              </a:rPr>
              <a:t>Métaux traces</a:t>
            </a:r>
          </a:p>
        </p:txBody>
      </p:sp>
      <p:sp>
        <p:nvSpPr>
          <p:cNvPr id="57" name="Rectangle 2"/>
          <p:cNvSpPr>
            <a:spLocks noChangeArrowheads="1"/>
          </p:cNvSpPr>
          <p:nvPr/>
        </p:nvSpPr>
        <p:spPr bwMode="auto">
          <a:xfrm>
            <a:off x="3675063" y="5435600"/>
            <a:ext cx="162242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Aft>
                <a:spcPct val="45000"/>
              </a:spcAft>
              <a:buClr>
                <a:srgbClr val="618FFD"/>
              </a:buClr>
              <a:buFont typeface="Monotype Sorts" panose="020B0604020202020204" charset="2"/>
              <a:buNone/>
            </a:pPr>
            <a:r>
              <a:rPr lang="fr-FR" altLang="fr-FR" sz="1600" b="1">
                <a:solidFill>
                  <a:srgbClr val="771F45"/>
                </a:solidFill>
                <a:cs typeface="Arial" panose="020B0604020202020204" pitchFamily="34" charset="0"/>
              </a:rPr>
              <a:t>Pesticides</a:t>
            </a:r>
          </a:p>
        </p:txBody>
      </p:sp>
      <p:sp>
        <p:nvSpPr>
          <p:cNvPr id="68" name="Rectangle 2"/>
          <p:cNvSpPr>
            <a:spLocks noChangeArrowheads="1"/>
          </p:cNvSpPr>
          <p:nvPr/>
        </p:nvSpPr>
        <p:spPr bwMode="auto">
          <a:xfrm>
            <a:off x="3708400" y="5972175"/>
            <a:ext cx="162083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Aft>
                <a:spcPct val="45000"/>
              </a:spcAft>
              <a:buClr>
                <a:srgbClr val="618FFD"/>
              </a:buClr>
              <a:buFont typeface="Monotype Sorts" panose="020B0604020202020204" charset="2"/>
              <a:buNone/>
            </a:pPr>
            <a:r>
              <a:rPr lang="fr-FR" altLang="fr-FR" sz="1600" b="1">
                <a:solidFill>
                  <a:srgbClr val="771F45"/>
                </a:solidFill>
                <a:cs typeface="Arial" panose="020B0604020202020204" pitchFamily="34" charset="0"/>
              </a:rPr>
              <a:t>Allergènes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2">
            <a:extLst>
              <a:ext uri="{FF2B5EF4-FFF2-40B4-BE49-F238E27FC236}">
                <a16:creationId xmlns:a16="http://schemas.microsoft.com/office/drawing/2014/main" id="{C632CB09-5DCB-4E7F-A158-93213809266E}"/>
              </a:ext>
            </a:extLst>
          </p:cNvPr>
          <p:cNvSpPr/>
          <p:nvPr/>
        </p:nvSpPr>
        <p:spPr>
          <a:xfrm>
            <a:off x="871538" y="-12700"/>
            <a:ext cx="11320462" cy="1144588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4" name="Rectangle 1">
            <a:extLst>
              <a:ext uri="{FF2B5EF4-FFF2-40B4-BE49-F238E27FC236}">
                <a16:creationId xmlns:a16="http://schemas.microsoft.com/office/drawing/2014/main" id="{6B8CA4E6-489E-4FC3-830C-90D687F6E56E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5266A8-50BD-45DB-BA73-88CEA9051E05}"/>
              </a:ext>
            </a:extLst>
          </p:cNvPr>
          <p:cNvSpPr/>
          <p:nvPr/>
        </p:nvSpPr>
        <p:spPr>
          <a:xfrm>
            <a:off x="1211263" y="117475"/>
            <a:ext cx="11056937" cy="6302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Quelles sont les personnes les plus vulnérables ? </a:t>
            </a:r>
          </a:p>
        </p:txBody>
      </p:sp>
      <p:pic>
        <p:nvPicPr>
          <p:cNvPr id="91141" name="Image 2">
            <a:extLst>
              <a:ext uri="{FF2B5EF4-FFF2-40B4-BE49-F238E27FC236}">
                <a16:creationId xmlns:a16="http://schemas.microsoft.com/office/drawing/2014/main" id="{4AB5C45F-ED53-4AB0-8823-EF5A5D765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5" r="53972" b="8527"/>
          <a:stretch>
            <a:fillRect/>
          </a:stretch>
        </p:blipFill>
        <p:spPr bwMode="auto">
          <a:xfrm>
            <a:off x="3652838" y="4003675"/>
            <a:ext cx="917575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Image 48">
            <a:extLst>
              <a:ext uri="{FF2B5EF4-FFF2-40B4-BE49-F238E27FC236}">
                <a16:creationId xmlns:a16="http://schemas.microsoft.com/office/drawing/2014/main" id="{A3C94B7D-AB41-4335-B550-5A4A379CFD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9" r="10362" b="7024"/>
          <a:stretch>
            <a:fillRect/>
          </a:stretch>
        </p:blipFill>
        <p:spPr bwMode="auto">
          <a:xfrm>
            <a:off x="9393238" y="3916363"/>
            <a:ext cx="1012825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Image 2">
            <a:extLst>
              <a:ext uri="{FF2B5EF4-FFF2-40B4-BE49-F238E27FC236}">
                <a16:creationId xmlns:a16="http://schemas.microsoft.com/office/drawing/2014/main" id="{8BB75AE2-CFF6-4B48-8E95-6BF807EFF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5" r="60010" b="37106"/>
          <a:stretch>
            <a:fillRect/>
          </a:stretch>
        </p:blipFill>
        <p:spPr bwMode="auto">
          <a:xfrm>
            <a:off x="8991600" y="1631950"/>
            <a:ext cx="1230313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4" name="Image 2">
            <a:extLst>
              <a:ext uri="{FF2B5EF4-FFF2-40B4-BE49-F238E27FC236}">
                <a16:creationId xmlns:a16="http://schemas.microsoft.com/office/drawing/2014/main" id="{57A798C6-77BD-403D-AC7F-EDFF71BA94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1"/>
          <a:stretch>
            <a:fillRect/>
          </a:stretch>
        </p:blipFill>
        <p:spPr bwMode="auto">
          <a:xfrm>
            <a:off x="6324600" y="3862388"/>
            <a:ext cx="1138238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ZoneTexte 57">
            <a:extLst>
              <a:ext uri="{FF2B5EF4-FFF2-40B4-BE49-F238E27FC236}">
                <a16:creationId xmlns:a16="http://schemas.microsoft.com/office/drawing/2014/main" id="{CC9196D4-790C-4A50-9793-4E7C812DB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213" y="5748338"/>
            <a:ext cx="47212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b="1" dirty="0">
                <a:solidFill>
                  <a:schemeClr val="accent5">
                    <a:lumMod val="75000"/>
                  </a:schemeClr>
                </a:solidFill>
              </a:rPr>
              <a:t>Les personnes asthmatiques/cardiaques</a:t>
            </a:r>
          </a:p>
        </p:txBody>
      </p:sp>
      <p:sp>
        <p:nvSpPr>
          <p:cNvPr id="72" name="ZoneTexte 58">
            <a:extLst>
              <a:ext uri="{FF2B5EF4-FFF2-40B4-BE49-F238E27FC236}">
                <a16:creationId xmlns:a16="http://schemas.microsoft.com/office/drawing/2014/main" id="{18BE44A7-E377-4036-9B09-27BB980BB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75" y="6105525"/>
            <a:ext cx="1876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400" b="1" dirty="0">
                <a:solidFill>
                  <a:schemeClr val="accent5">
                    <a:lumMod val="75000"/>
                  </a:schemeClr>
                </a:solidFill>
              </a:rPr>
              <a:t>Les sportifs</a:t>
            </a:r>
          </a:p>
        </p:txBody>
      </p:sp>
      <p:sp>
        <p:nvSpPr>
          <p:cNvPr id="73" name="ZoneTexte 59">
            <a:extLst>
              <a:ext uri="{FF2B5EF4-FFF2-40B4-BE49-F238E27FC236}">
                <a16:creationId xmlns:a16="http://schemas.microsoft.com/office/drawing/2014/main" id="{467839D0-E4D2-4A44-89D3-0952011EA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0763" y="5748338"/>
            <a:ext cx="30924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400" b="1" dirty="0">
                <a:solidFill>
                  <a:schemeClr val="accent5">
                    <a:lumMod val="75000"/>
                  </a:schemeClr>
                </a:solidFill>
              </a:rPr>
              <a:t>Certains professionnels </a:t>
            </a:r>
          </a:p>
        </p:txBody>
      </p:sp>
      <p:pic>
        <p:nvPicPr>
          <p:cNvPr id="103436" name="Image 73">
            <a:extLst>
              <a:ext uri="{FF2B5EF4-FFF2-40B4-BE49-F238E27FC236}">
                <a16:creationId xmlns:a16="http://schemas.microsoft.com/office/drawing/2014/main" id="{7E6C152C-9687-443D-9E68-F31DF9B76E7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1479550"/>
            <a:ext cx="1476375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7" name="Image 74">
            <a:extLst>
              <a:ext uri="{FF2B5EF4-FFF2-40B4-BE49-F238E27FC236}">
                <a16:creationId xmlns:a16="http://schemas.microsoft.com/office/drawing/2014/main" id="{9DF6BE35-DCC0-41AC-9BAC-15064B528A1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453" y="1654969"/>
            <a:ext cx="18129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ZoneTexte 1">
            <a:extLst>
              <a:ext uri="{FF2B5EF4-FFF2-40B4-BE49-F238E27FC236}">
                <a16:creationId xmlns:a16="http://schemas.microsoft.com/office/drawing/2014/main" id="{17A0B8CA-0EF3-4350-A2DA-927585F8C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538" y="3306763"/>
            <a:ext cx="413702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b="1" dirty="0">
                <a:solidFill>
                  <a:schemeClr val="accent5">
                    <a:lumMod val="75000"/>
                  </a:schemeClr>
                </a:solidFill>
              </a:rPr>
              <a:t>Les enfants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fr-FR" altLang="fr-FR" b="1" dirty="0">
              <a:solidFill>
                <a:srgbClr val="771F45"/>
              </a:solidFill>
            </a:endParaRPr>
          </a:p>
        </p:txBody>
      </p:sp>
      <p:sp>
        <p:nvSpPr>
          <p:cNvPr id="83" name="ZoneTexte 32">
            <a:extLst>
              <a:ext uri="{FF2B5EF4-FFF2-40B4-BE49-F238E27FC236}">
                <a16:creationId xmlns:a16="http://schemas.microsoft.com/office/drawing/2014/main" id="{DD1D9F12-52B3-4D5B-9BDA-128E9F973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2093" y="3311097"/>
            <a:ext cx="2835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400" b="1" dirty="0">
                <a:solidFill>
                  <a:schemeClr val="accent5">
                    <a:lumMod val="75000"/>
                  </a:schemeClr>
                </a:solidFill>
              </a:rPr>
              <a:t>Les personnes âgées</a:t>
            </a:r>
          </a:p>
        </p:txBody>
      </p:sp>
      <p:sp>
        <p:nvSpPr>
          <p:cNvPr id="84" name="ZoneTexte 56">
            <a:extLst>
              <a:ext uri="{FF2B5EF4-FFF2-40B4-BE49-F238E27FC236}">
                <a16:creationId xmlns:a16="http://schemas.microsoft.com/office/drawing/2014/main" id="{2D263387-3BEF-4583-9C3D-0D898A13E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0763" y="3305175"/>
            <a:ext cx="3632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400" b="1" dirty="0">
                <a:solidFill>
                  <a:schemeClr val="accent5">
                    <a:lumMod val="75000"/>
                  </a:schemeClr>
                </a:solidFill>
              </a:rPr>
              <a:t>Les femmes enceintes</a:t>
            </a:r>
          </a:p>
        </p:txBody>
      </p:sp>
      <p:sp>
        <p:nvSpPr>
          <p:cNvPr id="103441" name="ZoneTexte 52">
            <a:extLst>
              <a:ext uri="{FF2B5EF4-FFF2-40B4-BE49-F238E27FC236}">
                <a16:creationId xmlns:a16="http://schemas.microsoft.com/office/drawing/2014/main" id="{9A717FC8-743B-4FD4-A1F0-E7CFF0792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463" y="6599665"/>
            <a:ext cx="22542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accent5">
                    <a:lumMod val="75000"/>
                  </a:schemeClr>
                </a:solidFill>
              </a:rPr>
              <a:t>e.p-a.f-e.p-s.s.pro</a:t>
            </a:r>
          </a:p>
        </p:txBody>
      </p:sp>
      <p:grpSp>
        <p:nvGrpSpPr>
          <p:cNvPr id="103442" name="Groupe 72">
            <a:extLst>
              <a:ext uri="{FF2B5EF4-FFF2-40B4-BE49-F238E27FC236}">
                <a16:creationId xmlns:a16="http://schemas.microsoft.com/office/drawing/2014/main" id="{F19E477C-53AD-407D-9BF0-2B390B289237}"/>
              </a:ext>
            </a:extLst>
          </p:cNvPr>
          <p:cNvGrpSpPr>
            <a:grpSpLocks/>
          </p:cNvGrpSpPr>
          <p:nvPr/>
        </p:nvGrpSpPr>
        <p:grpSpPr bwMode="auto">
          <a:xfrm rot="1201208">
            <a:off x="1228072" y="1101188"/>
            <a:ext cx="2533649" cy="1231631"/>
            <a:chOff x="-1890397" y="3488915"/>
            <a:chExt cx="3337075" cy="3860783"/>
          </a:xfrm>
        </p:grpSpPr>
        <p:sp>
          <p:nvSpPr>
            <p:cNvPr id="47" name="Ellipse 3">
              <a:extLst>
                <a:ext uri="{FF2B5EF4-FFF2-40B4-BE49-F238E27FC236}">
                  <a16:creationId xmlns:a16="http://schemas.microsoft.com/office/drawing/2014/main" id="{1C0E85F0-1AF6-46CF-995E-F35508E04FCB}"/>
                </a:ext>
              </a:extLst>
            </p:cNvPr>
            <p:cNvSpPr/>
            <p:nvPr/>
          </p:nvSpPr>
          <p:spPr bwMode="auto">
            <a:xfrm rot="20298814">
              <a:off x="-1890397" y="3488915"/>
              <a:ext cx="3337075" cy="3558072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FBD9DC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/>
            </a:p>
          </p:txBody>
        </p:sp>
        <p:sp>
          <p:nvSpPr>
            <p:cNvPr id="103473" name="Rectangle 81">
              <a:extLst>
                <a:ext uri="{FF2B5EF4-FFF2-40B4-BE49-F238E27FC236}">
                  <a16:creationId xmlns:a16="http://schemas.microsoft.com/office/drawing/2014/main" id="{CEA3AA27-5CAB-4E78-8372-868261CDAAF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398792">
              <a:off x="-1632295" y="4083932"/>
              <a:ext cx="2958306" cy="3265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fr-FR" altLang="fr-FR" sz="1800" dirty="0">
                  <a:solidFill>
                    <a:srgbClr val="FF2E50"/>
                  </a:solidFill>
                  <a:cs typeface="Arial" panose="020B0604020202020204" pitchFamily="34" charset="0"/>
                </a:rPr>
                <a:t>Nous ne sommes </a:t>
              </a:r>
              <a:r>
                <a:rPr lang="fr-FR" altLang="fr-FR" sz="1800" b="1" dirty="0">
                  <a:solidFill>
                    <a:srgbClr val="FF2E50"/>
                  </a:solidFill>
                  <a:cs typeface="Arial" panose="020B0604020202020204" pitchFamily="34" charset="0"/>
                </a:rPr>
                <a:t>pas tous égaux </a:t>
              </a:r>
              <a:r>
                <a:rPr lang="fr-FR" altLang="fr-FR" sz="1800" dirty="0">
                  <a:solidFill>
                    <a:srgbClr val="FF2E50"/>
                  </a:solidFill>
                  <a:cs typeface="Arial" panose="020B0604020202020204" pitchFamily="34" charset="0"/>
                </a:rPr>
                <a:t>face aux effets de la pollution !</a:t>
              </a:r>
              <a:endParaRPr lang="fr-FR" altLang="fr-FR" sz="1800" b="1" dirty="0">
                <a:solidFill>
                  <a:srgbClr val="FF2E50"/>
                </a:solidFill>
                <a:cs typeface="Arial" panose="020B0604020202020204" pitchFamily="34" charset="0"/>
              </a:endParaRPr>
            </a:p>
            <a:p>
              <a:pPr algn="ctr">
                <a:buFont typeface="Arial" panose="020B0604020202020204" pitchFamily="34" charset="0"/>
                <a:buNone/>
              </a:pPr>
              <a:r>
                <a:rPr lang="fr-FR" altLang="fr-FR" sz="2400" b="1" dirty="0">
                  <a:solidFill>
                    <a:srgbClr val="FF2E50"/>
                  </a:solidFill>
                  <a:cs typeface="Arial" panose="020B0604020202020204" pitchFamily="34" charset="0"/>
                </a:rPr>
                <a:t> </a:t>
              </a:r>
              <a:endParaRPr lang="fr-FR" altLang="fr-FR" sz="2400" dirty="0">
                <a:solidFill>
                  <a:srgbClr val="FF2E5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99" name="1">
            <a:extLst>
              <a:ext uri="{FF2B5EF4-FFF2-40B4-BE49-F238E27FC236}">
                <a16:creationId xmlns:a16="http://schemas.microsoft.com/office/drawing/2014/main" id="{6E06213D-4719-418A-AAE6-3063F8887EEB}"/>
              </a:ext>
            </a:extLst>
          </p:cNvPr>
          <p:cNvSpPr/>
          <p:nvPr/>
        </p:nvSpPr>
        <p:spPr bwMode="auto">
          <a:xfrm>
            <a:off x="3592513" y="2324100"/>
            <a:ext cx="741362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1</a:t>
            </a:r>
          </a:p>
        </p:txBody>
      </p:sp>
      <p:sp>
        <p:nvSpPr>
          <p:cNvPr id="100" name="2">
            <a:extLst>
              <a:ext uri="{FF2B5EF4-FFF2-40B4-BE49-F238E27FC236}">
                <a16:creationId xmlns:a16="http://schemas.microsoft.com/office/drawing/2014/main" id="{F1877054-B225-4B7B-940C-83EA2ED01BE7}"/>
              </a:ext>
            </a:extLst>
          </p:cNvPr>
          <p:cNvSpPr/>
          <p:nvPr/>
        </p:nvSpPr>
        <p:spPr bwMode="auto">
          <a:xfrm>
            <a:off x="6524625" y="2411413"/>
            <a:ext cx="741363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2</a:t>
            </a:r>
          </a:p>
        </p:txBody>
      </p:sp>
      <p:sp>
        <p:nvSpPr>
          <p:cNvPr id="101" name="3">
            <a:extLst>
              <a:ext uri="{FF2B5EF4-FFF2-40B4-BE49-F238E27FC236}">
                <a16:creationId xmlns:a16="http://schemas.microsoft.com/office/drawing/2014/main" id="{52270928-60A7-4340-B6F2-160315ED9991}"/>
              </a:ext>
            </a:extLst>
          </p:cNvPr>
          <p:cNvSpPr/>
          <p:nvPr/>
        </p:nvSpPr>
        <p:spPr bwMode="auto">
          <a:xfrm>
            <a:off x="9367838" y="2425700"/>
            <a:ext cx="741362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3</a:t>
            </a:r>
          </a:p>
        </p:txBody>
      </p:sp>
      <p:sp>
        <p:nvSpPr>
          <p:cNvPr id="102" name="4">
            <a:extLst>
              <a:ext uri="{FF2B5EF4-FFF2-40B4-BE49-F238E27FC236}">
                <a16:creationId xmlns:a16="http://schemas.microsoft.com/office/drawing/2014/main" id="{72EE9F9B-6FE5-4F20-9DA4-C46D56A32062}"/>
              </a:ext>
            </a:extLst>
          </p:cNvPr>
          <p:cNvSpPr/>
          <p:nvPr/>
        </p:nvSpPr>
        <p:spPr bwMode="auto">
          <a:xfrm>
            <a:off x="3414713" y="4892675"/>
            <a:ext cx="741362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4</a:t>
            </a:r>
          </a:p>
        </p:txBody>
      </p:sp>
      <p:sp>
        <p:nvSpPr>
          <p:cNvPr id="103" name="5">
            <a:extLst>
              <a:ext uri="{FF2B5EF4-FFF2-40B4-BE49-F238E27FC236}">
                <a16:creationId xmlns:a16="http://schemas.microsoft.com/office/drawing/2014/main" id="{77DD3794-0EAB-4D12-9B1D-72F3F13F0C7E}"/>
              </a:ext>
            </a:extLst>
          </p:cNvPr>
          <p:cNvSpPr/>
          <p:nvPr/>
        </p:nvSpPr>
        <p:spPr bwMode="auto">
          <a:xfrm>
            <a:off x="6529388" y="4892675"/>
            <a:ext cx="741362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5</a:t>
            </a:r>
          </a:p>
        </p:txBody>
      </p:sp>
      <p:sp>
        <p:nvSpPr>
          <p:cNvPr id="104" name="6">
            <a:extLst>
              <a:ext uri="{FF2B5EF4-FFF2-40B4-BE49-F238E27FC236}">
                <a16:creationId xmlns:a16="http://schemas.microsoft.com/office/drawing/2014/main" id="{27A8B536-426F-42AF-BAA0-6C1060B27646}"/>
              </a:ext>
            </a:extLst>
          </p:cNvPr>
          <p:cNvSpPr/>
          <p:nvPr/>
        </p:nvSpPr>
        <p:spPr bwMode="auto">
          <a:xfrm>
            <a:off x="9367838" y="4892675"/>
            <a:ext cx="741362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6</a:t>
            </a:r>
          </a:p>
        </p:txBody>
      </p:sp>
      <p:grpSp>
        <p:nvGrpSpPr>
          <p:cNvPr id="103449" name="Groupe 18">
            <a:extLst>
              <a:ext uri="{FF2B5EF4-FFF2-40B4-BE49-F238E27FC236}">
                <a16:creationId xmlns:a16="http://schemas.microsoft.com/office/drawing/2014/main" id="{C5303CA5-2AF3-471E-8E5A-5F41F008D16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688" y="1155700"/>
            <a:ext cx="1295400" cy="4860925"/>
            <a:chOff x="5404889" y="436939"/>
            <a:chExt cx="1547809" cy="5816073"/>
          </a:xfrm>
        </p:grpSpPr>
        <p:sp>
          <p:nvSpPr>
            <p:cNvPr id="59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4889" y="2558610"/>
              <a:ext cx="1547809" cy="662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CONSÉQUENCES DE LA POLLUTION ATMOSPHÉRIQUE</a:t>
              </a:r>
            </a:p>
          </p:txBody>
        </p:sp>
        <p:sp>
          <p:nvSpPr>
            <p:cNvPr id="60" name="Ellipse 59">
              <a:hlinkClick r:id="rId9" action="ppaction://hlinksldjump"/>
              <a:extLst>
                <a:ext uri="{FF2B5EF4-FFF2-40B4-BE49-F238E27FC236}">
                  <a16:creationId xmlns:a16="http://schemas.microsoft.com/office/drawing/2014/main" id="{BB22FFF1-8A44-4B89-9DCD-630EF0A065F8}"/>
                </a:ext>
              </a:extLst>
            </p:cNvPr>
            <p:cNvSpPr/>
            <p:nvPr/>
          </p:nvSpPr>
          <p:spPr>
            <a:xfrm>
              <a:off x="5962555" y="1236602"/>
              <a:ext cx="557666" cy="56033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1" name="ZoneTexte 60">
              <a:hlinkClick r:id="rId9" action="ppaction://hlinksldjump"/>
              <a:extLst>
                <a:ext uri="{FF2B5EF4-FFF2-40B4-BE49-F238E27FC236}">
                  <a16:creationId xmlns:a16="http://schemas.microsoft.com/office/drawing/2014/main" id="{D9B72E12-9ED2-4C84-878D-1BCDCFBC69CD}"/>
                </a:ext>
              </a:extLst>
            </p:cNvPr>
            <p:cNvSpPr txBox="1"/>
            <p:nvPr/>
          </p:nvSpPr>
          <p:spPr>
            <a:xfrm>
              <a:off x="6049809" y="1289786"/>
              <a:ext cx="424889" cy="4045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grpSp>
          <p:nvGrpSpPr>
            <p:cNvPr id="103455" name="Groupe 22">
              <a:extLst>
                <a:ext uri="{FF2B5EF4-FFF2-40B4-BE49-F238E27FC236}">
                  <a16:creationId xmlns:a16="http://schemas.microsoft.com/office/drawing/2014/main" id="{9E82EDB5-B85C-4BA7-916A-6ED061EE51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07720" y="436939"/>
              <a:ext cx="559190" cy="559795"/>
              <a:chOff x="1675193" y="304231"/>
              <a:chExt cx="559190" cy="559795"/>
            </a:xfrm>
          </p:grpSpPr>
          <p:sp>
            <p:nvSpPr>
              <p:cNvPr id="81" name="Ellipse 80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318E5AAA-2141-49AC-9841-273A46222DBE}"/>
                  </a:ext>
                </a:extLst>
              </p:cNvPr>
              <p:cNvSpPr/>
              <p:nvPr/>
            </p:nvSpPr>
            <p:spPr>
              <a:xfrm>
                <a:off x="1675553" y="304231"/>
                <a:ext cx="559563" cy="560335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5" name="ZoneTexte 84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5C7ED4F1-F9C9-4B5A-BD23-8C15E4B33B2C}"/>
                  </a:ext>
                </a:extLst>
              </p:cNvPr>
              <p:cNvSpPr txBox="1"/>
              <p:nvPr/>
            </p:nvSpPr>
            <p:spPr>
              <a:xfrm>
                <a:off x="1762807" y="355516"/>
                <a:ext cx="424889" cy="40458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1</a:t>
                </a:r>
              </a:p>
            </p:txBody>
          </p:sp>
        </p:grpSp>
        <p:grpSp>
          <p:nvGrpSpPr>
            <p:cNvPr id="103456" name="Groupe 23">
              <a:extLst>
                <a:ext uri="{FF2B5EF4-FFF2-40B4-BE49-F238E27FC236}">
                  <a16:creationId xmlns:a16="http://schemas.microsoft.com/office/drawing/2014/main" id="{0AA70A36-0B81-4D5E-B9CA-BD53FF2F9D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41211" y="3280187"/>
              <a:ext cx="559190" cy="559795"/>
              <a:chOff x="221035" y="1076846"/>
              <a:chExt cx="559190" cy="559795"/>
            </a:xfrm>
          </p:grpSpPr>
          <p:sp>
            <p:nvSpPr>
              <p:cNvPr id="79" name="Ellipse 78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0836B627-86DF-4BDF-BFCC-14C5E0409831}"/>
                  </a:ext>
                </a:extLst>
              </p:cNvPr>
              <p:cNvSpPr/>
              <p:nvPr/>
            </p:nvSpPr>
            <p:spPr>
              <a:xfrm>
                <a:off x="220982" y="1077054"/>
                <a:ext cx="559563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0" name="ZoneTexte 7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CB90826A-CD07-49C4-82D4-8FD6B2A654E8}"/>
                  </a:ext>
                </a:extLst>
              </p:cNvPr>
              <p:cNvSpPr txBox="1"/>
              <p:nvPr/>
            </p:nvSpPr>
            <p:spPr>
              <a:xfrm>
                <a:off x="308236" y="1128338"/>
                <a:ext cx="424889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103457" name="Groupe 26">
              <a:extLst>
                <a:ext uri="{FF2B5EF4-FFF2-40B4-BE49-F238E27FC236}">
                  <a16:creationId xmlns:a16="http://schemas.microsoft.com/office/drawing/2014/main" id="{A418A8DF-4F59-4235-83F1-FBDB3FF14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4737" y="4089822"/>
              <a:ext cx="559190" cy="559795"/>
              <a:chOff x="172987" y="1077517"/>
              <a:chExt cx="559190" cy="559795"/>
            </a:xfrm>
          </p:grpSpPr>
          <p:sp>
            <p:nvSpPr>
              <p:cNvPr id="77" name="Ellipse 76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CDE40957-5A7B-4851-BAC8-2797E1F103FA}"/>
                  </a:ext>
                </a:extLst>
              </p:cNvPr>
              <p:cNvSpPr/>
              <p:nvPr/>
            </p:nvSpPr>
            <p:spPr>
              <a:xfrm>
                <a:off x="173368" y="1077250"/>
                <a:ext cx="559564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8" name="ZoneTexte 77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05C9CFDB-D6D2-4E6D-B7CB-9F38F3D45ADF}"/>
                  </a:ext>
                </a:extLst>
              </p:cNvPr>
              <p:cNvSpPr txBox="1"/>
              <p:nvPr/>
            </p:nvSpPr>
            <p:spPr>
              <a:xfrm>
                <a:off x="260622" y="1128534"/>
                <a:ext cx="424889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103458" name="Groupe 27">
              <a:extLst>
                <a:ext uri="{FF2B5EF4-FFF2-40B4-BE49-F238E27FC236}">
                  <a16:creationId xmlns:a16="http://schemas.microsoft.com/office/drawing/2014/main" id="{340BA699-A9DD-4105-89B4-A1DF6EE6F0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57163" y="4891518"/>
              <a:ext cx="559190" cy="559795"/>
              <a:chOff x="125413" y="1076428"/>
              <a:chExt cx="559190" cy="559795"/>
            </a:xfrm>
          </p:grpSpPr>
          <p:sp>
            <p:nvSpPr>
              <p:cNvPr id="75" name="Ellipse 74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8E955183-96FC-494B-B822-93EA1DE70665}"/>
                  </a:ext>
                </a:extLst>
              </p:cNvPr>
              <p:cNvSpPr/>
              <p:nvPr/>
            </p:nvSpPr>
            <p:spPr>
              <a:xfrm>
                <a:off x="125948" y="1076027"/>
                <a:ext cx="559563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6" name="ZoneTexte 7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400248C1-9C7D-432B-9E7D-826646D41EA7}"/>
                  </a:ext>
                </a:extLst>
              </p:cNvPr>
              <p:cNvSpPr txBox="1"/>
              <p:nvPr/>
            </p:nvSpPr>
            <p:spPr>
              <a:xfrm>
                <a:off x="213202" y="1127311"/>
                <a:ext cx="424889" cy="40078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103459" name="Groupe 28">
              <a:extLst>
                <a:ext uri="{FF2B5EF4-FFF2-40B4-BE49-F238E27FC236}">
                  <a16:creationId xmlns:a16="http://schemas.microsoft.com/office/drawing/2014/main" id="{0CA71BAC-8ADC-42CA-ACDF-B06B2CAEA6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09589" y="5693217"/>
              <a:ext cx="559190" cy="559795"/>
              <a:chOff x="77839" y="1077237"/>
              <a:chExt cx="559190" cy="559795"/>
            </a:xfrm>
          </p:grpSpPr>
          <p:sp>
            <p:nvSpPr>
              <p:cNvPr id="70" name="Ellipse 69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44601059-54A9-4F88-B1A8-FAAD83BAAE16}"/>
                  </a:ext>
                </a:extLst>
              </p:cNvPr>
              <p:cNvSpPr/>
              <p:nvPr/>
            </p:nvSpPr>
            <p:spPr>
              <a:xfrm>
                <a:off x="78527" y="1076699"/>
                <a:ext cx="557667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4" name="ZoneTexte 73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079F359F-326E-4F62-BD93-E79D84DE9028}"/>
                  </a:ext>
                </a:extLst>
              </p:cNvPr>
              <p:cNvSpPr txBox="1"/>
              <p:nvPr/>
            </p:nvSpPr>
            <p:spPr>
              <a:xfrm>
                <a:off x="165781" y="1127983"/>
                <a:ext cx="422993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  <p:sp>
          <p:nvSpPr>
            <p:cNvPr id="68" name="Ellipse 67">
              <a:hlinkClick r:id="rId15" action="ppaction://hlinksldjump"/>
              <a:extLst>
                <a:ext uri="{FF2B5EF4-FFF2-40B4-BE49-F238E27FC236}">
                  <a16:creationId xmlns:a16="http://schemas.microsoft.com/office/drawing/2014/main" id="{79B8C16B-CAAA-4D44-AD9C-F6B246B43708}"/>
                </a:ext>
              </a:extLst>
            </p:cNvPr>
            <p:cNvSpPr/>
            <p:nvPr/>
          </p:nvSpPr>
          <p:spPr>
            <a:xfrm>
              <a:off x="5911341" y="2013471"/>
              <a:ext cx="559564" cy="560334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03461" name="ZoneTexte 30">
              <a:hlinkClick r:id="rId15" action="ppaction://hlinksldjump"/>
              <a:extLst>
                <a:ext uri="{FF2B5EF4-FFF2-40B4-BE49-F238E27FC236}">
                  <a16:creationId xmlns:a16="http://schemas.microsoft.com/office/drawing/2014/main" id="{49617C0E-AB30-4587-AC09-B6613F4414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7886" y="2064548"/>
              <a:ext cx="425637" cy="404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3</a:t>
              </a:r>
            </a:p>
          </p:txBody>
        </p:sp>
      </p:grpSp>
      <p:pic>
        <p:nvPicPr>
          <p:cNvPr id="103450" name="Image 1">
            <a:extLst>
              <a:ext uri="{FF2B5EF4-FFF2-40B4-BE49-F238E27FC236}">
                <a16:creationId xmlns:a16="http://schemas.microsoft.com/office/drawing/2014/main" id="{E7483BC3-CFD4-46B6-A250-716F35F4D77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Espace réservé du numéro de diapositive 1">
            <a:extLst>
              <a:ext uri="{FF2B5EF4-FFF2-40B4-BE49-F238E27FC236}">
                <a16:creationId xmlns:a16="http://schemas.microsoft.com/office/drawing/2014/main" id="{E880B15E-67D2-4B9F-88AF-547673D10328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848C9070-4343-42F1-A40C-ECB22B74B614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53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3" grpId="0"/>
      <p:bldP spid="82" grpId="0"/>
      <p:bldP spid="83" grpId="0"/>
      <p:bldP spid="83" grpId="1"/>
      <p:bldP spid="84" grpId="0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 47">
            <a:extLst>
              <a:ext uri="{FF2B5EF4-FFF2-40B4-BE49-F238E27FC236}">
                <a16:creationId xmlns:a16="http://schemas.microsoft.com/office/drawing/2014/main" id="{745BA3DF-09D1-4811-AA8E-9AD11529A5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925638"/>
            <a:ext cx="261620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F659C7B-4E97-4123-A45A-F780EC885E1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2523788" y="1624013"/>
            <a:ext cx="366712" cy="344487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" name="rond rouge">
            <a:extLst>
              <a:ext uri="{FF2B5EF4-FFF2-40B4-BE49-F238E27FC236}">
                <a16:creationId xmlns:a16="http://schemas.microsoft.com/office/drawing/2014/main" id="{81FAF6B5-87C1-4361-851A-ED8E1FF9C1F1}"/>
              </a:ext>
            </a:extLst>
          </p:cNvPr>
          <p:cNvSpPr/>
          <p:nvPr/>
        </p:nvSpPr>
        <p:spPr bwMode="auto">
          <a:xfrm>
            <a:off x="2124075" y="2035175"/>
            <a:ext cx="741363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1</a:t>
            </a:r>
          </a:p>
        </p:txBody>
      </p:sp>
      <p:sp>
        <p:nvSpPr>
          <p:cNvPr id="4" name="rond rouge">
            <a:extLst>
              <a:ext uri="{FF2B5EF4-FFF2-40B4-BE49-F238E27FC236}">
                <a16:creationId xmlns:a16="http://schemas.microsoft.com/office/drawing/2014/main" id="{FC5191F3-AB8A-43FD-8AC2-F45D7EDB6DFF}"/>
              </a:ext>
            </a:extLst>
          </p:cNvPr>
          <p:cNvSpPr/>
          <p:nvPr/>
        </p:nvSpPr>
        <p:spPr bwMode="auto">
          <a:xfrm>
            <a:off x="2127250" y="3171825"/>
            <a:ext cx="741363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2</a:t>
            </a:r>
          </a:p>
        </p:txBody>
      </p:sp>
      <p:sp>
        <p:nvSpPr>
          <p:cNvPr id="5" name="rond rouge">
            <a:extLst>
              <a:ext uri="{FF2B5EF4-FFF2-40B4-BE49-F238E27FC236}">
                <a16:creationId xmlns:a16="http://schemas.microsoft.com/office/drawing/2014/main" id="{F24D225D-F30B-44A6-9541-44CCD180A069}"/>
              </a:ext>
            </a:extLst>
          </p:cNvPr>
          <p:cNvSpPr/>
          <p:nvPr/>
        </p:nvSpPr>
        <p:spPr bwMode="auto">
          <a:xfrm>
            <a:off x="2149475" y="4267200"/>
            <a:ext cx="741363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3</a:t>
            </a:r>
          </a:p>
        </p:txBody>
      </p:sp>
      <p:sp>
        <p:nvSpPr>
          <p:cNvPr id="6" name="rond rouge">
            <a:extLst>
              <a:ext uri="{FF2B5EF4-FFF2-40B4-BE49-F238E27FC236}">
                <a16:creationId xmlns:a16="http://schemas.microsoft.com/office/drawing/2014/main" id="{C4677D18-1E45-4725-BD45-84DEAF12140A}"/>
              </a:ext>
            </a:extLst>
          </p:cNvPr>
          <p:cNvSpPr/>
          <p:nvPr/>
        </p:nvSpPr>
        <p:spPr bwMode="auto">
          <a:xfrm>
            <a:off x="2149475" y="5360988"/>
            <a:ext cx="741363" cy="747712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4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5A2EBAA-EF43-4143-BC8A-6E04581A7443}"/>
              </a:ext>
            </a:extLst>
          </p:cNvPr>
          <p:cNvSpPr/>
          <p:nvPr/>
        </p:nvSpPr>
        <p:spPr>
          <a:xfrm>
            <a:off x="1370013" y="-90488"/>
            <a:ext cx="10821987" cy="1662113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0383075-DC52-4EB1-A23C-6167F00DD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6538" y="14288"/>
            <a:ext cx="10731500" cy="10953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fr-FR" altLang="fr-FR" sz="3500" b="1" dirty="0">
                <a:solidFill>
                  <a:srgbClr val="2F5597"/>
                </a:solidFill>
                <a:latin typeface="+mn-lt"/>
                <a:cs typeface="Arial" charset="0"/>
              </a:rPr>
              <a:t>Combien y-a-t-il de morts prématurées liées à la pollution de l’air </a:t>
            </a:r>
            <a:r>
              <a:rPr lang="fr-FR" altLang="fr-FR" sz="3500" b="1" dirty="0">
                <a:solidFill>
                  <a:srgbClr val="2F5597"/>
                </a:solidFill>
                <a:cs typeface="Arial" charset="0"/>
              </a:rPr>
              <a:t>approximativement </a:t>
            </a:r>
            <a:r>
              <a:rPr lang="fr-FR" altLang="fr-FR" sz="3500" b="1" dirty="0">
                <a:solidFill>
                  <a:srgbClr val="2F5597"/>
                </a:solidFill>
                <a:latin typeface="+mn-lt"/>
                <a:cs typeface="Arial" charset="0"/>
              </a:rPr>
              <a:t>chaque année ? *</a:t>
            </a:r>
            <a:endParaRPr lang="fr-FR" altLang="fr-FR" sz="1500" b="1" dirty="0">
              <a:solidFill>
                <a:srgbClr val="2F5597"/>
              </a:solidFill>
              <a:latin typeface="+mn-lt"/>
              <a:cs typeface="Arial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18C4F7BA-AA2D-45EB-8F3D-C3125CFF16A8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0" name="17% DE DIOXYG7NE">
            <a:extLst>
              <a:ext uri="{FF2B5EF4-FFF2-40B4-BE49-F238E27FC236}">
                <a16:creationId xmlns:a16="http://schemas.microsoft.com/office/drawing/2014/main" id="{94A88F55-2502-466D-9294-5E07F5357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197100"/>
            <a:ext cx="3527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100 000</a:t>
            </a:r>
          </a:p>
        </p:txBody>
      </p:sp>
      <p:sp>
        <p:nvSpPr>
          <p:cNvPr id="11" name="17% DE DIOXYG7NE">
            <a:extLst>
              <a:ext uri="{FF2B5EF4-FFF2-40B4-BE49-F238E27FC236}">
                <a16:creationId xmlns:a16="http://schemas.microsoft.com/office/drawing/2014/main" id="{8CBBAE38-13F8-4A23-A27B-3FF7873E9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5" y="3284538"/>
            <a:ext cx="35274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800 000</a:t>
            </a:r>
          </a:p>
        </p:txBody>
      </p:sp>
      <p:sp>
        <p:nvSpPr>
          <p:cNvPr id="12" name="17% DE DIOXYG7NE">
            <a:extLst>
              <a:ext uri="{FF2B5EF4-FFF2-40B4-BE49-F238E27FC236}">
                <a16:creationId xmlns:a16="http://schemas.microsoft.com/office/drawing/2014/main" id="{4C45D2B2-C7F4-491D-A9C3-2A218FC60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2688" y="5497513"/>
            <a:ext cx="3527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7 à 9 millions</a:t>
            </a:r>
          </a:p>
        </p:txBody>
      </p:sp>
      <p:sp>
        <p:nvSpPr>
          <p:cNvPr id="13" name="17% DE DIOXYG7NE">
            <a:extLst>
              <a:ext uri="{FF2B5EF4-FFF2-40B4-BE49-F238E27FC236}">
                <a16:creationId xmlns:a16="http://schemas.microsoft.com/office/drawing/2014/main" id="{E6EF728A-5CB5-4C06-85A7-DF57EE753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4427538"/>
            <a:ext cx="35274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 1 à 2 millions </a:t>
            </a:r>
          </a:p>
        </p:txBody>
      </p:sp>
      <p:pic>
        <p:nvPicPr>
          <p:cNvPr id="99342" name="Image 37">
            <a:extLst>
              <a:ext uri="{FF2B5EF4-FFF2-40B4-BE49-F238E27FC236}">
                <a16:creationId xmlns:a16="http://schemas.microsoft.com/office/drawing/2014/main" id="{284AC6F1-06B8-494F-B9FD-03295304C2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1972">
            <a:off x="11025188" y="1049338"/>
            <a:ext cx="82550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87" name="ZoneTexte 1">
            <a:extLst>
              <a:ext uri="{FF2B5EF4-FFF2-40B4-BE49-F238E27FC236}">
                <a16:creationId xmlns:a16="http://schemas.microsoft.com/office/drawing/2014/main" id="{FABBDAC0-2373-4F66-80F2-82777A449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26963" y="2078038"/>
            <a:ext cx="26812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fr-FR" altLang="fr-FR" sz="1800"/>
              <a:t>100 000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fr-FR" altLang="fr-FR" sz="1800"/>
              <a:t>800 000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fr-FR" altLang="fr-FR" sz="1800"/>
              <a:t>1 à 2 millions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fr-FR" altLang="fr-FR" sz="1800"/>
              <a:t>7 à 9 millions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1119A87-B013-44A0-B2D4-B66D931C760A}"/>
              </a:ext>
            </a:extLst>
          </p:cNvPr>
          <p:cNvSpPr txBox="1"/>
          <p:nvPr/>
        </p:nvSpPr>
        <p:spPr>
          <a:xfrm>
            <a:off x="1142215" y="6581001"/>
            <a:ext cx="103791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* Estimations variables selon les sources (ex pour les chiffres en France : 40 000 selon Santé Publique France (2021), 67 000 selon The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European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Heart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 Journal (2019))</a:t>
            </a:r>
          </a:p>
        </p:txBody>
      </p:sp>
      <p:sp>
        <p:nvSpPr>
          <p:cNvPr id="16" name="Ellipse 3">
            <a:extLst>
              <a:ext uri="{FF2B5EF4-FFF2-40B4-BE49-F238E27FC236}">
                <a16:creationId xmlns:a16="http://schemas.microsoft.com/office/drawing/2014/main" id="{30DC73D0-6515-4DD2-884A-DB71BFCB9EEF}"/>
              </a:ext>
            </a:extLst>
          </p:cNvPr>
          <p:cNvSpPr/>
          <p:nvPr/>
        </p:nvSpPr>
        <p:spPr bwMode="auto">
          <a:xfrm>
            <a:off x="6518275" y="3771900"/>
            <a:ext cx="5124450" cy="2659063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2896" h="2314209">
                <a:moveTo>
                  <a:pt x="475390" y="2088286"/>
                </a:moveTo>
                <a:cubicBezTo>
                  <a:pt x="-259185" y="1789670"/>
                  <a:pt x="-70853" y="602937"/>
                  <a:pt x="553449" y="289093"/>
                </a:cubicBezTo>
                <a:cubicBezTo>
                  <a:pt x="1177751" y="-24751"/>
                  <a:pt x="4075784" y="-126849"/>
                  <a:pt x="4622647" y="205220"/>
                </a:cubicBezTo>
                <a:cubicBezTo>
                  <a:pt x="5169510" y="537289"/>
                  <a:pt x="5652111" y="1766944"/>
                  <a:pt x="4960902" y="2080788"/>
                </a:cubicBezTo>
                <a:cubicBezTo>
                  <a:pt x="4269693" y="2394632"/>
                  <a:pt x="1209965" y="2386902"/>
                  <a:pt x="475390" y="2088286"/>
                </a:cubicBezTo>
                <a:close/>
              </a:path>
            </a:pathLst>
          </a:custGeom>
          <a:solidFill>
            <a:srgbClr val="FBD9DC"/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/>
          </a:p>
        </p:txBody>
      </p:sp>
      <p:sp>
        <p:nvSpPr>
          <p:cNvPr id="96278" name="Rectangle 81">
            <a:extLst>
              <a:ext uri="{FF2B5EF4-FFF2-40B4-BE49-F238E27FC236}">
                <a16:creationId xmlns:a16="http://schemas.microsoft.com/office/drawing/2014/main" id="{21F0FFED-F7C8-4818-ADA3-B9915B3334DE}"/>
              </a:ext>
            </a:extLst>
          </p:cNvPr>
          <p:cNvSpPr>
            <a:spLocks noChangeArrowheads="1"/>
          </p:cNvSpPr>
          <p:nvPr/>
        </p:nvSpPr>
        <p:spPr bwMode="auto">
          <a:xfrm rot="-2100">
            <a:off x="7011988" y="4005263"/>
            <a:ext cx="4137025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fr-FR" altLang="fr-FR" sz="2000">
                <a:solidFill>
                  <a:srgbClr val="FF2E50"/>
                </a:solidFill>
                <a:cs typeface="Arial" panose="020B0604020202020204" pitchFamily="34" charset="0"/>
              </a:rPr>
              <a:t>La pollution de l’air conduirait tous les ans au </a:t>
            </a:r>
            <a:r>
              <a:rPr lang="fr-FR" altLang="fr-FR" sz="2000" b="1">
                <a:solidFill>
                  <a:srgbClr val="FF2E50"/>
                </a:solidFill>
                <a:cs typeface="Arial" panose="020B0604020202020204" pitchFamily="34" charset="0"/>
              </a:rPr>
              <a:t>décès prématuré d’environ </a:t>
            </a:r>
            <a:r>
              <a:rPr lang="fr-FR" altLang="fr-FR" sz="2000">
                <a:solidFill>
                  <a:srgbClr val="FF2E50"/>
                </a:solidFill>
                <a:cs typeface="Arial" panose="020B0604020202020204" pitchFamily="34" charset="0"/>
              </a:rPr>
              <a:t>:</a:t>
            </a:r>
          </a:p>
        </p:txBody>
      </p:sp>
      <p:pic>
        <p:nvPicPr>
          <p:cNvPr id="99350" name="Image 24">
            <a:hlinkClick r:id="rId9" action="ppaction://hlinksldjump"/>
            <a:extLst>
              <a:ext uri="{FF2B5EF4-FFF2-40B4-BE49-F238E27FC236}">
                <a16:creationId xmlns:a16="http://schemas.microsoft.com/office/drawing/2014/main" id="{9FC729C2-12D6-464B-A032-A96DE9BDBE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184">
            <a:off x="10936288" y="5278438"/>
            <a:ext cx="519112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81">
            <a:extLst>
              <a:ext uri="{FF2B5EF4-FFF2-40B4-BE49-F238E27FC236}">
                <a16:creationId xmlns:a16="http://schemas.microsoft.com/office/drawing/2014/main" id="{24C5E4B9-FCF4-4C65-88DA-0892A29EE30F}"/>
              </a:ext>
            </a:extLst>
          </p:cNvPr>
          <p:cNvSpPr>
            <a:spLocks noChangeArrowheads="1"/>
          </p:cNvSpPr>
          <p:nvPr/>
        </p:nvSpPr>
        <p:spPr bwMode="auto">
          <a:xfrm rot="-2100">
            <a:off x="7286625" y="5338763"/>
            <a:ext cx="3644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fr-FR" altLang="fr-FR" sz="2000" b="1" dirty="0">
                <a:solidFill>
                  <a:srgbClr val="FF2E50"/>
                </a:solidFill>
                <a:cs typeface="Arial" panose="020B0604020202020204" pitchFamily="34" charset="0"/>
              </a:rPr>
              <a:t>400 000 à 800 000 </a:t>
            </a:r>
            <a:r>
              <a:rPr lang="fr-FR" altLang="fr-FR" sz="2000" dirty="0">
                <a:solidFill>
                  <a:srgbClr val="FF2E50"/>
                </a:solidFill>
                <a:cs typeface="Arial" panose="020B0604020202020204" pitchFamily="34" charset="0"/>
              </a:rPr>
              <a:t>en Europe</a:t>
            </a:r>
            <a:endParaRPr lang="fr-FR" altLang="fr-FR" sz="2000" b="1" dirty="0">
              <a:solidFill>
                <a:srgbClr val="FF2E50"/>
              </a:solidFill>
              <a:cs typeface="Arial" panose="020B0604020202020204" pitchFamily="34" charset="0"/>
            </a:endParaRPr>
          </a:p>
        </p:txBody>
      </p:sp>
      <p:sp>
        <p:nvSpPr>
          <p:cNvPr id="27" name="Rectangle 81">
            <a:extLst>
              <a:ext uri="{FF2B5EF4-FFF2-40B4-BE49-F238E27FC236}">
                <a16:creationId xmlns:a16="http://schemas.microsoft.com/office/drawing/2014/main" id="{8D418945-DEED-42BE-B1C4-E0CBB911391F}"/>
              </a:ext>
            </a:extLst>
          </p:cNvPr>
          <p:cNvSpPr>
            <a:spLocks noChangeArrowheads="1"/>
          </p:cNvSpPr>
          <p:nvPr/>
        </p:nvSpPr>
        <p:spPr bwMode="auto">
          <a:xfrm rot="-2100">
            <a:off x="7246938" y="4697413"/>
            <a:ext cx="3560762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fr-FR" altLang="fr-FR" sz="2000" b="1" dirty="0">
                <a:solidFill>
                  <a:srgbClr val="FF2E50"/>
                </a:solidFill>
                <a:cs typeface="Arial" panose="020B0604020202020204" pitchFamily="34" charset="0"/>
              </a:rPr>
              <a:t>7 à 9 millions de personnes </a:t>
            </a:r>
            <a:r>
              <a:rPr lang="fr-FR" altLang="fr-FR" sz="2000" dirty="0">
                <a:solidFill>
                  <a:srgbClr val="FF2E50"/>
                </a:solidFill>
                <a:cs typeface="Arial" panose="020B0604020202020204" pitchFamily="34" charset="0"/>
              </a:rPr>
              <a:t>dans le monde</a:t>
            </a:r>
          </a:p>
        </p:txBody>
      </p:sp>
      <p:sp>
        <p:nvSpPr>
          <p:cNvPr id="28" name="Rectangle 81">
            <a:extLst>
              <a:ext uri="{FF2B5EF4-FFF2-40B4-BE49-F238E27FC236}">
                <a16:creationId xmlns:a16="http://schemas.microsoft.com/office/drawing/2014/main" id="{0AC5EAB9-FD28-4DDE-9D4B-B009115A1A3A}"/>
              </a:ext>
            </a:extLst>
          </p:cNvPr>
          <p:cNvSpPr>
            <a:spLocks noChangeArrowheads="1"/>
          </p:cNvSpPr>
          <p:nvPr/>
        </p:nvSpPr>
        <p:spPr bwMode="auto">
          <a:xfrm rot="-2100">
            <a:off x="7286625" y="5859463"/>
            <a:ext cx="3400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fr-FR" altLang="fr-FR" sz="2000" b="1" dirty="0">
                <a:solidFill>
                  <a:srgbClr val="FF2E50"/>
                </a:solidFill>
                <a:cs typeface="Arial" panose="020B0604020202020204" pitchFamily="34" charset="0"/>
              </a:rPr>
              <a:t>40 000 à 67 000</a:t>
            </a:r>
            <a:r>
              <a:rPr lang="fr-FR" altLang="fr-FR" sz="2000" dirty="0">
                <a:solidFill>
                  <a:srgbClr val="FF2E50"/>
                </a:solidFill>
                <a:cs typeface="Arial" panose="020B0604020202020204" pitchFamily="34" charset="0"/>
              </a:rPr>
              <a:t> en France</a:t>
            </a:r>
            <a:endParaRPr lang="fr-FR" altLang="fr-FR" sz="2000" b="1" dirty="0">
              <a:solidFill>
                <a:srgbClr val="FF2E50"/>
              </a:solidFill>
              <a:cs typeface="Arial" panose="020B0604020202020204" pitchFamily="34" charset="0"/>
            </a:endParaRPr>
          </a:p>
        </p:txBody>
      </p:sp>
      <p:grpSp>
        <p:nvGrpSpPr>
          <p:cNvPr id="105496" name="Groupe 18">
            <a:extLst>
              <a:ext uri="{FF2B5EF4-FFF2-40B4-BE49-F238E27FC236}">
                <a16:creationId xmlns:a16="http://schemas.microsoft.com/office/drawing/2014/main" id="{27031F9B-52EC-499E-9895-279414BADB8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688" y="1155700"/>
            <a:ext cx="1295400" cy="4860925"/>
            <a:chOff x="5404889" y="436939"/>
            <a:chExt cx="1547809" cy="5816073"/>
          </a:xfrm>
        </p:grpSpPr>
        <p:sp>
          <p:nvSpPr>
            <p:cNvPr id="51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4889" y="2558610"/>
              <a:ext cx="1547809" cy="662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CONSÉQUENCES DE LA POLLUTION ATMOSPHÉRIQUE</a:t>
              </a:r>
            </a:p>
          </p:txBody>
        </p:sp>
        <p:sp>
          <p:nvSpPr>
            <p:cNvPr id="52" name="Ellipse 51">
              <a:hlinkClick r:id="rId11" action="ppaction://hlinksldjump"/>
              <a:extLst>
                <a:ext uri="{FF2B5EF4-FFF2-40B4-BE49-F238E27FC236}">
                  <a16:creationId xmlns:a16="http://schemas.microsoft.com/office/drawing/2014/main" id="{165FF002-D741-4372-BE6C-F31CDE029307}"/>
                </a:ext>
              </a:extLst>
            </p:cNvPr>
            <p:cNvSpPr/>
            <p:nvPr/>
          </p:nvSpPr>
          <p:spPr>
            <a:xfrm>
              <a:off x="5962555" y="1236602"/>
              <a:ext cx="557666" cy="56033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3" name="ZoneTexte 52">
              <a:hlinkClick r:id="rId11" action="ppaction://hlinksldjump"/>
              <a:extLst>
                <a:ext uri="{FF2B5EF4-FFF2-40B4-BE49-F238E27FC236}">
                  <a16:creationId xmlns:a16="http://schemas.microsoft.com/office/drawing/2014/main" id="{B142BF77-8B69-420B-AF80-021F6EA51DB7}"/>
                </a:ext>
              </a:extLst>
            </p:cNvPr>
            <p:cNvSpPr txBox="1"/>
            <p:nvPr/>
          </p:nvSpPr>
          <p:spPr>
            <a:xfrm>
              <a:off x="6049809" y="1289786"/>
              <a:ext cx="424889" cy="4045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grpSp>
          <p:nvGrpSpPr>
            <p:cNvPr id="105505" name="Groupe 22">
              <a:extLst>
                <a:ext uri="{FF2B5EF4-FFF2-40B4-BE49-F238E27FC236}">
                  <a16:creationId xmlns:a16="http://schemas.microsoft.com/office/drawing/2014/main" id="{4284CC86-822D-48B7-ACC7-33C3FA5069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07720" y="436939"/>
              <a:ext cx="559190" cy="559795"/>
              <a:chOff x="1675193" y="304231"/>
              <a:chExt cx="559190" cy="559795"/>
            </a:xfrm>
          </p:grpSpPr>
          <p:sp>
            <p:nvSpPr>
              <p:cNvPr id="69" name="Ellipse 68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192031BB-B23E-442D-B030-C695C6B64EEF}"/>
                  </a:ext>
                </a:extLst>
              </p:cNvPr>
              <p:cNvSpPr/>
              <p:nvPr/>
            </p:nvSpPr>
            <p:spPr>
              <a:xfrm>
                <a:off x="1675553" y="304231"/>
                <a:ext cx="559563" cy="560335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0" name="ZoneTexte 69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80DA0707-A6A7-4A92-AF97-46E16019BC52}"/>
                  </a:ext>
                </a:extLst>
              </p:cNvPr>
              <p:cNvSpPr txBox="1"/>
              <p:nvPr/>
            </p:nvSpPr>
            <p:spPr>
              <a:xfrm>
                <a:off x="1762807" y="355516"/>
                <a:ext cx="424889" cy="40458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1</a:t>
                </a:r>
              </a:p>
            </p:txBody>
          </p:sp>
        </p:grpSp>
        <p:grpSp>
          <p:nvGrpSpPr>
            <p:cNvPr id="105506" name="Groupe 23">
              <a:extLst>
                <a:ext uri="{FF2B5EF4-FFF2-40B4-BE49-F238E27FC236}">
                  <a16:creationId xmlns:a16="http://schemas.microsoft.com/office/drawing/2014/main" id="{0951316D-F68D-44E0-B2A2-0B86724531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41211" y="3280187"/>
              <a:ext cx="559190" cy="559795"/>
              <a:chOff x="221035" y="1076846"/>
              <a:chExt cx="559190" cy="559795"/>
            </a:xfrm>
          </p:grpSpPr>
          <p:sp>
            <p:nvSpPr>
              <p:cNvPr id="67" name="Ellipse 66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9BF11447-6DFC-4EAA-8F04-DFB5401EBEC9}"/>
                  </a:ext>
                </a:extLst>
              </p:cNvPr>
              <p:cNvSpPr/>
              <p:nvPr/>
            </p:nvSpPr>
            <p:spPr>
              <a:xfrm>
                <a:off x="220982" y="1077054"/>
                <a:ext cx="559563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8" name="ZoneTexte 67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F8EF6F40-170C-4995-8596-333BA0D14884}"/>
                  </a:ext>
                </a:extLst>
              </p:cNvPr>
              <p:cNvSpPr txBox="1"/>
              <p:nvPr/>
            </p:nvSpPr>
            <p:spPr>
              <a:xfrm>
                <a:off x="308236" y="1128338"/>
                <a:ext cx="424889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105507" name="Groupe 26">
              <a:extLst>
                <a:ext uri="{FF2B5EF4-FFF2-40B4-BE49-F238E27FC236}">
                  <a16:creationId xmlns:a16="http://schemas.microsoft.com/office/drawing/2014/main" id="{66CA536F-C239-4570-A2E3-45BD85A19C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4737" y="4089822"/>
              <a:ext cx="559190" cy="559795"/>
              <a:chOff x="172987" y="1077517"/>
              <a:chExt cx="559190" cy="559795"/>
            </a:xfrm>
          </p:grpSpPr>
          <p:sp>
            <p:nvSpPr>
              <p:cNvPr id="65" name="Ellipse 64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15F024EB-E422-444E-AAB6-4DDA6F561179}"/>
                  </a:ext>
                </a:extLst>
              </p:cNvPr>
              <p:cNvSpPr/>
              <p:nvPr/>
            </p:nvSpPr>
            <p:spPr>
              <a:xfrm>
                <a:off x="173368" y="1077250"/>
                <a:ext cx="559564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6" name="ZoneTexte 65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32138BD5-0D34-412C-A473-96F819844D25}"/>
                  </a:ext>
                </a:extLst>
              </p:cNvPr>
              <p:cNvSpPr txBox="1"/>
              <p:nvPr/>
            </p:nvSpPr>
            <p:spPr>
              <a:xfrm>
                <a:off x="260622" y="1128534"/>
                <a:ext cx="424889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105508" name="Groupe 27">
              <a:extLst>
                <a:ext uri="{FF2B5EF4-FFF2-40B4-BE49-F238E27FC236}">
                  <a16:creationId xmlns:a16="http://schemas.microsoft.com/office/drawing/2014/main" id="{1D98C233-85DE-403B-8823-94C336EFC8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57163" y="4891518"/>
              <a:ext cx="559190" cy="559795"/>
              <a:chOff x="125413" y="1076428"/>
              <a:chExt cx="559190" cy="559795"/>
            </a:xfrm>
          </p:grpSpPr>
          <p:sp>
            <p:nvSpPr>
              <p:cNvPr id="63" name="Ellipse 62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1C0CAF2F-BAE8-447F-B092-8FFB64145D7A}"/>
                  </a:ext>
                </a:extLst>
              </p:cNvPr>
              <p:cNvSpPr/>
              <p:nvPr/>
            </p:nvSpPr>
            <p:spPr>
              <a:xfrm>
                <a:off x="125948" y="1076027"/>
                <a:ext cx="559563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4" name="ZoneTexte 63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DDED6D36-2C17-4CB0-A560-5B14C17101D9}"/>
                  </a:ext>
                </a:extLst>
              </p:cNvPr>
              <p:cNvSpPr txBox="1"/>
              <p:nvPr/>
            </p:nvSpPr>
            <p:spPr>
              <a:xfrm>
                <a:off x="213202" y="1127311"/>
                <a:ext cx="424889" cy="40078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105509" name="Groupe 28">
              <a:extLst>
                <a:ext uri="{FF2B5EF4-FFF2-40B4-BE49-F238E27FC236}">
                  <a16:creationId xmlns:a16="http://schemas.microsoft.com/office/drawing/2014/main" id="{D84EF282-66A8-4E04-8063-43A3BC2AF7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09589" y="5693217"/>
              <a:ext cx="559190" cy="559795"/>
              <a:chOff x="77839" y="1077237"/>
              <a:chExt cx="559190" cy="559795"/>
            </a:xfrm>
          </p:grpSpPr>
          <p:sp>
            <p:nvSpPr>
              <p:cNvPr id="61" name="Ellipse 60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2C25A0F8-D624-4216-AA68-BB2351FB894B}"/>
                  </a:ext>
                </a:extLst>
              </p:cNvPr>
              <p:cNvSpPr/>
              <p:nvPr/>
            </p:nvSpPr>
            <p:spPr>
              <a:xfrm>
                <a:off x="78527" y="1076699"/>
                <a:ext cx="557667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2" name="ZoneTexte 61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8A25F757-BFB5-42AC-83D6-0C619DB71774}"/>
                  </a:ext>
                </a:extLst>
              </p:cNvPr>
              <p:cNvSpPr txBox="1"/>
              <p:nvPr/>
            </p:nvSpPr>
            <p:spPr>
              <a:xfrm>
                <a:off x="165781" y="1127983"/>
                <a:ext cx="422993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  <p:sp>
          <p:nvSpPr>
            <p:cNvPr id="59" name="Ellipse 58">
              <a:hlinkClick r:id="rId17" action="ppaction://hlinksldjump"/>
              <a:extLst>
                <a:ext uri="{FF2B5EF4-FFF2-40B4-BE49-F238E27FC236}">
                  <a16:creationId xmlns:a16="http://schemas.microsoft.com/office/drawing/2014/main" id="{A9E98803-1D9F-4911-B235-43397784159D}"/>
                </a:ext>
              </a:extLst>
            </p:cNvPr>
            <p:cNvSpPr/>
            <p:nvPr/>
          </p:nvSpPr>
          <p:spPr>
            <a:xfrm>
              <a:off x="5911341" y="2013471"/>
              <a:ext cx="559564" cy="560334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05511" name="ZoneTexte 30">
              <a:hlinkClick r:id="rId17" action="ppaction://hlinksldjump"/>
              <a:extLst>
                <a:ext uri="{FF2B5EF4-FFF2-40B4-BE49-F238E27FC236}">
                  <a16:creationId xmlns:a16="http://schemas.microsoft.com/office/drawing/2014/main" id="{264C777A-40D5-4F8C-957A-6610B52FFF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7886" y="2064548"/>
              <a:ext cx="425637" cy="404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3</a:t>
              </a:r>
            </a:p>
          </p:txBody>
        </p:sp>
      </p:grpSp>
      <p:pic>
        <p:nvPicPr>
          <p:cNvPr id="105497" name="Image 1">
            <a:extLst>
              <a:ext uri="{FF2B5EF4-FFF2-40B4-BE49-F238E27FC236}">
                <a16:creationId xmlns:a16="http://schemas.microsoft.com/office/drawing/2014/main" id="{C443DEDC-6B09-4F17-A239-8A45030D501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Espace réservé du numéro de diapositive 1">
            <a:extLst>
              <a:ext uri="{FF2B5EF4-FFF2-40B4-BE49-F238E27FC236}">
                <a16:creationId xmlns:a16="http://schemas.microsoft.com/office/drawing/2014/main" id="{90BE380F-F98B-4D56-96AD-C37AD472E64B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33423C73-BD88-415D-AA15-6EE8F382D061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54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5501" name="Image 14" descr="4">
            <a:extLst>
              <a:ext uri="{FF2B5EF4-FFF2-40B4-BE49-F238E27FC236}">
                <a16:creationId xmlns:a16="http://schemas.microsoft.com/office/drawing/2014/main" id="{903A1252-9718-4CAD-8769-31AE25F44EC6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3263" y="2944813"/>
            <a:ext cx="3937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389" y="1110559"/>
            <a:ext cx="3434249" cy="273184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6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9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0" grpId="0"/>
      <p:bldP spid="11" grpId="0"/>
      <p:bldP spid="12" grpId="0"/>
      <p:bldP spid="12" grpId="1"/>
      <p:bldP spid="13" grpId="0"/>
      <p:bldP spid="96278" grpId="0"/>
      <p:bldP spid="26" grpId="0"/>
      <p:bldP spid="27" grpId="0"/>
      <p:bldP spid="2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2F37F11-CA92-B781-37CE-C8CECF184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713" y="1249440"/>
            <a:ext cx="8868925" cy="5584138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5A2EBAA-EF43-4143-BC8A-6E04581A7443}"/>
              </a:ext>
            </a:extLst>
          </p:cNvPr>
          <p:cNvSpPr/>
          <p:nvPr/>
        </p:nvSpPr>
        <p:spPr>
          <a:xfrm>
            <a:off x="1370013" y="-90488"/>
            <a:ext cx="10821987" cy="1662113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18C4F7BA-AA2D-45EB-8F3D-C3125CFF16A8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25" name="Rectangle 33">
            <a:extLst>
              <a:ext uri="{FF2B5EF4-FFF2-40B4-BE49-F238E27FC236}">
                <a16:creationId xmlns:a16="http://schemas.microsoft.com/office/drawing/2014/main" id="{8377FD27-9057-419D-B61A-4FD7BF3CF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-15875"/>
            <a:ext cx="9053512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500" b="1" dirty="0">
                <a:solidFill>
                  <a:srgbClr val="2F5597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Morts prématurées liées à la pollution de l’air extérieure dans le monde</a:t>
            </a:r>
          </a:p>
        </p:txBody>
      </p:sp>
      <p:pic>
        <p:nvPicPr>
          <p:cNvPr id="107528" name="Image 1">
            <a:hlinkClick r:id="rId5" action="ppaction://hlinksldjump"/>
            <a:extLst>
              <a:ext uri="{FF2B5EF4-FFF2-40B4-BE49-F238E27FC236}">
                <a16:creationId xmlns:a16="http://schemas.microsoft.com/office/drawing/2014/main" id="{4B4F73FB-016C-4DE8-811A-C2DB30529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126163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7530" name="Groupe 18">
            <a:extLst>
              <a:ext uri="{FF2B5EF4-FFF2-40B4-BE49-F238E27FC236}">
                <a16:creationId xmlns:a16="http://schemas.microsoft.com/office/drawing/2014/main" id="{B2C6C359-B03C-42A9-A514-6F02A5C4050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688" y="1155700"/>
            <a:ext cx="1295400" cy="4860925"/>
            <a:chOff x="5404889" y="436939"/>
            <a:chExt cx="1547809" cy="5816073"/>
          </a:xfrm>
        </p:grpSpPr>
        <p:sp>
          <p:nvSpPr>
            <p:cNvPr id="62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4889" y="2558610"/>
              <a:ext cx="1547809" cy="662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CONSÉQUENCES DE LA POLLUTION ATMOSPHÉRIQUE</a:t>
              </a:r>
            </a:p>
          </p:txBody>
        </p:sp>
        <p:sp>
          <p:nvSpPr>
            <p:cNvPr id="63" name="Ellipse 62">
              <a:hlinkClick r:id="rId7" action="ppaction://hlinksldjump"/>
              <a:extLst>
                <a:ext uri="{FF2B5EF4-FFF2-40B4-BE49-F238E27FC236}">
                  <a16:creationId xmlns:a16="http://schemas.microsoft.com/office/drawing/2014/main" id="{82C8EC4A-379A-4807-9882-9F00D0299C82}"/>
                </a:ext>
              </a:extLst>
            </p:cNvPr>
            <p:cNvSpPr/>
            <p:nvPr/>
          </p:nvSpPr>
          <p:spPr>
            <a:xfrm>
              <a:off x="5962555" y="1236602"/>
              <a:ext cx="557666" cy="56033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4" name="ZoneTexte 63">
              <a:hlinkClick r:id="rId7" action="ppaction://hlinksldjump"/>
              <a:extLst>
                <a:ext uri="{FF2B5EF4-FFF2-40B4-BE49-F238E27FC236}">
                  <a16:creationId xmlns:a16="http://schemas.microsoft.com/office/drawing/2014/main" id="{0416715D-6972-49A0-8BE0-EA693681065A}"/>
                </a:ext>
              </a:extLst>
            </p:cNvPr>
            <p:cNvSpPr txBox="1"/>
            <p:nvPr/>
          </p:nvSpPr>
          <p:spPr>
            <a:xfrm>
              <a:off x="6049809" y="1289786"/>
              <a:ext cx="424889" cy="4045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grpSp>
          <p:nvGrpSpPr>
            <p:cNvPr id="107537" name="Groupe 22">
              <a:extLst>
                <a:ext uri="{FF2B5EF4-FFF2-40B4-BE49-F238E27FC236}">
                  <a16:creationId xmlns:a16="http://schemas.microsoft.com/office/drawing/2014/main" id="{CE8E1999-5627-4127-B92A-CC99A8C7FB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07720" y="436939"/>
              <a:ext cx="559190" cy="559795"/>
              <a:chOff x="1675193" y="304231"/>
              <a:chExt cx="559190" cy="559795"/>
            </a:xfrm>
          </p:grpSpPr>
          <p:sp>
            <p:nvSpPr>
              <p:cNvPr id="80" name="Ellipse 79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EDCA6397-8506-4A9B-B003-A9D0F0F43DEA}"/>
                  </a:ext>
                </a:extLst>
              </p:cNvPr>
              <p:cNvSpPr/>
              <p:nvPr/>
            </p:nvSpPr>
            <p:spPr>
              <a:xfrm>
                <a:off x="1675553" y="304231"/>
                <a:ext cx="559563" cy="560335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1" name="ZoneTexte 80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A76BB51B-A48C-49B1-BE49-C02FFA2D7DA4}"/>
                  </a:ext>
                </a:extLst>
              </p:cNvPr>
              <p:cNvSpPr txBox="1"/>
              <p:nvPr/>
            </p:nvSpPr>
            <p:spPr>
              <a:xfrm>
                <a:off x="1762807" y="355516"/>
                <a:ext cx="424889" cy="40458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1</a:t>
                </a:r>
              </a:p>
            </p:txBody>
          </p:sp>
        </p:grpSp>
        <p:grpSp>
          <p:nvGrpSpPr>
            <p:cNvPr id="107538" name="Groupe 23">
              <a:extLst>
                <a:ext uri="{FF2B5EF4-FFF2-40B4-BE49-F238E27FC236}">
                  <a16:creationId xmlns:a16="http://schemas.microsoft.com/office/drawing/2014/main" id="{C2B961DA-9935-4E83-B80C-8B9BD26EE4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41211" y="3280187"/>
              <a:ext cx="559190" cy="559795"/>
              <a:chOff x="221035" y="1076846"/>
              <a:chExt cx="559190" cy="559795"/>
            </a:xfrm>
          </p:grpSpPr>
          <p:sp>
            <p:nvSpPr>
              <p:cNvPr id="78" name="Ellipse 77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17E33443-DC2D-4897-A60B-5CBCC7C007D0}"/>
                  </a:ext>
                </a:extLst>
              </p:cNvPr>
              <p:cNvSpPr/>
              <p:nvPr/>
            </p:nvSpPr>
            <p:spPr>
              <a:xfrm>
                <a:off x="220982" y="1077054"/>
                <a:ext cx="559563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9" name="ZoneTexte 7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7800EC25-4F5B-4C90-967B-ED0417DB986A}"/>
                  </a:ext>
                </a:extLst>
              </p:cNvPr>
              <p:cNvSpPr txBox="1"/>
              <p:nvPr/>
            </p:nvSpPr>
            <p:spPr>
              <a:xfrm>
                <a:off x="308236" y="1128338"/>
                <a:ext cx="424889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107539" name="Groupe 26">
              <a:extLst>
                <a:ext uri="{FF2B5EF4-FFF2-40B4-BE49-F238E27FC236}">
                  <a16:creationId xmlns:a16="http://schemas.microsoft.com/office/drawing/2014/main" id="{91229EAE-7BE0-4E22-9097-29BA3751EF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4737" y="4089822"/>
              <a:ext cx="559190" cy="559795"/>
              <a:chOff x="172987" y="1077517"/>
              <a:chExt cx="559190" cy="559795"/>
            </a:xfrm>
          </p:grpSpPr>
          <p:sp>
            <p:nvSpPr>
              <p:cNvPr id="76" name="Ellipse 75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C7016794-1948-4146-AB13-FC6B741CDF18}"/>
                  </a:ext>
                </a:extLst>
              </p:cNvPr>
              <p:cNvSpPr/>
              <p:nvPr/>
            </p:nvSpPr>
            <p:spPr>
              <a:xfrm>
                <a:off x="173368" y="1077250"/>
                <a:ext cx="559564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7" name="ZoneTexte 76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CDC7293D-1DA0-4170-A53C-CC1E52605E6A}"/>
                  </a:ext>
                </a:extLst>
              </p:cNvPr>
              <p:cNvSpPr txBox="1"/>
              <p:nvPr/>
            </p:nvSpPr>
            <p:spPr>
              <a:xfrm>
                <a:off x="260622" y="1128534"/>
                <a:ext cx="424889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107540" name="Groupe 27">
              <a:extLst>
                <a:ext uri="{FF2B5EF4-FFF2-40B4-BE49-F238E27FC236}">
                  <a16:creationId xmlns:a16="http://schemas.microsoft.com/office/drawing/2014/main" id="{487BE98C-BD86-4A52-AA77-B15BD31DB3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57163" y="4891518"/>
              <a:ext cx="559190" cy="559795"/>
              <a:chOff x="125413" y="1076428"/>
              <a:chExt cx="559190" cy="559795"/>
            </a:xfrm>
          </p:grpSpPr>
          <p:sp>
            <p:nvSpPr>
              <p:cNvPr id="74" name="Ellipse 73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2E225F20-D590-4C19-BDCE-4CE75305F8C6}"/>
                  </a:ext>
                </a:extLst>
              </p:cNvPr>
              <p:cNvSpPr/>
              <p:nvPr/>
            </p:nvSpPr>
            <p:spPr>
              <a:xfrm>
                <a:off x="125948" y="1076027"/>
                <a:ext cx="559563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5" name="ZoneTexte 74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06D75F01-279C-497F-BC54-0EEC8F1271CC}"/>
                  </a:ext>
                </a:extLst>
              </p:cNvPr>
              <p:cNvSpPr txBox="1"/>
              <p:nvPr/>
            </p:nvSpPr>
            <p:spPr>
              <a:xfrm>
                <a:off x="213202" y="1127311"/>
                <a:ext cx="424889" cy="40078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107541" name="Groupe 28">
              <a:extLst>
                <a:ext uri="{FF2B5EF4-FFF2-40B4-BE49-F238E27FC236}">
                  <a16:creationId xmlns:a16="http://schemas.microsoft.com/office/drawing/2014/main" id="{70EB2CBD-36C5-4410-8163-E09EE99167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09589" y="5693217"/>
              <a:ext cx="559190" cy="559795"/>
              <a:chOff x="77839" y="1077237"/>
              <a:chExt cx="559190" cy="559795"/>
            </a:xfrm>
          </p:grpSpPr>
          <p:sp>
            <p:nvSpPr>
              <p:cNvPr id="72" name="Ellipse 71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CAFB7F9B-F07A-4036-9615-EDEB917239EF}"/>
                  </a:ext>
                </a:extLst>
              </p:cNvPr>
              <p:cNvSpPr/>
              <p:nvPr/>
            </p:nvSpPr>
            <p:spPr>
              <a:xfrm>
                <a:off x="78527" y="1076699"/>
                <a:ext cx="557667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3" name="ZoneTexte 72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7A3870A6-8FD2-40E7-82C8-8E359A65BFAB}"/>
                  </a:ext>
                </a:extLst>
              </p:cNvPr>
              <p:cNvSpPr txBox="1"/>
              <p:nvPr/>
            </p:nvSpPr>
            <p:spPr>
              <a:xfrm>
                <a:off x="165781" y="1127983"/>
                <a:ext cx="422993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  <p:sp>
          <p:nvSpPr>
            <p:cNvPr id="70" name="Ellipse 69">
              <a:hlinkClick r:id="rId13" action="ppaction://hlinksldjump"/>
              <a:extLst>
                <a:ext uri="{FF2B5EF4-FFF2-40B4-BE49-F238E27FC236}">
                  <a16:creationId xmlns:a16="http://schemas.microsoft.com/office/drawing/2014/main" id="{24EBCDE8-6723-4FF6-ADCE-D26E811E2E2F}"/>
                </a:ext>
              </a:extLst>
            </p:cNvPr>
            <p:cNvSpPr/>
            <p:nvPr/>
          </p:nvSpPr>
          <p:spPr>
            <a:xfrm>
              <a:off x="5911341" y="2013471"/>
              <a:ext cx="559564" cy="560334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07543" name="ZoneTexte 30">
              <a:hlinkClick r:id="rId13" action="ppaction://hlinksldjump"/>
              <a:extLst>
                <a:ext uri="{FF2B5EF4-FFF2-40B4-BE49-F238E27FC236}">
                  <a16:creationId xmlns:a16="http://schemas.microsoft.com/office/drawing/2014/main" id="{60261536-80D5-48BD-A59D-E7C50A365E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7886" y="2064548"/>
              <a:ext cx="425637" cy="404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3</a:t>
              </a:r>
            </a:p>
          </p:txBody>
        </p:sp>
      </p:grpSp>
      <p:pic>
        <p:nvPicPr>
          <p:cNvPr id="107531" name="Image 1">
            <a:extLst>
              <a:ext uri="{FF2B5EF4-FFF2-40B4-BE49-F238E27FC236}">
                <a16:creationId xmlns:a16="http://schemas.microsoft.com/office/drawing/2014/main" id="{947E25DF-F09C-455F-9211-2C43F5EE0C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Espace réservé du numéro de diapositive 1">
            <a:extLst>
              <a:ext uri="{FF2B5EF4-FFF2-40B4-BE49-F238E27FC236}">
                <a16:creationId xmlns:a16="http://schemas.microsoft.com/office/drawing/2014/main" id="{19830245-49E4-4A34-B3D7-DC6C8D1F5CFF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B5F07B2B-00E9-40F8-A9A8-55EBA922BDB5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55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Image 1">
            <a:extLst>
              <a:ext uri="{FF2B5EF4-FFF2-40B4-BE49-F238E27FC236}">
                <a16:creationId xmlns:a16="http://schemas.microsoft.com/office/drawing/2014/main" id="{3C049882-CAB9-45F1-88FC-E5708FB28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12700"/>
            <a:ext cx="11079162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5476" name="Groupe 1">
            <a:extLst>
              <a:ext uri="{FF2B5EF4-FFF2-40B4-BE49-F238E27FC236}">
                <a16:creationId xmlns:a16="http://schemas.microsoft.com/office/drawing/2014/main" id="{3540C35B-A9B5-42EC-AE6A-12944BF7EF80}"/>
              </a:ext>
            </a:extLst>
          </p:cNvPr>
          <p:cNvGrpSpPr>
            <a:grpSpLocks/>
          </p:cNvGrpSpPr>
          <p:nvPr/>
        </p:nvGrpSpPr>
        <p:grpSpPr bwMode="auto">
          <a:xfrm>
            <a:off x="1370013" y="4304528"/>
            <a:ext cx="4165600" cy="2239962"/>
            <a:chOff x="-1810157" y="4127047"/>
            <a:chExt cx="3693453" cy="2621677"/>
          </a:xfrm>
        </p:grpSpPr>
        <p:sp>
          <p:nvSpPr>
            <p:cNvPr id="8" name="Ellipse 3">
              <a:extLst>
                <a:ext uri="{FF2B5EF4-FFF2-40B4-BE49-F238E27FC236}">
                  <a16:creationId xmlns:a16="http://schemas.microsoft.com/office/drawing/2014/main" id="{5BF3C179-265D-4A77-9352-C4820D71E776}"/>
                </a:ext>
              </a:extLst>
            </p:cNvPr>
            <p:cNvSpPr/>
            <p:nvPr/>
          </p:nvSpPr>
          <p:spPr>
            <a:xfrm>
              <a:off x="-1810157" y="4127047"/>
              <a:ext cx="3693453" cy="2621677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CFEDEF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09602" name="texte complémentaire">
              <a:extLst>
                <a:ext uri="{FF2B5EF4-FFF2-40B4-BE49-F238E27FC236}">
                  <a16:creationId xmlns:a16="http://schemas.microsoft.com/office/drawing/2014/main" id="{650DC1C8-CC51-4E71-82F3-993FCAB419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542">
              <a:off x="-1535115" y="4328119"/>
              <a:ext cx="3116790" cy="2203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fr-FR" altLang="fr-FR" sz="2000" b="1" dirty="0">
                  <a:solidFill>
                    <a:srgbClr val="00B0F0"/>
                  </a:solidFill>
                  <a:cs typeface="Arial" panose="020B0604020202020204" pitchFamily="34" charset="0"/>
                </a:rPr>
                <a:t>L’Inde en tête </a:t>
              </a:r>
            </a:p>
            <a:p>
              <a:pPr algn="ctr">
                <a:buFont typeface="Arial" panose="020B0604020202020204" pitchFamily="34" charset="0"/>
                <a:buNone/>
              </a:pPr>
              <a:r>
                <a:rPr lang="fr-FR" altLang="fr-FR" sz="2000" b="1" dirty="0">
                  <a:solidFill>
                    <a:srgbClr val="0070C0"/>
                  </a:solidFill>
                  <a:cs typeface="Arial" panose="020B0604020202020204" pitchFamily="34" charset="0"/>
                </a:rPr>
                <a:t>Les habitants de New Delhi </a:t>
              </a:r>
              <a:r>
                <a:rPr lang="fr-FR" altLang="fr-FR" sz="2000" b="1" dirty="0">
                  <a:solidFill>
                    <a:srgbClr val="00B0F0"/>
                  </a:solidFill>
                  <a:cs typeface="Arial" panose="020B0604020202020204" pitchFamily="34" charset="0"/>
                </a:rPr>
                <a:t>perdent plus de 10 ans d’espérance de vie </a:t>
              </a:r>
              <a:r>
                <a:rPr lang="fr-FR" altLang="fr-FR" sz="2000" b="1" dirty="0">
                  <a:solidFill>
                    <a:srgbClr val="0070C0"/>
                  </a:solidFill>
                  <a:cs typeface="Arial" panose="020B0604020202020204" pitchFamily="34" charset="0"/>
                </a:rPr>
                <a:t>à cause d’un taux de particules fines 10 fois trop élevé dans la ville !</a:t>
              </a:r>
            </a:p>
          </p:txBody>
        </p:sp>
      </p:grpSp>
      <p:sp>
        <p:nvSpPr>
          <p:cNvPr id="13" name="Rectangle 2">
            <a:extLst>
              <a:ext uri="{FF2B5EF4-FFF2-40B4-BE49-F238E27FC236}">
                <a16:creationId xmlns:a16="http://schemas.microsoft.com/office/drawing/2014/main" id="{D58D078C-9E65-4AB2-9DE9-55ABB4C8B314}"/>
              </a:ext>
            </a:extLst>
          </p:cNvPr>
          <p:cNvSpPr/>
          <p:nvPr/>
        </p:nvSpPr>
        <p:spPr>
          <a:xfrm>
            <a:off x="1370013" y="-90488"/>
            <a:ext cx="10821987" cy="1127126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F0357B38-FDC1-407C-B627-D1BF162E37B3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5" name="Rectangle 33">
            <a:extLst>
              <a:ext uri="{FF2B5EF4-FFF2-40B4-BE49-F238E27FC236}">
                <a16:creationId xmlns:a16="http://schemas.microsoft.com/office/drawing/2014/main" id="{8377FD27-9057-419D-B61A-4FD7BF3CF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688" y="80963"/>
            <a:ext cx="9926637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500" b="1" dirty="0">
                <a:solidFill>
                  <a:srgbClr val="2F5597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Diminution de l’espérance de vie</a:t>
            </a:r>
          </a:p>
        </p:txBody>
      </p:sp>
      <p:grpSp>
        <p:nvGrpSpPr>
          <p:cNvPr id="105480" name="Groupe 72">
            <a:extLst>
              <a:ext uri="{FF2B5EF4-FFF2-40B4-BE49-F238E27FC236}">
                <a16:creationId xmlns:a16="http://schemas.microsoft.com/office/drawing/2014/main" id="{845A9ABD-7C1D-4063-A3E0-400BF2915442}"/>
              </a:ext>
            </a:extLst>
          </p:cNvPr>
          <p:cNvGrpSpPr>
            <a:grpSpLocks/>
          </p:cNvGrpSpPr>
          <p:nvPr/>
        </p:nvGrpSpPr>
        <p:grpSpPr bwMode="auto">
          <a:xfrm>
            <a:off x="7207045" y="814388"/>
            <a:ext cx="4826205" cy="1866900"/>
            <a:chOff x="5507348" y="1056625"/>
            <a:chExt cx="5454256" cy="1734927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F07BD26B-7241-48F0-B306-3C917E71424F}"/>
                </a:ext>
              </a:extLst>
            </p:cNvPr>
            <p:cNvSpPr/>
            <p:nvPr/>
          </p:nvSpPr>
          <p:spPr bwMode="auto">
            <a:xfrm>
              <a:off x="5507348" y="1056625"/>
              <a:ext cx="5454256" cy="1734927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FBD9DC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/>
            </a:p>
          </p:txBody>
        </p:sp>
        <p:sp>
          <p:nvSpPr>
            <p:cNvPr id="109600" name="Rectangle 81">
              <a:extLst>
                <a:ext uri="{FF2B5EF4-FFF2-40B4-BE49-F238E27FC236}">
                  <a16:creationId xmlns:a16="http://schemas.microsoft.com/office/drawing/2014/main" id="{1E448E75-8E19-4675-8B40-5C28C0E8F7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1562" y="1366837"/>
              <a:ext cx="5205826" cy="1385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None/>
              </a:pPr>
              <a:r>
                <a:rPr lang="fr-FR" altLang="fr-FR" sz="1600" dirty="0">
                  <a:solidFill>
                    <a:srgbClr val="FF2E50"/>
                  </a:solidFill>
                  <a:cs typeface="Arial" panose="020B0604020202020204" pitchFamily="34" charset="0"/>
                </a:rPr>
                <a:t>Dans les villes des pays européens à revenu élevé, il a été prouvé que, en fonction des niveaux de pollution, </a:t>
              </a:r>
              <a:r>
                <a:rPr lang="fr-FR" altLang="fr-FR" sz="2300" dirty="0">
                  <a:solidFill>
                    <a:srgbClr val="FF2E50"/>
                  </a:solidFill>
                  <a:cs typeface="Arial" panose="020B0604020202020204" pitchFamily="34" charset="0"/>
                </a:rPr>
                <a:t>la pollution de l’air diminuait l’espérance de vie moyenne de          2 à 24 mois</a:t>
              </a:r>
              <a:r>
                <a:rPr lang="fr-FR" altLang="fr-FR" sz="1600" dirty="0">
                  <a:solidFill>
                    <a:srgbClr val="FF2E50"/>
                  </a:solidFill>
                  <a:cs typeface="Arial" panose="020B0604020202020204" pitchFamily="34" charset="0"/>
                </a:rPr>
                <a:t>.</a:t>
              </a:r>
              <a:endParaRPr lang="fr-FR" altLang="fr-FR" sz="2300" dirty="0">
                <a:solidFill>
                  <a:srgbClr val="FF2E5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09576" name="Groupe 18">
            <a:extLst>
              <a:ext uri="{FF2B5EF4-FFF2-40B4-BE49-F238E27FC236}">
                <a16:creationId xmlns:a16="http://schemas.microsoft.com/office/drawing/2014/main" id="{FBA0FC35-09E2-4E6B-8C93-3AD50805197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688" y="1155700"/>
            <a:ext cx="1295400" cy="4860925"/>
            <a:chOff x="5404889" y="436939"/>
            <a:chExt cx="1547809" cy="5816073"/>
          </a:xfrm>
        </p:grpSpPr>
        <p:sp>
          <p:nvSpPr>
            <p:cNvPr id="38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4889" y="2558610"/>
              <a:ext cx="1547809" cy="662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CONSÉQUENCES DE LA POLLUTION ATMOSPHÉRIQUE</a:t>
              </a:r>
            </a:p>
          </p:txBody>
        </p:sp>
        <p:sp>
          <p:nvSpPr>
            <p:cNvPr id="39" name="Ellipse 38">
              <a:hlinkClick r:id="rId4" action="ppaction://hlinksldjump"/>
              <a:extLst>
                <a:ext uri="{FF2B5EF4-FFF2-40B4-BE49-F238E27FC236}">
                  <a16:creationId xmlns:a16="http://schemas.microsoft.com/office/drawing/2014/main" id="{1730EF74-813C-433D-8AA2-B49DE3BFBB08}"/>
                </a:ext>
              </a:extLst>
            </p:cNvPr>
            <p:cNvSpPr/>
            <p:nvPr/>
          </p:nvSpPr>
          <p:spPr>
            <a:xfrm>
              <a:off x="5962555" y="1236602"/>
              <a:ext cx="557666" cy="56033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0" name="ZoneTexte 39">
              <a:hlinkClick r:id="rId4" action="ppaction://hlinksldjump"/>
              <a:extLst>
                <a:ext uri="{FF2B5EF4-FFF2-40B4-BE49-F238E27FC236}">
                  <a16:creationId xmlns:a16="http://schemas.microsoft.com/office/drawing/2014/main" id="{31CCBBF2-9243-41C0-83EA-9A92267230A7}"/>
                </a:ext>
              </a:extLst>
            </p:cNvPr>
            <p:cNvSpPr txBox="1"/>
            <p:nvPr/>
          </p:nvSpPr>
          <p:spPr>
            <a:xfrm>
              <a:off x="6049809" y="1289786"/>
              <a:ext cx="424889" cy="4045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grpSp>
          <p:nvGrpSpPr>
            <p:cNvPr id="109582" name="Groupe 22">
              <a:extLst>
                <a:ext uri="{FF2B5EF4-FFF2-40B4-BE49-F238E27FC236}">
                  <a16:creationId xmlns:a16="http://schemas.microsoft.com/office/drawing/2014/main" id="{59B7A128-D868-4532-A253-FF2F196A19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07720" y="436939"/>
              <a:ext cx="559190" cy="559795"/>
              <a:chOff x="1675193" y="304231"/>
              <a:chExt cx="559190" cy="559795"/>
            </a:xfrm>
          </p:grpSpPr>
          <p:sp>
            <p:nvSpPr>
              <p:cNvPr id="56" name="Ellipse 5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5405075D-5429-493C-8E57-37CE2CDD424B}"/>
                  </a:ext>
                </a:extLst>
              </p:cNvPr>
              <p:cNvSpPr/>
              <p:nvPr/>
            </p:nvSpPr>
            <p:spPr>
              <a:xfrm>
                <a:off x="1675553" y="304231"/>
                <a:ext cx="559563" cy="560335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7" name="ZoneTexte 56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AA1D1C4-6527-44F1-83BC-85664A394A47}"/>
                  </a:ext>
                </a:extLst>
              </p:cNvPr>
              <p:cNvSpPr txBox="1"/>
              <p:nvPr/>
            </p:nvSpPr>
            <p:spPr>
              <a:xfrm>
                <a:off x="1762807" y="355516"/>
                <a:ext cx="424889" cy="40458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1</a:t>
                </a:r>
              </a:p>
            </p:txBody>
          </p:sp>
        </p:grpSp>
        <p:grpSp>
          <p:nvGrpSpPr>
            <p:cNvPr id="109583" name="Groupe 23">
              <a:extLst>
                <a:ext uri="{FF2B5EF4-FFF2-40B4-BE49-F238E27FC236}">
                  <a16:creationId xmlns:a16="http://schemas.microsoft.com/office/drawing/2014/main" id="{8F0D48E0-A9E8-4676-8934-160903587A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41211" y="3280187"/>
              <a:ext cx="559190" cy="559795"/>
              <a:chOff x="221035" y="1076846"/>
              <a:chExt cx="559190" cy="559795"/>
            </a:xfrm>
          </p:grpSpPr>
          <p:sp>
            <p:nvSpPr>
              <p:cNvPr id="54" name="Ellipse 5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B5AAB7AF-BBF9-47C8-A1F3-40EFB7CEDEB0}"/>
                  </a:ext>
                </a:extLst>
              </p:cNvPr>
              <p:cNvSpPr/>
              <p:nvPr/>
            </p:nvSpPr>
            <p:spPr>
              <a:xfrm>
                <a:off x="220982" y="1077054"/>
                <a:ext cx="559563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5" name="ZoneTexte 54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E3E7FAF0-D0F6-45E7-8B87-1B44941685C3}"/>
                  </a:ext>
                </a:extLst>
              </p:cNvPr>
              <p:cNvSpPr txBox="1"/>
              <p:nvPr/>
            </p:nvSpPr>
            <p:spPr>
              <a:xfrm>
                <a:off x="308236" y="1128338"/>
                <a:ext cx="424889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109584" name="Groupe 26">
              <a:extLst>
                <a:ext uri="{FF2B5EF4-FFF2-40B4-BE49-F238E27FC236}">
                  <a16:creationId xmlns:a16="http://schemas.microsoft.com/office/drawing/2014/main" id="{179ADAF0-B15A-4FD9-8522-BA93D4C2BC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4737" y="4089822"/>
              <a:ext cx="559190" cy="559795"/>
              <a:chOff x="172987" y="1077517"/>
              <a:chExt cx="559190" cy="559795"/>
            </a:xfrm>
          </p:grpSpPr>
          <p:sp>
            <p:nvSpPr>
              <p:cNvPr id="52" name="Ellipse 51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B76296EE-A4BF-48B8-89B4-6C415B13E842}"/>
                  </a:ext>
                </a:extLst>
              </p:cNvPr>
              <p:cNvSpPr/>
              <p:nvPr/>
            </p:nvSpPr>
            <p:spPr>
              <a:xfrm>
                <a:off x="173368" y="1077250"/>
                <a:ext cx="559564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3" name="ZoneTexte 52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EC5A64DD-8CA5-4FEF-94E0-2C4999077805}"/>
                  </a:ext>
                </a:extLst>
              </p:cNvPr>
              <p:cNvSpPr txBox="1"/>
              <p:nvPr/>
            </p:nvSpPr>
            <p:spPr>
              <a:xfrm>
                <a:off x="260622" y="1128534"/>
                <a:ext cx="424889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109585" name="Groupe 27">
              <a:extLst>
                <a:ext uri="{FF2B5EF4-FFF2-40B4-BE49-F238E27FC236}">
                  <a16:creationId xmlns:a16="http://schemas.microsoft.com/office/drawing/2014/main" id="{F8621EB4-0609-4188-BA27-FE950559DF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57163" y="4891518"/>
              <a:ext cx="559190" cy="559795"/>
              <a:chOff x="125413" y="1076428"/>
              <a:chExt cx="559190" cy="559795"/>
            </a:xfrm>
          </p:grpSpPr>
          <p:sp>
            <p:nvSpPr>
              <p:cNvPr id="50" name="Ellipse 49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CE7B310D-85C1-441D-87CE-5B858E86B0CF}"/>
                  </a:ext>
                </a:extLst>
              </p:cNvPr>
              <p:cNvSpPr/>
              <p:nvPr/>
            </p:nvSpPr>
            <p:spPr>
              <a:xfrm>
                <a:off x="125948" y="1076027"/>
                <a:ext cx="559563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1" name="ZoneTexte 50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58068B6D-6439-4061-9C84-EE47B7F0C2EF}"/>
                  </a:ext>
                </a:extLst>
              </p:cNvPr>
              <p:cNvSpPr txBox="1"/>
              <p:nvPr/>
            </p:nvSpPr>
            <p:spPr>
              <a:xfrm>
                <a:off x="213202" y="1127311"/>
                <a:ext cx="424889" cy="40078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109586" name="Groupe 28">
              <a:extLst>
                <a:ext uri="{FF2B5EF4-FFF2-40B4-BE49-F238E27FC236}">
                  <a16:creationId xmlns:a16="http://schemas.microsoft.com/office/drawing/2014/main" id="{0DAE081A-40C2-4E7F-9A3C-072A01F1C3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09589" y="5693217"/>
              <a:ext cx="559190" cy="559795"/>
              <a:chOff x="77839" y="1077237"/>
              <a:chExt cx="559190" cy="559795"/>
            </a:xfrm>
          </p:grpSpPr>
          <p:sp>
            <p:nvSpPr>
              <p:cNvPr id="48" name="Ellipse 47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C33068EF-9009-4419-9D49-A023B12635EB}"/>
                  </a:ext>
                </a:extLst>
              </p:cNvPr>
              <p:cNvSpPr/>
              <p:nvPr/>
            </p:nvSpPr>
            <p:spPr>
              <a:xfrm>
                <a:off x="78527" y="1076699"/>
                <a:ext cx="557667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49" name="ZoneTexte 4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CCE8C7E5-64F4-44D9-9388-5929F58CD079}"/>
                  </a:ext>
                </a:extLst>
              </p:cNvPr>
              <p:cNvSpPr txBox="1"/>
              <p:nvPr/>
            </p:nvSpPr>
            <p:spPr>
              <a:xfrm>
                <a:off x="165781" y="1127983"/>
                <a:ext cx="422993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  <p:sp>
          <p:nvSpPr>
            <p:cNvPr id="46" name="Ellipse 45">
              <a:hlinkClick r:id="rId10" action="ppaction://hlinksldjump"/>
              <a:extLst>
                <a:ext uri="{FF2B5EF4-FFF2-40B4-BE49-F238E27FC236}">
                  <a16:creationId xmlns:a16="http://schemas.microsoft.com/office/drawing/2014/main" id="{C12B02D3-D67A-42B4-8343-613890974478}"/>
                </a:ext>
              </a:extLst>
            </p:cNvPr>
            <p:cNvSpPr/>
            <p:nvPr/>
          </p:nvSpPr>
          <p:spPr>
            <a:xfrm>
              <a:off x="5911341" y="2013471"/>
              <a:ext cx="559564" cy="560334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09588" name="ZoneTexte 30">
              <a:hlinkClick r:id="rId10" action="ppaction://hlinksldjump"/>
              <a:extLst>
                <a:ext uri="{FF2B5EF4-FFF2-40B4-BE49-F238E27FC236}">
                  <a16:creationId xmlns:a16="http://schemas.microsoft.com/office/drawing/2014/main" id="{8FD8FD5A-ABD2-45A8-968B-BEBDC0B663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7886" y="2064548"/>
              <a:ext cx="425637" cy="404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3</a:t>
              </a:r>
            </a:p>
          </p:txBody>
        </p:sp>
      </p:grpSp>
      <p:pic>
        <p:nvPicPr>
          <p:cNvPr id="109577" name="Image 1">
            <a:extLst>
              <a:ext uri="{FF2B5EF4-FFF2-40B4-BE49-F238E27FC236}">
                <a16:creationId xmlns:a16="http://schemas.microsoft.com/office/drawing/2014/main" id="{A721D3FE-11AC-402F-891A-C190567EC9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Espace réservé du numéro de diapositive 1">
            <a:extLst>
              <a:ext uri="{FF2B5EF4-FFF2-40B4-BE49-F238E27FC236}">
                <a16:creationId xmlns:a16="http://schemas.microsoft.com/office/drawing/2014/main" id="{15A34DE8-131E-4C42-87E9-63F07A5FA629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3E847551-75AC-49A2-8A62-AF7DAC0A3955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56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54C3BAF-E5DA-3AC9-9BA3-78D7794F2C8A}"/>
              </a:ext>
            </a:extLst>
          </p:cNvPr>
          <p:cNvSpPr txBox="1"/>
          <p:nvPr/>
        </p:nvSpPr>
        <p:spPr bwMode="auto">
          <a:xfrm>
            <a:off x="10409237" y="2624011"/>
            <a:ext cx="1365250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fr-FR" sz="1100" i="1" dirty="0">
                <a:solidFill>
                  <a:schemeClr val="bg1">
                    <a:lumMod val="85000"/>
                  </a:schemeClr>
                </a:solidFill>
              </a:rPr>
              <a:t>Source : OMS, 2018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24ACFF6-0E69-ED05-EE07-6A661FFB1BB0}"/>
              </a:ext>
            </a:extLst>
          </p:cNvPr>
          <p:cNvSpPr txBox="1"/>
          <p:nvPr/>
        </p:nvSpPr>
        <p:spPr bwMode="auto">
          <a:xfrm>
            <a:off x="3274142" y="6608827"/>
            <a:ext cx="79149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sz="1100" i="1" dirty="0">
                <a:solidFill>
                  <a:schemeClr val="bg1">
                    <a:lumMod val="85000"/>
                  </a:schemeClr>
                </a:solidFill>
              </a:rPr>
              <a:t>Source : d'après des travaux (en anglais) de l'Institut de politique énergétique de l'université de Chicago publiés lundi 19 novembre 2018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5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">
            <a:extLst>
              <a:ext uri="{FF2B5EF4-FFF2-40B4-BE49-F238E27FC236}">
                <a16:creationId xmlns:a16="http://schemas.microsoft.com/office/drawing/2014/main" id="{64ACFA64-8C98-45AC-9F47-D79E722246C3}"/>
              </a:ext>
            </a:extLst>
          </p:cNvPr>
          <p:cNvSpPr/>
          <p:nvPr/>
        </p:nvSpPr>
        <p:spPr>
          <a:xfrm>
            <a:off x="1370013" y="-90488"/>
            <a:ext cx="10821987" cy="1512888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4FE2814F-7CA8-4FDD-BD79-44BE49B3F6F5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98328" name="Rectangle 2">
            <a:extLst>
              <a:ext uri="{FF2B5EF4-FFF2-40B4-BE49-F238E27FC236}">
                <a16:creationId xmlns:a16="http://schemas.microsoft.com/office/drawing/2014/main" id="{95AA6320-54CE-42AA-ADFB-8701E75CF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5" y="0"/>
            <a:ext cx="94297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D’autres p</a:t>
            </a:r>
            <a:r>
              <a:rPr lang="fr-FR" altLang="fr-FR" sz="3500" b="1" dirty="0">
                <a:solidFill>
                  <a:srgbClr val="2F5597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olluants ont des conséquences sur notre santé comme …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2656A4E6-9A35-4901-AB37-72A49A6EB00F}"/>
              </a:ext>
            </a:extLst>
          </p:cNvPr>
          <p:cNvGrpSpPr>
            <a:grpSpLocks/>
          </p:cNvGrpSpPr>
          <p:nvPr/>
        </p:nvGrpSpPr>
        <p:grpSpPr bwMode="auto">
          <a:xfrm>
            <a:off x="4921250" y="1979613"/>
            <a:ext cx="3676650" cy="3087687"/>
            <a:chOff x="4921749" y="1979492"/>
            <a:chExt cx="3676650" cy="3087809"/>
          </a:xfrm>
        </p:grpSpPr>
        <p:pic>
          <p:nvPicPr>
            <p:cNvPr id="111654" name="Image pesticide">
              <a:extLst>
                <a:ext uri="{FF2B5EF4-FFF2-40B4-BE49-F238E27FC236}">
                  <a16:creationId xmlns:a16="http://schemas.microsoft.com/office/drawing/2014/main" id="{1DFF7903-2354-4C8F-96C3-69D20E79B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46" t="9479" r="18333" b="10878"/>
            <a:stretch>
              <a:fillRect/>
            </a:stretch>
          </p:blipFill>
          <p:spPr bwMode="auto">
            <a:xfrm>
              <a:off x="5728481" y="1979492"/>
              <a:ext cx="2302413" cy="2894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xt1">
              <a:extLst>
                <a:ext uri="{FF2B5EF4-FFF2-40B4-BE49-F238E27FC236}">
                  <a16:creationId xmlns:a16="http://schemas.microsoft.com/office/drawing/2014/main" id="{15611B1A-6097-4A57-815F-1F00643785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1749" y="4697399"/>
              <a:ext cx="3676650" cy="369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 typeface="Arial" panose="020B0604020202020204" pitchFamily="34" charset="0"/>
                <a:buNone/>
                <a:defRPr/>
              </a:pPr>
              <a:r>
                <a:rPr lang="fr-FR" altLang="fr-FR" sz="2000" b="1" dirty="0">
                  <a:solidFill>
                    <a:schemeClr val="accent5">
                      <a:lumMod val="75000"/>
                    </a:schemeClr>
                  </a:solidFill>
                </a:rPr>
                <a:t>Pesticides</a:t>
              </a:r>
              <a:endParaRPr lang="fr-FR" altLang="fr-FR" sz="2200" b="1" dirty="0">
                <a:solidFill>
                  <a:schemeClr val="accent5">
                    <a:lumMod val="50000"/>
                  </a:schemeClr>
                </a:solidFill>
                <a:cs typeface="Calibri" panose="020F0502020204030204" pitchFamily="34" charset="0"/>
              </a:endParaRPr>
            </a:p>
          </p:txBody>
        </p:sp>
        <p:pic>
          <p:nvPicPr>
            <p:cNvPr id="111656" name="Picture 47">
              <a:hlinkClick r:id="rId4" action="ppaction://hlinksldjump"/>
              <a:extLst>
                <a:ext uri="{FF2B5EF4-FFF2-40B4-BE49-F238E27FC236}">
                  <a16:creationId xmlns:a16="http://schemas.microsoft.com/office/drawing/2014/main" id="{16F0FEEB-8BCF-4D16-A1C9-18FECBC8E1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6817">
              <a:off x="7332879" y="2098728"/>
              <a:ext cx="752475" cy="690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51F5BBA9-3FFD-4B83-8373-29ED6693036D}"/>
              </a:ext>
            </a:extLst>
          </p:cNvPr>
          <p:cNvGrpSpPr>
            <a:grpSpLocks/>
          </p:cNvGrpSpPr>
          <p:nvPr/>
        </p:nvGrpSpPr>
        <p:grpSpPr bwMode="auto">
          <a:xfrm>
            <a:off x="8293100" y="1854200"/>
            <a:ext cx="3449638" cy="3132138"/>
            <a:chOff x="8331404" y="1782806"/>
            <a:chExt cx="3449637" cy="3131806"/>
          </a:xfrm>
        </p:grpSpPr>
        <p:sp>
          <p:nvSpPr>
            <p:cNvPr id="39" name="Txt1">
              <a:extLst>
                <a:ext uri="{FF2B5EF4-FFF2-40B4-BE49-F238E27FC236}">
                  <a16:creationId xmlns:a16="http://schemas.microsoft.com/office/drawing/2014/main" id="{55725D99-982F-48A7-AD0A-02CE7D2FA3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31404" y="4514604"/>
              <a:ext cx="3449637" cy="400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000" b="1" dirty="0">
                  <a:solidFill>
                    <a:schemeClr val="accent5">
                      <a:lumMod val="75000"/>
                    </a:schemeClr>
                  </a:solidFill>
                </a:rPr>
                <a:t>Pollens</a:t>
              </a:r>
            </a:p>
          </p:txBody>
        </p:sp>
        <p:pic>
          <p:nvPicPr>
            <p:cNvPr id="111652" name="image pollens">
              <a:extLst>
                <a:ext uri="{FF2B5EF4-FFF2-40B4-BE49-F238E27FC236}">
                  <a16:creationId xmlns:a16="http://schemas.microsoft.com/office/drawing/2014/main" id="{261AB531-3347-4354-B9B1-FAB25DE5F6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34973">
              <a:off x="8663936" y="1782806"/>
              <a:ext cx="2784575" cy="2745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1653" name="Picture 47">
              <a:hlinkClick r:id="rId7" action="ppaction://hlinksldjump"/>
              <a:extLst>
                <a:ext uri="{FF2B5EF4-FFF2-40B4-BE49-F238E27FC236}">
                  <a16:creationId xmlns:a16="http://schemas.microsoft.com/office/drawing/2014/main" id="{8AB812D8-EFC2-4A8E-8990-1465AB9D9F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6817">
              <a:off x="10585230" y="2337655"/>
              <a:ext cx="752475" cy="690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B3CA1D86-63AC-4B50-BBA6-AD1E86DA5DAB}"/>
              </a:ext>
            </a:extLst>
          </p:cNvPr>
          <p:cNvGrpSpPr>
            <a:grpSpLocks/>
          </p:cNvGrpSpPr>
          <p:nvPr/>
        </p:nvGrpSpPr>
        <p:grpSpPr bwMode="auto">
          <a:xfrm>
            <a:off x="1622425" y="2193925"/>
            <a:ext cx="3940175" cy="3173631"/>
            <a:chOff x="1622661" y="2193413"/>
            <a:chExt cx="3939381" cy="3174729"/>
          </a:xfrm>
        </p:grpSpPr>
        <p:sp>
          <p:nvSpPr>
            <p:cNvPr id="38" name="Txt1">
              <a:extLst>
                <a:ext uri="{FF2B5EF4-FFF2-40B4-BE49-F238E27FC236}">
                  <a16:creationId xmlns:a16="http://schemas.microsoft.com/office/drawing/2014/main" id="{1A118EBB-C760-46E2-844B-E99DC441A3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0418" y="4721587"/>
              <a:ext cx="2998183" cy="646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 typeface="Arial" panose="020B0604020202020204" pitchFamily="34" charset="0"/>
                <a:buNone/>
                <a:defRPr/>
              </a:pPr>
              <a:r>
                <a:rPr lang="fr-FR" altLang="fr-FR" sz="2000" b="1" dirty="0">
                  <a:solidFill>
                    <a:schemeClr val="accent5">
                      <a:lumMod val="75000"/>
                    </a:schemeClr>
                  </a:solidFill>
                </a:rPr>
                <a:t>Éléments Traces métalliques (ETM)</a:t>
              </a:r>
            </a:p>
          </p:txBody>
        </p:sp>
        <p:pic>
          <p:nvPicPr>
            <p:cNvPr id="111648" name="Image 1">
              <a:extLst>
                <a:ext uri="{FF2B5EF4-FFF2-40B4-BE49-F238E27FC236}">
                  <a16:creationId xmlns:a16="http://schemas.microsoft.com/office/drawing/2014/main" id="{2936C8F8-C43A-4B52-A881-50F1F0380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30"/>
            <a:stretch>
              <a:fillRect/>
            </a:stretch>
          </p:blipFill>
          <p:spPr bwMode="auto">
            <a:xfrm>
              <a:off x="1622661" y="2548837"/>
              <a:ext cx="3671773" cy="2027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AB6D6A6-FDEE-45DE-B3A3-42C20E3C9D96}"/>
                </a:ext>
              </a:extLst>
            </p:cNvPr>
            <p:cNvSpPr/>
            <p:nvPr/>
          </p:nvSpPr>
          <p:spPr>
            <a:xfrm>
              <a:off x="4358959" y="2682532"/>
              <a:ext cx="826921" cy="154041"/>
            </a:xfrm>
            <a:prstGeom prst="rect">
              <a:avLst/>
            </a:prstGeom>
            <a:solidFill>
              <a:srgbClr val="1D1D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pic>
          <p:nvPicPr>
            <p:cNvPr id="111650" name="Picture 47">
              <a:hlinkClick r:id="rId9" action="ppaction://hlinksldjump"/>
              <a:extLst>
                <a:ext uri="{FF2B5EF4-FFF2-40B4-BE49-F238E27FC236}">
                  <a16:creationId xmlns:a16="http://schemas.microsoft.com/office/drawing/2014/main" id="{0064694C-0535-448F-A8C4-42A3C184F5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6817">
              <a:off x="4809567" y="2193413"/>
              <a:ext cx="752475" cy="690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1624" name="Groupe 18">
            <a:extLst>
              <a:ext uri="{FF2B5EF4-FFF2-40B4-BE49-F238E27FC236}">
                <a16:creationId xmlns:a16="http://schemas.microsoft.com/office/drawing/2014/main" id="{A880A84B-3CB0-4DD4-8D00-BEC1CE12D26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688" y="1155700"/>
            <a:ext cx="1295400" cy="4860925"/>
            <a:chOff x="5404889" y="436939"/>
            <a:chExt cx="1547809" cy="5816073"/>
          </a:xfrm>
        </p:grpSpPr>
        <p:sp>
          <p:nvSpPr>
            <p:cNvPr id="61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4889" y="2558610"/>
              <a:ext cx="1547809" cy="662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CONSÉQUENCES DE LA POLLUTION ATMOSPHÉRIQUE</a:t>
              </a:r>
            </a:p>
          </p:txBody>
        </p:sp>
        <p:sp>
          <p:nvSpPr>
            <p:cNvPr id="62" name="Ellipse 61">
              <a:hlinkClick r:id="rId10" action="ppaction://hlinksldjump"/>
              <a:extLst>
                <a:ext uri="{FF2B5EF4-FFF2-40B4-BE49-F238E27FC236}">
                  <a16:creationId xmlns:a16="http://schemas.microsoft.com/office/drawing/2014/main" id="{F1755219-390B-4F5F-868F-D431AB842712}"/>
                </a:ext>
              </a:extLst>
            </p:cNvPr>
            <p:cNvSpPr/>
            <p:nvPr/>
          </p:nvSpPr>
          <p:spPr>
            <a:xfrm>
              <a:off x="5962555" y="1236602"/>
              <a:ext cx="557666" cy="56033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3" name="ZoneText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E878F5DE-5AF8-4749-9497-1F86886E4592}"/>
                </a:ext>
              </a:extLst>
            </p:cNvPr>
            <p:cNvSpPr txBox="1"/>
            <p:nvPr/>
          </p:nvSpPr>
          <p:spPr>
            <a:xfrm>
              <a:off x="6049809" y="1289786"/>
              <a:ext cx="424889" cy="4045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grpSp>
          <p:nvGrpSpPr>
            <p:cNvPr id="111630" name="Groupe 22">
              <a:extLst>
                <a:ext uri="{FF2B5EF4-FFF2-40B4-BE49-F238E27FC236}">
                  <a16:creationId xmlns:a16="http://schemas.microsoft.com/office/drawing/2014/main" id="{D41814C0-2841-43DD-90B0-30E92A83EA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07720" y="436939"/>
              <a:ext cx="559190" cy="559795"/>
              <a:chOff x="1675193" y="304231"/>
              <a:chExt cx="559190" cy="559795"/>
            </a:xfrm>
          </p:grpSpPr>
          <p:sp>
            <p:nvSpPr>
              <p:cNvPr id="79" name="Ellipse 78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E58840AC-6457-4758-8327-B40394C8BA2E}"/>
                  </a:ext>
                </a:extLst>
              </p:cNvPr>
              <p:cNvSpPr/>
              <p:nvPr/>
            </p:nvSpPr>
            <p:spPr>
              <a:xfrm>
                <a:off x="1675553" y="304231"/>
                <a:ext cx="559563" cy="560335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0" name="ZoneTexte 7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3EABDB74-7079-4C79-BFAD-3025344F98DE}"/>
                  </a:ext>
                </a:extLst>
              </p:cNvPr>
              <p:cNvSpPr txBox="1"/>
              <p:nvPr/>
            </p:nvSpPr>
            <p:spPr>
              <a:xfrm>
                <a:off x="1762807" y="355516"/>
                <a:ext cx="424889" cy="40458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1</a:t>
                </a:r>
              </a:p>
            </p:txBody>
          </p:sp>
        </p:grpSp>
        <p:grpSp>
          <p:nvGrpSpPr>
            <p:cNvPr id="111631" name="Groupe 23">
              <a:extLst>
                <a:ext uri="{FF2B5EF4-FFF2-40B4-BE49-F238E27FC236}">
                  <a16:creationId xmlns:a16="http://schemas.microsoft.com/office/drawing/2014/main" id="{C06371C3-738B-4A65-B8DA-97663D7F87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41211" y="3280187"/>
              <a:ext cx="559190" cy="559795"/>
              <a:chOff x="221035" y="1076846"/>
              <a:chExt cx="559190" cy="559795"/>
            </a:xfrm>
          </p:grpSpPr>
          <p:sp>
            <p:nvSpPr>
              <p:cNvPr id="77" name="Ellipse 76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3A98AF94-8230-44D3-B96A-4F431C22E246}"/>
                  </a:ext>
                </a:extLst>
              </p:cNvPr>
              <p:cNvSpPr/>
              <p:nvPr/>
            </p:nvSpPr>
            <p:spPr>
              <a:xfrm>
                <a:off x="220982" y="1077054"/>
                <a:ext cx="559563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8" name="ZoneTexte 77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5E83A0C6-76A5-401B-B6BB-C96378CB8147}"/>
                  </a:ext>
                </a:extLst>
              </p:cNvPr>
              <p:cNvSpPr txBox="1"/>
              <p:nvPr/>
            </p:nvSpPr>
            <p:spPr>
              <a:xfrm>
                <a:off x="308236" y="1128338"/>
                <a:ext cx="424889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111632" name="Groupe 26">
              <a:extLst>
                <a:ext uri="{FF2B5EF4-FFF2-40B4-BE49-F238E27FC236}">
                  <a16:creationId xmlns:a16="http://schemas.microsoft.com/office/drawing/2014/main" id="{6E1E9D56-EAD5-4E71-A26B-27566E676F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4737" y="4089822"/>
              <a:ext cx="559190" cy="559795"/>
              <a:chOff x="172987" y="1077517"/>
              <a:chExt cx="559190" cy="559795"/>
            </a:xfrm>
          </p:grpSpPr>
          <p:sp>
            <p:nvSpPr>
              <p:cNvPr id="75" name="Ellipse 74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A7579530-CCB6-4FB5-8213-5415525259CE}"/>
                  </a:ext>
                </a:extLst>
              </p:cNvPr>
              <p:cNvSpPr/>
              <p:nvPr/>
            </p:nvSpPr>
            <p:spPr>
              <a:xfrm>
                <a:off x="173368" y="1077250"/>
                <a:ext cx="559564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6" name="ZoneTexte 7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DBEEAB6D-120E-46BF-B214-330C7ED1DD8F}"/>
                  </a:ext>
                </a:extLst>
              </p:cNvPr>
              <p:cNvSpPr txBox="1"/>
              <p:nvPr/>
            </p:nvSpPr>
            <p:spPr>
              <a:xfrm>
                <a:off x="260622" y="1128534"/>
                <a:ext cx="424889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111633" name="Groupe 27">
              <a:extLst>
                <a:ext uri="{FF2B5EF4-FFF2-40B4-BE49-F238E27FC236}">
                  <a16:creationId xmlns:a16="http://schemas.microsoft.com/office/drawing/2014/main" id="{0433137E-1C71-47BC-9F29-AC7F15575F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57163" y="4891518"/>
              <a:ext cx="559190" cy="559795"/>
              <a:chOff x="125413" y="1076428"/>
              <a:chExt cx="559190" cy="559795"/>
            </a:xfrm>
          </p:grpSpPr>
          <p:sp>
            <p:nvSpPr>
              <p:cNvPr id="73" name="Ellipse 72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B1EDC45F-F353-4191-A694-1598DE3CD8FC}"/>
                  </a:ext>
                </a:extLst>
              </p:cNvPr>
              <p:cNvSpPr/>
              <p:nvPr/>
            </p:nvSpPr>
            <p:spPr>
              <a:xfrm>
                <a:off x="125948" y="1076027"/>
                <a:ext cx="559563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4" name="ZoneTexte 73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FBF4FCDE-F620-4478-9801-A12AF26211E3}"/>
                  </a:ext>
                </a:extLst>
              </p:cNvPr>
              <p:cNvSpPr txBox="1"/>
              <p:nvPr/>
            </p:nvSpPr>
            <p:spPr>
              <a:xfrm>
                <a:off x="213202" y="1127311"/>
                <a:ext cx="424889" cy="40078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111634" name="Groupe 28">
              <a:extLst>
                <a:ext uri="{FF2B5EF4-FFF2-40B4-BE49-F238E27FC236}">
                  <a16:creationId xmlns:a16="http://schemas.microsoft.com/office/drawing/2014/main" id="{C51E0F03-BF52-4473-97DA-D53573ECB1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09589" y="5693217"/>
              <a:ext cx="559190" cy="559795"/>
              <a:chOff x="77839" y="1077237"/>
              <a:chExt cx="559190" cy="559795"/>
            </a:xfrm>
          </p:grpSpPr>
          <p:sp>
            <p:nvSpPr>
              <p:cNvPr id="71" name="Ellipse 70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1A628E11-EC10-4B9F-AFF9-6AB4B1CFE0C6}"/>
                  </a:ext>
                </a:extLst>
              </p:cNvPr>
              <p:cNvSpPr/>
              <p:nvPr/>
            </p:nvSpPr>
            <p:spPr>
              <a:xfrm>
                <a:off x="78527" y="1076699"/>
                <a:ext cx="557667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2" name="ZoneTexte 71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EF65339F-5016-47BD-9F4C-866FE5690C9C}"/>
                  </a:ext>
                </a:extLst>
              </p:cNvPr>
              <p:cNvSpPr txBox="1"/>
              <p:nvPr/>
            </p:nvSpPr>
            <p:spPr>
              <a:xfrm>
                <a:off x="165781" y="1127983"/>
                <a:ext cx="422993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  <p:sp>
          <p:nvSpPr>
            <p:cNvPr id="69" name="Ellipse 68">
              <a:hlinkClick r:id="rId16" action="ppaction://hlinksldjump"/>
              <a:extLst>
                <a:ext uri="{FF2B5EF4-FFF2-40B4-BE49-F238E27FC236}">
                  <a16:creationId xmlns:a16="http://schemas.microsoft.com/office/drawing/2014/main" id="{8D9DDCF7-E2D5-4CA8-9F3A-AC84DD147EDC}"/>
                </a:ext>
              </a:extLst>
            </p:cNvPr>
            <p:cNvSpPr/>
            <p:nvPr/>
          </p:nvSpPr>
          <p:spPr>
            <a:xfrm>
              <a:off x="5911341" y="2013471"/>
              <a:ext cx="559564" cy="560334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11636" name="ZoneTexte 30">
              <a:hlinkClick r:id="rId16" action="ppaction://hlinksldjump"/>
              <a:extLst>
                <a:ext uri="{FF2B5EF4-FFF2-40B4-BE49-F238E27FC236}">
                  <a16:creationId xmlns:a16="http://schemas.microsoft.com/office/drawing/2014/main" id="{E88BC104-B3B7-4297-B42D-D44BD9F8D9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7886" y="2064548"/>
              <a:ext cx="425637" cy="404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3</a:t>
              </a:r>
            </a:p>
          </p:txBody>
        </p:sp>
      </p:grpSp>
      <p:pic>
        <p:nvPicPr>
          <p:cNvPr id="111625" name="Image 1">
            <a:extLst>
              <a:ext uri="{FF2B5EF4-FFF2-40B4-BE49-F238E27FC236}">
                <a16:creationId xmlns:a16="http://schemas.microsoft.com/office/drawing/2014/main" id="{5EDD4F76-BF1C-44E6-9882-14E1F541EA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Espace réservé du numéro de diapositive 1">
            <a:extLst>
              <a:ext uri="{FF2B5EF4-FFF2-40B4-BE49-F238E27FC236}">
                <a16:creationId xmlns:a16="http://schemas.microsoft.com/office/drawing/2014/main" id="{705A2965-189D-4FCD-86ED-9E5C2018A00D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BEBD6570-97B5-4C49-9713-DF60A2259605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57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arré corné Info">
            <a:extLst>
              <a:ext uri="{FF2B5EF4-FFF2-40B4-BE49-F238E27FC236}">
                <a16:creationId xmlns:a16="http://schemas.microsoft.com/office/drawing/2014/main" id="{45F75940-9FB3-4309-AA8E-71991CA027DD}"/>
              </a:ext>
            </a:extLst>
          </p:cNvPr>
          <p:cNvSpPr/>
          <p:nvPr/>
        </p:nvSpPr>
        <p:spPr>
          <a:xfrm>
            <a:off x="8466138" y="4552950"/>
            <a:ext cx="3257550" cy="1908175"/>
          </a:xfrm>
          <a:prstGeom prst="foldedCorne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fr-FR" altLang="fr-FR" sz="1400" b="1" dirty="0">
                <a:solidFill>
                  <a:srgbClr val="F04624"/>
                </a:solidFill>
                <a:cs typeface="Calibri" panose="020F0502020204030204" pitchFamily="34" charset="0"/>
              </a:rPr>
              <a:t>Ingéré ou inhalé</a:t>
            </a:r>
            <a:r>
              <a:rPr lang="fr-FR" altLang="fr-FR" sz="1200" dirty="0">
                <a:solidFill>
                  <a:schemeClr val="tx1"/>
                </a:solidFill>
                <a:cs typeface="Calibri" panose="020F0502020204030204" pitchFamily="34" charset="0"/>
              </a:rPr>
              <a:t>, le cadmium se révèle </a:t>
            </a:r>
            <a:r>
              <a:rPr lang="fr-FR" altLang="fr-FR" sz="1400" b="1" dirty="0">
                <a:solidFill>
                  <a:srgbClr val="F04624"/>
                </a:solidFill>
                <a:cs typeface="Calibri" panose="020F0502020204030204" pitchFamily="34" charset="0"/>
              </a:rPr>
              <a:t>très toxique </a:t>
            </a:r>
            <a:r>
              <a:rPr lang="fr-FR" altLang="fr-FR" sz="1200" dirty="0">
                <a:solidFill>
                  <a:schemeClr val="tx1"/>
                </a:solidFill>
                <a:cs typeface="Calibri" panose="020F0502020204030204" pitchFamily="34" charset="0"/>
              </a:rPr>
              <a:t>et passe dans le sang, s’accumule dans le foie et provoque des </a:t>
            </a:r>
            <a:r>
              <a:rPr lang="fr-FR" altLang="fr-FR" sz="1400" b="1" dirty="0">
                <a:solidFill>
                  <a:srgbClr val="F04624"/>
                </a:solidFill>
                <a:cs typeface="Calibri" panose="020F0502020204030204" pitchFamily="34" charset="0"/>
              </a:rPr>
              <a:t>troubles rénaux</a:t>
            </a:r>
            <a:r>
              <a:rPr lang="fr-FR" altLang="fr-FR" sz="1200" dirty="0">
                <a:solidFill>
                  <a:schemeClr val="tx1"/>
                </a:solidFill>
                <a:cs typeface="Calibri" panose="020F0502020204030204" pitchFamily="34" charset="0"/>
              </a:rPr>
              <a:t>.</a:t>
            </a:r>
          </a:p>
          <a:p>
            <a:pPr algn="ctr" eaLnBrk="1" hangingPunct="1">
              <a:defRPr/>
            </a:pPr>
            <a:endParaRPr lang="fr-FR" altLang="fr-FR" sz="12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algn="ctr" eaLnBrk="1" hangingPunct="1">
              <a:defRPr/>
            </a:pPr>
            <a:r>
              <a:rPr lang="fr-FR" altLang="fr-FR" sz="1200" dirty="0">
                <a:solidFill>
                  <a:schemeClr val="tx1"/>
                </a:solidFill>
                <a:cs typeface="Calibri" panose="020F0502020204030204" pitchFamily="34" charset="0"/>
              </a:rPr>
              <a:t>Il peut aussi interagir avec le calcium contenu dans les os et créer une </a:t>
            </a:r>
            <a:r>
              <a:rPr lang="fr-FR" altLang="fr-FR" sz="1400" b="1" dirty="0">
                <a:solidFill>
                  <a:srgbClr val="F04624"/>
                </a:solidFill>
                <a:cs typeface="Calibri" panose="020F0502020204030204" pitchFamily="34" charset="0"/>
              </a:rPr>
              <a:t>porosité osseuse</a:t>
            </a:r>
            <a:r>
              <a:rPr lang="fr-FR" altLang="fr-FR" sz="1200" dirty="0">
                <a:solidFill>
                  <a:schemeClr val="tx1"/>
                </a:solidFill>
                <a:cs typeface="Calibri" panose="020F0502020204030204" pitchFamily="34" charset="0"/>
              </a:rPr>
              <a:t>, une </a:t>
            </a:r>
            <a:r>
              <a:rPr lang="fr-FR" altLang="fr-FR" sz="1400" b="1" dirty="0">
                <a:solidFill>
                  <a:srgbClr val="F04624"/>
                </a:solidFill>
                <a:cs typeface="Calibri" panose="020F0502020204030204" pitchFamily="34" charset="0"/>
              </a:rPr>
              <a:t>déformation des os</a:t>
            </a:r>
            <a:r>
              <a:rPr lang="fr-FR" altLang="fr-FR" sz="1200" dirty="0">
                <a:solidFill>
                  <a:schemeClr val="tx1"/>
                </a:solidFill>
                <a:cs typeface="Calibri" panose="020F0502020204030204" pitchFamily="34" charset="0"/>
              </a:rPr>
              <a:t>, des </a:t>
            </a:r>
            <a:r>
              <a:rPr lang="fr-FR" altLang="fr-FR" sz="1400" b="1" dirty="0">
                <a:solidFill>
                  <a:srgbClr val="F04624"/>
                </a:solidFill>
                <a:cs typeface="Calibri" panose="020F0502020204030204" pitchFamily="34" charset="0"/>
              </a:rPr>
              <a:t>fractures</a:t>
            </a:r>
            <a:r>
              <a:rPr lang="fr-FR" altLang="fr-FR" sz="1200" dirty="0">
                <a:solidFill>
                  <a:schemeClr val="tx1"/>
                </a:solidFill>
                <a:cs typeface="Calibri" panose="020F0502020204030204" pitchFamily="34" charset="0"/>
              </a:rPr>
              <a:t> et un </a:t>
            </a:r>
            <a:r>
              <a:rPr lang="fr-FR" altLang="fr-FR" sz="1400" b="1" dirty="0" err="1">
                <a:solidFill>
                  <a:srgbClr val="F04624"/>
                </a:solidFill>
                <a:cs typeface="Calibri" panose="020F0502020204030204" pitchFamily="34" charset="0"/>
              </a:rPr>
              <a:t>ratatinement</a:t>
            </a:r>
            <a:r>
              <a:rPr lang="fr-FR" altLang="fr-FR" sz="1400" b="1" dirty="0">
                <a:solidFill>
                  <a:srgbClr val="F04624"/>
                </a:solidFill>
                <a:cs typeface="Calibri" panose="020F0502020204030204" pitchFamily="34" charset="0"/>
              </a:rPr>
              <a:t> progressif du corps    </a:t>
            </a:r>
            <a:r>
              <a:rPr lang="fr-FR" altLang="fr-FR" sz="1200" dirty="0">
                <a:solidFill>
                  <a:schemeClr val="tx1"/>
                </a:solidFill>
                <a:cs typeface="Calibri" panose="020F0502020204030204" pitchFamily="34" charset="0"/>
              </a:rPr>
              <a:t>(ex: maladie </a:t>
            </a:r>
            <a:r>
              <a:rPr lang="fr-FR" altLang="fr-FR" sz="1200" dirty="0" err="1">
                <a:solidFill>
                  <a:schemeClr val="tx1"/>
                </a:solidFill>
                <a:cs typeface="Calibri" panose="020F0502020204030204" pitchFamily="34" charset="0"/>
              </a:rPr>
              <a:t>Itai-Itai</a:t>
            </a:r>
            <a:r>
              <a:rPr lang="fr-FR" altLang="fr-FR" sz="1200" dirty="0">
                <a:solidFill>
                  <a:schemeClr val="tx1"/>
                </a:solidFill>
                <a:cs typeface="Calibri" panose="020F0502020204030204" pitchFamily="34" charset="0"/>
              </a:rPr>
              <a:t> au Japon à partir de 1912).</a:t>
            </a:r>
            <a:endParaRPr lang="fr-FR" altLang="fr-FR" sz="1400" b="1" dirty="0">
              <a:solidFill>
                <a:srgbClr val="F04624"/>
              </a:solidFill>
              <a:cs typeface="Calibri" panose="020F0502020204030204" pitchFamily="34" charset="0"/>
            </a:endParaRP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60C036D0-4CD6-4B28-A1CD-A9E37E0F9280}"/>
              </a:ext>
            </a:extLst>
          </p:cNvPr>
          <p:cNvSpPr/>
          <p:nvPr/>
        </p:nvSpPr>
        <p:spPr>
          <a:xfrm>
            <a:off x="871538" y="-12700"/>
            <a:ext cx="11320462" cy="1204913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E59AFE40-8AE3-4627-B55D-203B966A4055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DA72A7-1D10-4AAB-AE8E-836E5406E5A4}"/>
              </a:ext>
            </a:extLst>
          </p:cNvPr>
          <p:cNvSpPr/>
          <p:nvPr/>
        </p:nvSpPr>
        <p:spPr>
          <a:xfrm>
            <a:off x="234950" y="195263"/>
            <a:ext cx="12009438" cy="6302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Les Eléments Traces Métalliques (ETM)</a:t>
            </a:r>
          </a:p>
        </p:txBody>
      </p:sp>
      <p:sp>
        <p:nvSpPr>
          <p:cNvPr id="109575" name="Rectangle 21">
            <a:extLst>
              <a:ext uri="{FF2B5EF4-FFF2-40B4-BE49-F238E27FC236}">
                <a16:creationId xmlns:a16="http://schemas.microsoft.com/office/drawing/2014/main" id="{12C12EBF-A8C6-4CD4-9370-107760699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4588" y="3859213"/>
            <a:ext cx="1716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5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fr-FR" altLang="fr-FR" sz="2000" b="1">
                <a:solidFill>
                  <a:srgbClr val="F04624"/>
                </a:solidFill>
              </a:rPr>
              <a:t>Le mercure</a:t>
            </a:r>
          </a:p>
        </p:txBody>
      </p:sp>
      <p:sp>
        <p:nvSpPr>
          <p:cNvPr id="35" name="Flèche droite 34">
            <a:extLst>
              <a:ext uri="{FF2B5EF4-FFF2-40B4-BE49-F238E27FC236}">
                <a16:creationId xmlns:a16="http://schemas.microsoft.com/office/drawing/2014/main" id="{8AEF5832-5471-44A7-A14C-7EFC5B7D7E00}"/>
              </a:ext>
            </a:extLst>
          </p:cNvPr>
          <p:cNvSpPr/>
          <p:nvPr/>
        </p:nvSpPr>
        <p:spPr bwMode="auto">
          <a:xfrm>
            <a:off x="2093913" y="3954463"/>
            <a:ext cx="284162" cy="22383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04624"/>
            </a:solidFill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fr-FR" sz="1400" b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42" name="Carré corné Info">
            <a:extLst>
              <a:ext uri="{FF2B5EF4-FFF2-40B4-BE49-F238E27FC236}">
                <a16:creationId xmlns:a16="http://schemas.microsoft.com/office/drawing/2014/main" id="{FC789D96-A48D-42CE-8C1D-E2D08A72B08A}"/>
              </a:ext>
            </a:extLst>
          </p:cNvPr>
          <p:cNvSpPr/>
          <p:nvPr/>
        </p:nvSpPr>
        <p:spPr>
          <a:xfrm>
            <a:off x="1787525" y="4513263"/>
            <a:ext cx="2676525" cy="1951037"/>
          </a:xfrm>
          <a:prstGeom prst="foldedCorne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fr-FR" altLang="fr-FR" sz="1200" dirty="0">
                <a:solidFill>
                  <a:schemeClr val="tx1"/>
                </a:solidFill>
                <a:cs typeface="Calibri" panose="020F0502020204030204" pitchFamily="34" charset="0"/>
              </a:rPr>
              <a:t>Toxique pour : </a:t>
            </a:r>
            <a:r>
              <a:rPr lang="fr-FR" altLang="fr-FR" sz="1400" b="1" dirty="0">
                <a:solidFill>
                  <a:srgbClr val="F04624"/>
                </a:solidFill>
                <a:cs typeface="Calibri" panose="020F0502020204030204" pitchFamily="34" charset="0"/>
              </a:rPr>
              <a:t>les voies respiratoires</a:t>
            </a:r>
            <a:r>
              <a:rPr lang="fr-FR" altLang="fr-FR" sz="1200" dirty="0">
                <a:solidFill>
                  <a:schemeClr val="tx1"/>
                </a:solidFill>
              </a:rPr>
              <a:t>, les </a:t>
            </a:r>
            <a:r>
              <a:rPr lang="fr-FR" altLang="fr-FR" sz="1400" b="1" dirty="0">
                <a:solidFill>
                  <a:srgbClr val="F04624"/>
                </a:solidFill>
              </a:rPr>
              <a:t>reins</a:t>
            </a:r>
            <a:r>
              <a:rPr lang="fr-FR" altLang="fr-FR" sz="1200" dirty="0">
                <a:solidFill>
                  <a:schemeClr val="tx1"/>
                </a:solidFill>
              </a:rPr>
              <a:t>, le </a:t>
            </a:r>
            <a:r>
              <a:rPr lang="fr-FR" altLang="fr-FR" sz="1400" b="1" dirty="0">
                <a:solidFill>
                  <a:srgbClr val="F04624"/>
                </a:solidFill>
              </a:rPr>
              <a:t>cerveau</a:t>
            </a:r>
            <a:r>
              <a:rPr lang="fr-FR" altLang="fr-FR" sz="1200" dirty="0">
                <a:solidFill>
                  <a:schemeClr val="tx1"/>
                </a:solidFill>
              </a:rPr>
              <a:t> et le </a:t>
            </a:r>
            <a:r>
              <a:rPr lang="fr-FR" altLang="fr-FR" sz="1400" b="1" dirty="0">
                <a:solidFill>
                  <a:srgbClr val="F04624"/>
                </a:solidFill>
              </a:rPr>
              <a:t>système nerveux</a:t>
            </a:r>
            <a:r>
              <a:rPr lang="fr-FR" altLang="fr-FR" sz="1200" dirty="0">
                <a:solidFill>
                  <a:schemeClr val="tx1"/>
                </a:solidFill>
              </a:rPr>
              <a:t>.</a:t>
            </a:r>
          </a:p>
          <a:p>
            <a:pPr algn="ctr" eaLnBrk="1" hangingPunct="1">
              <a:defRPr/>
            </a:pPr>
            <a:endParaRPr lang="fr-FR" alt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altLang="fr-FR" sz="1200" dirty="0">
                <a:solidFill>
                  <a:schemeClr val="tx1"/>
                </a:solidFill>
              </a:rPr>
              <a:t>Chez la femme enceinte, peut atteindre le </a:t>
            </a:r>
            <a:r>
              <a:rPr lang="fr-FR" altLang="fr-FR" sz="1400" b="1" dirty="0">
                <a:solidFill>
                  <a:srgbClr val="F04624"/>
                </a:solidFill>
                <a:cs typeface="Calibri" panose="020F0502020204030204" pitchFamily="34" charset="0"/>
              </a:rPr>
              <a:t>fœtus</a:t>
            </a:r>
            <a:r>
              <a:rPr lang="fr-FR" altLang="fr-FR" sz="1200" dirty="0">
                <a:solidFill>
                  <a:schemeClr val="tx1"/>
                </a:solidFill>
              </a:rPr>
              <a:t>.</a:t>
            </a:r>
          </a:p>
          <a:p>
            <a:pPr algn="ctr" eaLnBrk="1" hangingPunct="1">
              <a:defRPr/>
            </a:pPr>
            <a:endParaRPr lang="fr-FR" alt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altLang="fr-FR" sz="1200" dirty="0">
                <a:solidFill>
                  <a:schemeClr val="tx1"/>
                </a:solidFill>
              </a:rPr>
              <a:t>Très présent dans notre </a:t>
            </a:r>
            <a:r>
              <a:rPr lang="fr-FR" altLang="fr-FR" sz="1400" b="1" dirty="0">
                <a:solidFill>
                  <a:srgbClr val="F04624"/>
                </a:solidFill>
                <a:cs typeface="Calibri" panose="020F0502020204030204" pitchFamily="34" charset="0"/>
              </a:rPr>
              <a:t>alimentation</a:t>
            </a:r>
            <a:r>
              <a:rPr lang="fr-FR" altLang="fr-FR" sz="1200" dirty="0">
                <a:solidFill>
                  <a:schemeClr val="tx1"/>
                </a:solidFill>
              </a:rPr>
              <a:t> (gros poissons prédateurs).</a:t>
            </a:r>
          </a:p>
        </p:txBody>
      </p:sp>
      <p:grpSp>
        <p:nvGrpSpPr>
          <p:cNvPr id="43" name="Groupe 72">
            <a:extLst>
              <a:ext uri="{FF2B5EF4-FFF2-40B4-BE49-F238E27FC236}">
                <a16:creationId xmlns:a16="http://schemas.microsoft.com/office/drawing/2014/main" id="{9E3FCFFB-0AB2-4752-9D70-ABEF6D6B7005}"/>
              </a:ext>
            </a:extLst>
          </p:cNvPr>
          <p:cNvGrpSpPr>
            <a:grpSpLocks/>
          </p:cNvGrpSpPr>
          <p:nvPr/>
        </p:nvGrpSpPr>
        <p:grpSpPr bwMode="auto">
          <a:xfrm>
            <a:off x="1716088" y="4500563"/>
            <a:ext cx="2747962" cy="2324100"/>
            <a:chOff x="6045692" y="1108260"/>
            <a:chExt cx="4496162" cy="1564617"/>
          </a:xfrm>
        </p:grpSpPr>
        <p:sp>
          <p:nvSpPr>
            <p:cNvPr id="45" name="Ellipse 3">
              <a:extLst>
                <a:ext uri="{FF2B5EF4-FFF2-40B4-BE49-F238E27FC236}">
                  <a16:creationId xmlns:a16="http://schemas.microsoft.com/office/drawing/2014/main" id="{F07BD26B-7241-48F0-B306-3C917E71424F}"/>
                </a:ext>
              </a:extLst>
            </p:cNvPr>
            <p:cNvSpPr/>
            <p:nvPr/>
          </p:nvSpPr>
          <p:spPr bwMode="auto">
            <a:xfrm>
              <a:off x="6045692" y="1108260"/>
              <a:ext cx="4496162" cy="1329497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FBD9DC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/>
            </a:p>
          </p:txBody>
        </p:sp>
        <p:sp>
          <p:nvSpPr>
            <p:cNvPr id="113721" name="Rectangle 81">
              <a:extLst>
                <a:ext uri="{FF2B5EF4-FFF2-40B4-BE49-F238E27FC236}">
                  <a16:creationId xmlns:a16="http://schemas.microsoft.com/office/drawing/2014/main" id="{ED9E887B-3FFB-4B97-B516-DD920937BB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5224" y="1197016"/>
              <a:ext cx="4026630" cy="1475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fr-FR" altLang="fr-FR" sz="1800">
                  <a:solidFill>
                    <a:srgbClr val="FF2E50"/>
                  </a:solidFill>
                  <a:cs typeface="Arial" panose="020B0604020202020204" pitchFamily="34" charset="0"/>
                </a:rPr>
                <a:t>Reconnu par l’OMS comme l’un des 10 produits chimiques extrêmement </a:t>
              </a:r>
              <a:r>
                <a:rPr lang="fr-FR" altLang="fr-FR" sz="1800" b="1">
                  <a:solidFill>
                    <a:srgbClr val="FF2E50"/>
                  </a:solidFill>
                  <a:cs typeface="Arial" panose="020B0604020202020204" pitchFamily="34" charset="0"/>
                </a:rPr>
                <a:t>préoccupants pour la santé publique.</a:t>
              </a:r>
              <a:endParaRPr lang="fr-FR" altLang="fr-FR" sz="1800">
                <a:solidFill>
                  <a:srgbClr val="FF2E5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09579" name="Rectangle 21">
            <a:extLst>
              <a:ext uri="{FF2B5EF4-FFF2-40B4-BE49-F238E27FC236}">
                <a16:creationId xmlns:a16="http://schemas.microsoft.com/office/drawing/2014/main" id="{CBEE8B7D-24B0-4373-9CD2-6A2F97DD8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1525" y="3884613"/>
            <a:ext cx="17160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5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fr-FR" altLang="fr-FR" sz="2000" b="1">
                <a:solidFill>
                  <a:srgbClr val="F04624"/>
                </a:solidFill>
              </a:rPr>
              <a:t>Le plomb</a:t>
            </a:r>
          </a:p>
        </p:txBody>
      </p:sp>
      <p:sp>
        <p:nvSpPr>
          <p:cNvPr id="48" name="Flèche droite 47">
            <a:extLst>
              <a:ext uri="{FF2B5EF4-FFF2-40B4-BE49-F238E27FC236}">
                <a16:creationId xmlns:a16="http://schemas.microsoft.com/office/drawing/2014/main" id="{DB03E856-DE6E-4C7B-A793-9AA6B43FD87F}"/>
              </a:ext>
            </a:extLst>
          </p:cNvPr>
          <p:cNvSpPr/>
          <p:nvPr/>
        </p:nvSpPr>
        <p:spPr bwMode="auto">
          <a:xfrm>
            <a:off x="5537200" y="3978275"/>
            <a:ext cx="284163" cy="223838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04624"/>
            </a:solidFill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fr-FR" sz="1400" b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52" name="Carré corné Info">
            <a:extLst>
              <a:ext uri="{FF2B5EF4-FFF2-40B4-BE49-F238E27FC236}">
                <a16:creationId xmlns:a16="http://schemas.microsoft.com/office/drawing/2014/main" id="{D5BDD662-32D3-4508-AD7D-FA1726810F42}"/>
              </a:ext>
            </a:extLst>
          </p:cNvPr>
          <p:cNvSpPr/>
          <p:nvPr/>
        </p:nvSpPr>
        <p:spPr>
          <a:xfrm>
            <a:off x="4951413" y="4552950"/>
            <a:ext cx="3001962" cy="1917700"/>
          </a:xfrm>
          <a:prstGeom prst="foldedCorne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fr-FR" altLang="fr-FR" sz="1200" dirty="0">
                <a:solidFill>
                  <a:schemeClr val="tx1"/>
                </a:solidFill>
                <a:cs typeface="Calibri" panose="020F0502020204030204" pitchFamily="34" charset="0"/>
              </a:rPr>
              <a:t>Le plomb </a:t>
            </a:r>
            <a:r>
              <a:rPr lang="fr-FR" altLang="fr-FR" sz="1400" b="1" dirty="0">
                <a:solidFill>
                  <a:srgbClr val="F04624"/>
                </a:solidFill>
                <a:cs typeface="Calibri" panose="020F0502020204030204" pitchFamily="34" charset="0"/>
              </a:rPr>
              <a:t>s’accumule dans l’organisme </a:t>
            </a:r>
            <a:r>
              <a:rPr lang="fr-FR" altLang="fr-FR" sz="1200" dirty="0">
                <a:solidFill>
                  <a:schemeClr val="tx1"/>
                </a:solidFill>
                <a:cs typeface="Calibri" panose="020F0502020204030204" pitchFamily="34" charset="0"/>
              </a:rPr>
              <a:t>et impacte nos systèmes organiques.             Il est </a:t>
            </a:r>
            <a:r>
              <a:rPr lang="fr-FR" altLang="fr-FR" sz="1400" b="1" dirty="0">
                <a:solidFill>
                  <a:srgbClr val="F04624"/>
                </a:solidFill>
                <a:cs typeface="Calibri" panose="020F0502020204030204" pitchFamily="34" charset="0"/>
              </a:rPr>
              <a:t>particulièrement nocif pour les jeunes enfants</a:t>
            </a:r>
            <a:r>
              <a:rPr lang="fr-FR" altLang="fr-FR" sz="1200" dirty="0">
                <a:solidFill>
                  <a:schemeClr val="tx1"/>
                </a:solidFill>
                <a:cs typeface="Calibri" panose="020F0502020204030204" pitchFamily="34" charset="0"/>
              </a:rPr>
              <a:t>.</a:t>
            </a:r>
          </a:p>
          <a:p>
            <a:pPr algn="ctr" eaLnBrk="1" hangingPunct="1">
              <a:defRPr/>
            </a:pPr>
            <a:endParaRPr lang="fr-FR" altLang="fr-FR" sz="12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algn="ctr" eaLnBrk="1" hangingPunct="1">
              <a:defRPr/>
            </a:pPr>
            <a:r>
              <a:rPr lang="fr-FR" altLang="fr-FR" sz="1200" dirty="0">
                <a:solidFill>
                  <a:schemeClr val="tx1"/>
                </a:solidFill>
                <a:cs typeface="Calibri" panose="020F0502020204030204" pitchFamily="34" charset="0"/>
              </a:rPr>
              <a:t>Le plomb se diffuse dans l’organisme pour atteindre le cerveau, le foie, les reins et les os. Il est </a:t>
            </a:r>
            <a:r>
              <a:rPr lang="fr-FR" altLang="fr-FR" sz="1400" b="1" dirty="0">
                <a:solidFill>
                  <a:srgbClr val="F04624"/>
                </a:solidFill>
                <a:cs typeface="Calibri" panose="020F0502020204030204" pitchFamily="34" charset="0"/>
              </a:rPr>
              <a:t>stocké dans les dents et les os, où il s’accumule au fil du temps</a:t>
            </a:r>
            <a:r>
              <a:rPr lang="fr-FR" altLang="fr-FR" sz="1200" dirty="0">
                <a:solidFill>
                  <a:schemeClr val="tx1"/>
                </a:solidFill>
                <a:cs typeface="Calibri" panose="020F0502020204030204" pitchFamily="34" charset="0"/>
              </a:rPr>
              <a:t>.</a:t>
            </a:r>
            <a:endParaRPr lang="fr-FR" altLang="fr-FR" sz="1400" b="1" dirty="0">
              <a:solidFill>
                <a:srgbClr val="F04624"/>
              </a:solidFill>
              <a:cs typeface="Calibri" panose="020F0502020204030204" pitchFamily="34" charset="0"/>
            </a:endParaRPr>
          </a:p>
        </p:txBody>
      </p:sp>
      <p:pic>
        <p:nvPicPr>
          <p:cNvPr id="109582" name="Img1">
            <a:extLst>
              <a:ext uri="{FF2B5EF4-FFF2-40B4-BE49-F238E27FC236}">
                <a16:creationId xmlns:a16="http://schemas.microsoft.com/office/drawing/2014/main" id="{BFD6AB5E-22E0-4920-AF88-4B7A14C77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150" y="3600450"/>
            <a:ext cx="88265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83" name="Image 5">
            <a:extLst>
              <a:ext uri="{FF2B5EF4-FFF2-40B4-BE49-F238E27FC236}">
                <a16:creationId xmlns:a16="http://schemas.microsoft.com/office/drawing/2014/main" id="{BC8EC6DE-17C2-4B9D-97BC-9E9BAA9BCC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75" y="3619500"/>
            <a:ext cx="12128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84" name="Rectangle 21">
            <a:extLst>
              <a:ext uri="{FF2B5EF4-FFF2-40B4-BE49-F238E27FC236}">
                <a16:creationId xmlns:a16="http://schemas.microsoft.com/office/drawing/2014/main" id="{15F1EAD1-46E4-4747-80D5-3D6D8398C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7663" y="3930650"/>
            <a:ext cx="1716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5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fr-FR" altLang="fr-FR" sz="2000" b="1" dirty="0">
                <a:solidFill>
                  <a:srgbClr val="F04624"/>
                </a:solidFill>
              </a:rPr>
              <a:t>Le cadmium</a:t>
            </a:r>
          </a:p>
        </p:txBody>
      </p:sp>
      <p:sp>
        <p:nvSpPr>
          <p:cNvPr id="55" name="Flèche droite 54">
            <a:extLst>
              <a:ext uri="{FF2B5EF4-FFF2-40B4-BE49-F238E27FC236}">
                <a16:creationId xmlns:a16="http://schemas.microsoft.com/office/drawing/2014/main" id="{E65F8B02-549D-486A-A2D0-6240FD2B9395}"/>
              </a:ext>
            </a:extLst>
          </p:cNvPr>
          <p:cNvSpPr/>
          <p:nvPr/>
        </p:nvSpPr>
        <p:spPr bwMode="auto">
          <a:xfrm>
            <a:off x="8893175" y="4024313"/>
            <a:ext cx="284163" cy="22383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04624"/>
            </a:solidFill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fr-FR" sz="1400" b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109586" name="Img1">
            <a:extLst>
              <a:ext uri="{FF2B5EF4-FFF2-40B4-BE49-F238E27FC236}">
                <a16:creationId xmlns:a16="http://schemas.microsoft.com/office/drawing/2014/main" id="{551DB43D-7E5A-42AC-A6F8-357C8FC75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2277">
            <a:off x="10623550" y="3478213"/>
            <a:ext cx="133985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" name="Groupe 72">
            <a:extLst>
              <a:ext uri="{FF2B5EF4-FFF2-40B4-BE49-F238E27FC236}">
                <a16:creationId xmlns:a16="http://schemas.microsoft.com/office/drawing/2014/main" id="{C8BA81BC-B9A2-44EF-8A45-C59AD3505915}"/>
              </a:ext>
            </a:extLst>
          </p:cNvPr>
          <p:cNvGrpSpPr>
            <a:grpSpLocks/>
          </p:cNvGrpSpPr>
          <p:nvPr/>
        </p:nvGrpSpPr>
        <p:grpSpPr bwMode="auto">
          <a:xfrm>
            <a:off x="8442325" y="4545013"/>
            <a:ext cx="3421063" cy="1995487"/>
            <a:chOff x="5936089" y="976924"/>
            <a:chExt cx="4332358" cy="1934174"/>
          </a:xfrm>
        </p:grpSpPr>
        <p:sp>
          <p:nvSpPr>
            <p:cNvPr id="58" name="Ellipse 3">
              <a:extLst>
                <a:ext uri="{FF2B5EF4-FFF2-40B4-BE49-F238E27FC236}">
                  <a16:creationId xmlns:a16="http://schemas.microsoft.com/office/drawing/2014/main" id="{F07BD26B-7241-48F0-B306-3C917E71424F}"/>
                </a:ext>
              </a:extLst>
            </p:cNvPr>
            <p:cNvSpPr/>
            <p:nvPr/>
          </p:nvSpPr>
          <p:spPr bwMode="auto">
            <a:xfrm>
              <a:off x="5936089" y="976924"/>
              <a:ext cx="4332358" cy="1934174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FBD9DC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/>
            </a:p>
          </p:txBody>
        </p:sp>
        <p:sp>
          <p:nvSpPr>
            <p:cNvPr id="113719" name="Rectangle 81">
              <a:extLst>
                <a:ext uri="{FF2B5EF4-FFF2-40B4-BE49-F238E27FC236}">
                  <a16:creationId xmlns:a16="http://schemas.microsoft.com/office/drawing/2014/main" id="{492D94D8-6B27-4262-A9D1-E51AC37F6F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0041" y="1249304"/>
              <a:ext cx="3764453" cy="1539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fr-FR" altLang="fr-FR" sz="1800">
                  <a:solidFill>
                    <a:srgbClr val="FF2E50"/>
                  </a:solidFill>
                  <a:cs typeface="Arial" panose="020B0604020202020204" pitchFamily="34" charset="0"/>
                </a:rPr>
                <a:t>Reconnu comme </a:t>
              </a:r>
              <a:r>
                <a:rPr lang="fr-FR" altLang="fr-FR" sz="1800" b="1">
                  <a:solidFill>
                    <a:srgbClr val="FF2E50"/>
                  </a:solidFill>
                  <a:cs typeface="Arial" panose="020B0604020202020204" pitchFamily="34" charset="0"/>
                </a:rPr>
                <a:t>cancérigène</a:t>
              </a:r>
              <a:r>
                <a:rPr lang="fr-FR" altLang="fr-FR" sz="1800">
                  <a:solidFill>
                    <a:srgbClr val="FF2E50"/>
                  </a:solidFill>
                  <a:cs typeface="Arial" panose="020B0604020202020204" pitchFamily="34" charset="0"/>
                </a:rPr>
                <a:t> par le CIRC depuis 1993, principalement au niveau </a:t>
              </a:r>
              <a:r>
                <a:rPr lang="fr-FR" altLang="fr-FR" sz="1800" b="1">
                  <a:solidFill>
                    <a:srgbClr val="FF2E50"/>
                  </a:solidFill>
                  <a:cs typeface="Arial" panose="020B0604020202020204" pitchFamily="34" charset="0"/>
                </a:rPr>
                <a:t>pulmonaire</a:t>
              </a:r>
              <a:r>
                <a:rPr lang="fr-FR" altLang="fr-FR" sz="1800">
                  <a:solidFill>
                    <a:srgbClr val="FF2E50"/>
                  </a:solidFill>
                  <a:cs typeface="Arial" panose="020B0604020202020204" pitchFamily="34" charset="0"/>
                </a:rPr>
                <a:t>, son absorption est augmentée par le </a:t>
              </a:r>
              <a:r>
                <a:rPr lang="fr-FR" altLang="fr-FR" sz="1800" b="1">
                  <a:solidFill>
                    <a:srgbClr val="FF2E50"/>
                  </a:solidFill>
                  <a:cs typeface="Arial" panose="020B0604020202020204" pitchFamily="34" charset="0"/>
                </a:rPr>
                <a:t>tabagisme</a:t>
              </a:r>
              <a:r>
                <a:rPr lang="fr-FR" altLang="fr-FR" sz="1800">
                  <a:solidFill>
                    <a:srgbClr val="FF2E50"/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09588" name="Groupe 1">
            <a:extLst>
              <a:ext uri="{FF2B5EF4-FFF2-40B4-BE49-F238E27FC236}">
                <a16:creationId xmlns:a16="http://schemas.microsoft.com/office/drawing/2014/main" id="{BDD717B9-7D0B-49A1-9D1C-CC7B815EF9A9}"/>
              </a:ext>
            </a:extLst>
          </p:cNvPr>
          <p:cNvGrpSpPr>
            <a:grpSpLocks/>
          </p:cNvGrpSpPr>
          <p:nvPr/>
        </p:nvGrpSpPr>
        <p:grpSpPr bwMode="auto">
          <a:xfrm rot="309060">
            <a:off x="7518400" y="1257300"/>
            <a:ext cx="4383088" cy="2014538"/>
            <a:chOff x="2503032" y="2858958"/>
            <a:chExt cx="3217021" cy="2678941"/>
          </a:xfrm>
        </p:grpSpPr>
        <p:sp>
          <p:nvSpPr>
            <p:cNvPr id="62" name="Ellipse 3">
              <a:extLst>
                <a:ext uri="{FF2B5EF4-FFF2-40B4-BE49-F238E27FC236}">
                  <a16:creationId xmlns:a16="http://schemas.microsoft.com/office/drawing/2014/main" id="{5BF3C179-265D-4A77-9352-C4820D71E776}"/>
                </a:ext>
              </a:extLst>
            </p:cNvPr>
            <p:cNvSpPr/>
            <p:nvPr/>
          </p:nvSpPr>
          <p:spPr>
            <a:xfrm rot="10549698">
              <a:off x="2503032" y="2858958"/>
              <a:ext cx="3217021" cy="2678941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CFEDEF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13717" name="texte complémentaire">
              <a:extLst>
                <a:ext uri="{FF2B5EF4-FFF2-40B4-BE49-F238E27FC236}">
                  <a16:creationId xmlns:a16="http://schemas.microsoft.com/office/drawing/2014/main" id="{AF36161B-930D-4558-9540-743B8307453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09060">
              <a:off x="2617988" y="3149992"/>
              <a:ext cx="3015706" cy="2111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fr-FR" altLang="fr-FR" sz="1800" b="1">
                  <a:solidFill>
                    <a:srgbClr val="0070C0"/>
                  </a:solidFill>
                  <a:cs typeface="Arial" panose="020B0604020202020204" pitchFamily="34" charset="0"/>
                </a:rPr>
                <a:t>Une exposition à de fortes doses peut impliquer de nombreuses </a:t>
              </a:r>
              <a:r>
                <a:rPr lang="fr-FR" altLang="fr-FR" sz="1800" b="1">
                  <a:solidFill>
                    <a:srgbClr val="00B0F0"/>
                  </a:solidFill>
                  <a:cs typeface="Arial" panose="020B0604020202020204" pitchFamily="34" charset="0"/>
                </a:rPr>
                <a:t>pathologies sévères</a:t>
              </a:r>
              <a:r>
                <a:rPr lang="fr-FR" altLang="fr-FR" sz="1800" b="1">
                  <a:solidFill>
                    <a:srgbClr val="0070C0"/>
                  </a:solidFill>
                  <a:cs typeface="Arial" panose="020B0604020202020204" pitchFamily="34" charset="0"/>
                </a:rPr>
                <a:t> - </a:t>
              </a:r>
              <a:r>
                <a:rPr lang="fr-FR" altLang="fr-FR" sz="1800" b="1">
                  <a:solidFill>
                    <a:srgbClr val="00B0F0"/>
                  </a:solidFill>
                  <a:cs typeface="Arial" panose="020B0604020202020204" pitchFamily="34" charset="0"/>
                </a:rPr>
                <a:t>sclérose en plaque</a:t>
              </a:r>
              <a:r>
                <a:rPr lang="fr-FR" altLang="fr-FR" sz="1800" b="1">
                  <a:solidFill>
                    <a:srgbClr val="0070C0"/>
                  </a:solidFill>
                  <a:cs typeface="Arial" panose="020B0604020202020204" pitchFamily="34" charset="0"/>
                </a:rPr>
                <a:t>, </a:t>
              </a:r>
              <a:r>
                <a:rPr lang="fr-FR" altLang="fr-FR" sz="1800" b="1">
                  <a:solidFill>
                    <a:srgbClr val="00B0F0"/>
                  </a:solidFill>
                  <a:cs typeface="Arial" panose="020B0604020202020204" pitchFamily="34" charset="0"/>
                </a:rPr>
                <a:t>maladies neurodégénératives</a:t>
              </a:r>
              <a:r>
                <a:rPr lang="fr-FR" altLang="fr-FR" sz="1800" b="1">
                  <a:solidFill>
                    <a:srgbClr val="0070C0"/>
                  </a:solidFill>
                  <a:cs typeface="Arial" panose="020B0604020202020204" pitchFamily="34" charset="0"/>
                </a:rPr>
                <a:t> (Alzheimer et Parkinson), </a:t>
              </a:r>
              <a:r>
                <a:rPr lang="fr-FR" altLang="fr-FR" sz="1800" b="1">
                  <a:solidFill>
                    <a:srgbClr val="00B0F0"/>
                  </a:solidFill>
                  <a:cs typeface="Arial" panose="020B0604020202020204" pitchFamily="34" charset="0"/>
                </a:rPr>
                <a:t>cancers du poumon</a:t>
              </a:r>
              <a:r>
                <a:rPr lang="fr-FR" altLang="fr-FR" sz="1800" b="1">
                  <a:solidFill>
                    <a:srgbClr val="0070C0"/>
                  </a:solidFill>
                  <a:cs typeface="Arial" panose="020B0604020202020204" pitchFamily="34" charset="0"/>
                </a:rPr>
                <a:t> ou encore </a:t>
              </a:r>
              <a:r>
                <a:rPr lang="fr-FR" altLang="fr-FR" sz="1800" b="1">
                  <a:solidFill>
                    <a:srgbClr val="00B0F0"/>
                  </a:solidFill>
                  <a:cs typeface="Arial" panose="020B0604020202020204" pitchFamily="34" charset="0"/>
                </a:rPr>
                <a:t>l'insuffisance rénale</a:t>
              </a:r>
              <a:endParaRPr lang="fr-FR" altLang="fr-FR" sz="1800" b="1">
                <a:solidFill>
                  <a:srgbClr val="0070C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64" name="Image 2">
            <a:extLst>
              <a:ext uri="{FF2B5EF4-FFF2-40B4-BE49-F238E27FC236}">
                <a16:creationId xmlns:a16="http://schemas.microsoft.com/office/drawing/2014/main" id="{16673460-E30A-4EF3-9EC5-2AF07967A0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5" r="60010" b="37106"/>
          <a:stretch>
            <a:fillRect/>
          </a:stretch>
        </p:blipFill>
        <p:spPr bwMode="auto">
          <a:xfrm>
            <a:off x="917575" y="4967288"/>
            <a:ext cx="1312863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+ mercure">
            <a:extLst>
              <a:ext uri="{FF2B5EF4-FFF2-40B4-BE49-F238E27FC236}">
                <a16:creationId xmlns:a16="http://schemas.microsoft.com/office/drawing/2014/main" id="{32AC3EC5-8AC0-4F26-B0A4-C3A1AB65CE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7610">
            <a:off x="3979863" y="5829300"/>
            <a:ext cx="4048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" name="Groupe 72">
            <a:extLst>
              <a:ext uri="{FF2B5EF4-FFF2-40B4-BE49-F238E27FC236}">
                <a16:creationId xmlns:a16="http://schemas.microsoft.com/office/drawing/2014/main" id="{685D419C-CFC8-436D-8CCE-80785F88A046}"/>
              </a:ext>
            </a:extLst>
          </p:cNvPr>
          <p:cNvGrpSpPr>
            <a:grpSpLocks/>
          </p:cNvGrpSpPr>
          <p:nvPr/>
        </p:nvGrpSpPr>
        <p:grpSpPr bwMode="auto">
          <a:xfrm>
            <a:off x="4694238" y="4525963"/>
            <a:ext cx="3436937" cy="2019300"/>
            <a:chOff x="5511484" y="776952"/>
            <a:chExt cx="4580247" cy="1851343"/>
          </a:xfrm>
        </p:grpSpPr>
        <p:sp>
          <p:nvSpPr>
            <p:cNvPr id="50" name="Ellipse 3">
              <a:extLst>
                <a:ext uri="{FF2B5EF4-FFF2-40B4-BE49-F238E27FC236}">
                  <a16:creationId xmlns:a16="http://schemas.microsoft.com/office/drawing/2014/main" id="{F07BD26B-7241-48F0-B306-3C917E71424F}"/>
                </a:ext>
              </a:extLst>
            </p:cNvPr>
            <p:cNvSpPr/>
            <p:nvPr/>
          </p:nvSpPr>
          <p:spPr bwMode="auto">
            <a:xfrm>
              <a:off x="5511484" y="776952"/>
              <a:ext cx="4580247" cy="1804768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FBD9DC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/>
            </a:p>
          </p:txBody>
        </p:sp>
        <p:sp>
          <p:nvSpPr>
            <p:cNvPr id="113715" name="Rectangle 81">
              <a:extLst>
                <a:ext uri="{FF2B5EF4-FFF2-40B4-BE49-F238E27FC236}">
                  <a16:creationId xmlns:a16="http://schemas.microsoft.com/office/drawing/2014/main" id="{1B70B58D-EDF9-4E2B-9063-DAD0629E55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4245" y="1013089"/>
              <a:ext cx="4011425" cy="1615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fr-FR" altLang="fr-FR" sz="1800">
                  <a:solidFill>
                    <a:srgbClr val="FF2E50"/>
                  </a:solidFill>
                  <a:cs typeface="Arial" panose="020B0604020202020204" pitchFamily="34" charset="0"/>
                </a:rPr>
                <a:t>Le plomb est reconnu comme </a:t>
              </a:r>
              <a:r>
                <a:rPr lang="fr-FR" altLang="fr-FR" sz="1800" b="1">
                  <a:solidFill>
                    <a:srgbClr val="FF2E50"/>
                  </a:solidFill>
                  <a:cs typeface="Arial" panose="020B0604020202020204" pitchFamily="34" charset="0"/>
                </a:rPr>
                <a:t>gravement préoccupant pour la santé publique</a:t>
              </a:r>
              <a:r>
                <a:rPr lang="fr-FR" altLang="fr-FR" sz="1800">
                  <a:solidFill>
                    <a:srgbClr val="FF2E50"/>
                  </a:solidFill>
                  <a:cs typeface="Arial" panose="020B0604020202020204" pitchFamily="34" charset="0"/>
                </a:rPr>
                <a:t> par l’OMS. Pourtant, les peintures au plomb restent d’usage dans de nombreux pays.</a:t>
              </a:r>
            </a:p>
          </p:txBody>
        </p:sp>
      </p:grpSp>
      <p:sp>
        <p:nvSpPr>
          <p:cNvPr id="66" name="Rectangle 5">
            <a:extLst>
              <a:ext uri="{FF2B5EF4-FFF2-40B4-BE49-F238E27FC236}">
                <a16:creationId xmlns:a16="http://schemas.microsoft.com/office/drawing/2014/main" id="{F87EB515-7737-4D87-A5E5-A6F6EA197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1025" y="1400175"/>
            <a:ext cx="5564188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2200" dirty="0">
                <a:solidFill>
                  <a:schemeClr val="accent5">
                    <a:lumMod val="75000"/>
                  </a:schemeClr>
                </a:solidFill>
              </a:rPr>
              <a:t>Les </a:t>
            </a:r>
            <a:r>
              <a:rPr lang="fr-FR" altLang="fr-FR" sz="2200" b="1" dirty="0">
                <a:solidFill>
                  <a:schemeClr val="accent5">
                    <a:lumMod val="75000"/>
                  </a:schemeClr>
                </a:solidFill>
              </a:rPr>
              <a:t>ETM</a:t>
            </a:r>
            <a:r>
              <a:rPr lang="fr-FR" altLang="fr-FR" sz="2200" dirty="0">
                <a:solidFill>
                  <a:schemeClr val="accent5">
                    <a:lumMod val="75000"/>
                  </a:schemeClr>
                </a:solidFill>
              </a:rPr>
              <a:t> (anciennement « métaux lourds ») sont des </a:t>
            </a:r>
            <a:r>
              <a:rPr lang="fr-FR" altLang="fr-FR" sz="2200" b="1" dirty="0">
                <a:solidFill>
                  <a:schemeClr val="accent5">
                    <a:lumMod val="75000"/>
                  </a:schemeClr>
                </a:solidFill>
              </a:rPr>
              <a:t>substances métalliques dangereuses</a:t>
            </a:r>
            <a:r>
              <a:rPr lang="fr-FR" altLang="fr-FR" sz="2200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fr-FR" altLang="fr-FR" sz="22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2200" dirty="0">
                <a:solidFill>
                  <a:schemeClr val="accent5">
                    <a:lumMod val="75000"/>
                  </a:schemeClr>
                </a:solidFill>
              </a:rPr>
              <a:t>Ils s</a:t>
            </a:r>
            <a:r>
              <a:rPr lang="fr-FR" sz="2200" dirty="0">
                <a:solidFill>
                  <a:schemeClr val="accent5">
                    <a:lumMod val="75000"/>
                  </a:schemeClr>
                </a:solidFill>
              </a:rPr>
              <a:t>ont </a:t>
            </a:r>
            <a:r>
              <a:rPr lang="fr-FR" sz="2200" b="1" dirty="0">
                <a:solidFill>
                  <a:schemeClr val="accent5">
                    <a:lumMod val="75000"/>
                  </a:schemeClr>
                </a:solidFill>
              </a:rPr>
              <a:t>présents naturellement dans notre environnement </a:t>
            </a:r>
            <a:r>
              <a:rPr lang="fr-FR" sz="2200" dirty="0">
                <a:solidFill>
                  <a:schemeClr val="accent5">
                    <a:lumMod val="75000"/>
                  </a:schemeClr>
                </a:solidFill>
              </a:rPr>
              <a:t>et </a:t>
            </a:r>
            <a:r>
              <a:rPr lang="fr-FR" sz="2200" b="1" dirty="0">
                <a:solidFill>
                  <a:schemeClr val="accent5">
                    <a:lumMod val="75000"/>
                  </a:schemeClr>
                </a:solidFill>
              </a:rPr>
              <a:t>utilisés massivement dans l’industrie</a:t>
            </a:r>
            <a:r>
              <a:rPr lang="fr-FR" sz="2200" dirty="0">
                <a:solidFill>
                  <a:schemeClr val="accent5">
                    <a:lumMod val="75000"/>
                  </a:schemeClr>
                </a:solidFill>
              </a:rPr>
              <a:t> sous forme de </a:t>
            </a:r>
            <a:r>
              <a:rPr lang="fr-FR" sz="2200" b="1" dirty="0">
                <a:solidFill>
                  <a:schemeClr val="accent5">
                    <a:lumMod val="75000"/>
                  </a:schemeClr>
                </a:solidFill>
              </a:rPr>
              <a:t>très fines particules</a:t>
            </a:r>
            <a:r>
              <a:rPr lang="fr-FR" sz="2200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67" name="+ plomb">
            <a:extLst>
              <a:ext uri="{FF2B5EF4-FFF2-40B4-BE49-F238E27FC236}">
                <a16:creationId xmlns:a16="http://schemas.microsoft.com/office/drawing/2014/main" id="{C54478D1-B4CE-47A8-91C8-DE762FB3F4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6484">
            <a:off x="7378700" y="5994400"/>
            <a:ext cx="40481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+ cadmium">
            <a:extLst>
              <a:ext uri="{FF2B5EF4-FFF2-40B4-BE49-F238E27FC236}">
                <a16:creationId xmlns:a16="http://schemas.microsoft.com/office/drawing/2014/main" id="{2903C438-237E-49C4-A1A7-5E6BB41188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8732">
            <a:off x="10750550" y="6045200"/>
            <a:ext cx="40481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90" name="Image 1">
            <a:hlinkClick r:id="rId8" action="ppaction://hlinksldjump"/>
            <a:extLst>
              <a:ext uri="{FF2B5EF4-FFF2-40B4-BE49-F238E27FC236}">
                <a16:creationId xmlns:a16="http://schemas.microsoft.com/office/drawing/2014/main" id="{340937F5-CB4A-4846-93BF-38E82BC1E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127750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3691" name="Groupe 18">
            <a:extLst>
              <a:ext uri="{FF2B5EF4-FFF2-40B4-BE49-F238E27FC236}">
                <a16:creationId xmlns:a16="http://schemas.microsoft.com/office/drawing/2014/main" id="{C4F427F9-7660-4800-8FFA-324B767A3B1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688" y="1155700"/>
            <a:ext cx="1295400" cy="4860925"/>
            <a:chOff x="5404889" y="436939"/>
            <a:chExt cx="1547809" cy="5816073"/>
          </a:xfrm>
        </p:grpSpPr>
        <p:sp>
          <p:nvSpPr>
            <p:cNvPr id="75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4889" y="2558610"/>
              <a:ext cx="1547809" cy="662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CONSÉQUENCES DE LA POLLUTION ATMOSPHÉRIQUE</a:t>
              </a:r>
            </a:p>
          </p:txBody>
        </p:sp>
        <p:sp>
          <p:nvSpPr>
            <p:cNvPr id="76" name="Ellipse 75">
              <a:hlinkClick r:id="rId10" action="ppaction://hlinksldjump"/>
              <a:extLst>
                <a:ext uri="{FF2B5EF4-FFF2-40B4-BE49-F238E27FC236}">
                  <a16:creationId xmlns:a16="http://schemas.microsoft.com/office/drawing/2014/main" id="{84AC7D4A-7A97-4DE2-9DAB-617FE371B2D1}"/>
                </a:ext>
              </a:extLst>
            </p:cNvPr>
            <p:cNvSpPr/>
            <p:nvPr/>
          </p:nvSpPr>
          <p:spPr>
            <a:xfrm>
              <a:off x="5962555" y="1236602"/>
              <a:ext cx="557666" cy="56033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7" name="ZoneTexte 76">
              <a:hlinkClick r:id="rId10" action="ppaction://hlinksldjump"/>
              <a:extLst>
                <a:ext uri="{FF2B5EF4-FFF2-40B4-BE49-F238E27FC236}">
                  <a16:creationId xmlns:a16="http://schemas.microsoft.com/office/drawing/2014/main" id="{98855A1A-5303-4AF7-9BEE-5DD7A44E170F}"/>
                </a:ext>
              </a:extLst>
            </p:cNvPr>
            <p:cNvSpPr txBox="1"/>
            <p:nvPr/>
          </p:nvSpPr>
          <p:spPr>
            <a:xfrm>
              <a:off x="6049809" y="1289786"/>
              <a:ext cx="424889" cy="4045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grpSp>
          <p:nvGrpSpPr>
            <p:cNvPr id="113697" name="Groupe 22">
              <a:extLst>
                <a:ext uri="{FF2B5EF4-FFF2-40B4-BE49-F238E27FC236}">
                  <a16:creationId xmlns:a16="http://schemas.microsoft.com/office/drawing/2014/main" id="{E9166400-91FA-41AB-9EA8-3EB982288C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07720" y="436939"/>
              <a:ext cx="559190" cy="559795"/>
              <a:chOff x="1675193" y="304231"/>
              <a:chExt cx="559190" cy="559795"/>
            </a:xfrm>
          </p:grpSpPr>
          <p:sp>
            <p:nvSpPr>
              <p:cNvPr id="93" name="Ellipse 92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5A4EC552-12A1-4939-8935-79B81E4048A3}"/>
                  </a:ext>
                </a:extLst>
              </p:cNvPr>
              <p:cNvSpPr/>
              <p:nvPr/>
            </p:nvSpPr>
            <p:spPr>
              <a:xfrm>
                <a:off x="1675553" y="304231"/>
                <a:ext cx="559563" cy="560335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94" name="ZoneTexte 93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9527F69C-CDEE-4DD5-8801-A2EA486D1727}"/>
                  </a:ext>
                </a:extLst>
              </p:cNvPr>
              <p:cNvSpPr txBox="1"/>
              <p:nvPr/>
            </p:nvSpPr>
            <p:spPr>
              <a:xfrm>
                <a:off x="1762807" y="355516"/>
                <a:ext cx="424889" cy="40458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1</a:t>
                </a:r>
              </a:p>
            </p:txBody>
          </p:sp>
        </p:grpSp>
        <p:grpSp>
          <p:nvGrpSpPr>
            <p:cNvPr id="113698" name="Groupe 23">
              <a:extLst>
                <a:ext uri="{FF2B5EF4-FFF2-40B4-BE49-F238E27FC236}">
                  <a16:creationId xmlns:a16="http://schemas.microsoft.com/office/drawing/2014/main" id="{048057D8-E835-4B3A-BD26-2365AF06BD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41211" y="3280187"/>
              <a:ext cx="559190" cy="559795"/>
              <a:chOff x="221035" y="1076846"/>
              <a:chExt cx="559190" cy="559795"/>
            </a:xfrm>
          </p:grpSpPr>
          <p:sp>
            <p:nvSpPr>
              <p:cNvPr id="91" name="Ellipse 90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517EF4AE-8B70-4407-8FA5-1A20F1A94DC7}"/>
                  </a:ext>
                </a:extLst>
              </p:cNvPr>
              <p:cNvSpPr/>
              <p:nvPr/>
            </p:nvSpPr>
            <p:spPr>
              <a:xfrm>
                <a:off x="220982" y="1077054"/>
                <a:ext cx="559563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92" name="ZoneTexte 91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DF891BC3-669D-4D77-9EFC-01A693315CBF}"/>
                  </a:ext>
                </a:extLst>
              </p:cNvPr>
              <p:cNvSpPr txBox="1"/>
              <p:nvPr/>
            </p:nvSpPr>
            <p:spPr>
              <a:xfrm>
                <a:off x="308236" y="1128338"/>
                <a:ext cx="424889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113699" name="Groupe 26">
              <a:extLst>
                <a:ext uri="{FF2B5EF4-FFF2-40B4-BE49-F238E27FC236}">
                  <a16:creationId xmlns:a16="http://schemas.microsoft.com/office/drawing/2014/main" id="{07D85E9F-25E9-4400-A570-058A7A3D6A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4737" y="4089822"/>
              <a:ext cx="559190" cy="559795"/>
              <a:chOff x="172987" y="1077517"/>
              <a:chExt cx="559190" cy="559795"/>
            </a:xfrm>
          </p:grpSpPr>
          <p:sp>
            <p:nvSpPr>
              <p:cNvPr id="89" name="Ellipse 88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551B1C71-7417-4129-B34D-C6B5DF2142D0}"/>
                  </a:ext>
                </a:extLst>
              </p:cNvPr>
              <p:cNvSpPr/>
              <p:nvPr/>
            </p:nvSpPr>
            <p:spPr>
              <a:xfrm>
                <a:off x="173368" y="1077250"/>
                <a:ext cx="559564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90" name="ZoneTexte 89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C0D83025-1136-415A-8314-070DEB118673}"/>
                  </a:ext>
                </a:extLst>
              </p:cNvPr>
              <p:cNvSpPr txBox="1"/>
              <p:nvPr/>
            </p:nvSpPr>
            <p:spPr>
              <a:xfrm>
                <a:off x="260622" y="1128534"/>
                <a:ext cx="424889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113700" name="Groupe 27">
              <a:extLst>
                <a:ext uri="{FF2B5EF4-FFF2-40B4-BE49-F238E27FC236}">
                  <a16:creationId xmlns:a16="http://schemas.microsoft.com/office/drawing/2014/main" id="{8DF4B9A3-AECA-4D56-9B3F-1A1AD1FF49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57163" y="4891518"/>
              <a:ext cx="559190" cy="559795"/>
              <a:chOff x="125413" y="1076428"/>
              <a:chExt cx="559190" cy="559795"/>
            </a:xfrm>
          </p:grpSpPr>
          <p:sp>
            <p:nvSpPr>
              <p:cNvPr id="87" name="Ellipse 86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376A5874-D751-4511-BC0D-2695D4C32DA8}"/>
                  </a:ext>
                </a:extLst>
              </p:cNvPr>
              <p:cNvSpPr/>
              <p:nvPr/>
            </p:nvSpPr>
            <p:spPr>
              <a:xfrm>
                <a:off x="125948" y="1076027"/>
                <a:ext cx="559563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8" name="ZoneTexte 87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DDCDE550-1CEB-4D2A-AAA5-85203206DE25}"/>
                  </a:ext>
                </a:extLst>
              </p:cNvPr>
              <p:cNvSpPr txBox="1"/>
              <p:nvPr/>
            </p:nvSpPr>
            <p:spPr>
              <a:xfrm>
                <a:off x="213202" y="1127311"/>
                <a:ext cx="424889" cy="40078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113701" name="Groupe 28">
              <a:extLst>
                <a:ext uri="{FF2B5EF4-FFF2-40B4-BE49-F238E27FC236}">
                  <a16:creationId xmlns:a16="http://schemas.microsoft.com/office/drawing/2014/main" id="{500D5A17-8E4F-47A3-A025-68A0C921AB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09589" y="5693217"/>
              <a:ext cx="559190" cy="559795"/>
              <a:chOff x="77839" y="1077237"/>
              <a:chExt cx="559190" cy="559795"/>
            </a:xfrm>
          </p:grpSpPr>
          <p:sp>
            <p:nvSpPr>
              <p:cNvPr id="85" name="Ellipse 84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42C2E30E-526F-4B67-A956-7E2804BB9693}"/>
                  </a:ext>
                </a:extLst>
              </p:cNvPr>
              <p:cNvSpPr/>
              <p:nvPr/>
            </p:nvSpPr>
            <p:spPr>
              <a:xfrm>
                <a:off x="78527" y="1076699"/>
                <a:ext cx="557667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6" name="ZoneTexte 85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D837E9D3-DE5F-45F3-8BAA-360511E81BFE}"/>
                  </a:ext>
                </a:extLst>
              </p:cNvPr>
              <p:cNvSpPr txBox="1"/>
              <p:nvPr/>
            </p:nvSpPr>
            <p:spPr>
              <a:xfrm>
                <a:off x="165781" y="1127983"/>
                <a:ext cx="422993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  <p:sp>
          <p:nvSpPr>
            <p:cNvPr id="83" name="Ellipse 82">
              <a:hlinkClick r:id="rId16" action="ppaction://hlinksldjump"/>
              <a:extLst>
                <a:ext uri="{FF2B5EF4-FFF2-40B4-BE49-F238E27FC236}">
                  <a16:creationId xmlns:a16="http://schemas.microsoft.com/office/drawing/2014/main" id="{D52177F4-CFC5-4CC2-A11D-FC9106C6006D}"/>
                </a:ext>
              </a:extLst>
            </p:cNvPr>
            <p:cNvSpPr/>
            <p:nvPr/>
          </p:nvSpPr>
          <p:spPr>
            <a:xfrm>
              <a:off x="5911341" y="2013471"/>
              <a:ext cx="559564" cy="560334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13703" name="ZoneTexte 30">
              <a:hlinkClick r:id="rId16" action="ppaction://hlinksldjump"/>
              <a:extLst>
                <a:ext uri="{FF2B5EF4-FFF2-40B4-BE49-F238E27FC236}">
                  <a16:creationId xmlns:a16="http://schemas.microsoft.com/office/drawing/2014/main" id="{F4132C00-D7F9-4F2C-96E9-CCF574EBD6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7886" y="2064548"/>
              <a:ext cx="425637" cy="404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3</a:t>
              </a:r>
            </a:p>
          </p:txBody>
        </p:sp>
      </p:grpSp>
      <p:pic>
        <p:nvPicPr>
          <p:cNvPr id="113692" name="Image 1">
            <a:extLst>
              <a:ext uri="{FF2B5EF4-FFF2-40B4-BE49-F238E27FC236}">
                <a16:creationId xmlns:a16="http://schemas.microsoft.com/office/drawing/2014/main" id="{24958B94-F18A-4DC5-A274-BFD2E0E760D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Espace réservé du numéro de diapositive 1">
            <a:extLst>
              <a:ext uri="{FF2B5EF4-FFF2-40B4-BE49-F238E27FC236}">
                <a16:creationId xmlns:a16="http://schemas.microsoft.com/office/drawing/2014/main" id="{26EDEED7-1798-49D9-BB56-2BE12F74F1D3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B72AD608-D44A-44B4-B2B2-409A4E19C8F8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58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1" name="Rectangle 21">
            <a:extLst>
              <a:ext uri="{FF2B5EF4-FFF2-40B4-BE49-F238E27FC236}">
                <a16:creationId xmlns:a16="http://schemas.microsoft.com/office/drawing/2014/main" id="{15F1EAD1-46E4-4747-80D5-3D6D8398C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7663" y="3469131"/>
            <a:ext cx="1716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5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fr-FR" altLang="fr-FR" sz="2000" b="1" dirty="0">
                <a:solidFill>
                  <a:srgbClr val="F04624"/>
                </a:solidFill>
              </a:rPr>
              <a:t>Le nickel</a:t>
            </a:r>
          </a:p>
        </p:txBody>
      </p:sp>
      <p:sp>
        <p:nvSpPr>
          <p:cNvPr id="63" name="Flèche droite 62">
            <a:extLst>
              <a:ext uri="{FF2B5EF4-FFF2-40B4-BE49-F238E27FC236}">
                <a16:creationId xmlns:a16="http://schemas.microsoft.com/office/drawing/2014/main" id="{E65F8B02-549D-486A-A2D0-6240FD2B9395}"/>
              </a:ext>
            </a:extLst>
          </p:cNvPr>
          <p:cNvSpPr/>
          <p:nvPr/>
        </p:nvSpPr>
        <p:spPr bwMode="auto">
          <a:xfrm>
            <a:off x="8893175" y="3567037"/>
            <a:ext cx="284163" cy="22383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04624"/>
            </a:solidFill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fr-FR" sz="1400" b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9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9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09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09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09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09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09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60" grpId="0" animBg="1"/>
      <p:bldP spid="109575" grpId="0"/>
      <p:bldP spid="35" grpId="0" animBg="1"/>
      <p:bldP spid="42" grpId="0" animBg="1"/>
      <p:bldP spid="109579" grpId="0"/>
      <p:bldP spid="48" grpId="0" animBg="1"/>
      <p:bldP spid="52" grpId="0" animBg="1"/>
      <p:bldP spid="109584" grpId="0"/>
      <p:bldP spid="55" grpId="0" animBg="1"/>
      <p:bldP spid="61" grpId="0"/>
      <p:bldP spid="6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">
            <a:extLst>
              <a:ext uri="{FF2B5EF4-FFF2-40B4-BE49-F238E27FC236}">
                <a16:creationId xmlns:a16="http://schemas.microsoft.com/office/drawing/2014/main" id="{60C036D0-4CD6-4B28-A1CD-A9E37E0F9280}"/>
              </a:ext>
            </a:extLst>
          </p:cNvPr>
          <p:cNvSpPr/>
          <p:nvPr/>
        </p:nvSpPr>
        <p:spPr>
          <a:xfrm>
            <a:off x="871538" y="-34925"/>
            <a:ext cx="11320462" cy="1252538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E59AFE40-8AE3-4627-B55D-203B966A4055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DA72A7-1D10-4AAB-AE8E-836E5406E5A4}"/>
              </a:ext>
            </a:extLst>
          </p:cNvPr>
          <p:cNvSpPr/>
          <p:nvPr/>
        </p:nvSpPr>
        <p:spPr>
          <a:xfrm>
            <a:off x="814388" y="142875"/>
            <a:ext cx="11039475" cy="6302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Les pesticides</a:t>
            </a:r>
          </a:p>
        </p:txBody>
      </p:sp>
      <p:sp>
        <p:nvSpPr>
          <p:cNvPr id="111622" name="Rectangle 21">
            <a:extLst>
              <a:ext uri="{FF2B5EF4-FFF2-40B4-BE49-F238E27FC236}">
                <a16:creationId xmlns:a16="http://schemas.microsoft.com/office/drawing/2014/main" id="{6712C5DF-5E28-49BC-BDF9-BEE9DC856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8300" y="4175125"/>
            <a:ext cx="17160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5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fr-FR" altLang="fr-FR" sz="2000" b="1">
                <a:solidFill>
                  <a:srgbClr val="42C4E3"/>
                </a:solidFill>
              </a:rPr>
              <a:t>Cerises</a:t>
            </a:r>
          </a:p>
        </p:txBody>
      </p:sp>
      <p:sp>
        <p:nvSpPr>
          <p:cNvPr id="111623" name="Rectangle 22">
            <a:extLst>
              <a:ext uri="{FF2B5EF4-FFF2-40B4-BE49-F238E27FC236}">
                <a16:creationId xmlns:a16="http://schemas.microsoft.com/office/drawing/2014/main" id="{44D2870D-8C82-4D9C-B206-41C5CEC14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4650" y="5695950"/>
            <a:ext cx="3689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5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altLang="fr-FR" sz="2000" b="1">
                <a:solidFill>
                  <a:srgbClr val="42C4E3"/>
                </a:solidFill>
              </a:rPr>
              <a:t>Clémentines et mandarines</a:t>
            </a:r>
          </a:p>
        </p:txBody>
      </p:sp>
      <p:sp>
        <p:nvSpPr>
          <p:cNvPr id="111624" name="Rectangle 24">
            <a:extLst>
              <a:ext uri="{FF2B5EF4-FFF2-40B4-BE49-F238E27FC236}">
                <a16:creationId xmlns:a16="http://schemas.microsoft.com/office/drawing/2014/main" id="{A32569C9-BCA5-409A-A75F-2AE0298E1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0850" y="4179888"/>
            <a:ext cx="1635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5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fr-FR" altLang="fr-FR" sz="2000" b="1">
                <a:solidFill>
                  <a:srgbClr val="42C4E3"/>
                </a:solidFill>
              </a:rPr>
              <a:t>Raisins</a:t>
            </a:r>
          </a:p>
        </p:txBody>
      </p:sp>
      <p:pic>
        <p:nvPicPr>
          <p:cNvPr id="115720" name="Image pesticide">
            <a:extLst>
              <a:ext uri="{FF2B5EF4-FFF2-40B4-BE49-F238E27FC236}">
                <a16:creationId xmlns:a16="http://schemas.microsoft.com/office/drawing/2014/main" id="{06C927BE-1D75-4568-95B2-83ABB68BC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6" t="9479" r="18333" b="10878"/>
          <a:stretch>
            <a:fillRect/>
          </a:stretch>
        </p:blipFill>
        <p:spPr bwMode="auto">
          <a:xfrm>
            <a:off x="9301163" y="1997075"/>
            <a:ext cx="2667000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9" name="Rectangle 5">
            <a:extLst>
              <a:ext uri="{FF2B5EF4-FFF2-40B4-BE49-F238E27FC236}">
                <a16:creationId xmlns:a16="http://schemas.microsoft.com/office/drawing/2014/main" id="{A4D81393-4538-4492-9E91-CDA756BA9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9888" y="1311275"/>
            <a:ext cx="9104312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2400" b="1" dirty="0">
                <a:solidFill>
                  <a:schemeClr val="accent5">
                    <a:lumMod val="75000"/>
                  </a:schemeClr>
                </a:solidFill>
              </a:rPr>
              <a:t>Les pesticides posent un véritable problème de santé publique.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2400" dirty="0">
                <a:solidFill>
                  <a:schemeClr val="accent5">
                    <a:lumMod val="75000"/>
                  </a:schemeClr>
                </a:solidFill>
              </a:rPr>
              <a:t>De nombreux pesticides </a:t>
            </a:r>
            <a:r>
              <a:rPr lang="fr-FR" altLang="fr-FR" sz="2400" b="1" dirty="0">
                <a:solidFill>
                  <a:schemeClr val="accent5">
                    <a:lumMod val="75000"/>
                  </a:schemeClr>
                </a:solidFill>
              </a:rPr>
              <a:t>autorisés dans nos aliments </a:t>
            </a:r>
            <a:r>
              <a:rPr lang="fr-FR" altLang="fr-FR" sz="2400" dirty="0">
                <a:solidFill>
                  <a:schemeClr val="accent5">
                    <a:lumMod val="75000"/>
                  </a:schemeClr>
                </a:solidFill>
              </a:rPr>
              <a:t>sont en effet </a:t>
            </a:r>
            <a:r>
              <a:rPr lang="fr-FR" altLang="fr-FR" sz="2400" b="1" dirty="0">
                <a:solidFill>
                  <a:schemeClr val="accent5">
                    <a:lumMod val="75000"/>
                  </a:schemeClr>
                </a:solidFill>
              </a:rPr>
              <a:t>cancérigènes</a:t>
            </a:r>
            <a:r>
              <a:rPr lang="fr-FR" altLang="fr-FR" sz="2400" dirty="0">
                <a:solidFill>
                  <a:schemeClr val="accent5">
                    <a:lumMod val="75000"/>
                  </a:schemeClr>
                </a:solidFill>
              </a:rPr>
              <a:t> et </a:t>
            </a:r>
            <a:r>
              <a:rPr lang="fr-FR" altLang="fr-FR" sz="2400" b="1" dirty="0">
                <a:solidFill>
                  <a:schemeClr val="accent5">
                    <a:lumMod val="75000"/>
                  </a:schemeClr>
                </a:solidFill>
              </a:rPr>
              <a:t>perturbent notre système hormonal.</a:t>
            </a:r>
            <a:endParaRPr lang="fr-FR" altLang="fr-FR" sz="2400" dirty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600" b="1" dirty="0">
                <a:solidFill>
                  <a:schemeClr val="accent5">
                    <a:lumMod val="75000"/>
                  </a:schemeClr>
                </a:solidFill>
              </a:rPr>
              <a:t>  </a:t>
            </a:r>
          </a:p>
        </p:txBody>
      </p:sp>
      <p:sp>
        <p:nvSpPr>
          <p:cNvPr id="111627" name="Rectangle 30">
            <a:extLst>
              <a:ext uri="{FF2B5EF4-FFF2-40B4-BE49-F238E27FC236}">
                <a16:creationId xmlns:a16="http://schemas.microsoft.com/office/drawing/2014/main" id="{7D3A3DB3-D897-4012-B289-5137A866E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6863" y="5692775"/>
            <a:ext cx="20621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5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altLang="fr-FR" sz="2000" b="1">
                <a:solidFill>
                  <a:srgbClr val="42C4E3"/>
                </a:solidFill>
              </a:rPr>
              <a:t>Céleri branche</a:t>
            </a:r>
          </a:p>
        </p:txBody>
      </p:sp>
      <p:sp>
        <p:nvSpPr>
          <p:cNvPr id="111628" name="Rectangle 31">
            <a:extLst>
              <a:ext uri="{FF2B5EF4-FFF2-40B4-BE49-F238E27FC236}">
                <a16:creationId xmlns:a16="http://schemas.microsoft.com/office/drawing/2014/main" id="{07B7E4F2-2997-4718-BC6E-252AD30BA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7213" y="4176713"/>
            <a:ext cx="20621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5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altLang="fr-FR" sz="2000" b="1">
                <a:solidFill>
                  <a:srgbClr val="42C4E3"/>
                </a:solidFill>
              </a:rPr>
              <a:t>Endives</a:t>
            </a:r>
          </a:p>
        </p:txBody>
      </p:sp>
      <p:sp>
        <p:nvSpPr>
          <p:cNvPr id="111630" name="Rectangle 33">
            <a:extLst>
              <a:ext uri="{FF2B5EF4-FFF2-40B4-BE49-F238E27FC236}">
                <a16:creationId xmlns:a16="http://schemas.microsoft.com/office/drawing/2014/main" id="{85649663-8890-491D-80B4-5A99E57A4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8100" y="5692775"/>
            <a:ext cx="2219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5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altLang="fr-FR" sz="2000" b="1">
                <a:solidFill>
                  <a:srgbClr val="42C4E3"/>
                </a:solidFill>
              </a:rPr>
              <a:t>Herbes fraîches</a:t>
            </a:r>
          </a:p>
        </p:txBody>
      </p:sp>
      <p:sp>
        <p:nvSpPr>
          <p:cNvPr id="111631" name="ZoneTexte 4">
            <a:extLst>
              <a:ext uri="{FF2B5EF4-FFF2-40B4-BE49-F238E27FC236}">
                <a16:creationId xmlns:a16="http://schemas.microsoft.com/office/drawing/2014/main" id="{DA7914CB-3DED-45E3-A524-7B3DEA6D2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8" y="2598738"/>
            <a:ext cx="30210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167BB3"/>
                </a:solidFill>
              </a:rPr>
              <a:t>Parmi les plus contaminés :</a:t>
            </a:r>
          </a:p>
        </p:txBody>
      </p:sp>
      <p:pic>
        <p:nvPicPr>
          <p:cNvPr id="115727" name="Image 1">
            <a:hlinkClick r:id="rId4" action="ppaction://hlinksldjump"/>
            <a:extLst>
              <a:ext uri="{FF2B5EF4-FFF2-40B4-BE49-F238E27FC236}">
                <a16:creationId xmlns:a16="http://schemas.microsoft.com/office/drawing/2014/main" id="{0E063398-00D6-445C-A27D-C7C2B1426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6146800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33" name="Image 4">
            <a:extLst>
              <a:ext uri="{FF2B5EF4-FFF2-40B4-BE49-F238E27FC236}">
                <a16:creationId xmlns:a16="http://schemas.microsoft.com/office/drawing/2014/main" id="{ADCEB82A-2B67-40E8-827C-17058F3465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138" y="3187700"/>
            <a:ext cx="949325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34" name="Image 5">
            <a:extLst>
              <a:ext uri="{FF2B5EF4-FFF2-40B4-BE49-F238E27FC236}">
                <a16:creationId xmlns:a16="http://schemas.microsoft.com/office/drawing/2014/main" id="{BFB5E4CA-0064-4DEC-A039-B17B54FE81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938" y="4697413"/>
            <a:ext cx="901700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35" name="Image 6">
            <a:extLst>
              <a:ext uri="{FF2B5EF4-FFF2-40B4-BE49-F238E27FC236}">
                <a16:creationId xmlns:a16="http://schemas.microsoft.com/office/drawing/2014/main" id="{850A9544-03D8-44D4-BF31-D4454FD5CC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50" y="4711700"/>
            <a:ext cx="852488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36" name="Image 7">
            <a:extLst>
              <a:ext uri="{FF2B5EF4-FFF2-40B4-BE49-F238E27FC236}">
                <a16:creationId xmlns:a16="http://schemas.microsoft.com/office/drawing/2014/main" id="{59F15354-9C04-4C58-AE80-952619BAE2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3025775"/>
            <a:ext cx="6985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37" name="Image 8">
            <a:extLst>
              <a:ext uri="{FF2B5EF4-FFF2-40B4-BE49-F238E27FC236}">
                <a16:creationId xmlns:a16="http://schemas.microsoft.com/office/drawing/2014/main" id="{091B40A5-63ED-490A-BEA1-EAD4DADDBC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38" y="3459163"/>
            <a:ext cx="617537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38" name="Image 9">
            <a:extLst>
              <a:ext uri="{FF2B5EF4-FFF2-40B4-BE49-F238E27FC236}">
                <a16:creationId xmlns:a16="http://schemas.microsoft.com/office/drawing/2014/main" id="{92924C44-5BDF-4BC7-B548-DACCA04CBD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52355">
            <a:off x="8080375" y="4573588"/>
            <a:ext cx="8667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5734" name="Groupe 18">
            <a:extLst>
              <a:ext uri="{FF2B5EF4-FFF2-40B4-BE49-F238E27FC236}">
                <a16:creationId xmlns:a16="http://schemas.microsoft.com/office/drawing/2014/main" id="{609C33A1-A3C2-47C0-B1E8-0000C3E8C89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688" y="1155700"/>
            <a:ext cx="1295400" cy="4860925"/>
            <a:chOff x="5404889" y="436939"/>
            <a:chExt cx="1547809" cy="5816073"/>
          </a:xfrm>
        </p:grpSpPr>
        <p:sp>
          <p:nvSpPr>
            <p:cNvPr id="46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4889" y="2558610"/>
              <a:ext cx="1547809" cy="662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CONSÉQUENCES DE LA POLLUTION ATMOSPHÉRIQUE</a:t>
              </a:r>
            </a:p>
          </p:txBody>
        </p:sp>
        <p:sp>
          <p:nvSpPr>
            <p:cNvPr id="47" name="Ellipse 46">
              <a:hlinkClick r:id="rId12" action="ppaction://hlinksldjump"/>
              <a:extLst>
                <a:ext uri="{FF2B5EF4-FFF2-40B4-BE49-F238E27FC236}">
                  <a16:creationId xmlns:a16="http://schemas.microsoft.com/office/drawing/2014/main" id="{8CBF4498-1317-4383-AD1A-3206FDD8C3C5}"/>
                </a:ext>
              </a:extLst>
            </p:cNvPr>
            <p:cNvSpPr/>
            <p:nvPr/>
          </p:nvSpPr>
          <p:spPr>
            <a:xfrm>
              <a:off x="5962555" y="1236602"/>
              <a:ext cx="557666" cy="56033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8" name="ZoneTexte 47">
              <a:hlinkClick r:id="rId12" action="ppaction://hlinksldjump"/>
              <a:extLst>
                <a:ext uri="{FF2B5EF4-FFF2-40B4-BE49-F238E27FC236}">
                  <a16:creationId xmlns:a16="http://schemas.microsoft.com/office/drawing/2014/main" id="{DED8B5F3-78D1-4C7F-B0E0-E03341220FC7}"/>
                </a:ext>
              </a:extLst>
            </p:cNvPr>
            <p:cNvSpPr txBox="1"/>
            <p:nvPr/>
          </p:nvSpPr>
          <p:spPr>
            <a:xfrm>
              <a:off x="6049809" y="1289786"/>
              <a:ext cx="424889" cy="4045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grpSp>
          <p:nvGrpSpPr>
            <p:cNvPr id="115740" name="Groupe 22">
              <a:extLst>
                <a:ext uri="{FF2B5EF4-FFF2-40B4-BE49-F238E27FC236}">
                  <a16:creationId xmlns:a16="http://schemas.microsoft.com/office/drawing/2014/main" id="{52AD81B3-F9FD-4CC4-87A7-4496097426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07720" y="436939"/>
              <a:ext cx="559190" cy="559795"/>
              <a:chOff x="1675193" y="304231"/>
              <a:chExt cx="559190" cy="559795"/>
            </a:xfrm>
          </p:grpSpPr>
          <p:sp>
            <p:nvSpPr>
              <p:cNvPr id="64" name="Ellipse 63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1BA3FC9A-87AA-4679-B008-084E3686F2F3}"/>
                  </a:ext>
                </a:extLst>
              </p:cNvPr>
              <p:cNvSpPr/>
              <p:nvPr/>
            </p:nvSpPr>
            <p:spPr>
              <a:xfrm>
                <a:off x="1675553" y="304231"/>
                <a:ext cx="559563" cy="560335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5" name="ZoneTexte 64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DF25D7AC-9EAA-4525-B06D-98F8156EF173}"/>
                  </a:ext>
                </a:extLst>
              </p:cNvPr>
              <p:cNvSpPr txBox="1"/>
              <p:nvPr/>
            </p:nvSpPr>
            <p:spPr>
              <a:xfrm>
                <a:off x="1762807" y="355516"/>
                <a:ext cx="424889" cy="40458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1</a:t>
                </a:r>
              </a:p>
            </p:txBody>
          </p:sp>
        </p:grpSp>
        <p:grpSp>
          <p:nvGrpSpPr>
            <p:cNvPr id="115741" name="Groupe 23">
              <a:extLst>
                <a:ext uri="{FF2B5EF4-FFF2-40B4-BE49-F238E27FC236}">
                  <a16:creationId xmlns:a16="http://schemas.microsoft.com/office/drawing/2014/main" id="{BF60AF99-81A9-4765-A9F1-E308A4984D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41211" y="3280187"/>
              <a:ext cx="559190" cy="559795"/>
              <a:chOff x="221035" y="1076846"/>
              <a:chExt cx="559190" cy="559795"/>
            </a:xfrm>
          </p:grpSpPr>
          <p:sp>
            <p:nvSpPr>
              <p:cNvPr id="62" name="Ellipse 61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0AC1B683-0123-4CED-A1B8-E298EC035474}"/>
                  </a:ext>
                </a:extLst>
              </p:cNvPr>
              <p:cNvSpPr/>
              <p:nvPr/>
            </p:nvSpPr>
            <p:spPr>
              <a:xfrm>
                <a:off x="220982" y="1077054"/>
                <a:ext cx="559563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3" name="ZoneTexte 62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ED0ACFD6-A958-4F2C-A57B-D47029DEEF63}"/>
                  </a:ext>
                </a:extLst>
              </p:cNvPr>
              <p:cNvSpPr txBox="1"/>
              <p:nvPr/>
            </p:nvSpPr>
            <p:spPr>
              <a:xfrm>
                <a:off x="308236" y="1128338"/>
                <a:ext cx="424889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115742" name="Groupe 26">
              <a:extLst>
                <a:ext uri="{FF2B5EF4-FFF2-40B4-BE49-F238E27FC236}">
                  <a16:creationId xmlns:a16="http://schemas.microsoft.com/office/drawing/2014/main" id="{FA1AB471-D391-493A-A429-459E3EA9F4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4737" y="4089822"/>
              <a:ext cx="559190" cy="559795"/>
              <a:chOff x="172987" y="1077517"/>
              <a:chExt cx="559190" cy="559795"/>
            </a:xfrm>
          </p:grpSpPr>
          <p:sp>
            <p:nvSpPr>
              <p:cNvPr id="60" name="Ellipse 59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8035E799-D978-43C3-A587-D3AED0A1F3B9}"/>
                  </a:ext>
                </a:extLst>
              </p:cNvPr>
              <p:cNvSpPr/>
              <p:nvPr/>
            </p:nvSpPr>
            <p:spPr>
              <a:xfrm>
                <a:off x="173368" y="1077250"/>
                <a:ext cx="559564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1" name="ZoneTexte 60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2C526288-8B7E-46CB-A47F-0D8FB8D425F8}"/>
                  </a:ext>
                </a:extLst>
              </p:cNvPr>
              <p:cNvSpPr txBox="1"/>
              <p:nvPr/>
            </p:nvSpPr>
            <p:spPr>
              <a:xfrm>
                <a:off x="260622" y="1128534"/>
                <a:ext cx="424889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115743" name="Groupe 27">
              <a:extLst>
                <a:ext uri="{FF2B5EF4-FFF2-40B4-BE49-F238E27FC236}">
                  <a16:creationId xmlns:a16="http://schemas.microsoft.com/office/drawing/2014/main" id="{3A49E1A5-1D67-4B70-AE31-A4073DA6AF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57163" y="4891518"/>
              <a:ext cx="559190" cy="559795"/>
              <a:chOff x="125413" y="1076428"/>
              <a:chExt cx="559190" cy="559795"/>
            </a:xfrm>
          </p:grpSpPr>
          <p:sp>
            <p:nvSpPr>
              <p:cNvPr id="58" name="Ellipse 57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D61F578E-BC3B-4088-9F46-A20031658175}"/>
                  </a:ext>
                </a:extLst>
              </p:cNvPr>
              <p:cNvSpPr/>
              <p:nvPr/>
            </p:nvSpPr>
            <p:spPr>
              <a:xfrm>
                <a:off x="125948" y="1076027"/>
                <a:ext cx="559563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9" name="ZoneTexte 58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2EDBBCC2-11E3-4974-BFFA-ABFBBD4F3937}"/>
                  </a:ext>
                </a:extLst>
              </p:cNvPr>
              <p:cNvSpPr txBox="1"/>
              <p:nvPr/>
            </p:nvSpPr>
            <p:spPr>
              <a:xfrm>
                <a:off x="213202" y="1127311"/>
                <a:ext cx="424889" cy="40078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115744" name="Groupe 28">
              <a:extLst>
                <a:ext uri="{FF2B5EF4-FFF2-40B4-BE49-F238E27FC236}">
                  <a16:creationId xmlns:a16="http://schemas.microsoft.com/office/drawing/2014/main" id="{3DBC62E1-A735-4B6F-8C93-E7DA270932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09589" y="5693217"/>
              <a:ext cx="559190" cy="559795"/>
              <a:chOff x="77839" y="1077237"/>
              <a:chExt cx="559190" cy="559795"/>
            </a:xfrm>
          </p:grpSpPr>
          <p:sp>
            <p:nvSpPr>
              <p:cNvPr id="56" name="Ellipse 55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68FC57D5-EC73-427A-8D19-333E0F8C581E}"/>
                  </a:ext>
                </a:extLst>
              </p:cNvPr>
              <p:cNvSpPr/>
              <p:nvPr/>
            </p:nvSpPr>
            <p:spPr>
              <a:xfrm>
                <a:off x="78527" y="1076699"/>
                <a:ext cx="557667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7" name="ZoneTexte 56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C717EF5D-4446-49D5-9646-A0BAA85FB134}"/>
                  </a:ext>
                </a:extLst>
              </p:cNvPr>
              <p:cNvSpPr txBox="1"/>
              <p:nvPr/>
            </p:nvSpPr>
            <p:spPr>
              <a:xfrm>
                <a:off x="165781" y="1127983"/>
                <a:ext cx="422993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  <p:sp>
          <p:nvSpPr>
            <p:cNvPr id="54" name="Ellipse 53">
              <a:hlinkClick r:id="rId18" action="ppaction://hlinksldjump"/>
              <a:extLst>
                <a:ext uri="{FF2B5EF4-FFF2-40B4-BE49-F238E27FC236}">
                  <a16:creationId xmlns:a16="http://schemas.microsoft.com/office/drawing/2014/main" id="{B547A171-0A31-485D-9714-36C08B671AEB}"/>
                </a:ext>
              </a:extLst>
            </p:cNvPr>
            <p:cNvSpPr/>
            <p:nvPr/>
          </p:nvSpPr>
          <p:spPr>
            <a:xfrm>
              <a:off x="5911341" y="2013471"/>
              <a:ext cx="559564" cy="560334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15746" name="ZoneTexte 30">
              <a:hlinkClick r:id="rId18" action="ppaction://hlinksldjump"/>
              <a:extLst>
                <a:ext uri="{FF2B5EF4-FFF2-40B4-BE49-F238E27FC236}">
                  <a16:creationId xmlns:a16="http://schemas.microsoft.com/office/drawing/2014/main" id="{CCCFE09A-6B11-4A4B-A2DF-79F8470875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7886" y="2064548"/>
              <a:ext cx="425637" cy="404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3</a:t>
              </a:r>
            </a:p>
          </p:txBody>
        </p:sp>
      </p:grpSp>
      <p:pic>
        <p:nvPicPr>
          <p:cNvPr id="115735" name="Image 1">
            <a:extLst>
              <a:ext uri="{FF2B5EF4-FFF2-40B4-BE49-F238E27FC236}">
                <a16:creationId xmlns:a16="http://schemas.microsoft.com/office/drawing/2014/main" id="{0A431A44-0E85-44DB-A6C5-0D1AF2E65A3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Espace réservé du numéro de diapositive 1">
            <a:extLst>
              <a:ext uri="{FF2B5EF4-FFF2-40B4-BE49-F238E27FC236}">
                <a16:creationId xmlns:a16="http://schemas.microsoft.com/office/drawing/2014/main" id="{67F06E03-96D4-4CAF-B6A2-53AA973896CA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8E1A4572-866F-44A9-80A7-BCDC3D644D94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59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1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1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1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1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11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11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11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11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1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11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11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11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11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2" grpId="0"/>
      <p:bldP spid="111623" grpId="0"/>
      <p:bldP spid="111624" grpId="0"/>
      <p:bldP spid="111627" grpId="0"/>
      <p:bldP spid="111628" grpId="0"/>
      <p:bldP spid="111630" grpId="0"/>
      <p:bldP spid="1116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2">
            <a:extLst>
              <a:ext uri="{FF2B5EF4-FFF2-40B4-BE49-F238E27FC236}">
                <a16:creationId xmlns:a16="http://schemas.microsoft.com/office/drawing/2014/main" id="{CF2AB8F5-135D-4846-B291-8EFEFC5A0EFD}"/>
              </a:ext>
            </a:extLst>
          </p:cNvPr>
          <p:cNvSpPr/>
          <p:nvPr/>
        </p:nvSpPr>
        <p:spPr>
          <a:xfrm>
            <a:off x="871538" y="-12700"/>
            <a:ext cx="11320462" cy="1489075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7" name="Rectangle 1">
            <a:extLst>
              <a:ext uri="{FF2B5EF4-FFF2-40B4-BE49-F238E27FC236}">
                <a16:creationId xmlns:a16="http://schemas.microsoft.com/office/drawing/2014/main" id="{5D6763A9-207C-4322-8AD3-17A0A23E43D6}"/>
              </a:ext>
            </a:extLst>
          </p:cNvPr>
          <p:cNvSpPr/>
          <p:nvPr/>
        </p:nvSpPr>
        <p:spPr>
          <a:xfrm>
            <a:off x="-11113" y="-12700"/>
            <a:ext cx="1497013" cy="6870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34" name="Rectangle 2">
            <a:extLst>
              <a:ext uri="{FF2B5EF4-FFF2-40B4-BE49-F238E27FC236}">
                <a16:creationId xmlns:a16="http://schemas.microsoft.com/office/drawing/2014/main" id="{A85CED20-886B-4886-BBE7-1EBC3D71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134938"/>
            <a:ext cx="10356850" cy="8985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De quoi se compose l’air que l’on inspire ?* </a:t>
            </a:r>
          </a:p>
        </p:txBody>
      </p:sp>
      <p:pic>
        <p:nvPicPr>
          <p:cNvPr id="18437" name="Image 1">
            <a:extLst>
              <a:ext uri="{FF2B5EF4-FFF2-40B4-BE49-F238E27FC236}">
                <a16:creationId xmlns:a16="http://schemas.microsoft.com/office/drawing/2014/main" id="{55F7A18D-9FCA-4BD6-8693-8C93E7BB2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9" t="7968" r="11835" b="24033"/>
          <a:stretch>
            <a:fillRect/>
          </a:stretch>
        </p:blipFill>
        <p:spPr bwMode="auto">
          <a:xfrm>
            <a:off x="1266825" y="2387600"/>
            <a:ext cx="4044950" cy="354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71EE00CF-4DAB-445E-9CDE-D81AC36B1E79}"/>
              </a:ext>
            </a:extLst>
          </p:cNvPr>
          <p:cNvGrpSpPr>
            <a:grpSpLocks/>
          </p:cNvGrpSpPr>
          <p:nvPr/>
        </p:nvGrpSpPr>
        <p:grpSpPr bwMode="auto">
          <a:xfrm>
            <a:off x="5710238" y="1722438"/>
            <a:ext cx="5945187" cy="949325"/>
            <a:chOff x="5710901" y="1722160"/>
            <a:chExt cx="5944524" cy="949603"/>
          </a:xfrm>
        </p:grpSpPr>
        <p:sp>
          <p:nvSpPr>
            <p:cNvPr id="38" name="texte diazote">
              <a:extLst>
                <a:ext uri="{FF2B5EF4-FFF2-40B4-BE49-F238E27FC236}">
                  <a16:creationId xmlns:a16="http://schemas.microsoft.com/office/drawing/2014/main" id="{8D66CBDB-104B-44FE-953F-90E91A6F19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9960" y="1841257"/>
              <a:ext cx="5025465" cy="830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fr-FR" altLang="fr-FR" sz="4800" b="1" dirty="0">
                  <a:solidFill>
                    <a:srgbClr val="FF3300"/>
                  </a:solidFill>
                  <a:latin typeface="+mn-lt"/>
                  <a:cs typeface="Arial" panose="020B0604020202020204" pitchFamily="34" charset="0"/>
                </a:rPr>
                <a:t>78 % </a:t>
              </a:r>
              <a:r>
                <a:rPr lang="fr-FR" altLang="fr-FR" sz="3200" b="1" dirty="0">
                  <a:solidFill>
                    <a:srgbClr val="FF3300"/>
                  </a:solidFill>
                  <a:latin typeface="+mn-lt"/>
                  <a:cs typeface="Arial" panose="020B0604020202020204" pitchFamily="34" charset="0"/>
                </a:rPr>
                <a:t>de diazote (N</a:t>
              </a:r>
              <a:r>
                <a:rPr lang="fr-FR" altLang="fr-FR" sz="3200" b="1" baseline="-25000" dirty="0">
                  <a:solidFill>
                    <a:srgbClr val="FF3300"/>
                  </a:solidFill>
                  <a:latin typeface="+mn-lt"/>
                  <a:cs typeface="Arial" panose="020B0604020202020204" pitchFamily="34" charset="0"/>
                </a:rPr>
                <a:t>2</a:t>
              </a:r>
              <a:r>
                <a:rPr lang="fr-FR" altLang="fr-FR" sz="3200" b="1" dirty="0">
                  <a:solidFill>
                    <a:srgbClr val="FF3300"/>
                  </a:solidFill>
                  <a:latin typeface="+mn-lt"/>
                  <a:cs typeface="Arial" panose="020B0604020202020204" pitchFamily="34" charset="0"/>
                </a:rPr>
                <a:t>)</a:t>
              </a:r>
            </a:p>
          </p:txBody>
        </p:sp>
        <p:grpSp>
          <p:nvGrpSpPr>
            <p:cNvPr id="18478" name="Groupe ROUGE">
              <a:extLst>
                <a:ext uri="{FF2B5EF4-FFF2-40B4-BE49-F238E27FC236}">
                  <a16:creationId xmlns:a16="http://schemas.microsoft.com/office/drawing/2014/main" id="{D89722FE-EE16-4CB9-9B10-987EA4B317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10901" y="1722160"/>
              <a:ext cx="889000" cy="915987"/>
              <a:chOff x="5868988" y="1216002"/>
              <a:chExt cx="1470025" cy="915683"/>
            </a:xfrm>
          </p:grpSpPr>
          <p:sp>
            <p:nvSpPr>
              <p:cNvPr id="43" name="rond rouge">
                <a:extLst>
                  <a:ext uri="{FF2B5EF4-FFF2-40B4-BE49-F238E27FC236}">
                    <a16:creationId xmlns:a16="http://schemas.microsoft.com/office/drawing/2014/main" id="{92EEACFE-C45D-46B9-AB24-E40354F97597}"/>
                  </a:ext>
                </a:extLst>
              </p:cNvPr>
              <p:cNvSpPr/>
              <p:nvPr/>
            </p:nvSpPr>
            <p:spPr>
              <a:xfrm>
                <a:off x="5868988" y="1216002"/>
                <a:ext cx="1469861" cy="915951"/>
              </a:xfrm>
              <a:custGeom>
                <a:avLst/>
                <a:gdLst>
                  <a:gd name="connsiteX0" fmla="*/ 0 w 5826377"/>
                  <a:gd name="connsiteY0" fmla="*/ 1033411 h 2066821"/>
                  <a:gd name="connsiteX1" fmla="*/ 2913189 w 5826377"/>
                  <a:gd name="connsiteY1" fmla="*/ 0 h 2066821"/>
                  <a:gd name="connsiteX2" fmla="*/ 5826378 w 5826377"/>
                  <a:gd name="connsiteY2" fmla="*/ 1033411 h 2066821"/>
                  <a:gd name="connsiteX3" fmla="*/ 2913189 w 5826377"/>
                  <a:gd name="connsiteY3" fmla="*/ 2066822 h 2066821"/>
                  <a:gd name="connsiteX4" fmla="*/ 0 w 5826377"/>
                  <a:gd name="connsiteY4" fmla="*/ 1033411 h 2066821"/>
                  <a:gd name="connsiteX0" fmla="*/ 0 w 5963004"/>
                  <a:gd name="connsiteY0" fmla="*/ 1117673 h 2151084"/>
                  <a:gd name="connsiteX1" fmla="*/ 2913189 w 5963004"/>
                  <a:gd name="connsiteY1" fmla="*/ 84262 h 2151084"/>
                  <a:gd name="connsiteX2" fmla="*/ 4908260 w 5963004"/>
                  <a:gd name="connsiteY2" fmla="*/ 178808 h 2151084"/>
                  <a:gd name="connsiteX3" fmla="*/ 5826378 w 5963004"/>
                  <a:gd name="connsiteY3" fmla="*/ 1117673 h 2151084"/>
                  <a:gd name="connsiteX4" fmla="*/ 2913189 w 5963004"/>
                  <a:gd name="connsiteY4" fmla="*/ 2151084 h 2151084"/>
                  <a:gd name="connsiteX5" fmla="*/ 0 w 5963004"/>
                  <a:gd name="connsiteY5" fmla="*/ 1117673 h 2151084"/>
                  <a:gd name="connsiteX0" fmla="*/ 0 w 5682491"/>
                  <a:gd name="connsiteY0" fmla="*/ 1117673 h 2198926"/>
                  <a:gd name="connsiteX1" fmla="*/ 2913189 w 5682491"/>
                  <a:gd name="connsiteY1" fmla="*/ 84262 h 2198926"/>
                  <a:gd name="connsiteX2" fmla="*/ 4908260 w 5682491"/>
                  <a:gd name="connsiteY2" fmla="*/ 178808 h 2198926"/>
                  <a:gd name="connsiteX3" fmla="*/ 5502993 w 5682491"/>
                  <a:gd name="connsiteY3" fmla="*/ 1920561 h 2198926"/>
                  <a:gd name="connsiteX4" fmla="*/ 2913189 w 5682491"/>
                  <a:gd name="connsiteY4" fmla="*/ 2151084 h 2198926"/>
                  <a:gd name="connsiteX5" fmla="*/ 0 w 5682491"/>
                  <a:gd name="connsiteY5" fmla="*/ 1117673 h 2198926"/>
                  <a:gd name="connsiteX0" fmla="*/ 0 w 5660189"/>
                  <a:gd name="connsiteY0" fmla="*/ 926212 h 2198502"/>
                  <a:gd name="connsiteX1" fmla="*/ 2890887 w 5660189"/>
                  <a:gd name="connsiteY1" fmla="*/ 71221 h 2198502"/>
                  <a:gd name="connsiteX2" fmla="*/ 4885958 w 5660189"/>
                  <a:gd name="connsiteY2" fmla="*/ 165767 h 2198502"/>
                  <a:gd name="connsiteX3" fmla="*/ 5480691 w 5660189"/>
                  <a:gd name="connsiteY3" fmla="*/ 1907520 h 2198502"/>
                  <a:gd name="connsiteX4" fmla="*/ 2890887 w 5660189"/>
                  <a:gd name="connsiteY4" fmla="*/ 2138043 h 2198502"/>
                  <a:gd name="connsiteX5" fmla="*/ 0 w 5660189"/>
                  <a:gd name="connsiteY5" fmla="*/ 926212 h 2198502"/>
                  <a:gd name="connsiteX0" fmla="*/ 13287 w 5673476"/>
                  <a:gd name="connsiteY0" fmla="*/ 941739 h 2214029"/>
                  <a:gd name="connsiteX1" fmla="*/ 1956320 w 5673476"/>
                  <a:gd name="connsiteY1" fmla="*/ 64445 h 2214029"/>
                  <a:gd name="connsiteX2" fmla="*/ 4899245 w 5673476"/>
                  <a:gd name="connsiteY2" fmla="*/ 181294 h 2214029"/>
                  <a:gd name="connsiteX3" fmla="*/ 5493978 w 5673476"/>
                  <a:gd name="connsiteY3" fmla="*/ 1923047 h 2214029"/>
                  <a:gd name="connsiteX4" fmla="*/ 2904174 w 5673476"/>
                  <a:gd name="connsiteY4" fmla="*/ 2153570 h 2214029"/>
                  <a:gd name="connsiteX5" fmla="*/ 13287 w 5673476"/>
                  <a:gd name="connsiteY5" fmla="*/ 941739 h 2214029"/>
                  <a:gd name="connsiteX0" fmla="*/ 101649 w 5761838"/>
                  <a:gd name="connsiteY0" fmla="*/ 941739 h 2143739"/>
                  <a:gd name="connsiteX1" fmla="*/ 2044682 w 5761838"/>
                  <a:gd name="connsiteY1" fmla="*/ 64445 h 2143739"/>
                  <a:gd name="connsiteX2" fmla="*/ 4987607 w 5761838"/>
                  <a:gd name="connsiteY2" fmla="*/ 181294 h 2143739"/>
                  <a:gd name="connsiteX3" fmla="*/ 5582340 w 5761838"/>
                  <a:gd name="connsiteY3" fmla="*/ 1923047 h 2143739"/>
                  <a:gd name="connsiteX4" fmla="*/ 840350 w 5761838"/>
                  <a:gd name="connsiteY4" fmla="*/ 2064360 h 2143739"/>
                  <a:gd name="connsiteX5" fmla="*/ 101649 w 5761838"/>
                  <a:gd name="connsiteY5" fmla="*/ 941739 h 2143739"/>
                  <a:gd name="connsiteX0" fmla="*/ 188442 w 5536397"/>
                  <a:gd name="connsiteY0" fmla="*/ 630387 h 2143793"/>
                  <a:gd name="connsiteX1" fmla="*/ 1819241 w 5536397"/>
                  <a:gd name="connsiteY1" fmla="*/ 43025 h 2143793"/>
                  <a:gd name="connsiteX2" fmla="*/ 4762166 w 5536397"/>
                  <a:gd name="connsiteY2" fmla="*/ 159874 h 2143793"/>
                  <a:gd name="connsiteX3" fmla="*/ 5356899 w 5536397"/>
                  <a:gd name="connsiteY3" fmla="*/ 1901627 h 2143793"/>
                  <a:gd name="connsiteX4" fmla="*/ 614909 w 5536397"/>
                  <a:gd name="connsiteY4" fmla="*/ 2042940 h 2143793"/>
                  <a:gd name="connsiteX5" fmla="*/ 188442 w 5536397"/>
                  <a:gd name="connsiteY5" fmla="*/ 630387 h 2143793"/>
                  <a:gd name="connsiteX0" fmla="*/ 174325 w 5321361"/>
                  <a:gd name="connsiteY0" fmla="*/ 630387 h 2200733"/>
                  <a:gd name="connsiteX1" fmla="*/ 1805124 w 5321361"/>
                  <a:gd name="connsiteY1" fmla="*/ 43025 h 2200733"/>
                  <a:gd name="connsiteX2" fmla="*/ 4748049 w 5321361"/>
                  <a:gd name="connsiteY2" fmla="*/ 159874 h 2200733"/>
                  <a:gd name="connsiteX3" fmla="*/ 5086304 w 5321361"/>
                  <a:gd name="connsiteY3" fmla="*/ 2035442 h 2200733"/>
                  <a:gd name="connsiteX4" fmla="*/ 600792 w 5321361"/>
                  <a:gd name="connsiteY4" fmla="*/ 2042940 h 2200733"/>
                  <a:gd name="connsiteX5" fmla="*/ 174325 w 5321361"/>
                  <a:gd name="connsiteY5" fmla="*/ 630387 h 2200733"/>
                  <a:gd name="connsiteX0" fmla="*/ 174325 w 5420438"/>
                  <a:gd name="connsiteY0" fmla="*/ 630387 h 2200733"/>
                  <a:gd name="connsiteX1" fmla="*/ 1805124 w 5420438"/>
                  <a:gd name="connsiteY1" fmla="*/ 43025 h 2200733"/>
                  <a:gd name="connsiteX2" fmla="*/ 4748049 w 5420438"/>
                  <a:gd name="connsiteY2" fmla="*/ 159874 h 2200733"/>
                  <a:gd name="connsiteX3" fmla="*/ 5086304 w 5420438"/>
                  <a:gd name="connsiteY3" fmla="*/ 2035442 h 2200733"/>
                  <a:gd name="connsiteX4" fmla="*/ 600792 w 5420438"/>
                  <a:gd name="connsiteY4" fmla="*/ 2042940 h 2200733"/>
                  <a:gd name="connsiteX5" fmla="*/ 174325 w 5420438"/>
                  <a:gd name="connsiteY5" fmla="*/ 630387 h 2200733"/>
                  <a:gd name="connsiteX0" fmla="*/ 174325 w 5372147"/>
                  <a:gd name="connsiteY0" fmla="*/ 607394 h 2177740"/>
                  <a:gd name="connsiteX1" fmla="*/ 1805124 w 5372147"/>
                  <a:gd name="connsiteY1" fmla="*/ 20032 h 2177740"/>
                  <a:gd name="connsiteX2" fmla="*/ 4748049 w 5372147"/>
                  <a:gd name="connsiteY2" fmla="*/ 136881 h 2177740"/>
                  <a:gd name="connsiteX3" fmla="*/ 4937619 w 5372147"/>
                  <a:gd name="connsiteY3" fmla="*/ 203787 h 2177740"/>
                  <a:gd name="connsiteX4" fmla="*/ 5086304 w 5372147"/>
                  <a:gd name="connsiteY4" fmla="*/ 2012449 h 2177740"/>
                  <a:gd name="connsiteX5" fmla="*/ 600792 w 5372147"/>
                  <a:gd name="connsiteY5" fmla="*/ 2019947 h 2177740"/>
                  <a:gd name="connsiteX6" fmla="*/ 174325 w 5372147"/>
                  <a:gd name="connsiteY6" fmla="*/ 607394 h 2177740"/>
                  <a:gd name="connsiteX0" fmla="*/ 174325 w 5372147"/>
                  <a:gd name="connsiteY0" fmla="*/ 607394 h 2177740"/>
                  <a:gd name="connsiteX1" fmla="*/ 1805124 w 5372147"/>
                  <a:gd name="connsiteY1" fmla="*/ 20032 h 2177740"/>
                  <a:gd name="connsiteX2" fmla="*/ 4748049 w 5372147"/>
                  <a:gd name="connsiteY2" fmla="*/ 136881 h 2177740"/>
                  <a:gd name="connsiteX3" fmla="*/ 4937619 w 5372147"/>
                  <a:gd name="connsiteY3" fmla="*/ 203787 h 2177740"/>
                  <a:gd name="connsiteX4" fmla="*/ 5086304 w 5372147"/>
                  <a:gd name="connsiteY4" fmla="*/ 2012449 h 2177740"/>
                  <a:gd name="connsiteX5" fmla="*/ 600792 w 5372147"/>
                  <a:gd name="connsiteY5" fmla="*/ 2019947 h 2177740"/>
                  <a:gd name="connsiteX6" fmla="*/ 174325 w 5372147"/>
                  <a:gd name="connsiteY6" fmla="*/ 607394 h 2177740"/>
                  <a:gd name="connsiteX0" fmla="*/ 174325 w 5428298"/>
                  <a:gd name="connsiteY0" fmla="*/ 682960 h 2297981"/>
                  <a:gd name="connsiteX1" fmla="*/ 1805124 w 5428298"/>
                  <a:gd name="connsiteY1" fmla="*/ 95598 h 2297981"/>
                  <a:gd name="connsiteX2" fmla="*/ 4748049 w 5428298"/>
                  <a:gd name="connsiteY2" fmla="*/ 212447 h 2297981"/>
                  <a:gd name="connsiteX3" fmla="*/ 5086304 w 5428298"/>
                  <a:gd name="connsiteY3" fmla="*/ 2088015 h 2297981"/>
                  <a:gd name="connsiteX4" fmla="*/ 600792 w 5428298"/>
                  <a:gd name="connsiteY4" fmla="*/ 2095513 h 2297981"/>
                  <a:gd name="connsiteX5" fmla="*/ 174325 w 5428298"/>
                  <a:gd name="connsiteY5" fmla="*/ 682960 h 2297981"/>
                  <a:gd name="connsiteX0" fmla="*/ 151277 w 4978783"/>
                  <a:gd name="connsiteY0" fmla="*/ 2095513 h 2334141"/>
                  <a:gd name="connsiteX1" fmla="*/ 1355609 w 4978783"/>
                  <a:gd name="connsiteY1" fmla="*/ 95598 h 2334141"/>
                  <a:gd name="connsiteX2" fmla="*/ 4298534 w 4978783"/>
                  <a:gd name="connsiteY2" fmla="*/ 212447 h 2334141"/>
                  <a:gd name="connsiteX3" fmla="*/ 4636789 w 4978783"/>
                  <a:gd name="connsiteY3" fmla="*/ 2088015 h 2334141"/>
                  <a:gd name="connsiteX4" fmla="*/ 151277 w 4978783"/>
                  <a:gd name="connsiteY4" fmla="*/ 2095513 h 2334141"/>
                  <a:gd name="connsiteX0" fmla="*/ 470246 w 5297752"/>
                  <a:gd name="connsiteY0" fmla="*/ 2066922 h 2301280"/>
                  <a:gd name="connsiteX1" fmla="*/ 604061 w 5297752"/>
                  <a:gd name="connsiteY1" fmla="*/ 133915 h 2301280"/>
                  <a:gd name="connsiteX2" fmla="*/ 4617503 w 5297752"/>
                  <a:gd name="connsiteY2" fmla="*/ 183856 h 2301280"/>
                  <a:gd name="connsiteX3" fmla="*/ 4955758 w 5297752"/>
                  <a:gd name="connsiteY3" fmla="*/ 2059424 h 2301280"/>
                  <a:gd name="connsiteX4" fmla="*/ 470246 w 5297752"/>
                  <a:gd name="connsiteY4" fmla="*/ 2066922 h 2301280"/>
                  <a:gd name="connsiteX0" fmla="*/ 508312 w 5335818"/>
                  <a:gd name="connsiteY0" fmla="*/ 2088925 h 2323283"/>
                  <a:gd name="connsiteX1" fmla="*/ 642127 w 5335818"/>
                  <a:gd name="connsiteY1" fmla="*/ 155918 h 2323283"/>
                  <a:gd name="connsiteX2" fmla="*/ 4655569 w 5335818"/>
                  <a:gd name="connsiteY2" fmla="*/ 205859 h 2323283"/>
                  <a:gd name="connsiteX3" fmla="*/ 4993824 w 5335818"/>
                  <a:gd name="connsiteY3" fmla="*/ 2081427 h 2323283"/>
                  <a:gd name="connsiteX4" fmla="*/ 508312 w 5335818"/>
                  <a:gd name="connsiteY4" fmla="*/ 2088925 h 2323283"/>
                  <a:gd name="connsiteX0" fmla="*/ 537928 w 5365434"/>
                  <a:gd name="connsiteY0" fmla="*/ 2041763 h 2267686"/>
                  <a:gd name="connsiteX1" fmla="*/ 615987 w 5365434"/>
                  <a:gd name="connsiteY1" fmla="*/ 242570 h 2267686"/>
                  <a:gd name="connsiteX2" fmla="*/ 4685185 w 5365434"/>
                  <a:gd name="connsiteY2" fmla="*/ 158697 h 2267686"/>
                  <a:gd name="connsiteX3" fmla="*/ 5023440 w 5365434"/>
                  <a:gd name="connsiteY3" fmla="*/ 2034265 h 2267686"/>
                  <a:gd name="connsiteX4" fmla="*/ 537928 w 5365434"/>
                  <a:gd name="connsiteY4" fmla="*/ 2041763 h 2267686"/>
                  <a:gd name="connsiteX0" fmla="*/ 475390 w 5302896"/>
                  <a:gd name="connsiteY0" fmla="*/ 2088286 h 2314209"/>
                  <a:gd name="connsiteX1" fmla="*/ 553449 w 5302896"/>
                  <a:gd name="connsiteY1" fmla="*/ 289093 h 2314209"/>
                  <a:gd name="connsiteX2" fmla="*/ 4622647 w 5302896"/>
                  <a:gd name="connsiteY2" fmla="*/ 205220 h 2314209"/>
                  <a:gd name="connsiteX3" fmla="*/ 4960902 w 5302896"/>
                  <a:gd name="connsiteY3" fmla="*/ 2080788 h 2314209"/>
                  <a:gd name="connsiteX4" fmla="*/ 475390 w 5302896"/>
                  <a:gd name="connsiteY4" fmla="*/ 2088286 h 2314209"/>
                  <a:gd name="connsiteX0" fmla="*/ 500620 w 5340218"/>
                  <a:gd name="connsiteY0" fmla="*/ 2050101 h 2276024"/>
                  <a:gd name="connsiteX1" fmla="*/ 578679 w 5340218"/>
                  <a:gd name="connsiteY1" fmla="*/ 250908 h 2276024"/>
                  <a:gd name="connsiteX2" fmla="*/ 4688872 w 5340218"/>
                  <a:gd name="connsiteY2" fmla="*/ 227606 h 2276024"/>
                  <a:gd name="connsiteX3" fmla="*/ 4986132 w 5340218"/>
                  <a:gd name="connsiteY3" fmla="*/ 2042603 h 2276024"/>
                  <a:gd name="connsiteX4" fmla="*/ 500620 w 5340218"/>
                  <a:gd name="connsiteY4" fmla="*/ 2050101 h 2276024"/>
                  <a:gd name="connsiteX0" fmla="*/ 500620 w 5340214"/>
                  <a:gd name="connsiteY0" fmla="*/ 2163226 h 2389149"/>
                  <a:gd name="connsiteX1" fmla="*/ 578679 w 5340214"/>
                  <a:gd name="connsiteY1" fmla="*/ 364033 h 2389149"/>
                  <a:gd name="connsiteX2" fmla="*/ 4688872 w 5340214"/>
                  <a:gd name="connsiteY2" fmla="*/ 340731 h 2389149"/>
                  <a:gd name="connsiteX3" fmla="*/ 4986132 w 5340214"/>
                  <a:gd name="connsiteY3" fmla="*/ 2155728 h 2389149"/>
                  <a:gd name="connsiteX4" fmla="*/ 500620 w 5340214"/>
                  <a:gd name="connsiteY4" fmla="*/ 2163226 h 2389149"/>
                  <a:gd name="connsiteX0" fmla="*/ 500620 w 5475509"/>
                  <a:gd name="connsiteY0" fmla="*/ 2163226 h 2389149"/>
                  <a:gd name="connsiteX1" fmla="*/ 578679 w 5475509"/>
                  <a:gd name="connsiteY1" fmla="*/ 364033 h 2389149"/>
                  <a:gd name="connsiteX2" fmla="*/ 4688872 w 5475509"/>
                  <a:gd name="connsiteY2" fmla="*/ 340731 h 2389149"/>
                  <a:gd name="connsiteX3" fmla="*/ 4986132 w 5475509"/>
                  <a:gd name="connsiteY3" fmla="*/ 2155728 h 2389149"/>
                  <a:gd name="connsiteX4" fmla="*/ 500620 w 5475509"/>
                  <a:gd name="connsiteY4" fmla="*/ 2163226 h 2389149"/>
                  <a:gd name="connsiteX0" fmla="*/ 631244 w 5319168"/>
                  <a:gd name="connsiteY0" fmla="*/ 2163227 h 2389149"/>
                  <a:gd name="connsiteX1" fmla="*/ 422338 w 5319168"/>
                  <a:gd name="connsiteY1" fmla="*/ 364033 h 2389149"/>
                  <a:gd name="connsiteX2" fmla="*/ 4532531 w 5319168"/>
                  <a:gd name="connsiteY2" fmla="*/ 340731 h 2389149"/>
                  <a:gd name="connsiteX3" fmla="*/ 4829791 w 5319168"/>
                  <a:gd name="connsiteY3" fmla="*/ 2155728 h 2389149"/>
                  <a:gd name="connsiteX4" fmla="*/ 631244 w 5319168"/>
                  <a:gd name="connsiteY4" fmla="*/ 2163227 h 2389149"/>
                  <a:gd name="connsiteX0" fmla="*/ 716431 w 5404355"/>
                  <a:gd name="connsiteY0" fmla="*/ 2163227 h 2486204"/>
                  <a:gd name="connsiteX1" fmla="*/ 507525 w 5404355"/>
                  <a:gd name="connsiteY1" fmla="*/ 364033 h 2486204"/>
                  <a:gd name="connsiteX2" fmla="*/ 4617718 w 5404355"/>
                  <a:gd name="connsiteY2" fmla="*/ 340731 h 2486204"/>
                  <a:gd name="connsiteX3" fmla="*/ 4914978 w 5404355"/>
                  <a:gd name="connsiteY3" fmla="*/ 2155728 h 2486204"/>
                  <a:gd name="connsiteX4" fmla="*/ 716431 w 5404355"/>
                  <a:gd name="connsiteY4" fmla="*/ 2163227 h 2486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4355" h="2486204">
                    <a:moveTo>
                      <a:pt x="716431" y="2163227"/>
                    </a:moveTo>
                    <a:cubicBezTo>
                      <a:pt x="-264115" y="1622327"/>
                      <a:pt x="-142690" y="667782"/>
                      <a:pt x="507525" y="364033"/>
                    </a:cubicBezTo>
                    <a:cubicBezTo>
                      <a:pt x="1157740" y="60284"/>
                      <a:pt x="3250955" y="-263909"/>
                      <a:pt x="4617718" y="340731"/>
                    </a:cubicBezTo>
                    <a:cubicBezTo>
                      <a:pt x="5615527" y="793943"/>
                      <a:pt x="5606187" y="1841884"/>
                      <a:pt x="4914978" y="2155728"/>
                    </a:cubicBezTo>
                    <a:cubicBezTo>
                      <a:pt x="4223769" y="2469572"/>
                      <a:pt x="1696977" y="2704127"/>
                      <a:pt x="716431" y="2163227"/>
                    </a:cubicBez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ffectLst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  <p:sp>
            <p:nvSpPr>
              <p:cNvPr id="44" name="? bleu">
                <a:extLst>
                  <a:ext uri="{FF2B5EF4-FFF2-40B4-BE49-F238E27FC236}">
                    <a16:creationId xmlns:a16="http://schemas.microsoft.com/office/drawing/2014/main" id="{67CFF60A-E9D3-457D-B35B-A003AB42FF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36453" y="1242988"/>
                <a:ext cx="734931" cy="831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4800" dirty="0">
                    <a:solidFill>
                      <a:schemeClr val="bg1"/>
                    </a:solidFill>
                    <a:latin typeface="+mn-lt"/>
                  </a:rPr>
                  <a:t>1</a:t>
                </a:r>
              </a:p>
            </p:txBody>
          </p:sp>
        </p:grp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AB5EB674-1ABD-47D3-95C8-6BCD968AE4DF}"/>
              </a:ext>
            </a:extLst>
          </p:cNvPr>
          <p:cNvGrpSpPr>
            <a:grpSpLocks/>
          </p:cNvGrpSpPr>
          <p:nvPr/>
        </p:nvGrpSpPr>
        <p:grpSpPr bwMode="auto">
          <a:xfrm>
            <a:off x="6148388" y="3068638"/>
            <a:ext cx="6402387" cy="939800"/>
            <a:chOff x="6148387" y="3069154"/>
            <a:chExt cx="6402388" cy="939284"/>
          </a:xfrm>
        </p:grpSpPr>
        <p:sp>
          <p:nvSpPr>
            <p:cNvPr id="36" name="dioxygène">
              <a:extLst>
                <a:ext uri="{FF2B5EF4-FFF2-40B4-BE49-F238E27FC236}">
                  <a16:creationId xmlns:a16="http://schemas.microsoft.com/office/drawing/2014/main" id="{27F8AE29-2C1E-462A-8B7E-A066D1CBF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6137" y="3240510"/>
              <a:ext cx="5354638" cy="767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400" b="1" dirty="0">
                  <a:solidFill>
                    <a:srgbClr val="0F90D1"/>
                  </a:solidFill>
                  <a:latin typeface="+mn-lt"/>
                  <a:cs typeface="Arial" panose="020B0604020202020204" pitchFamily="34" charset="0"/>
                </a:rPr>
                <a:t>21 % </a:t>
              </a:r>
              <a:r>
                <a:rPr lang="fr-FR" altLang="fr-FR" b="1" dirty="0">
                  <a:solidFill>
                    <a:srgbClr val="0F90D1"/>
                  </a:solidFill>
                  <a:latin typeface="+mn-lt"/>
                  <a:cs typeface="Arial" panose="020B0604020202020204" pitchFamily="34" charset="0"/>
                </a:rPr>
                <a:t>de dioxygène (O</a:t>
              </a:r>
              <a:r>
                <a:rPr lang="fr-FR" altLang="fr-FR" b="1" baseline="-25000" dirty="0">
                  <a:solidFill>
                    <a:srgbClr val="0F90D1"/>
                  </a:solidFill>
                  <a:latin typeface="+mn-lt"/>
                  <a:cs typeface="Arial" panose="020B0604020202020204" pitchFamily="34" charset="0"/>
                </a:rPr>
                <a:t>2</a:t>
              </a:r>
              <a:r>
                <a:rPr lang="fr-FR" altLang="fr-FR" b="1" dirty="0">
                  <a:solidFill>
                    <a:srgbClr val="0F90D1"/>
                  </a:solidFill>
                  <a:latin typeface="+mn-lt"/>
                  <a:cs typeface="Arial" panose="020B0604020202020204" pitchFamily="34" charset="0"/>
                </a:rPr>
                <a:t>)</a:t>
              </a:r>
              <a:endParaRPr lang="fr-FR" altLang="fr-FR" b="1" baseline="-25000" dirty="0">
                <a:solidFill>
                  <a:srgbClr val="0F90D1"/>
                </a:solidFill>
                <a:latin typeface="+mn-lt"/>
                <a:cs typeface="Arial" panose="020B0604020202020204" pitchFamily="34" charset="0"/>
              </a:endParaRPr>
            </a:p>
          </p:txBody>
        </p:sp>
        <p:grpSp>
          <p:nvGrpSpPr>
            <p:cNvPr id="18474" name="Groupe BLEU">
              <a:extLst>
                <a:ext uri="{FF2B5EF4-FFF2-40B4-BE49-F238E27FC236}">
                  <a16:creationId xmlns:a16="http://schemas.microsoft.com/office/drawing/2014/main" id="{E291CB48-EEE8-482C-B262-82E3F0DE08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48387" y="3069154"/>
              <a:ext cx="923925" cy="915988"/>
              <a:chOff x="6281738" y="2509837"/>
              <a:chExt cx="1470025" cy="915685"/>
            </a:xfrm>
          </p:grpSpPr>
          <p:sp>
            <p:nvSpPr>
              <p:cNvPr id="47" name="rond bleu">
                <a:extLst>
                  <a:ext uri="{FF2B5EF4-FFF2-40B4-BE49-F238E27FC236}">
                    <a16:creationId xmlns:a16="http://schemas.microsoft.com/office/drawing/2014/main" id="{27B00678-1C9E-485B-A5B2-10CCEE96951D}"/>
                  </a:ext>
                </a:extLst>
              </p:cNvPr>
              <p:cNvSpPr/>
              <p:nvPr/>
            </p:nvSpPr>
            <p:spPr>
              <a:xfrm>
                <a:off x="6281738" y="2509837"/>
                <a:ext cx="1470025" cy="915181"/>
              </a:xfrm>
              <a:custGeom>
                <a:avLst/>
                <a:gdLst>
                  <a:gd name="connsiteX0" fmla="*/ 0 w 5826377"/>
                  <a:gd name="connsiteY0" fmla="*/ 1033411 h 2066821"/>
                  <a:gd name="connsiteX1" fmla="*/ 2913189 w 5826377"/>
                  <a:gd name="connsiteY1" fmla="*/ 0 h 2066821"/>
                  <a:gd name="connsiteX2" fmla="*/ 5826378 w 5826377"/>
                  <a:gd name="connsiteY2" fmla="*/ 1033411 h 2066821"/>
                  <a:gd name="connsiteX3" fmla="*/ 2913189 w 5826377"/>
                  <a:gd name="connsiteY3" fmla="*/ 2066822 h 2066821"/>
                  <a:gd name="connsiteX4" fmla="*/ 0 w 5826377"/>
                  <a:gd name="connsiteY4" fmla="*/ 1033411 h 2066821"/>
                  <a:gd name="connsiteX0" fmla="*/ 0 w 5963004"/>
                  <a:gd name="connsiteY0" fmla="*/ 1117673 h 2151084"/>
                  <a:gd name="connsiteX1" fmla="*/ 2913189 w 5963004"/>
                  <a:gd name="connsiteY1" fmla="*/ 84262 h 2151084"/>
                  <a:gd name="connsiteX2" fmla="*/ 4908260 w 5963004"/>
                  <a:gd name="connsiteY2" fmla="*/ 178808 h 2151084"/>
                  <a:gd name="connsiteX3" fmla="*/ 5826378 w 5963004"/>
                  <a:gd name="connsiteY3" fmla="*/ 1117673 h 2151084"/>
                  <a:gd name="connsiteX4" fmla="*/ 2913189 w 5963004"/>
                  <a:gd name="connsiteY4" fmla="*/ 2151084 h 2151084"/>
                  <a:gd name="connsiteX5" fmla="*/ 0 w 5963004"/>
                  <a:gd name="connsiteY5" fmla="*/ 1117673 h 2151084"/>
                  <a:gd name="connsiteX0" fmla="*/ 0 w 5682491"/>
                  <a:gd name="connsiteY0" fmla="*/ 1117673 h 2198926"/>
                  <a:gd name="connsiteX1" fmla="*/ 2913189 w 5682491"/>
                  <a:gd name="connsiteY1" fmla="*/ 84262 h 2198926"/>
                  <a:gd name="connsiteX2" fmla="*/ 4908260 w 5682491"/>
                  <a:gd name="connsiteY2" fmla="*/ 178808 h 2198926"/>
                  <a:gd name="connsiteX3" fmla="*/ 5502993 w 5682491"/>
                  <a:gd name="connsiteY3" fmla="*/ 1920561 h 2198926"/>
                  <a:gd name="connsiteX4" fmla="*/ 2913189 w 5682491"/>
                  <a:gd name="connsiteY4" fmla="*/ 2151084 h 2198926"/>
                  <a:gd name="connsiteX5" fmla="*/ 0 w 5682491"/>
                  <a:gd name="connsiteY5" fmla="*/ 1117673 h 2198926"/>
                  <a:gd name="connsiteX0" fmla="*/ 0 w 5660189"/>
                  <a:gd name="connsiteY0" fmla="*/ 926212 h 2198502"/>
                  <a:gd name="connsiteX1" fmla="*/ 2890887 w 5660189"/>
                  <a:gd name="connsiteY1" fmla="*/ 71221 h 2198502"/>
                  <a:gd name="connsiteX2" fmla="*/ 4885958 w 5660189"/>
                  <a:gd name="connsiteY2" fmla="*/ 165767 h 2198502"/>
                  <a:gd name="connsiteX3" fmla="*/ 5480691 w 5660189"/>
                  <a:gd name="connsiteY3" fmla="*/ 1907520 h 2198502"/>
                  <a:gd name="connsiteX4" fmla="*/ 2890887 w 5660189"/>
                  <a:gd name="connsiteY4" fmla="*/ 2138043 h 2198502"/>
                  <a:gd name="connsiteX5" fmla="*/ 0 w 5660189"/>
                  <a:gd name="connsiteY5" fmla="*/ 926212 h 2198502"/>
                  <a:gd name="connsiteX0" fmla="*/ 13287 w 5673476"/>
                  <a:gd name="connsiteY0" fmla="*/ 941739 h 2214029"/>
                  <a:gd name="connsiteX1" fmla="*/ 1956320 w 5673476"/>
                  <a:gd name="connsiteY1" fmla="*/ 64445 h 2214029"/>
                  <a:gd name="connsiteX2" fmla="*/ 4899245 w 5673476"/>
                  <a:gd name="connsiteY2" fmla="*/ 181294 h 2214029"/>
                  <a:gd name="connsiteX3" fmla="*/ 5493978 w 5673476"/>
                  <a:gd name="connsiteY3" fmla="*/ 1923047 h 2214029"/>
                  <a:gd name="connsiteX4" fmla="*/ 2904174 w 5673476"/>
                  <a:gd name="connsiteY4" fmla="*/ 2153570 h 2214029"/>
                  <a:gd name="connsiteX5" fmla="*/ 13287 w 5673476"/>
                  <a:gd name="connsiteY5" fmla="*/ 941739 h 2214029"/>
                  <a:gd name="connsiteX0" fmla="*/ 101649 w 5761838"/>
                  <a:gd name="connsiteY0" fmla="*/ 941739 h 2143739"/>
                  <a:gd name="connsiteX1" fmla="*/ 2044682 w 5761838"/>
                  <a:gd name="connsiteY1" fmla="*/ 64445 h 2143739"/>
                  <a:gd name="connsiteX2" fmla="*/ 4987607 w 5761838"/>
                  <a:gd name="connsiteY2" fmla="*/ 181294 h 2143739"/>
                  <a:gd name="connsiteX3" fmla="*/ 5582340 w 5761838"/>
                  <a:gd name="connsiteY3" fmla="*/ 1923047 h 2143739"/>
                  <a:gd name="connsiteX4" fmla="*/ 840350 w 5761838"/>
                  <a:gd name="connsiteY4" fmla="*/ 2064360 h 2143739"/>
                  <a:gd name="connsiteX5" fmla="*/ 101649 w 5761838"/>
                  <a:gd name="connsiteY5" fmla="*/ 941739 h 2143739"/>
                  <a:gd name="connsiteX0" fmla="*/ 188442 w 5536397"/>
                  <a:gd name="connsiteY0" fmla="*/ 630387 h 2143793"/>
                  <a:gd name="connsiteX1" fmla="*/ 1819241 w 5536397"/>
                  <a:gd name="connsiteY1" fmla="*/ 43025 h 2143793"/>
                  <a:gd name="connsiteX2" fmla="*/ 4762166 w 5536397"/>
                  <a:gd name="connsiteY2" fmla="*/ 159874 h 2143793"/>
                  <a:gd name="connsiteX3" fmla="*/ 5356899 w 5536397"/>
                  <a:gd name="connsiteY3" fmla="*/ 1901627 h 2143793"/>
                  <a:gd name="connsiteX4" fmla="*/ 614909 w 5536397"/>
                  <a:gd name="connsiteY4" fmla="*/ 2042940 h 2143793"/>
                  <a:gd name="connsiteX5" fmla="*/ 188442 w 5536397"/>
                  <a:gd name="connsiteY5" fmla="*/ 630387 h 2143793"/>
                  <a:gd name="connsiteX0" fmla="*/ 174325 w 5321361"/>
                  <a:gd name="connsiteY0" fmla="*/ 630387 h 2200733"/>
                  <a:gd name="connsiteX1" fmla="*/ 1805124 w 5321361"/>
                  <a:gd name="connsiteY1" fmla="*/ 43025 h 2200733"/>
                  <a:gd name="connsiteX2" fmla="*/ 4748049 w 5321361"/>
                  <a:gd name="connsiteY2" fmla="*/ 159874 h 2200733"/>
                  <a:gd name="connsiteX3" fmla="*/ 5086304 w 5321361"/>
                  <a:gd name="connsiteY3" fmla="*/ 2035442 h 2200733"/>
                  <a:gd name="connsiteX4" fmla="*/ 600792 w 5321361"/>
                  <a:gd name="connsiteY4" fmla="*/ 2042940 h 2200733"/>
                  <a:gd name="connsiteX5" fmla="*/ 174325 w 5321361"/>
                  <a:gd name="connsiteY5" fmla="*/ 630387 h 2200733"/>
                  <a:gd name="connsiteX0" fmla="*/ 174325 w 5420438"/>
                  <a:gd name="connsiteY0" fmla="*/ 630387 h 2200733"/>
                  <a:gd name="connsiteX1" fmla="*/ 1805124 w 5420438"/>
                  <a:gd name="connsiteY1" fmla="*/ 43025 h 2200733"/>
                  <a:gd name="connsiteX2" fmla="*/ 4748049 w 5420438"/>
                  <a:gd name="connsiteY2" fmla="*/ 159874 h 2200733"/>
                  <a:gd name="connsiteX3" fmla="*/ 5086304 w 5420438"/>
                  <a:gd name="connsiteY3" fmla="*/ 2035442 h 2200733"/>
                  <a:gd name="connsiteX4" fmla="*/ 600792 w 5420438"/>
                  <a:gd name="connsiteY4" fmla="*/ 2042940 h 2200733"/>
                  <a:gd name="connsiteX5" fmla="*/ 174325 w 5420438"/>
                  <a:gd name="connsiteY5" fmla="*/ 630387 h 2200733"/>
                  <a:gd name="connsiteX0" fmla="*/ 174325 w 5372147"/>
                  <a:gd name="connsiteY0" fmla="*/ 607394 h 2177740"/>
                  <a:gd name="connsiteX1" fmla="*/ 1805124 w 5372147"/>
                  <a:gd name="connsiteY1" fmla="*/ 20032 h 2177740"/>
                  <a:gd name="connsiteX2" fmla="*/ 4748049 w 5372147"/>
                  <a:gd name="connsiteY2" fmla="*/ 136881 h 2177740"/>
                  <a:gd name="connsiteX3" fmla="*/ 4937619 w 5372147"/>
                  <a:gd name="connsiteY3" fmla="*/ 203787 h 2177740"/>
                  <a:gd name="connsiteX4" fmla="*/ 5086304 w 5372147"/>
                  <a:gd name="connsiteY4" fmla="*/ 2012449 h 2177740"/>
                  <a:gd name="connsiteX5" fmla="*/ 600792 w 5372147"/>
                  <a:gd name="connsiteY5" fmla="*/ 2019947 h 2177740"/>
                  <a:gd name="connsiteX6" fmla="*/ 174325 w 5372147"/>
                  <a:gd name="connsiteY6" fmla="*/ 607394 h 2177740"/>
                  <a:gd name="connsiteX0" fmla="*/ 174325 w 5372147"/>
                  <a:gd name="connsiteY0" fmla="*/ 607394 h 2177740"/>
                  <a:gd name="connsiteX1" fmla="*/ 1805124 w 5372147"/>
                  <a:gd name="connsiteY1" fmla="*/ 20032 h 2177740"/>
                  <a:gd name="connsiteX2" fmla="*/ 4748049 w 5372147"/>
                  <a:gd name="connsiteY2" fmla="*/ 136881 h 2177740"/>
                  <a:gd name="connsiteX3" fmla="*/ 4937619 w 5372147"/>
                  <a:gd name="connsiteY3" fmla="*/ 203787 h 2177740"/>
                  <a:gd name="connsiteX4" fmla="*/ 5086304 w 5372147"/>
                  <a:gd name="connsiteY4" fmla="*/ 2012449 h 2177740"/>
                  <a:gd name="connsiteX5" fmla="*/ 600792 w 5372147"/>
                  <a:gd name="connsiteY5" fmla="*/ 2019947 h 2177740"/>
                  <a:gd name="connsiteX6" fmla="*/ 174325 w 5372147"/>
                  <a:gd name="connsiteY6" fmla="*/ 607394 h 2177740"/>
                  <a:gd name="connsiteX0" fmla="*/ 174325 w 5428298"/>
                  <a:gd name="connsiteY0" fmla="*/ 682960 h 2297981"/>
                  <a:gd name="connsiteX1" fmla="*/ 1805124 w 5428298"/>
                  <a:gd name="connsiteY1" fmla="*/ 95598 h 2297981"/>
                  <a:gd name="connsiteX2" fmla="*/ 4748049 w 5428298"/>
                  <a:gd name="connsiteY2" fmla="*/ 212447 h 2297981"/>
                  <a:gd name="connsiteX3" fmla="*/ 5086304 w 5428298"/>
                  <a:gd name="connsiteY3" fmla="*/ 2088015 h 2297981"/>
                  <a:gd name="connsiteX4" fmla="*/ 600792 w 5428298"/>
                  <a:gd name="connsiteY4" fmla="*/ 2095513 h 2297981"/>
                  <a:gd name="connsiteX5" fmla="*/ 174325 w 5428298"/>
                  <a:gd name="connsiteY5" fmla="*/ 682960 h 2297981"/>
                  <a:gd name="connsiteX0" fmla="*/ 151277 w 4978783"/>
                  <a:gd name="connsiteY0" fmla="*/ 2095513 h 2334141"/>
                  <a:gd name="connsiteX1" fmla="*/ 1355609 w 4978783"/>
                  <a:gd name="connsiteY1" fmla="*/ 95598 h 2334141"/>
                  <a:gd name="connsiteX2" fmla="*/ 4298534 w 4978783"/>
                  <a:gd name="connsiteY2" fmla="*/ 212447 h 2334141"/>
                  <a:gd name="connsiteX3" fmla="*/ 4636789 w 4978783"/>
                  <a:gd name="connsiteY3" fmla="*/ 2088015 h 2334141"/>
                  <a:gd name="connsiteX4" fmla="*/ 151277 w 4978783"/>
                  <a:gd name="connsiteY4" fmla="*/ 2095513 h 2334141"/>
                  <a:gd name="connsiteX0" fmla="*/ 470246 w 5297752"/>
                  <a:gd name="connsiteY0" fmla="*/ 2066922 h 2301280"/>
                  <a:gd name="connsiteX1" fmla="*/ 604061 w 5297752"/>
                  <a:gd name="connsiteY1" fmla="*/ 133915 h 2301280"/>
                  <a:gd name="connsiteX2" fmla="*/ 4617503 w 5297752"/>
                  <a:gd name="connsiteY2" fmla="*/ 183856 h 2301280"/>
                  <a:gd name="connsiteX3" fmla="*/ 4955758 w 5297752"/>
                  <a:gd name="connsiteY3" fmla="*/ 2059424 h 2301280"/>
                  <a:gd name="connsiteX4" fmla="*/ 470246 w 5297752"/>
                  <a:gd name="connsiteY4" fmla="*/ 2066922 h 2301280"/>
                  <a:gd name="connsiteX0" fmla="*/ 508312 w 5335818"/>
                  <a:gd name="connsiteY0" fmla="*/ 2088925 h 2323283"/>
                  <a:gd name="connsiteX1" fmla="*/ 642127 w 5335818"/>
                  <a:gd name="connsiteY1" fmla="*/ 155918 h 2323283"/>
                  <a:gd name="connsiteX2" fmla="*/ 4655569 w 5335818"/>
                  <a:gd name="connsiteY2" fmla="*/ 205859 h 2323283"/>
                  <a:gd name="connsiteX3" fmla="*/ 4993824 w 5335818"/>
                  <a:gd name="connsiteY3" fmla="*/ 2081427 h 2323283"/>
                  <a:gd name="connsiteX4" fmla="*/ 508312 w 5335818"/>
                  <a:gd name="connsiteY4" fmla="*/ 2088925 h 2323283"/>
                  <a:gd name="connsiteX0" fmla="*/ 537928 w 5365434"/>
                  <a:gd name="connsiteY0" fmla="*/ 2041763 h 2267686"/>
                  <a:gd name="connsiteX1" fmla="*/ 615987 w 5365434"/>
                  <a:gd name="connsiteY1" fmla="*/ 242570 h 2267686"/>
                  <a:gd name="connsiteX2" fmla="*/ 4685185 w 5365434"/>
                  <a:gd name="connsiteY2" fmla="*/ 158697 h 2267686"/>
                  <a:gd name="connsiteX3" fmla="*/ 5023440 w 5365434"/>
                  <a:gd name="connsiteY3" fmla="*/ 2034265 h 2267686"/>
                  <a:gd name="connsiteX4" fmla="*/ 537928 w 5365434"/>
                  <a:gd name="connsiteY4" fmla="*/ 2041763 h 2267686"/>
                  <a:gd name="connsiteX0" fmla="*/ 475390 w 5302896"/>
                  <a:gd name="connsiteY0" fmla="*/ 2088286 h 2314209"/>
                  <a:gd name="connsiteX1" fmla="*/ 553449 w 5302896"/>
                  <a:gd name="connsiteY1" fmla="*/ 289093 h 2314209"/>
                  <a:gd name="connsiteX2" fmla="*/ 4622647 w 5302896"/>
                  <a:gd name="connsiteY2" fmla="*/ 205220 h 2314209"/>
                  <a:gd name="connsiteX3" fmla="*/ 4960902 w 5302896"/>
                  <a:gd name="connsiteY3" fmla="*/ 2080788 h 2314209"/>
                  <a:gd name="connsiteX4" fmla="*/ 475390 w 5302896"/>
                  <a:gd name="connsiteY4" fmla="*/ 2088286 h 2314209"/>
                  <a:gd name="connsiteX0" fmla="*/ 500620 w 5340218"/>
                  <a:gd name="connsiteY0" fmla="*/ 2050101 h 2276024"/>
                  <a:gd name="connsiteX1" fmla="*/ 578679 w 5340218"/>
                  <a:gd name="connsiteY1" fmla="*/ 250908 h 2276024"/>
                  <a:gd name="connsiteX2" fmla="*/ 4688872 w 5340218"/>
                  <a:gd name="connsiteY2" fmla="*/ 227606 h 2276024"/>
                  <a:gd name="connsiteX3" fmla="*/ 4986132 w 5340218"/>
                  <a:gd name="connsiteY3" fmla="*/ 2042603 h 2276024"/>
                  <a:gd name="connsiteX4" fmla="*/ 500620 w 5340218"/>
                  <a:gd name="connsiteY4" fmla="*/ 2050101 h 2276024"/>
                  <a:gd name="connsiteX0" fmla="*/ 500620 w 5340214"/>
                  <a:gd name="connsiteY0" fmla="*/ 2163226 h 2389149"/>
                  <a:gd name="connsiteX1" fmla="*/ 578679 w 5340214"/>
                  <a:gd name="connsiteY1" fmla="*/ 364033 h 2389149"/>
                  <a:gd name="connsiteX2" fmla="*/ 4688872 w 5340214"/>
                  <a:gd name="connsiteY2" fmla="*/ 340731 h 2389149"/>
                  <a:gd name="connsiteX3" fmla="*/ 4986132 w 5340214"/>
                  <a:gd name="connsiteY3" fmla="*/ 2155728 h 2389149"/>
                  <a:gd name="connsiteX4" fmla="*/ 500620 w 5340214"/>
                  <a:gd name="connsiteY4" fmla="*/ 2163226 h 2389149"/>
                  <a:gd name="connsiteX0" fmla="*/ 500620 w 5475509"/>
                  <a:gd name="connsiteY0" fmla="*/ 2163226 h 2389149"/>
                  <a:gd name="connsiteX1" fmla="*/ 578679 w 5475509"/>
                  <a:gd name="connsiteY1" fmla="*/ 364033 h 2389149"/>
                  <a:gd name="connsiteX2" fmla="*/ 4688872 w 5475509"/>
                  <a:gd name="connsiteY2" fmla="*/ 340731 h 2389149"/>
                  <a:gd name="connsiteX3" fmla="*/ 4986132 w 5475509"/>
                  <a:gd name="connsiteY3" fmla="*/ 2155728 h 2389149"/>
                  <a:gd name="connsiteX4" fmla="*/ 500620 w 5475509"/>
                  <a:gd name="connsiteY4" fmla="*/ 2163226 h 2389149"/>
                  <a:gd name="connsiteX0" fmla="*/ 631244 w 5319168"/>
                  <a:gd name="connsiteY0" fmla="*/ 2163227 h 2389149"/>
                  <a:gd name="connsiteX1" fmla="*/ 422338 w 5319168"/>
                  <a:gd name="connsiteY1" fmla="*/ 364033 h 2389149"/>
                  <a:gd name="connsiteX2" fmla="*/ 4532531 w 5319168"/>
                  <a:gd name="connsiteY2" fmla="*/ 340731 h 2389149"/>
                  <a:gd name="connsiteX3" fmla="*/ 4829791 w 5319168"/>
                  <a:gd name="connsiteY3" fmla="*/ 2155728 h 2389149"/>
                  <a:gd name="connsiteX4" fmla="*/ 631244 w 5319168"/>
                  <a:gd name="connsiteY4" fmla="*/ 2163227 h 2389149"/>
                  <a:gd name="connsiteX0" fmla="*/ 716431 w 5404355"/>
                  <a:gd name="connsiteY0" fmla="*/ 2163227 h 2486204"/>
                  <a:gd name="connsiteX1" fmla="*/ 507525 w 5404355"/>
                  <a:gd name="connsiteY1" fmla="*/ 364033 h 2486204"/>
                  <a:gd name="connsiteX2" fmla="*/ 4617718 w 5404355"/>
                  <a:gd name="connsiteY2" fmla="*/ 340731 h 2486204"/>
                  <a:gd name="connsiteX3" fmla="*/ 4914978 w 5404355"/>
                  <a:gd name="connsiteY3" fmla="*/ 2155728 h 2486204"/>
                  <a:gd name="connsiteX4" fmla="*/ 716431 w 5404355"/>
                  <a:gd name="connsiteY4" fmla="*/ 2163227 h 2486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4355" h="2486204">
                    <a:moveTo>
                      <a:pt x="716431" y="2163227"/>
                    </a:moveTo>
                    <a:cubicBezTo>
                      <a:pt x="-264115" y="1622327"/>
                      <a:pt x="-142690" y="667782"/>
                      <a:pt x="507525" y="364033"/>
                    </a:cubicBezTo>
                    <a:cubicBezTo>
                      <a:pt x="1157740" y="60284"/>
                      <a:pt x="3250955" y="-263909"/>
                      <a:pt x="4617718" y="340731"/>
                    </a:cubicBezTo>
                    <a:cubicBezTo>
                      <a:pt x="5615527" y="793943"/>
                      <a:pt x="5606187" y="1841884"/>
                      <a:pt x="4914978" y="2155728"/>
                    </a:cubicBezTo>
                    <a:cubicBezTo>
                      <a:pt x="4223769" y="2469572"/>
                      <a:pt x="1696977" y="2704127"/>
                      <a:pt x="716431" y="2163227"/>
                    </a:cubicBezTo>
                    <a:close/>
                  </a:path>
                </a:pathLst>
              </a:custGeom>
              <a:solidFill>
                <a:srgbClr val="0F90D1"/>
              </a:solidFill>
              <a:ln>
                <a:noFill/>
              </a:ln>
              <a:effectLst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3" name="? bleu">
                <a:extLst>
                  <a:ext uri="{FF2B5EF4-FFF2-40B4-BE49-F238E27FC236}">
                    <a16:creationId xmlns:a16="http://schemas.microsoft.com/office/drawing/2014/main" id="{B153EF73-C17C-4516-902A-6D27E9695A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30301" y="2552661"/>
                <a:ext cx="692074" cy="8295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4800" dirty="0">
                    <a:solidFill>
                      <a:schemeClr val="bg1"/>
                    </a:solidFill>
                    <a:latin typeface="+mn-lt"/>
                  </a:rPr>
                  <a:t>2</a:t>
                </a: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D69B537A-E764-4E76-9D65-7257E465C182}"/>
              </a:ext>
            </a:extLst>
          </p:cNvPr>
          <p:cNvGrpSpPr>
            <a:grpSpLocks/>
          </p:cNvGrpSpPr>
          <p:nvPr/>
        </p:nvGrpSpPr>
        <p:grpSpPr bwMode="auto">
          <a:xfrm>
            <a:off x="1787525" y="4221163"/>
            <a:ext cx="10296525" cy="2708275"/>
            <a:chOff x="1787525" y="4221163"/>
            <a:chExt cx="10296525" cy="2708275"/>
          </a:xfrm>
        </p:grpSpPr>
        <p:grpSp>
          <p:nvGrpSpPr>
            <p:cNvPr id="18467" name="Groupe 3">
              <a:extLst>
                <a:ext uri="{FF2B5EF4-FFF2-40B4-BE49-F238E27FC236}">
                  <a16:creationId xmlns:a16="http://schemas.microsoft.com/office/drawing/2014/main" id="{8BE7BB0E-4C15-479C-8150-FB11D91D93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89525" y="4221163"/>
              <a:ext cx="6994525" cy="2708275"/>
              <a:chOff x="5089525" y="4221163"/>
              <a:chExt cx="6994525" cy="2708275"/>
            </a:xfrm>
          </p:grpSpPr>
          <p:sp>
            <p:nvSpPr>
              <p:cNvPr id="40" name="1 %">
                <a:extLst>
                  <a:ext uri="{FF2B5EF4-FFF2-40B4-BE49-F238E27FC236}">
                    <a16:creationId xmlns:a16="http://schemas.microsoft.com/office/drawing/2014/main" id="{0DBFA7D4-4198-4FC1-98E5-4C7C4B17BE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9963" y="4221163"/>
                <a:ext cx="6034087" cy="2708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4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cs typeface="Arial" charset="0"/>
                  </a:rPr>
                  <a:t>1 % </a:t>
                </a:r>
                <a:r>
                  <a:rPr lang="fr-FR" altLang="fr-FR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cs typeface="Arial" charset="0"/>
                  </a:rPr>
                  <a:t>Autres gaz </a:t>
                </a:r>
                <a:r>
                  <a:rPr lang="fr-FR" altLang="fr-FR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cs typeface="Arial" charset="0"/>
                  </a:rPr>
                  <a:t>divers</a:t>
                </a:r>
                <a:r>
                  <a:rPr lang="fr-FR" altLang="fr-FR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cs typeface="Arial" charset="0"/>
                  </a:rPr>
                  <a:t> et particules fines</a:t>
                </a:r>
              </a:p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endParaRPr lang="fr-FR" altLang="fr-FR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ndara" panose="020E0502030303020204" pitchFamily="34" charset="0"/>
                  <a:cs typeface="Arial" charset="0"/>
                </a:endParaRP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cs typeface="Arial" charset="0"/>
                  </a:rPr>
                  <a:t>Dont :</a:t>
                </a:r>
              </a:p>
              <a:p>
                <a:pPr marL="342900" indent="-166688">
                  <a:lnSpc>
                    <a:spcPct val="100000"/>
                  </a:lnSpc>
                  <a:spcBef>
                    <a:spcPct val="0"/>
                  </a:spcBef>
                  <a:defRPr/>
                </a:pPr>
                <a:r>
                  <a:rPr lang="fr-FR" altLang="fr-FR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cs typeface="Arial" charset="0"/>
                  </a:rPr>
                  <a:t>90 % d’argon (Ar)</a:t>
                </a:r>
              </a:p>
              <a:p>
                <a:pPr marL="342900" indent="-166688">
                  <a:lnSpc>
                    <a:spcPct val="100000"/>
                  </a:lnSpc>
                  <a:spcBef>
                    <a:spcPct val="0"/>
                  </a:spcBef>
                  <a:defRPr/>
                </a:pPr>
                <a:r>
                  <a:rPr lang="fr-FR" altLang="fr-FR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cs typeface="Arial" charset="0"/>
                  </a:rPr>
                  <a:t>4 % de dioxyde de carbone (CO</a:t>
                </a:r>
                <a:r>
                  <a:rPr lang="fr-FR" altLang="fr-FR" sz="1600" baseline="-25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cs typeface="Arial" charset="0"/>
                  </a:rPr>
                  <a:t>2</a:t>
                </a:r>
                <a:r>
                  <a:rPr lang="fr-FR" altLang="fr-FR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cs typeface="Arial" charset="0"/>
                  </a:rPr>
                  <a:t>)</a:t>
                </a:r>
              </a:p>
              <a:p>
                <a:pPr marL="342900" indent="-166688">
                  <a:lnSpc>
                    <a:spcPct val="100000"/>
                  </a:lnSpc>
                  <a:spcBef>
                    <a:spcPct val="0"/>
                  </a:spcBef>
                  <a:defRPr/>
                </a:pPr>
                <a:r>
                  <a:rPr lang="fr-FR" altLang="fr-FR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cs typeface="Arial" charset="0"/>
                  </a:rPr>
                  <a:t>gaz rares : néon (Ne), krypton (Kr), xénon (Xe), hélium (He)…</a:t>
                </a:r>
              </a:p>
              <a:p>
                <a:pPr marL="342900" indent="-166688">
                  <a:lnSpc>
                    <a:spcPct val="100000"/>
                  </a:lnSpc>
                  <a:spcBef>
                    <a:spcPct val="0"/>
                  </a:spcBef>
                  <a:defRPr/>
                </a:pPr>
                <a:r>
                  <a:rPr lang="fr-FR" altLang="fr-FR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cs typeface="Arial" charset="0"/>
                  </a:rPr>
                  <a:t>gaz polluants : oxydes d’azote (NO</a:t>
                </a:r>
                <a:r>
                  <a:rPr lang="fr-FR" altLang="fr-FR" sz="1600" baseline="-25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cs typeface="Arial" charset="0"/>
                  </a:rPr>
                  <a:t>2</a:t>
                </a:r>
                <a:r>
                  <a:rPr lang="fr-FR" altLang="fr-FR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cs typeface="Arial" charset="0"/>
                  </a:rPr>
                  <a:t>…), oxydes de soufre (SO</a:t>
                </a:r>
                <a:r>
                  <a:rPr lang="fr-FR" altLang="fr-FR" sz="1600" baseline="-25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cs typeface="Arial" charset="0"/>
                  </a:rPr>
                  <a:t>2</a:t>
                </a:r>
                <a:r>
                  <a:rPr lang="fr-FR" altLang="fr-FR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cs typeface="Arial" charset="0"/>
                  </a:rPr>
                  <a:t>…), ozone (O</a:t>
                </a:r>
                <a:r>
                  <a:rPr lang="fr-FR" altLang="fr-FR" sz="1600" baseline="-25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cs typeface="Arial" charset="0"/>
                  </a:rPr>
                  <a:t>3</a:t>
                </a:r>
                <a:r>
                  <a:rPr lang="fr-FR" altLang="fr-FR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cs typeface="Arial" charset="0"/>
                  </a:rPr>
                  <a:t>)…</a:t>
                </a:r>
              </a:p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endParaRPr lang="fr-FR" altLang="fr-FR" sz="2000" dirty="0">
                  <a:solidFill>
                    <a:srgbClr val="4794A1"/>
                  </a:solidFill>
                  <a:latin typeface="+mn-lt"/>
                  <a:cs typeface="Arial" charset="0"/>
                </a:endParaRPr>
              </a:p>
            </p:txBody>
          </p:sp>
          <p:grpSp>
            <p:nvGrpSpPr>
              <p:cNvPr id="18470" name="Groupe NOIR">
                <a:extLst>
                  <a:ext uri="{FF2B5EF4-FFF2-40B4-BE49-F238E27FC236}">
                    <a16:creationId xmlns:a16="http://schemas.microsoft.com/office/drawing/2014/main" id="{81F9A585-24DF-4035-A5F8-1780C40D92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89525" y="4232275"/>
                <a:ext cx="904875" cy="830263"/>
                <a:chOff x="5703888" y="3735388"/>
                <a:chExt cx="995362" cy="830262"/>
              </a:xfrm>
            </p:grpSpPr>
            <p:sp>
              <p:nvSpPr>
                <p:cNvPr id="59" name="rond noir">
                  <a:extLst>
                    <a:ext uri="{FF2B5EF4-FFF2-40B4-BE49-F238E27FC236}">
                      <a16:creationId xmlns:a16="http://schemas.microsoft.com/office/drawing/2014/main" id="{6A9C5BF5-DA86-4D89-808F-37916FF37A1B}"/>
                    </a:ext>
                  </a:extLst>
                </p:cNvPr>
                <p:cNvSpPr/>
                <p:nvPr/>
              </p:nvSpPr>
              <p:spPr>
                <a:xfrm>
                  <a:off x="5703888" y="3746501"/>
                  <a:ext cx="995362" cy="781049"/>
                </a:xfrm>
                <a:custGeom>
                  <a:avLst/>
                  <a:gdLst>
                    <a:gd name="connsiteX0" fmla="*/ 0 w 5826377"/>
                    <a:gd name="connsiteY0" fmla="*/ 1033411 h 2066821"/>
                    <a:gd name="connsiteX1" fmla="*/ 2913189 w 5826377"/>
                    <a:gd name="connsiteY1" fmla="*/ 0 h 2066821"/>
                    <a:gd name="connsiteX2" fmla="*/ 5826378 w 5826377"/>
                    <a:gd name="connsiteY2" fmla="*/ 1033411 h 2066821"/>
                    <a:gd name="connsiteX3" fmla="*/ 2913189 w 5826377"/>
                    <a:gd name="connsiteY3" fmla="*/ 2066822 h 2066821"/>
                    <a:gd name="connsiteX4" fmla="*/ 0 w 5826377"/>
                    <a:gd name="connsiteY4" fmla="*/ 1033411 h 2066821"/>
                    <a:gd name="connsiteX0" fmla="*/ 0 w 5963004"/>
                    <a:gd name="connsiteY0" fmla="*/ 1117673 h 2151084"/>
                    <a:gd name="connsiteX1" fmla="*/ 2913189 w 5963004"/>
                    <a:gd name="connsiteY1" fmla="*/ 84262 h 2151084"/>
                    <a:gd name="connsiteX2" fmla="*/ 4908260 w 5963004"/>
                    <a:gd name="connsiteY2" fmla="*/ 178808 h 2151084"/>
                    <a:gd name="connsiteX3" fmla="*/ 5826378 w 5963004"/>
                    <a:gd name="connsiteY3" fmla="*/ 1117673 h 2151084"/>
                    <a:gd name="connsiteX4" fmla="*/ 2913189 w 5963004"/>
                    <a:gd name="connsiteY4" fmla="*/ 2151084 h 2151084"/>
                    <a:gd name="connsiteX5" fmla="*/ 0 w 5963004"/>
                    <a:gd name="connsiteY5" fmla="*/ 1117673 h 2151084"/>
                    <a:gd name="connsiteX0" fmla="*/ 0 w 5682491"/>
                    <a:gd name="connsiteY0" fmla="*/ 1117673 h 2198926"/>
                    <a:gd name="connsiteX1" fmla="*/ 2913189 w 5682491"/>
                    <a:gd name="connsiteY1" fmla="*/ 84262 h 2198926"/>
                    <a:gd name="connsiteX2" fmla="*/ 4908260 w 5682491"/>
                    <a:gd name="connsiteY2" fmla="*/ 178808 h 2198926"/>
                    <a:gd name="connsiteX3" fmla="*/ 5502993 w 5682491"/>
                    <a:gd name="connsiteY3" fmla="*/ 1920561 h 2198926"/>
                    <a:gd name="connsiteX4" fmla="*/ 2913189 w 5682491"/>
                    <a:gd name="connsiteY4" fmla="*/ 2151084 h 2198926"/>
                    <a:gd name="connsiteX5" fmla="*/ 0 w 5682491"/>
                    <a:gd name="connsiteY5" fmla="*/ 1117673 h 2198926"/>
                    <a:gd name="connsiteX0" fmla="*/ 0 w 5660189"/>
                    <a:gd name="connsiteY0" fmla="*/ 926212 h 2198502"/>
                    <a:gd name="connsiteX1" fmla="*/ 2890887 w 5660189"/>
                    <a:gd name="connsiteY1" fmla="*/ 71221 h 2198502"/>
                    <a:gd name="connsiteX2" fmla="*/ 4885958 w 5660189"/>
                    <a:gd name="connsiteY2" fmla="*/ 165767 h 2198502"/>
                    <a:gd name="connsiteX3" fmla="*/ 5480691 w 5660189"/>
                    <a:gd name="connsiteY3" fmla="*/ 1907520 h 2198502"/>
                    <a:gd name="connsiteX4" fmla="*/ 2890887 w 5660189"/>
                    <a:gd name="connsiteY4" fmla="*/ 2138043 h 2198502"/>
                    <a:gd name="connsiteX5" fmla="*/ 0 w 5660189"/>
                    <a:gd name="connsiteY5" fmla="*/ 926212 h 2198502"/>
                    <a:gd name="connsiteX0" fmla="*/ 13287 w 5673476"/>
                    <a:gd name="connsiteY0" fmla="*/ 941739 h 2214029"/>
                    <a:gd name="connsiteX1" fmla="*/ 1956320 w 5673476"/>
                    <a:gd name="connsiteY1" fmla="*/ 64445 h 2214029"/>
                    <a:gd name="connsiteX2" fmla="*/ 4899245 w 5673476"/>
                    <a:gd name="connsiteY2" fmla="*/ 181294 h 2214029"/>
                    <a:gd name="connsiteX3" fmla="*/ 5493978 w 5673476"/>
                    <a:gd name="connsiteY3" fmla="*/ 1923047 h 2214029"/>
                    <a:gd name="connsiteX4" fmla="*/ 2904174 w 5673476"/>
                    <a:gd name="connsiteY4" fmla="*/ 2153570 h 2214029"/>
                    <a:gd name="connsiteX5" fmla="*/ 13287 w 5673476"/>
                    <a:gd name="connsiteY5" fmla="*/ 941739 h 2214029"/>
                    <a:gd name="connsiteX0" fmla="*/ 101649 w 5761838"/>
                    <a:gd name="connsiteY0" fmla="*/ 941739 h 2143739"/>
                    <a:gd name="connsiteX1" fmla="*/ 2044682 w 5761838"/>
                    <a:gd name="connsiteY1" fmla="*/ 64445 h 2143739"/>
                    <a:gd name="connsiteX2" fmla="*/ 4987607 w 5761838"/>
                    <a:gd name="connsiteY2" fmla="*/ 181294 h 2143739"/>
                    <a:gd name="connsiteX3" fmla="*/ 5582340 w 5761838"/>
                    <a:gd name="connsiteY3" fmla="*/ 1923047 h 2143739"/>
                    <a:gd name="connsiteX4" fmla="*/ 840350 w 5761838"/>
                    <a:gd name="connsiteY4" fmla="*/ 2064360 h 2143739"/>
                    <a:gd name="connsiteX5" fmla="*/ 101649 w 5761838"/>
                    <a:gd name="connsiteY5" fmla="*/ 941739 h 2143739"/>
                    <a:gd name="connsiteX0" fmla="*/ 188442 w 5536397"/>
                    <a:gd name="connsiteY0" fmla="*/ 630387 h 2143793"/>
                    <a:gd name="connsiteX1" fmla="*/ 1819241 w 5536397"/>
                    <a:gd name="connsiteY1" fmla="*/ 43025 h 2143793"/>
                    <a:gd name="connsiteX2" fmla="*/ 4762166 w 5536397"/>
                    <a:gd name="connsiteY2" fmla="*/ 159874 h 2143793"/>
                    <a:gd name="connsiteX3" fmla="*/ 5356899 w 5536397"/>
                    <a:gd name="connsiteY3" fmla="*/ 1901627 h 2143793"/>
                    <a:gd name="connsiteX4" fmla="*/ 614909 w 5536397"/>
                    <a:gd name="connsiteY4" fmla="*/ 2042940 h 2143793"/>
                    <a:gd name="connsiteX5" fmla="*/ 188442 w 5536397"/>
                    <a:gd name="connsiteY5" fmla="*/ 630387 h 2143793"/>
                    <a:gd name="connsiteX0" fmla="*/ 174325 w 5321361"/>
                    <a:gd name="connsiteY0" fmla="*/ 630387 h 2200733"/>
                    <a:gd name="connsiteX1" fmla="*/ 1805124 w 5321361"/>
                    <a:gd name="connsiteY1" fmla="*/ 43025 h 2200733"/>
                    <a:gd name="connsiteX2" fmla="*/ 4748049 w 5321361"/>
                    <a:gd name="connsiteY2" fmla="*/ 159874 h 2200733"/>
                    <a:gd name="connsiteX3" fmla="*/ 5086304 w 5321361"/>
                    <a:gd name="connsiteY3" fmla="*/ 2035442 h 2200733"/>
                    <a:gd name="connsiteX4" fmla="*/ 600792 w 5321361"/>
                    <a:gd name="connsiteY4" fmla="*/ 2042940 h 2200733"/>
                    <a:gd name="connsiteX5" fmla="*/ 174325 w 5321361"/>
                    <a:gd name="connsiteY5" fmla="*/ 630387 h 2200733"/>
                    <a:gd name="connsiteX0" fmla="*/ 174325 w 5420438"/>
                    <a:gd name="connsiteY0" fmla="*/ 630387 h 2200733"/>
                    <a:gd name="connsiteX1" fmla="*/ 1805124 w 5420438"/>
                    <a:gd name="connsiteY1" fmla="*/ 43025 h 2200733"/>
                    <a:gd name="connsiteX2" fmla="*/ 4748049 w 5420438"/>
                    <a:gd name="connsiteY2" fmla="*/ 159874 h 2200733"/>
                    <a:gd name="connsiteX3" fmla="*/ 5086304 w 5420438"/>
                    <a:gd name="connsiteY3" fmla="*/ 2035442 h 2200733"/>
                    <a:gd name="connsiteX4" fmla="*/ 600792 w 5420438"/>
                    <a:gd name="connsiteY4" fmla="*/ 2042940 h 2200733"/>
                    <a:gd name="connsiteX5" fmla="*/ 174325 w 5420438"/>
                    <a:gd name="connsiteY5" fmla="*/ 630387 h 2200733"/>
                    <a:gd name="connsiteX0" fmla="*/ 174325 w 5372147"/>
                    <a:gd name="connsiteY0" fmla="*/ 607394 h 2177740"/>
                    <a:gd name="connsiteX1" fmla="*/ 1805124 w 5372147"/>
                    <a:gd name="connsiteY1" fmla="*/ 20032 h 2177740"/>
                    <a:gd name="connsiteX2" fmla="*/ 4748049 w 5372147"/>
                    <a:gd name="connsiteY2" fmla="*/ 136881 h 2177740"/>
                    <a:gd name="connsiteX3" fmla="*/ 4937619 w 5372147"/>
                    <a:gd name="connsiteY3" fmla="*/ 203787 h 2177740"/>
                    <a:gd name="connsiteX4" fmla="*/ 5086304 w 5372147"/>
                    <a:gd name="connsiteY4" fmla="*/ 2012449 h 2177740"/>
                    <a:gd name="connsiteX5" fmla="*/ 600792 w 5372147"/>
                    <a:gd name="connsiteY5" fmla="*/ 2019947 h 2177740"/>
                    <a:gd name="connsiteX6" fmla="*/ 174325 w 5372147"/>
                    <a:gd name="connsiteY6" fmla="*/ 607394 h 2177740"/>
                    <a:gd name="connsiteX0" fmla="*/ 174325 w 5372147"/>
                    <a:gd name="connsiteY0" fmla="*/ 607394 h 2177740"/>
                    <a:gd name="connsiteX1" fmla="*/ 1805124 w 5372147"/>
                    <a:gd name="connsiteY1" fmla="*/ 20032 h 2177740"/>
                    <a:gd name="connsiteX2" fmla="*/ 4748049 w 5372147"/>
                    <a:gd name="connsiteY2" fmla="*/ 136881 h 2177740"/>
                    <a:gd name="connsiteX3" fmla="*/ 4937619 w 5372147"/>
                    <a:gd name="connsiteY3" fmla="*/ 203787 h 2177740"/>
                    <a:gd name="connsiteX4" fmla="*/ 5086304 w 5372147"/>
                    <a:gd name="connsiteY4" fmla="*/ 2012449 h 2177740"/>
                    <a:gd name="connsiteX5" fmla="*/ 600792 w 5372147"/>
                    <a:gd name="connsiteY5" fmla="*/ 2019947 h 2177740"/>
                    <a:gd name="connsiteX6" fmla="*/ 174325 w 5372147"/>
                    <a:gd name="connsiteY6" fmla="*/ 607394 h 2177740"/>
                    <a:gd name="connsiteX0" fmla="*/ 174325 w 5428298"/>
                    <a:gd name="connsiteY0" fmla="*/ 682960 h 2297981"/>
                    <a:gd name="connsiteX1" fmla="*/ 1805124 w 5428298"/>
                    <a:gd name="connsiteY1" fmla="*/ 95598 h 2297981"/>
                    <a:gd name="connsiteX2" fmla="*/ 4748049 w 5428298"/>
                    <a:gd name="connsiteY2" fmla="*/ 212447 h 2297981"/>
                    <a:gd name="connsiteX3" fmla="*/ 5086304 w 5428298"/>
                    <a:gd name="connsiteY3" fmla="*/ 2088015 h 2297981"/>
                    <a:gd name="connsiteX4" fmla="*/ 600792 w 5428298"/>
                    <a:gd name="connsiteY4" fmla="*/ 2095513 h 2297981"/>
                    <a:gd name="connsiteX5" fmla="*/ 174325 w 5428298"/>
                    <a:gd name="connsiteY5" fmla="*/ 682960 h 2297981"/>
                    <a:gd name="connsiteX0" fmla="*/ 151277 w 4978783"/>
                    <a:gd name="connsiteY0" fmla="*/ 2095513 h 2334141"/>
                    <a:gd name="connsiteX1" fmla="*/ 1355609 w 4978783"/>
                    <a:gd name="connsiteY1" fmla="*/ 95598 h 2334141"/>
                    <a:gd name="connsiteX2" fmla="*/ 4298534 w 4978783"/>
                    <a:gd name="connsiteY2" fmla="*/ 212447 h 2334141"/>
                    <a:gd name="connsiteX3" fmla="*/ 4636789 w 4978783"/>
                    <a:gd name="connsiteY3" fmla="*/ 2088015 h 2334141"/>
                    <a:gd name="connsiteX4" fmla="*/ 151277 w 4978783"/>
                    <a:gd name="connsiteY4" fmla="*/ 2095513 h 2334141"/>
                    <a:gd name="connsiteX0" fmla="*/ 470246 w 5297752"/>
                    <a:gd name="connsiteY0" fmla="*/ 2066922 h 2301280"/>
                    <a:gd name="connsiteX1" fmla="*/ 604061 w 5297752"/>
                    <a:gd name="connsiteY1" fmla="*/ 133915 h 2301280"/>
                    <a:gd name="connsiteX2" fmla="*/ 4617503 w 5297752"/>
                    <a:gd name="connsiteY2" fmla="*/ 183856 h 2301280"/>
                    <a:gd name="connsiteX3" fmla="*/ 4955758 w 5297752"/>
                    <a:gd name="connsiteY3" fmla="*/ 2059424 h 2301280"/>
                    <a:gd name="connsiteX4" fmla="*/ 470246 w 5297752"/>
                    <a:gd name="connsiteY4" fmla="*/ 2066922 h 2301280"/>
                    <a:gd name="connsiteX0" fmla="*/ 508312 w 5335818"/>
                    <a:gd name="connsiteY0" fmla="*/ 2088925 h 2323283"/>
                    <a:gd name="connsiteX1" fmla="*/ 642127 w 5335818"/>
                    <a:gd name="connsiteY1" fmla="*/ 155918 h 2323283"/>
                    <a:gd name="connsiteX2" fmla="*/ 4655569 w 5335818"/>
                    <a:gd name="connsiteY2" fmla="*/ 205859 h 2323283"/>
                    <a:gd name="connsiteX3" fmla="*/ 4993824 w 5335818"/>
                    <a:gd name="connsiteY3" fmla="*/ 2081427 h 2323283"/>
                    <a:gd name="connsiteX4" fmla="*/ 508312 w 5335818"/>
                    <a:gd name="connsiteY4" fmla="*/ 2088925 h 2323283"/>
                    <a:gd name="connsiteX0" fmla="*/ 537928 w 5365434"/>
                    <a:gd name="connsiteY0" fmla="*/ 2041763 h 2267686"/>
                    <a:gd name="connsiteX1" fmla="*/ 615987 w 5365434"/>
                    <a:gd name="connsiteY1" fmla="*/ 242570 h 2267686"/>
                    <a:gd name="connsiteX2" fmla="*/ 4685185 w 5365434"/>
                    <a:gd name="connsiteY2" fmla="*/ 158697 h 2267686"/>
                    <a:gd name="connsiteX3" fmla="*/ 5023440 w 5365434"/>
                    <a:gd name="connsiteY3" fmla="*/ 2034265 h 2267686"/>
                    <a:gd name="connsiteX4" fmla="*/ 537928 w 5365434"/>
                    <a:gd name="connsiteY4" fmla="*/ 2041763 h 2267686"/>
                    <a:gd name="connsiteX0" fmla="*/ 475390 w 5302896"/>
                    <a:gd name="connsiteY0" fmla="*/ 2088286 h 2314209"/>
                    <a:gd name="connsiteX1" fmla="*/ 553449 w 5302896"/>
                    <a:gd name="connsiteY1" fmla="*/ 289093 h 2314209"/>
                    <a:gd name="connsiteX2" fmla="*/ 4622647 w 5302896"/>
                    <a:gd name="connsiteY2" fmla="*/ 205220 h 2314209"/>
                    <a:gd name="connsiteX3" fmla="*/ 4960902 w 5302896"/>
                    <a:gd name="connsiteY3" fmla="*/ 2080788 h 2314209"/>
                    <a:gd name="connsiteX4" fmla="*/ 475390 w 5302896"/>
                    <a:gd name="connsiteY4" fmla="*/ 2088286 h 2314209"/>
                    <a:gd name="connsiteX0" fmla="*/ 500620 w 5340218"/>
                    <a:gd name="connsiteY0" fmla="*/ 2050101 h 2276024"/>
                    <a:gd name="connsiteX1" fmla="*/ 578679 w 5340218"/>
                    <a:gd name="connsiteY1" fmla="*/ 250908 h 2276024"/>
                    <a:gd name="connsiteX2" fmla="*/ 4688872 w 5340218"/>
                    <a:gd name="connsiteY2" fmla="*/ 227606 h 2276024"/>
                    <a:gd name="connsiteX3" fmla="*/ 4986132 w 5340218"/>
                    <a:gd name="connsiteY3" fmla="*/ 2042603 h 2276024"/>
                    <a:gd name="connsiteX4" fmla="*/ 500620 w 5340218"/>
                    <a:gd name="connsiteY4" fmla="*/ 2050101 h 2276024"/>
                    <a:gd name="connsiteX0" fmla="*/ 500620 w 5340214"/>
                    <a:gd name="connsiteY0" fmla="*/ 2163226 h 2389149"/>
                    <a:gd name="connsiteX1" fmla="*/ 578679 w 5340214"/>
                    <a:gd name="connsiteY1" fmla="*/ 364033 h 2389149"/>
                    <a:gd name="connsiteX2" fmla="*/ 4688872 w 5340214"/>
                    <a:gd name="connsiteY2" fmla="*/ 340731 h 2389149"/>
                    <a:gd name="connsiteX3" fmla="*/ 4986132 w 5340214"/>
                    <a:gd name="connsiteY3" fmla="*/ 2155728 h 2389149"/>
                    <a:gd name="connsiteX4" fmla="*/ 500620 w 5340214"/>
                    <a:gd name="connsiteY4" fmla="*/ 2163226 h 2389149"/>
                    <a:gd name="connsiteX0" fmla="*/ 500620 w 5475509"/>
                    <a:gd name="connsiteY0" fmla="*/ 2163226 h 2389149"/>
                    <a:gd name="connsiteX1" fmla="*/ 578679 w 5475509"/>
                    <a:gd name="connsiteY1" fmla="*/ 364033 h 2389149"/>
                    <a:gd name="connsiteX2" fmla="*/ 4688872 w 5475509"/>
                    <a:gd name="connsiteY2" fmla="*/ 340731 h 2389149"/>
                    <a:gd name="connsiteX3" fmla="*/ 4986132 w 5475509"/>
                    <a:gd name="connsiteY3" fmla="*/ 2155728 h 2389149"/>
                    <a:gd name="connsiteX4" fmla="*/ 500620 w 5475509"/>
                    <a:gd name="connsiteY4" fmla="*/ 2163226 h 2389149"/>
                    <a:gd name="connsiteX0" fmla="*/ 631244 w 5319168"/>
                    <a:gd name="connsiteY0" fmla="*/ 2163227 h 2389149"/>
                    <a:gd name="connsiteX1" fmla="*/ 422338 w 5319168"/>
                    <a:gd name="connsiteY1" fmla="*/ 364033 h 2389149"/>
                    <a:gd name="connsiteX2" fmla="*/ 4532531 w 5319168"/>
                    <a:gd name="connsiteY2" fmla="*/ 340731 h 2389149"/>
                    <a:gd name="connsiteX3" fmla="*/ 4829791 w 5319168"/>
                    <a:gd name="connsiteY3" fmla="*/ 2155728 h 2389149"/>
                    <a:gd name="connsiteX4" fmla="*/ 631244 w 5319168"/>
                    <a:gd name="connsiteY4" fmla="*/ 2163227 h 2389149"/>
                    <a:gd name="connsiteX0" fmla="*/ 716431 w 5404355"/>
                    <a:gd name="connsiteY0" fmla="*/ 2163227 h 2486204"/>
                    <a:gd name="connsiteX1" fmla="*/ 507525 w 5404355"/>
                    <a:gd name="connsiteY1" fmla="*/ 364033 h 2486204"/>
                    <a:gd name="connsiteX2" fmla="*/ 4617718 w 5404355"/>
                    <a:gd name="connsiteY2" fmla="*/ 340731 h 2486204"/>
                    <a:gd name="connsiteX3" fmla="*/ 4914978 w 5404355"/>
                    <a:gd name="connsiteY3" fmla="*/ 2155728 h 2486204"/>
                    <a:gd name="connsiteX4" fmla="*/ 716431 w 5404355"/>
                    <a:gd name="connsiteY4" fmla="*/ 2163227 h 2486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04355" h="2486204">
                      <a:moveTo>
                        <a:pt x="716431" y="2163227"/>
                      </a:moveTo>
                      <a:cubicBezTo>
                        <a:pt x="-264115" y="1622327"/>
                        <a:pt x="-142690" y="667782"/>
                        <a:pt x="507525" y="364033"/>
                      </a:cubicBezTo>
                      <a:cubicBezTo>
                        <a:pt x="1157740" y="60284"/>
                        <a:pt x="3250955" y="-263909"/>
                        <a:pt x="4617718" y="340731"/>
                      </a:cubicBezTo>
                      <a:cubicBezTo>
                        <a:pt x="5615527" y="793943"/>
                        <a:pt x="5606187" y="1841884"/>
                        <a:pt x="4914978" y="2155728"/>
                      </a:cubicBezTo>
                      <a:cubicBezTo>
                        <a:pt x="4223769" y="2469572"/>
                        <a:pt x="1696977" y="2704127"/>
                        <a:pt x="716431" y="2163227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60" name="? noir">
                  <a:extLst>
                    <a:ext uri="{FF2B5EF4-FFF2-40B4-BE49-F238E27FC236}">
                      <a16:creationId xmlns:a16="http://schemas.microsoft.com/office/drawing/2014/main" id="{3E27DD9A-53F3-4C23-8643-FA6B03A792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48363" y="3735388"/>
                  <a:ext cx="490697" cy="8302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fr-FR" altLang="fr-FR" sz="4800" dirty="0">
                      <a:solidFill>
                        <a:schemeClr val="bg1"/>
                      </a:solidFill>
                      <a:latin typeface="+mn-lt"/>
                    </a:rPr>
                    <a:t>3</a:t>
                  </a:r>
                </a:p>
              </p:txBody>
            </p:sp>
          </p:grpSp>
        </p:grpSp>
        <p:sp>
          <p:nvSpPr>
            <p:cNvPr id="18468" name="Rectangle 6">
              <a:extLst>
                <a:ext uri="{FF2B5EF4-FFF2-40B4-BE49-F238E27FC236}">
                  <a16:creationId xmlns:a16="http://schemas.microsoft.com/office/drawing/2014/main" id="{77AFF086-C82D-48A3-B0D1-B8125110F5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525" y="6299200"/>
              <a:ext cx="3868738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000">
                  <a:latin typeface="Candara" panose="020E0502030303020204" pitchFamily="34" charset="0"/>
                  <a:cs typeface="Arial" panose="020B0604020202020204" pitchFamily="34" charset="0"/>
                </a:rPr>
                <a:t>*</a:t>
              </a:r>
              <a:r>
                <a:rPr lang="fr-FR" altLang="fr-FR" sz="1800">
                  <a:latin typeface="Candara" panose="020E0502030303020204" pitchFamily="34" charset="0"/>
                  <a:cs typeface="Arial" panose="020B0604020202020204" pitchFamily="34" charset="0"/>
                </a:rPr>
                <a:t>Composition de l’air sec</a:t>
              </a:r>
            </a:p>
          </p:txBody>
        </p:sp>
      </p:grpSp>
      <p:grpSp>
        <p:nvGrpSpPr>
          <p:cNvPr id="18441" name="Groupe 125">
            <a:extLst>
              <a:ext uri="{FF2B5EF4-FFF2-40B4-BE49-F238E27FC236}">
                <a16:creationId xmlns:a16="http://schemas.microsoft.com/office/drawing/2014/main" id="{58905487-2F53-4208-9FE0-DC1625E62F78}"/>
              </a:ext>
            </a:extLst>
          </p:cNvPr>
          <p:cNvGrpSpPr>
            <a:grpSpLocks/>
          </p:cNvGrpSpPr>
          <p:nvPr/>
        </p:nvGrpSpPr>
        <p:grpSpPr bwMode="auto">
          <a:xfrm>
            <a:off x="261938" y="1141413"/>
            <a:ext cx="993775" cy="4768850"/>
            <a:chOff x="551361" y="265113"/>
            <a:chExt cx="1136618" cy="5624910"/>
          </a:xfrm>
        </p:grpSpPr>
        <p:grpSp>
          <p:nvGrpSpPr>
            <p:cNvPr id="18444" name="Groupe 126">
              <a:extLst>
                <a:ext uri="{FF2B5EF4-FFF2-40B4-BE49-F238E27FC236}">
                  <a16:creationId xmlns:a16="http://schemas.microsoft.com/office/drawing/2014/main" id="{FEC9131B-72CC-4889-B04A-E0F4D8EE04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6921" y="265113"/>
              <a:ext cx="826224" cy="5624910"/>
              <a:chOff x="129951" y="709621"/>
              <a:chExt cx="826224" cy="5624910"/>
            </a:xfrm>
          </p:grpSpPr>
          <p:grpSp>
            <p:nvGrpSpPr>
              <p:cNvPr id="18446" name="Groupe 128">
                <a:extLst>
                  <a:ext uri="{FF2B5EF4-FFF2-40B4-BE49-F238E27FC236}">
                    <a16:creationId xmlns:a16="http://schemas.microsoft.com/office/drawing/2014/main" id="{0B6ADE69-A02F-407A-99EF-AB541E80A6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456" y="709621"/>
                <a:ext cx="535719" cy="552081"/>
                <a:chOff x="344369" y="1076994"/>
                <a:chExt cx="535719" cy="552081"/>
              </a:xfrm>
            </p:grpSpPr>
            <p:sp>
              <p:nvSpPr>
                <p:cNvPr id="94" name="Ellipse 93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235DDF83-A1BA-4AED-8B97-F519E75E4CA5}"/>
                    </a:ext>
                  </a:extLst>
                </p:cNvPr>
                <p:cNvSpPr/>
                <p:nvPr/>
              </p:nvSpPr>
              <p:spPr>
                <a:xfrm>
                  <a:off x="345099" y="1076994"/>
                  <a:ext cx="535628" cy="55237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A59CF">
                        <a:tint val="66000"/>
                        <a:satMod val="160000"/>
                      </a:srgbClr>
                    </a:gs>
                    <a:gs pos="50000">
                      <a:srgbClr val="6A59CF">
                        <a:tint val="44500"/>
                        <a:satMod val="160000"/>
                      </a:srgbClr>
                    </a:gs>
                    <a:gs pos="100000">
                      <a:srgbClr val="6A59C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n>
                  <a:solidFill>
                    <a:srgbClr val="9C5BCD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18466" name="ZoneTexte 148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B08CC26F-4D16-4E98-B135-B322EA9B799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1520" y="1127889"/>
                  <a:ext cx="425637" cy="3993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600" b="1">
                      <a:solidFill>
                        <a:srgbClr val="9C5BCD"/>
                      </a:solidFill>
                    </a:rPr>
                    <a:t>S</a:t>
                  </a:r>
                  <a:r>
                    <a:rPr lang="fr-FR" altLang="fr-FR" sz="1600" b="1" baseline="-25000">
                      <a:solidFill>
                        <a:srgbClr val="9C5BCD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18447" name="Groupe 129">
                <a:extLst>
                  <a:ext uri="{FF2B5EF4-FFF2-40B4-BE49-F238E27FC236}">
                    <a16:creationId xmlns:a16="http://schemas.microsoft.com/office/drawing/2014/main" id="{2B5161E4-34C4-4733-8991-DE139C4E62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3783" y="1746414"/>
                <a:ext cx="535719" cy="552081"/>
                <a:chOff x="277696" y="1301891"/>
                <a:chExt cx="535719" cy="552081"/>
              </a:xfrm>
            </p:grpSpPr>
            <p:sp>
              <p:nvSpPr>
                <p:cNvPr id="92" name="Ellipse 91">
                  <a:hlinkClick r:id="rId5" action="ppaction://hlinksldjump"/>
                  <a:extLst>
                    <a:ext uri="{FF2B5EF4-FFF2-40B4-BE49-F238E27FC236}">
                      <a16:creationId xmlns:a16="http://schemas.microsoft.com/office/drawing/2014/main" id="{0B34FAB4-1285-4659-AA6C-0534332970AA}"/>
                    </a:ext>
                  </a:extLst>
                </p:cNvPr>
                <p:cNvSpPr/>
                <p:nvPr/>
              </p:nvSpPr>
              <p:spPr>
                <a:xfrm>
                  <a:off x="277919" y="1302448"/>
                  <a:ext cx="535626" cy="552379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93" name="ZoneTexte 92">
                  <a:hlinkClick r:id="rId5" action="ppaction://hlinksldjump"/>
                  <a:extLst>
                    <a:ext uri="{FF2B5EF4-FFF2-40B4-BE49-F238E27FC236}">
                      <a16:creationId xmlns:a16="http://schemas.microsoft.com/office/drawing/2014/main" id="{4A7AF19C-83D8-4DB0-BD09-FA4003E3BD17}"/>
                    </a:ext>
                  </a:extLst>
                </p:cNvPr>
                <p:cNvSpPr txBox="1"/>
                <p:nvPr/>
              </p:nvSpPr>
              <p:spPr>
                <a:xfrm>
                  <a:off x="365072" y="1353004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18448" name="Groupe 130">
                <a:extLst>
                  <a:ext uri="{FF2B5EF4-FFF2-40B4-BE49-F238E27FC236}">
                    <a16:creationId xmlns:a16="http://schemas.microsoft.com/office/drawing/2014/main" id="{769FB2F5-3ABA-4622-A406-88D157C05F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0921" y="2556162"/>
                <a:ext cx="535719" cy="552081"/>
                <a:chOff x="239146" y="1301264"/>
                <a:chExt cx="535719" cy="552081"/>
              </a:xfrm>
            </p:grpSpPr>
            <p:sp>
              <p:nvSpPr>
                <p:cNvPr id="90" name="Ellipse 89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D37D8FF4-2C4C-4739-A8C2-5F2BE040DE8A}"/>
                    </a:ext>
                  </a:extLst>
                </p:cNvPr>
                <p:cNvSpPr/>
                <p:nvPr/>
              </p:nvSpPr>
              <p:spPr>
                <a:xfrm>
                  <a:off x="298571" y="1300982"/>
                  <a:ext cx="535628" cy="552379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91" name="ZoneTexte 90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BE58AD48-CFC4-4334-955F-8C48E247DA01}"/>
                    </a:ext>
                  </a:extLst>
                </p:cNvPr>
                <p:cNvSpPr txBox="1"/>
                <p:nvPr/>
              </p:nvSpPr>
              <p:spPr>
                <a:xfrm>
                  <a:off x="385724" y="1351538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3</a:t>
                  </a:r>
                </a:p>
              </p:txBody>
            </p:sp>
          </p:grpSp>
          <p:grpSp>
            <p:nvGrpSpPr>
              <p:cNvPr id="18449" name="Groupe 131">
                <a:extLst>
                  <a:ext uri="{FF2B5EF4-FFF2-40B4-BE49-F238E27FC236}">
                    <a16:creationId xmlns:a16="http://schemas.microsoft.com/office/drawing/2014/main" id="{6FEC299B-4262-41C2-89DA-059AC8C72C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1710" y="3369084"/>
                <a:ext cx="535719" cy="552081"/>
                <a:chOff x="201509" y="1300879"/>
                <a:chExt cx="535719" cy="552081"/>
              </a:xfrm>
            </p:grpSpPr>
            <p:sp>
              <p:nvSpPr>
                <p:cNvPr id="75" name="Ellipse 74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1F522D81-3A95-4CB9-8B32-C3693AE57C1C}"/>
                    </a:ext>
                  </a:extLst>
                </p:cNvPr>
                <p:cNvSpPr/>
                <p:nvPr/>
              </p:nvSpPr>
              <p:spPr>
                <a:xfrm>
                  <a:off x="261123" y="1300328"/>
                  <a:ext cx="535626" cy="552379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76" name="ZoneTexte 75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547D2040-23DA-4183-9BFD-6F6B72F35E28}"/>
                    </a:ext>
                  </a:extLst>
                </p:cNvPr>
                <p:cNvSpPr txBox="1"/>
                <p:nvPr/>
              </p:nvSpPr>
              <p:spPr>
                <a:xfrm>
                  <a:off x="348276" y="1350884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4</a:t>
                  </a:r>
                </a:p>
              </p:txBody>
            </p:sp>
          </p:grpSp>
          <p:grpSp>
            <p:nvGrpSpPr>
              <p:cNvPr id="18450" name="Groupe 132">
                <a:extLst>
                  <a:ext uri="{FF2B5EF4-FFF2-40B4-BE49-F238E27FC236}">
                    <a16:creationId xmlns:a16="http://schemas.microsoft.com/office/drawing/2014/main" id="{6FDD07F0-9369-4B7E-B615-6E8D09D234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5198" y="4178832"/>
                <a:ext cx="535719" cy="552081"/>
                <a:chOff x="153423" y="1301663"/>
                <a:chExt cx="535719" cy="552081"/>
              </a:xfrm>
            </p:grpSpPr>
            <p:sp>
              <p:nvSpPr>
                <p:cNvPr id="73" name="Ellipse 72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54203273-A4A2-4213-9A83-3B03DA11739E}"/>
                    </a:ext>
                  </a:extLst>
                </p:cNvPr>
                <p:cNvSpPr/>
                <p:nvPr/>
              </p:nvSpPr>
              <p:spPr>
                <a:xfrm>
                  <a:off x="153317" y="1302144"/>
                  <a:ext cx="535628" cy="552381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74" name="ZoneTexte 73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9138B8EA-8C47-421C-9967-2E9072F996E8}"/>
                    </a:ext>
                  </a:extLst>
                </p:cNvPr>
                <p:cNvSpPr txBox="1"/>
                <p:nvPr/>
              </p:nvSpPr>
              <p:spPr>
                <a:xfrm>
                  <a:off x="240469" y="1352702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5</a:t>
                  </a:r>
                </a:p>
              </p:txBody>
            </p:sp>
          </p:grpSp>
          <p:grpSp>
            <p:nvGrpSpPr>
              <p:cNvPr id="18451" name="Groupe 133">
                <a:extLst>
                  <a:ext uri="{FF2B5EF4-FFF2-40B4-BE49-F238E27FC236}">
                    <a16:creationId xmlns:a16="http://schemas.microsoft.com/office/drawing/2014/main" id="{B8FAB9FC-D641-4D7B-BB43-9880814B94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575" y="4980641"/>
                <a:ext cx="535719" cy="552081"/>
                <a:chOff x="105800" y="1300687"/>
                <a:chExt cx="535719" cy="552081"/>
              </a:xfrm>
            </p:grpSpPr>
            <p:sp>
              <p:nvSpPr>
                <p:cNvPr id="71" name="Ellipse 70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B7A19170-5452-4207-A7DB-E2324AF59537}"/>
                    </a:ext>
                  </a:extLst>
                </p:cNvPr>
                <p:cNvSpPr/>
                <p:nvPr/>
              </p:nvSpPr>
              <p:spPr>
                <a:xfrm>
                  <a:off x="106109" y="1300778"/>
                  <a:ext cx="535628" cy="552381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72" name="ZoneTexte 71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1DC9A3A4-0C4A-40F8-88C8-EB0FB44C4940}"/>
                    </a:ext>
                  </a:extLst>
                </p:cNvPr>
                <p:cNvSpPr txBox="1"/>
                <p:nvPr/>
              </p:nvSpPr>
              <p:spPr>
                <a:xfrm>
                  <a:off x="193262" y="1351335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6</a:t>
                  </a:r>
                </a:p>
              </p:txBody>
            </p:sp>
          </p:grpSp>
          <p:grpSp>
            <p:nvGrpSpPr>
              <p:cNvPr id="18452" name="Groupe 134">
                <a:extLst>
                  <a:ext uri="{FF2B5EF4-FFF2-40B4-BE49-F238E27FC236}">
                    <a16:creationId xmlns:a16="http://schemas.microsoft.com/office/drawing/2014/main" id="{DA8AC784-AD5B-42A2-83D1-1F875786F40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9951" y="5782450"/>
                <a:ext cx="535719" cy="552081"/>
                <a:chOff x="58176" y="1301606"/>
                <a:chExt cx="535719" cy="552081"/>
              </a:xfrm>
            </p:grpSpPr>
            <p:sp>
              <p:nvSpPr>
                <p:cNvPr id="67" name="Ellipse 66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BB0B52DE-C0AE-4AFF-A98E-379CC3B87DB6}"/>
                    </a:ext>
                  </a:extLst>
                </p:cNvPr>
                <p:cNvSpPr/>
                <p:nvPr/>
              </p:nvSpPr>
              <p:spPr>
                <a:xfrm>
                  <a:off x="58901" y="1301306"/>
                  <a:ext cx="535628" cy="552381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69" name="ZoneTexte 68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54470C98-DC96-4DE2-B58A-FA068625C4CB}"/>
                    </a:ext>
                  </a:extLst>
                </p:cNvPr>
                <p:cNvSpPr txBox="1"/>
                <p:nvPr/>
              </p:nvSpPr>
              <p:spPr>
                <a:xfrm>
                  <a:off x="146054" y="1351864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7</a:t>
                  </a:r>
                </a:p>
              </p:txBody>
            </p:sp>
          </p:grpSp>
        </p:grpSp>
        <p:sp>
          <p:nvSpPr>
            <p:cNvPr id="56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361" y="823110"/>
              <a:ext cx="1136618" cy="47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L’IMPORTANCE DE L’AIR</a:t>
              </a:r>
            </a:p>
          </p:txBody>
        </p:sp>
      </p:grpSp>
      <p:pic>
        <p:nvPicPr>
          <p:cNvPr id="18442" name="Image 1">
            <a:extLst>
              <a:ext uri="{FF2B5EF4-FFF2-40B4-BE49-F238E27FC236}">
                <a16:creationId xmlns:a16="http://schemas.microsoft.com/office/drawing/2014/main" id="{7F3FA552-0DE7-48F4-AF2F-F5598CDA6A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Espace réservé du numéro de diapositive 1">
            <a:extLst>
              <a:ext uri="{FF2B5EF4-FFF2-40B4-BE49-F238E27FC236}">
                <a16:creationId xmlns:a16="http://schemas.microsoft.com/office/drawing/2014/main" id="{38923C03-3253-45D0-BB13-ED3C80A66226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7F21A323-80ED-472F-9A60-E5BCD1B03F82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6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>
            <a:extLst>
              <a:ext uri="{FF2B5EF4-FFF2-40B4-BE49-F238E27FC236}">
                <a16:creationId xmlns:a16="http://schemas.microsoft.com/office/drawing/2014/main" id="{64ACFA64-8C98-45AC-9F47-D79E722246C3}"/>
              </a:ext>
            </a:extLst>
          </p:cNvPr>
          <p:cNvSpPr/>
          <p:nvPr/>
        </p:nvSpPr>
        <p:spPr>
          <a:xfrm>
            <a:off x="1370013" y="-90488"/>
            <a:ext cx="10821987" cy="1184276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46" name="Rectangle 2">
            <a:extLst>
              <a:ext uri="{FF2B5EF4-FFF2-40B4-BE49-F238E27FC236}">
                <a16:creationId xmlns:a16="http://schemas.microsoft.com/office/drawing/2014/main" id="{95AA6320-54CE-42AA-ADFB-8701E75CF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1838" y="68263"/>
            <a:ext cx="94297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36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Les allergies au pollen</a:t>
            </a:r>
            <a:endParaRPr lang="fr-FR" altLang="fr-FR" sz="3600" b="1" dirty="0">
              <a:solidFill>
                <a:srgbClr val="2F5597"/>
              </a:solidFill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47" name="effets">
            <a:extLst>
              <a:ext uri="{FF2B5EF4-FFF2-40B4-BE49-F238E27FC236}">
                <a16:creationId xmlns:a16="http://schemas.microsoft.com/office/drawing/2014/main" id="{2218AE29-24D6-49BD-80C0-70AA315273FA}"/>
              </a:ext>
            </a:extLst>
          </p:cNvPr>
          <p:cNvGrpSpPr>
            <a:grpSpLocks/>
          </p:cNvGrpSpPr>
          <p:nvPr/>
        </p:nvGrpSpPr>
        <p:grpSpPr bwMode="auto">
          <a:xfrm>
            <a:off x="5827713" y="4032250"/>
            <a:ext cx="3384550" cy="2751138"/>
            <a:chOff x="6764441" y="4469703"/>
            <a:chExt cx="3481807" cy="2656447"/>
          </a:xfrm>
        </p:grpSpPr>
        <p:sp>
          <p:nvSpPr>
            <p:cNvPr id="36" name="Ellipse 3">
              <a:extLst>
                <a:ext uri="{FF2B5EF4-FFF2-40B4-BE49-F238E27FC236}">
                  <a16:creationId xmlns:a16="http://schemas.microsoft.com/office/drawing/2014/main" id="{2562A211-5DFC-4087-BD5B-C043133F8B54}"/>
                </a:ext>
              </a:extLst>
            </p:cNvPr>
            <p:cNvSpPr/>
            <p:nvPr/>
          </p:nvSpPr>
          <p:spPr bwMode="auto">
            <a:xfrm>
              <a:off x="6764441" y="4469703"/>
              <a:ext cx="3481807" cy="2656447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/>
            </a:p>
          </p:txBody>
        </p:sp>
        <p:sp>
          <p:nvSpPr>
            <p:cNvPr id="117811" name="ZoneTexte 45">
              <a:extLst>
                <a:ext uri="{FF2B5EF4-FFF2-40B4-BE49-F238E27FC236}">
                  <a16:creationId xmlns:a16="http://schemas.microsoft.com/office/drawing/2014/main" id="{77BB6611-C7F1-4CC0-92D3-CD8F239E93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19105" y="4740118"/>
              <a:ext cx="3220156" cy="2386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000" b="1" u="sng">
                  <a:solidFill>
                    <a:schemeClr val="bg1"/>
                  </a:solidFill>
                  <a:cs typeface="Calibri" panose="020F0502020204030204" pitchFamily="34" charset="0"/>
                </a:rPr>
                <a:t>Les pollinoses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000" b="1">
                  <a:solidFill>
                    <a:schemeClr val="bg1"/>
                  </a:solidFill>
                  <a:cs typeface="Calibri" panose="020F0502020204030204" pitchFamily="34" charset="0"/>
                </a:rPr>
                <a:t>Pathologies respiratoires </a:t>
              </a:r>
              <a:r>
                <a:rPr lang="fr-FR" altLang="fr-FR" sz="2000">
                  <a:solidFill>
                    <a:schemeClr val="bg1"/>
                  </a:solidFill>
                  <a:cs typeface="Calibri" panose="020F0502020204030204" pitchFamily="34" charset="0"/>
                </a:rPr>
                <a:t>(conjonctivite, rhinite, asthme, réactivité bronchique…)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000" b="1">
                  <a:solidFill>
                    <a:schemeClr val="bg1"/>
                  </a:solidFill>
                  <a:cs typeface="Calibri" panose="020F0502020204030204" pitchFamily="34" charset="0"/>
                </a:rPr>
                <a:t>Pathologies cutanées </a:t>
              </a:r>
              <a:r>
                <a:rPr lang="fr-FR" altLang="fr-FR" sz="2000">
                  <a:solidFill>
                    <a:schemeClr val="bg1"/>
                  </a:solidFill>
                  <a:cs typeface="Calibri" panose="020F0502020204030204" pitchFamily="34" charset="0"/>
                </a:rPr>
                <a:t>(eczéma, urticaire…)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1800" b="1">
                <a:solidFill>
                  <a:schemeClr val="bg1"/>
                </a:solidFill>
              </a:endParaRPr>
            </a:p>
          </p:txBody>
        </p:sp>
      </p:grpSp>
      <p:sp>
        <p:nvSpPr>
          <p:cNvPr id="4" name="Rectangle 1">
            <a:extLst>
              <a:ext uri="{FF2B5EF4-FFF2-40B4-BE49-F238E27FC236}">
                <a16:creationId xmlns:a16="http://schemas.microsoft.com/office/drawing/2014/main" id="{0E45BFD0-B06C-4302-8081-6D1F6980A8BA}"/>
              </a:ext>
            </a:extLst>
          </p:cNvPr>
          <p:cNvSpPr/>
          <p:nvPr/>
        </p:nvSpPr>
        <p:spPr>
          <a:xfrm>
            <a:off x="0" y="-107950"/>
            <a:ext cx="1497013" cy="6997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22" name="Explications">
            <a:extLst>
              <a:ext uri="{FF2B5EF4-FFF2-40B4-BE49-F238E27FC236}">
                <a16:creationId xmlns:a16="http://schemas.microsoft.com/office/drawing/2014/main" id="{88E28360-A940-4F72-BB00-37C09DBE0D80}"/>
              </a:ext>
            </a:extLst>
          </p:cNvPr>
          <p:cNvSpPr txBox="1"/>
          <p:nvPr/>
        </p:nvSpPr>
        <p:spPr>
          <a:xfrm>
            <a:off x="1497013" y="2632075"/>
            <a:ext cx="10641012" cy="12001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fr-FR" b="1" dirty="0">
                <a:solidFill>
                  <a:srgbClr val="771F45"/>
                </a:solidFill>
                <a:latin typeface="+mn-lt"/>
              </a:rPr>
              <a:t>Pourquoi ?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rgbClr val="771F45"/>
                </a:solidFill>
                <a:latin typeface="+mn-lt"/>
              </a:rPr>
              <a:t>Les changements climatiques (réchauffement, humidité) </a:t>
            </a:r>
            <a:r>
              <a:rPr lang="fr-FR" b="1" dirty="0">
                <a:solidFill>
                  <a:srgbClr val="771F45"/>
                </a:solidFill>
                <a:latin typeface="+mn-lt"/>
              </a:rPr>
              <a:t>favorisent la production de pollen </a:t>
            </a:r>
            <a:r>
              <a:rPr lang="fr-FR" dirty="0">
                <a:solidFill>
                  <a:srgbClr val="771F45"/>
                </a:solidFill>
                <a:latin typeface="+mn-lt"/>
              </a:rPr>
              <a:t>par les plantes.</a:t>
            </a:r>
            <a:endParaRPr lang="fr-FR" b="1" dirty="0">
              <a:solidFill>
                <a:srgbClr val="771F45"/>
              </a:solidFill>
              <a:latin typeface="+mn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rgbClr val="771F45"/>
                </a:solidFill>
                <a:latin typeface="+mn-lt"/>
              </a:rPr>
              <a:t>Les polluants atmosphériques </a:t>
            </a:r>
            <a:r>
              <a:rPr lang="fr-FR" b="1" dirty="0">
                <a:solidFill>
                  <a:srgbClr val="771F45"/>
                </a:solidFill>
                <a:latin typeface="+mn-lt"/>
              </a:rPr>
              <a:t>cassent le grain</a:t>
            </a:r>
            <a:r>
              <a:rPr lang="fr-FR" dirty="0">
                <a:solidFill>
                  <a:srgbClr val="771F45"/>
                </a:solidFill>
                <a:latin typeface="+mn-lt"/>
              </a:rPr>
              <a:t> de pollen ce qui </a:t>
            </a:r>
            <a:r>
              <a:rPr lang="fr-FR" b="1" dirty="0">
                <a:solidFill>
                  <a:srgbClr val="771F45"/>
                </a:solidFill>
                <a:latin typeface="+mn-lt"/>
              </a:rPr>
              <a:t>libère plus d’allergènes</a:t>
            </a:r>
            <a:r>
              <a:rPr lang="fr-FR" dirty="0">
                <a:solidFill>
                  <a:srgbClr val="771F45"/>
                </a:solidFill>
                <a:latin typeface="+mn-lt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rgbClr val="771F45"/>
                </a:solidFill>
                <a:latin typeface="+mn-lt"/>
              </a:rPr>
              <a:t>Les sujets </a:t>
            </a:r>
            <a:r>
              <a:rPr lang="fr-FR" b="1" dirty="0">
                <a:solidFill>
                  <a:srgbClr val="771F45"/>
                </a:solidFill>
                <a:latin typeface="+mn-lt"/>
              </a:rPr>
              <a:t>prédisposés</a:t>
            </a:r>
            <a:r>
              <a:rPr lang="fr-FR" dirty="0">
                <a:solidFill>
                  <a:srgbClr val="771F45"/>
                </a:solidFill>
                <a:latin typeface="+mn-lt"/>
              </a:rPr>
              <a:t> (génétique, asthme) deviennent </a:t>
            </a:r>
            <a:r>
              <a:rPr lang="fr-FR" b="1" dirty="0">
                <a:solidFill>
                  <a:srgbClr val="771F45"/>
                </a:solidFill>
                <a:latin typeface="+mn-lt"/>
              </a:rPr>
              <a:t>encore plus vulnérables</a:t>
            </a:r>
            <a:r>
              <a:rPr lang="fr-FR" dirty="0">
                <a:solidFill>
                  <a:srgbClr val="771F45"/>
                </a:solidFill>
                <a:latin typeface="+mn-lt"/>
              </a:rPr>
              <a:t>.</a:t>
            </a:r>
          </a:p>
        </p:txBody>
      </p:sp>
      <p:pic>
        <p:nvPicPr>
          <p:cNvPr id="113674" name="image pollens">
            <a:extLst>
              <a:ext uri="{FF2B5EF4-FFF2-40B4-BE49-F238E27FC236}">
                <a16:creationId xmlns:a16="http://schemas.microsoft.com/office/drawing/2014/main" id="{7DEE7804-7A4E-42C0-BE1B-AA4925466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40412">
            <a:off x="9398000" y="479425"/>
            <a:ext cx="2655888" cy="262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7768" name="Groupe 25">
            <a:extLst>
              <a:ext uri="{FF2B5EF4-FFF2-40B4-BE49-F238E27FC236}">
                <a16:creationId xmlns:a16="http://schemas.microsoft.com/office/drawing/2014/main" id="{BBD85469-C841-44A6-9BF9-30E035DBCBCA}"/>
              </a:ext>
            </a:extLst>
          </p:cNvPr>
          <p:cNvGrpSpPr>
            <a:grpSpLocks/>
          </p:cNvGrpSpPr>
          <p:nvPr/>
        </p:nvGrpSpPr>
        <p:grpSpPr bwMode="auto">
          <a:xfrm>
            <a:off x="1625600" y="1179513"/>
            <a:ext cx="3829050" cy="1531937"/>
            <a:chOff x="1884773" y="1248543"/>
            <a:chExt cx="3827432" cy="1532579"/>
          </a:xfrm>
        </p:grpSpPr>
        <p:sp>
          <p:nvSpPr>
            <p:cNvPr id="18" name="Ellipse 3">
              <a:extLst>
                <a:ext uri="{FF2B5EF4-FFF2-40B4-BE49-F238E27FC236}">
                  <a16:creationId xmlns:a16="http://schemas.microsoft.com/office/drawing/2014/main" id="{511CDD53-86D0-4944-B216-93B5856890A9}"/>
                </a:ext>
              </a:extLst>
            </p:cNvPr>
            <p:cNvSpPr/>
            <p:nvPr/>
          </p:nvSpPr>
          <p:spPr bwMode="auto">
            <a:xfrm>
              <a:off x="1884773" y="1248543"/>
              <a:ext cx="3827432" cy="1411878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FF899D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2000" dirty="0">
                <a:solidFill>
                  <a:schemeClr val="bg1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117809" name="ZoneTexte 24">
              <a:extLst>
                <a:ext uri="{FF2B5EF4-FFF2-40B4-BE49-F238E27FC236}">
                  <a16:creationId xmlns:a16="http://schemas.microsoft.com/office/drawing/2014/main" id="{1CAC45BD-6D3F-49BA-8E22-9D05AE00AD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8466" y="1488460"/>
              <a:ext cx="3727622" cy="129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000">
                  <a:solidFill>
                    <a:schemeClr val="bg1"/>
                  </a:solidFill>
                  <a:cs typeface="Calibri" panose="020F0502020204030204" pitchFamily="34" charset="0"/>
                </a:rPr>
                <a:t>La pollution favorise les allergies au pollen. Elles ont triplé au cours des 20 dernières années !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58" name="Quels effets">
            <a:extLst>
              <a:ext uri="{FF2B5EF4-FFF2-40B4-BE49-F238E27FC236}">
                <a16:creationId xmlns:a16="http://schemas.microsoft.com/office/drawing/2014/main" id="{8DDD682C-1AB8-4E6C-AAFF-70C7ACE11BBF}"/>
              </a:ext>
            </a:extLst>
          </p:cNvPr>
          <p:cNvGrpSpPr>
            <a:grpSpLocks/>
          </p:cNvGrpSpPr>
          <p:nvPr/>
        </p:nvGrpSpPr>
        <p:grpSpPr bwMode="auto">
          <a:xfrm>
            <a:off x="6373813" y="4605338"/>
            <a:ext cx="2193925" cy="1130300"/>
            <a:chOff x="5029200" y="4397375"/>
            <a:chExt cx="2194025" cy="1130334"/>
          </a:xfrm>
        </p:grpSpPr>
        <p:grpSp>
          <p:nvGrpSpPr>
            <p:cNvPr id="117804" name="Groupe 53">
              <a:extLst>
                <a:ext uri="{FF2B5EF4-FFF2-40B4-BE49-F238E27FC236}">
                  <a16:creationId xmlns:a16="http://schemas.microsoft.com/office/drawing/2014/main" id="{8F5E78FA-AA01-4EAC-8806-CB57C9B7BA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29200" y="4397375"/>
              <a:ext cx="2194025" cy="1130334"/>
              <a:chOff x="8209855" y="4693939"/>
              <a:chExt cx="2023009" cy="1130334"/>
            </a:xfrm>
          </p:grpSpPr>
          <p:sp>
            <p:nvSpPr>
              <p:cNvPr id="55" name="Ellipse 3">
                <a:extLst>
                  <a:ext uri="{FF2B5EF4-FFF2-40B4-BE49-F238E27FC236}">
                    <a16:creationId xmlns:a16="http://schemas.microsoft.com/office/drawing/2014/main" id="{2562A211-5DFC-4087-BD5B-C043133F8B54}"/>
                  </a:ext>
                </a:extLst>
              </p:cNvPr>
              <p:cNvSpPr/>
              <p:nvPr/>
            </p:nvSpPr>
            <p:spPr bwMode="auto">
              <a:xfrm>
                <a:off x="8242059" y="4693939"/>
                <a:ext cx="1941035" cy="1130334"/>
              </a:xfrm>
              <a:custGeom>
                <a:avLst/>
                <a:gdLst>
                  <a:gd name="connsiteX0" fmla="*/ 0 w 5826377"/>
                  <a:gd name="connsiteY0" fmla="*/ 1033411 h 2066821"/>
                  <a:gd name="connsiteX1" fmla="*/ 2913189 w 5826377"/>
                  <a:gd name="connsiteY1" fmla="*/ 0 h 2066821"/>
                  <a:gd name="connsiteX2" fmla="*/ 5826378 w 5826377"/>
                  <a:gd name="connsiteY2" fmla="*/ 1033411 h 2066821"/>
                  <a:gd name="connsiteX3" fmla="*/ 2913189 w 5826377"/>
                  <a:gd name="connsiteY3" fmla="*/ 2066822 h 2066821"/>
                  <a:gd name="connsiteX4" fmla="*/ 0 w 5826377"/>
                  <a:gd name="connsiteY4" fmla="*/ 1033411 h 2066821"/>
                  <a:gd name="connsiteX0" fmla="*/ 0 w 5963004"/>
                  <a:gd name="connsiteY0" fmla="*/ 1117673 h 2151084"/>
                  <a:gd name="connsiteX1" fmla="*/ 2913189 w 5963004"/>
                  <a:gd name="connsiteY1" fmla="*/ 84262 h 2151084"/>
                  <a:gd name="connsiteX2" fmla="*/ 4908260 w 5963004"/>
                  <a:gd name="connsiteY2" fmla="*/ 178808 h 2151084"/>
                  <a:gd name="connsiteX3" fmla="*/ 5826378 w 5963004"/>
                  <a:gd name="connsiteY3" fmla="*/ 1117673 h 2151084"/>
                  <a:gd name="connsiteX4" fmla="*/ 2913189 w 5963004"/>
                  <a:gd name="connsiteY4" fmla="*/ 2151084 h 2151084"/>
                  <a:gd name="connsiteX5" fmla="*/ 0 w 5963004"/>
                  <a:gd name="connsiteY5" fmla="*/ 1117673 h 2151084"/>
                  <a:gd name="connsiteX0" fmla="*/ 0 w 5682491"/>
                  <a:gd name="connsiteY0" fmla="*/ 1117673 h 2198926"/>
                  <a:gd name="connsiteX1" fmla="*/ 2913189 w 5682491"/>
                  <a:gd name="connsiteY1" fmla="*/ 84262 h 2198926"/>
                  <a:gd name="connsiteX2" fmla="*/ 4908260 w 5682491"/>
                  <a:gd name="connsiteY2" fmla="*/ 178808 h 2198926"/>
                  <a:gd name="connsiteX3" fmla="*/ 5502993 w 5682491"/>
                  <a:gd name="connsiteY3" fmla="*/ 1920561 h 2198926"/>
                  <a:gd name="connsiteX4" fmla="*/ 2913189 w 5682491"/>
                  <a:gd name="connsiteY4" fmla="*/ 2151084 h 2198926"/>
                  <a:gd name="connsiteX5" fmla="*/ 0 w 5682491"/>
                  <a:gd name="connsiteY5" fmla="*/ 1117673 h 2198926"/>
                  <a:gd name="connsiteX0" fmla="*/ 0 w 5660189"/>
                  <a:gd name="connsiteY0" fmla="*/ 926212 h 2198502"/>
                  <a:gd name="connsiteX1" fmla="*/ 2890887 w 5660189"/>
                  <a:gd name="connsiteY1" fmla="*/ 71221 h 2198502"/>
                  <a:gd name="connsiteX2" fmla="*/ 4885958 w 5660189"/>
                  <a:gd name="connsiteY2" fmla="*/ 165767 h 2198502"/>
                  <a:gd name="connsiteX3" fmla="*/ 5480691 w 5660189"/>
                  <a:gd name="connsiteY3" fmla="*/ 1907520 h 2198502"/>
                  <a:gd name="connsiteX4" fmla="*/ 2890887 w 5660189"/>
                  <a:gd name="connsiteY4" fmla="*/ 2138043 h 2198502"/>
                  <a:gd name="connsiteX5" fmla="*/ 0 w 5660189"/>
                  <a:gd name="connsiteY5" fmla="*/ 926212 h 2198502"/>
                  <a:gd name="connsiteX0" fmla="*/ 13287 w 5673476"/>
                  <a:gd name="connsiteY0" fmla="*/ 941739 h 2214029"/>
                  <a:gd name="connsiteX1" fmla="*/ 1956320 w 5673476"/>
                  <a:gd name="connsiteY1" fmla="*/ 64445 h 2214029"/>
                  <a:gd name="connsiteX2" fmla="*/ 4899245 w 5673476"/>
                  <a:gd name="connsiteY2" fmla="*/ 181294 h 2214029"/>
                  <a:gd name="connsiteX3" fmla="*/ 5493978 w 5673476"/>
                  <a:gd name="connsiteY3" fmla="*/ 1923047 h 2214029"/>
                  <a:gd name="connsiteX4" fmla="*/ 2904174 w 5673476"/>
                  <a:gd name="connsiteY4" fmla="*/ 2153570 h 2214029"/>
                  <a:gd name="connsiteX5" fmla="*/ 13287 w 5673476"/>
                  <a:gd name="connsiteY5" fmla="*/ 941739 h 2214029"/>
                  <a:gd name="connsiteX0" fmla="*/ 101649 w 5761838"/>
                  <a:gd name="connsiteY0" fmla="*/ 941739 h 2143739"/>
                  <a:gd name="connsiteX1" fmla="*/ 2044682 w 5761838"/>
                  <a:gd name="connsiteY1" fmla="*/ 64445 h 2143739"/>
                  <a:gd name="connsiteX2" fmla="*/ 4987607 w 5761838"/>
                  <a:gd name="connsiteY2" fmla="*/ 181294 h 2143739"/>
                  <a:gd name="connsiteX3" fmla="*/ 5582340 w 5761838"/>
                  <a:gd name="connsiteY3" fmla="*/ 1923047 h 2143739"/>
                  <a:gd name="connsiteX4" fmla="*/ 840350 w 5761838"/>
                  <a:gd name="connsiteY4" fmla="*/ 2064360 h 2143739"/>
                  <a:gd name="connsiteX5" fmla="*/ 101649 w 5761838"/>
                  <a:gd name="connsiteY5" fmla="*/ 941739 h 2143739"/>
                  <a:gd name="connsiteX0" fmla="*/ 188442 w 5536397"/>
                  <a:gd name="connsiteY0" fmla="*/ 630387 h 2143793"/>
                  <a:gd name="connsiteX1" fmla="*/ 1819241 w 5536397"/>
                  <a:gd name="connsiteY1" fmla="*/ 43025 h 2143793"/>
                  <a:gd name="connsiteX2" fmla="*/ 4762166 w 5536397"/>
                  <a:gd name="connsiteY2" fmla="*/ 159874 h 2143793"/>
                  <a:gd name="connsiteX3" fmla="*/ 5356899 w 5536397"/>
                  <a:gd name="connsiteY3" fmla="*/ 1901627 h 2143793"/>
                  <a:gd name="connsiteX4" fmla="*/ 614909 w 5536397"/>
                  <a:gd name="connsiteY4" fmla="*/ 2042940 h 2143793"/>
                  <a:gd name="connsiteX5" fmla="*/ 188442 w 5536397"/>
                  <a:gd name="connsiteY5" fmla="*/ 630387 h 2143793"/>
                  <a:gd name="connsiteX0" fmla="*/ 174325 w 5321361"/>
                  <a:gd name="connsiteY0" fmla="*/ 630387 h 2200733"/>
                  <a:gd name="connsiteX1" fmla="*/ 1805124 w 5321361"/>
                  <a:gd name="connsiteY1" fmla="*/ 43025 h 2200733"/>
                  <a:gd name="connsiteX2" fmla="*/ 4748049 w 5321361"/>
                  <a:gd name="connsiteY2" fmla="*/ 159874 h 2200733"/>
                  <a:gd name="connsiteX3" fmla="*/ 5086304 w 5321361"/>
                  <a:gd name="connsiteY3" fmla="*/ 2035442 h 2200733"/>
                  <a:gd name="connsiteX4" fmla="*/ 600792 w 5321361"/>
                  <a:gd name="connsiteY4" fmla="*/ 2042940 h 2200733"/>
                  <a:gd name="connsiteX5" fmla="*/ 174325 w 5321361"/>
                  <a:gd name="connsiteY5" fmla="*/ 630387 h 2200733"/>
                  <a:gd name="connsiteX0" fmla="*/ 174325 w 5420438"/>
                  <a:gd name="connsiteY0" fmla="*/ 630387 h 2200733"/>
                  <a:gd name="connsiteX1" fmla="*/ 1805124 w 5420438"/>
                  <a:gd name="connsiteY1" fmla="*/ 43025 h 2200733"/>
                  <a:gd name="connsiteX2" fmla="*/ 4748049 w 5420438"/>
                  <a:gd name="connsiteY2" fmla="*/ 159874 h 2200733"/>
                  <a:gd name="connsiteX3" fmla="*/ 5086304 w 5420438"/>
                  <a:gd name="connsiteY3" fmla="*/ 2035442 h 2200733"/>
                  <a:gd name="connsiteX4" fmla="*/ 600792 w 5420438"/>
                  <a:gd name="connsiteY4" fmla="*/ 2042940 h 2200733"/>
                  <a:gd name="connsiteX5" fmla="*/ 174325 w 5420438"/>
                  <a:gd name="connsiteY5" fmla="*/ 630387 h 2200733"/>
                  <a:gd name="connsiteX0" fmla="*/ 174325 w 5372147"/>
                  <a:gd name="connsiteY0" fmla="*/ 607394 h 2177740"/>
                  <a:gd name="connsiteX1" fmla="*/ 1805124 w 5372147"/>
                  <a:gd name="connsiteY1" fmla="*/ 20032 h 2177740"/>
                  <a:gd name="connsiteX2" fmla="*/ 4748049 w 5372147"/>
                  <a:gd name="connsiteY2" fmla="*/ 136881 h 2177740"/>
                  <a:gd name="connsiteX3" fmla="*/ 4937619 w 5372147"/>
                  <a:gd name="connsiteY3" fmla="*/ 203787 h 2177740"/>
                  <a:gd name="connsiteX4" fmla="*/ 5086304 w 5372147"/>
                  <a:gd name="connsiteY4" fmla="*/ 2012449 h 2177740"/>
                  <a:gd name="connsiteX5" fmla="*/ 600792 w 5372147"/>
                  <a:gd name="connsiteY5" fmla="*/ 2019947 h 2177740"/>
                  <a:gd name="connsiteX6" fmla="*/ 174325 w 5372147"/>
                  <a:gd name="connsiteY6" fmla="*/ 607394 h 2177740"/>
                  <a:gd name="connsiteX0" fmla="*/ 174325 w 5372147"/>
                  <a:gd name="connsiteY0" fmla="*/ 607394 h 2177740"/>
                  <a:gd name="connsiteX1" fmla="*/ 1805124 w 5372147"/>
                  <a:gd name="connsiteY1" fmla="*/ 20032 h 2177740"/>
                  <a:gd name="connsiteX2" fmla="*/ 4748049 w 5372147"/>
                  <a:gd name="connsiteY2" fmla="*/ 136881 h 2177740"/>
                  <a:gd name="connsiteX3" fmla="*/ 4937619 w 5372147"/>
                  <a:gd name="connsiteY3" fmla="*/ 203787 h 2177740"/>
                  <a:gd name="connsiteX4" fmla="*/ 5086304 w 5372147"/>
                  <a:gd name="connsiteY4" fmla="*/ 2012449 h 2177740"/>
                  <a:gd name="connsiteX5" fmla="*/ 600792 w 5372147"/>
                  <a:gd name="connsiteY5" fmla="*/ 2019947 h 2177740"/>
                  <a:gd name="connsiteX6" fmla="*/ 174325 w 5372147"/>
                  <a:gd name="connsiteY6" fmla="*/ 607394 h 2177740"/>
                  <a:gd name="connsiteX0" fmla="*/ 174325 w 5428298"/>
                  <a:gd name="connsiteY0" fmla="*/ 682960 h 2297981"/>
                  <a:gd name="connsiteX1" fmla="*/ 1805124 w 5428298"/>
                  <a:gd name="connsiteY1" fmla="*/ 95598 h 2297981"/>
                  <a:gd name="connsiteX2" fmla="*/ 4748049 w 5428298"/>
                  <a:gd name="connsiteY2" fmla="*/ 212447 h 2297981"/>
                  <a:gd name="connsiteX3" fmla="*/ 5086304 w 5428298"/>
                  <a:gd name="connsiteY3" fmla="*/ 2088015 h 2297981"/>
                  <a:gd name="connsiteX4" fmla="*/ 600792 w 5428298"/>
                  <a:gd name="connsiteY4" fmla="*/ 2095513 h 2297981"/>
                  <a:gd name="connsiteX5" fmla="*/ 174325 w 5428298"/>
                  <a:gd name="connsiteY5" fmla="*/ 682960 h 2297981"/>
                  <a:gd name="connsiteX0" fmla="*/ 151277 w 4978783"/>
                  <a:gd name="connsiteY0" fmla="*/ 2095513 h 2334141"/>
                  <a:gd name="connsiteX1" fmla="*/ 1355609 w 4978783"/>
                  <a:gd name="connsiteY1" fmla="*/ 95598 h 2334141"/>
                  <a:gd name="connsiteX2" fmla="*/ 4298534 w 4978783"/>
                  <a:gd name="connsiteY2" fmla="*/ 212447 h 2334141"/>
                  <a:gd name="connsiteX3" fmla="*/ 4636789 w 4978783"/>
                  <a:gd name="connsiteY3" fmla="*/ 2088015 h 2334141"/>
                  <a:gd name="connsiteX4" fmla="*/ 151277 w 4978783"/>
                  <a:gd name="connsiteY4" fmla="*/ 2095513 h 2334141"/>
                  <a:gd name="connsiteX0" fmla="*/ 470246 w 5297752"/>
                  <a:gd name="connsiteY0" fmla="*/ 2066922 h 2301280"/>
                  <a:gd name="connsiteX1" fmla="*/ 604061 w 5297752"/>
                  <a:gd name="connsiteY1" fmla="*/ 133915 h 2301280"/>
                  <a:gd name="connsiteX2" fmla="*/ 4617503 w 5297752"/>
                  <a:gd name="connsiteY2" fmla="*/ 183856 h 2301280"/>
                  <a:gd name="connsiteX3" fmla="*/ 4955758 w 5297752"/>
                  <a:gd name="connsiteY3" fmla="*/ 2059424 h 2301280"/>
                  <a:gd name="connsiteX4" fmla="*/ 470246 w 5297752"/>
                  <a:gd name="connsiteY4" fmla="*/ 2066922 h 2301280"/>
                  <a:gd name="connsiteX0" fmla="*/ 508312 w 5335818"/>
                  <a:gd name="connsiteY0" fmla="*/ 2088925 h 2323283"/>
                  <a:gd name="connsiteX1" fmla="*/ 642127 w 5335818"/>
                  <a:gd name="connsiteY1" fmla="*/ 155918 h 2323283"/>
                  <a:gd name="connsiteX2" fmla="*/ 4655569 w 5335818"/>
                  <a:gd name="connsiteY2" fmla="*/ 205859 h 2323283"/>
                  <a:gd name="connsiteX3" fmla="*/ 4993824 w 5335818"/>
                  <a:gd name="connsiteY3" fmla="*/ 2081427 h 2323283"/>
                  <a:gd name="connsiteX4" fmla="*/ 508312 w 5335818"/>
                  <a:gd name="connsiteY4" fmla="*/ 2088925 h 2323283"/>
                  <a:gd name="connsiteX0" fmla="*/ 537928 w 5365434"/>
                  <a:gd name="connsiteY0" fmla="*/ 2041763 h 2267686"/>
                  <a:gd name="connsiteX1" fmla="*/ 615987 w 5365434"/>
                  <a:gd name="connsiteY1" fmla="*/ 242570 h 2267686"/>
                  <a:gd name="connsiteX2" fmla="*/ 4685185 w 5365434"/>
                  <a:gd name="connsiteY2" fmla="*/ 158697 h 2267686"/>
                  <a:gd name="connsiteX3" fmla="*/ 5023440 w 5365434"/>
                  <a:gd name="connsiteY3" fmla="*/ 2034265 h 2267686"/>
                  <a:gd name="connsiteX4" fmla="*/ 537928 w 5365434"/>
                  <a:gd name="connsiteY4" fmla="*/ 2041763 h 2267686"/>
                  <a:gd name="connsiteX0" fmla="*/ 475390 w 5302896"/>
                  <a:gd name="connsiteY0" fmla="*/ 2088286 h 2314209"/>
                  <a:gd name="connsiteX1" fmla="*/ 553449 w 5302896"/>
                  <a:gd name="connsiteY1" fmla="*/ 289093 h 2314209"/>
                  <a:gd name="connsiteX2" fmla="*/ 4622647 w 5302896"/>
                  <a:gd name="connsiteY2" fmla="*/ 205220 h 2314209"/>
                  <a:gd name="connsiteX3" fmla="*/ 4960902 w 5302896"/>
                  <a:gd name="connsiteY3" fmla="*/ 2080788 h 2314209"/>
                  <a:gd name="connsiteX4" fmla="*/ 475390 w 5302896"/>
                  <a:gd name="connsiteY4" fmla="*/ 2088286 h 2314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02896" h="2314209">
                    <a:moveTo>
                      <a:pt x="475390" y="2088286"/>
                    </a:moveTo>
                    <a:cubicBezTo>
                      <a:pt x="-259185" y="1789670"/>
                      <a:pt x="-70853" y="602937"/>
                      <a:pt x="553449" y="289093"/>
                    </a:cubicBezTo>
                    <a:cubicBezTo>
                      <a:pt x="1177751" y="-24751"/>
                      <a:pt x="4075784" y="-126849"/>
                      <a:pt x="4622647" y="205220"/>
                    </a:cubicBezTo>
                    <a:cubicBezTo>
                      <a:pt x="5169510" y="537289"/>
                      <a:pt x="5652111" y="1766944"/>
                      <a:pt x="4960902" y="2080788"/>
                    </a:cubicBezTo>
                    <a:cubicBezTo>
                      <a:pt x="4269693" y="2394632"/>
                      <a:pt x="1209965" y="2386902"/>
                      <a:pt x="475390" y="2088286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  <p:sp>
            <p:nvSpPr>
              <p:cNvPr id="117807" name="ZoneTexte 55">
                <a:extLst>
                  <a:ext uri="{FF2B5EF4-FFF2-40B4-BE49-F238E27FC236}">
                    <a16:creationId xmlns:a16="http://schemas.microsoft.com/office/drawing/2014/main" id="{4AAAE9A9-8925-4F69-9D5C-76FF386F53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09855" y="4918431"/>
                <a:ext cx="2023009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2000" b="1">
                    <a:solidFill>
                      <a:schemeClr val="bg1"/>
                    </a:solidFill>
                    <a:cs typeface="Calibri" panose="020F0502020204030204" pitchFamily="34" charset="0"/>
                  </a:rPr>
                  <a:t>Quels effets sur la santé ?</a:t>
                </a:r>
                <a:endParaRPr lang="fr-FR" altLang="fr-FR" sz="1800" b="1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17805" name="+ effets">
              <a:extLst>
                <a:ext uri="{FF2B5EF4-FFF2-40B4-BE49-F238E27FC236}">
                  <a16:creationId xmlns:a16="http://schemas.microsoft.com/office/drawing/2014/main" id="{E408ED33-7567-4D6C-B8FC-6E510B3E5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7311" y="4964113"/>
              <a:ext cx="404813" cy="398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0ABBBE37-D10D-4E6E-BFF9-19B931F78282}"/>
              </a:ext>
            </a:extLst>
          </p:cNvPr>
          <p:cNvGrpSpPr>
            <a:grpSpLocks/>
          </p:cNvGrpSpPr>
          <p:nvPr/>
        </p:nvGrpSpPr>
        <p:grpSpPr bwMode="auto">
          <a:xfrm>
            <a:off x="1497013" y="4213225"/>
            <a:ext cx="3536950" cy="2508250"/>
            <a:chOff x="6685755" y="4095173"/>
            <a:chExt cx="3537072" cy="2507018"/>
          </a:xfrm>
        </p:grpSpPr>
        <p:pic>
          <p:nvPicPr>
            <p:cNvPr id="117800" name="Image 61">
              <a:extLst>
                <a:ext uri="{FF2B5EF4-FFF2-40B4-BE49-F238E27FC236}">
                  <a16:creationId xmlns:a16="http://schemas.microsoft.com/office/drawing/2014/main" id="{70839DFF-A6B8-4FA6-BB8D-74D017461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5755" y="4397375"/>
              <a:ext cx="3343742" cy="1962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801" name="ZoneTexte 62">
              <a:extLst>
                <a:ext uri="{FF2B5EF4-FFF2-40B4-BE49-F238E27FC236}">
                  <a16:creationId xmlns:a16="http://schemas.microsoft.com/office/drawing/2014/main" id="{1EE5994A-0969-4179-AA33-ED43FB0913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85755" y="4095173"/>
              <a:ext cx="322378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 b="1"/>
                <a:t>Durée de saison pollinique :</a:t>
              </a:r>
            </a:p>
          </p:txBody>
        </p:sp>
        <p:sp>
          <p:nvSpPr>
            <p:cNvPr id="117802" name="ZoneTexte 63">
              <a:extLst>
                <a:ext uri="{FF2B5EF4-FFF2-40B4-BE49-F238E27FC236}">
                  <a16:creationId xmlns:a16="http://schemas.microsoft.com/office/drawing/2014/main" id="{C348C9D3-8FE4-4619-8B30-61CDC4A08E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31322" y="5846665"/>
              <a:ext cx="289150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400"/>
                <a:t>Saison régulière</a:t>
              </a:r>
            </a:p>
          </p:txBody>
        </p:sp>
        <p:sp>
          <p:nvSpPr>
            <p:cNvPr id="117803" name="ZoneTexte 64">
              <a:extLst>
                <a:ext uri="{FF2B5EF4-FFF2-40B4-BE49-F238E27FC236}">
                  <a16:creationId xmlns:a16="http://schemas.microsoft.com/office/drawing/2014/main" id="{8DFC74B1-ACF5-4203-99BB-6398D686E8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31322" y="6078971"/>
              <a:ext cx="257822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400"/>
                <a:t>Saison allongée due au changement climatique</a:t>
              </a:r>
            </a:p>
          </p:txBody>
        </p:sp>
      </p:grpSp>
      <p:grpSp>
        <p:nvGrpSpPr>
          <p:cNvPr id="113678" name="Groupe 1">
            <a:extLst>
              <a:ext uri="{FF2B5EF4-FFF2-40B4-BE49-F238E27FC236}">
                <a16:creationId xmlns:a16="http://schemas.microsoft.com/office/drawing/2014/main" id="{1D068496-1F37-4CB9-AF99-D4FCCAF5668B}"/>
              </a:ext>
            </a:extLst>
          </p:cNvPr>
          <p:cNvGrpSpPr>
            <a:grpSpLocks/>
          </p:cNvGrpSpPr>
          <p:nvPr/>
        </p:nvGrpSpPr>
        <p:grpSpPr bwMode="auto">
          <a:xfrm rot="203299">
            <a:off x="9829800" y="4460875"/>
            <a:ext cx="2095500" cy="1449388"/>
            <a:chOff x="1860005" y="3069068"/>
            <a:chExt cx="1731797" cy="1697805"/>
          </a:xfrm>
        </p:grpSpPr>
        <p:sp>
          <p:nvSpPr>
            <p:cNvPr id="72" name="Ellipse 3">
              <a:extLst>
                <a:ext uri="{FF2B5EF4-FFF2-40B4-BE49-F238E27FC236}">
                  <a16:creationId xmlns:a16="http://schemas.microsoft.com/office/drawing/2014/main" id="{5BF3C179-265D-4A77-9352-C4820D71E776}"/>
                </a:ext>
              </a:extLst>
            </p:cNvPr>
            <p:cNvSpPr/>
            <p:nvPr/>
          </p:nvSpPr>
          <p:spPr>
            <a:xfrm>
              <a:off x="1860005" y="3069068"/>
              <a:ext cx="1731797" cy="1697805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CFEDEF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17799" name="texte complémentaire">
              <a:extLst>
                <a:ext uri="{FF2B5EF4-FFF2-40B4-BE49-F238E27FC236}">
                  <a16:creationId xmlns:a16="http://schemas.microsoft.com/office/drawing/2014/main" id="{9029FD3D-BA11-42AC-9D18-10A34960F1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542">
              <a:off x="2035383" y="3296866"/>
              <a:ext cx="1405012" cy="756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fr-FR" altLang="fr-FR" sz="2000" b="1">
                  <a:solidFill>
                    <a:srgbClr val="00B0F0"/>
                  </a:solidFill>
                  <a:cs typeface="Arial" panose="020B0604020202020204" pitchFamily="34" charset="0"/>
                </a:rPr>
                <a:t>Les pollens en Région Sud</a:t>
              </a:r>
              <a:endParaRPr lang="fr-FR" altLang="fr-FR" sz="2000" b="1">
                <a:solidFill>
                  <a:srgbClr val="0070C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13679" name="Clic photo">
            <a:hlinkClick r:id="rId6" action="ppaction://hlinksldjump"/>
            <a:extLst>
              <a:ext uri="{FF2B5EF4-FFF2-40B4-BE49-F238E27FC236}">
                <a16:creationId xmlns:a16="http://schemas.microsoft.com/office/drawing/2014/main" id="{3EADAB52-D5B7-41F3-9CB7-03C93C2C1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4832">
            <a:off x="10623550" y="5249863"/>
            <a:ext cx="5238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773" name="Picture 47">
            <a:extLst>
              <a:ext uri="{FF2B5EF4-FFF2-40B4-BE49-F238E27FC236}">
                <a16:creationId xmlns:a16="http://schemas.microsoft.com/office/drawing/2014/main" id="{4EE6CCEC-21DE-4A8B-BC3B-FFF90059E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6817">
            <a:off x="11231563" y="-31750"/>
            <a:ext cx="752475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774" name="Image 1">
            <a:hlinkClick r:id="rId9" action="ppaction://hlinksldjump"/>
            <a:extLst>
              <a:ext uri="{FF2B5EF4-FFF2-40B4-BE49-F238E27FC236}">
                <a16:creationId xmlns:a16="http://schemas.microsoft.com/office/drawing/2014/main" id="{E8CC4923-AE2D-4772-9052-CFE394D6F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6097588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7775" name="Groupe 18">
            <a:extLst>
              <a:ext uri="{FF2B5EF4-FFF2-40B4-BE49-F238E27FC236}">
                <a16:creationId xmlns:a16="http://schemas.microsoft.com/office/drawing/2014/main" id="{5B7FEA7D-6040-4C5E-801F-A9E9AC28E15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688" y="1155700"/>
            <a:ext cx="1295400" cy="4860925"/>
            <a:chOff x="5404889" y="436939"/>
            <a:chExt cx="1547809" cy="5816073"/>
          </a:xfrm>
        </p:grpSpPr>
        <p:sp>
          <p:nvSpPr>
            <p:cNvPr id="61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4889" y="2558610"/>
              <a:ext cx="1547809" cy="662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CONSÉQUENCES DE LA POLLUTION ATMOSPHÉRIQUE</a:t>
              </a:r>
            </a:p>
          </p:txBody>
        </p:sp>
        <p:sp>
          <p:nvSpPr>
            <p:cNvPr id="62" name="Ellipse 61">
              <a:hlinkClick r:id="rId11" action="ppaction://hlinksldjump"/>
              <a:extLst>
                <a:ext uri="{FF2B5EF4-FFF2-40B4-BE49-F238E27FC236}">
                  <a16:creationId xmlns:a16="http://schemas.microsoft.com/office/drawing/2014/main" id="{AF12F117-6AF3-480E-80C5-5554B14B2276}"/>
                </a:ext>
              </a:extLst>
            </p:cNvPr>
            <p:cNvSpPr/>
            <p:nvPr/>
          </p:nvSpPr>
          <p:spPr>
            <a:xfrm>
              <a:off x="5962555" y="1236602"/>
              <a:ext cx="557666" cy="56033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3" name="ZoneTexte 62">
              <a:hlinkClick r:id="rId11" action="ppaction://hlinksldjump"/>
              <a:extLst>
                <a:ext uri="{FF2B5EF4-FFF2-40B4-BE49-F238E27FC236}">
                  <a16:creationId xmlns:a16="http://schemas.microsoft.com/office/drawing/2014/main" id="{3F7EA382-CF8A-40B0-878C-963B754C3EFE}"/>
                </a:ext>
              </a:extLst>
            </p:cNvPr>
            <p:cNvSpPr txBox="1"/>
            <p:nvPr/>
          </p:nvSpPr>
          <p:spPr>
            <a:xfrm>
              <a:off x="6049809" y="1289786"/>
              <a:ext cx="424889" cy="4045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grpSp>
          <p:nvGrpSpPr>
            <p:cNvPr id="117781" name="Groupe 22">
              <a:extLst>
                <a:ext uri="{FF2B5EF4-FFF2-40B4-BE49-F238E27FC236}">
                  <a16:creationId xmlns:a16="http://schemas.microsoft.com/office/drawing/2014/main" id="{71C754A1-665F-4250-8A15-8038B9E88D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07720" y="436939"/>
              <a:ext cx="559190" cy="559795"/>
              <a:chOff x="1675193" y="304231"/>
              <a:chExt cx="559190" cy="559795"/>
            </a:xfrm>
          </p:grpSpPr>
          <p:sp>
            <p:nvSpPr>
              <p:cNvPr id="81" name="Ellipse 80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6932D413-3C43-47ED-B7A3-4FE81EF1D970}"/>
                  </a:ext>
                </a:extLst>
              </p:cNvPr>
              <p:cNvSpPr/>
              <p:nvPr/>
            </p:nvSpPr>
            <p:spPr>
              <a:xfrm>
                <a:off x="1675553" y="304231"/>
                <a:ext cx="559563" cy="560335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2" name="ZoneTexte 81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0856F7FB-DF78-4799-81E6-60421BB15008}"/>
                  </a:ext>
                </a:extLst>
              </p:cNvPr>
              <p:cNvSpPr txBox="1"/>
              <p:nvPr/>
            </p:nvSpPr>
            <p:spPr>
              <a:xfrm>
                <a:off x="1762807" y="355516"/>
                <a:ext cx="424889" cy="40458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1</a:t>
                </a:r>
              </a:p>
            </p:txBody>
          </p:sp>
        </p:grpSp>
        <p:grpSp>
          <p:nvGrpSpPr>
            <p:cNvPr id="117782" name="Groupe 23">
              <a:extLst>
                <a:ext uri="{FF2B5EF4-FFF2-40B4-BE49-F238E27FC236}">
                  <a16:creationId xmlns:a16="http://schemas.microsoft.com/office/drawing/2014/main" id="{8997503C-EF3B-4480-AE26-1663C7FC37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41211" y="3280187"/>
              <a:ext cx="559190" cy="559795"/>
              <a:chOff x="221035" y="1076846"/>
              <a:chExt cx="559190" cy="559795"/>
            </a:xfrm>
          </p:grpSpPr>
          <p:sp>
            <p:nvSpPr>
              <p:cNvPr id="79" name="Ellipse 78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F32BD56B-397C-4635-8313-C44D420F27A6}"/>
                  </a:ext>
                </a:extLst>
              </p:cNvPr>
              <p:cNvSpPr/>
              <p:nvPr/>
            </p:nvSpPr>
            <p:spPr>
              <a:xfrm>
                <a:off x="220982" y="1077054"/>
                <a:ext cx="559563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0" name="ZoneTexte 79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E846CBA5-C836-4873-A2AF-B95A50E949F6}"/>
                  </a:ext>
                </a:extLst>
              </p:cNvPr>
              <p:cNvSpPr txBox="1"/>
              <p:nvPr/>
            </p:nvSpPr>
            <p:spPr>
              <a:xfrm>
                <a:off x="308236" y="1128338"/>
                <a:ext cx="424889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117783" name="Groupe 26">
              <a:extLst>
                <a:ext uri="{FF2B5EF4-FFF2-40B4-BE49-F238E27FC236}">
                  <a16:creationId xmlns:a16="http://schemas.microsoft.com/office/drawing/2014/main" id="{76E3FE01-E168-4AC9-8E7B-0EB700FF65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4737" y="4089822"/>
              <a:ext cx="559190" cy="559795"/>
              <a:chOff x="172987" y="1077517"/>
              <a:chExt cx="559190" cy="559795"/>
            </a:xfrm>
          </p:grpSpPr>
          <p:sp>
            <p:nvSpPr>
              <p:cNvPr id="77" name="Ellipse 76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A07795DE-9AF0-439A-8C7D-1A2AAD1072BC}"/>
                  </a:ext>
                </a:extLst>
              </p:cNvPr>
              <p:cNvSpPr/>
              <p:nvPr/>
            </p:nvSpPr>
            <p:spPr>
              <a:xfrm>
                <a:off x="173368" y="1077250"/>
                <a:ext cx="559564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8" name="ZoneTexte 77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27669393-2D89-4C09-8D00-CF580A92EA10}"/>
                  </a:ext>
                </a:extLst>
              </p:cNvPr>
              <p:cNvSpPr txBox="1"/>
              <p:nvPr/>
            </p:nvSpPr>
            <p:spPr>
              <a:xfrm>
                <a:off x="260622" y="1128534"/>
                <a:ext cx="424889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117784" name="Groupe 27">
              <a:extLst>
                <a:ext uri="{FF2B5EF4-FFF2-40B4-BE49-F238E27FC236}">
                  <a16:creationId xmlns:a16="http://schemas.microsoft.com/office/drawing/2014/main" id="{6182D4BC-1F51-40FB-9D9A-7F8D7F5189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57163" y="4891518"/>
              <a:ext cx="559190" cy="559795"/>
              <a:chOff x="125413" y="1076428"/>
              <a:chExt cx="559190" cy="559795"/>
            </a:xfrm>
          </p:grpSpPr>
          <p:sp>
            <p:nvSpPr>
              <p:cNvPr id="75" name="Ellipse 74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173049E6-34D9-4E79-81A2-110F45D4AF2F}"/>
                  </a:ext>
                </a:extLst>
              </p:cNvPr>
              <p:cNvSpPr/>
              <p:nvPr/>
            </p:nvSpPr>
            <p:spPr>
              <a:xfrm>
                <a:off x="125948" y="1076027"/>
                <a:ext cx="559563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6" name="ZoneTexte 75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5AB2F06F-3816-4DED-93A1-B93228A3BA94}"/>
                  </a:ext>
                </a:extLst>
              </p:cNvPr>
              <p:cNvSpPr txBox="1"/>
              <p:nvPr/>
            </p:nvSpPr>
            <p:spPr>
              <a:xfrm>
                <a:off x="213202" y="1127311"/>
                <a:ext cx="424889" cy="40078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117785" name="Groupe 28">
              <a:extLst>
                <a:ext uri="{FF2B5EF4-FFF2-40B4-BE49-F238E27FC236}">
                  <a16:creationId xmlns:a16="http://schemas.microsoft.com/office/drawing/2014/main" id="{FFE26703-8946-46C6-AED0-918A2E3019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09589" y="5693217"/>
              <a:ext cx="559190" cy="559795"/>
              <a:chOff x="77839" y="1077237"/>
              <a:chExt cx="559190" cy="559795"/>
            </a:xfrm>
          </p:grpSpPr>
          <p:sp>
            <p:nvSpPr>
              <p:cNvPr id="73" name="Ellipse 72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0C12A9C6-CFDF-4104-870B-D16EE24D80D3}"/>
                  </a:ext>
                </a:extLst>
              </p:cNvPr>
              <p:cNvSpPr/>
              <p:nvPr/>
            </p:nvSpPr>
            <p:spPr>
              <a:xfrm>
                <a:off x="78527" y="1076699"/>
                <a:ext cx="557667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4" name="ZoneTexte 73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D46E8B2A-02D3-4AF3-B94D-99C84B0D87B9}"/>
                  </a:ext>
                </a:extLst>
              </p:cNvPr>
              <p:cNvSpPr txBox="1"/>
              <p:nvPr/>
            </p:nvSpPr>
            <p:spPr>
              <a:xfrm>
                <a:off x="165781" y="1127983"/>
                <a:ext cx="422993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  <p:sp>
          <p:nvSpPr>
            <p:cNvPr id="70" name="Ellipse 69">
              <a:hlinkClick r:id="rId17" action="ppaction://hlinksldjump"/>
              <a:extLst>
                <a:ext uri="{FF2B5EF4-FFF2-40B4-BE49-F238E27FC236}">
                  <a16:creationId xmlns:a16="http://schemas.microsoft.com/office/drawing/2014/main" id="{2C9E4472-5A1A-4DC7-BE65-8E45D0F5091A}"/>
                </a:ext>
              </a:extLst>
            </p:cNvPr>
            <p:cNvSpPr/>
            <p:nvPr/>
          </p:nvSpPr>
          <p:spPr>
            <a:xfrm>
              <a:off x="5911341" y="2013471"/>
              <a:ext cx="559564" cy="560334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17787" name="ZoneTexte 30">
              <a:hlinkClick r:id="rId17" action="ppaction://hlinksldjump"/>
              <a:extLst>
                <a:ext uri="{FF2B5EF4-FFF2-40B4-BE49-F238E27FC236}">
                  <a16:creationId xmlns:a16="http://schemas.microsoft.com/office/drawing/2014/main" id="{1027AE11-7ECD-465A-9A1B-85AAD34558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7886" y="2064548"/>
              <a:ext cx="425637" cy="404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3</a:t>
              </a:r>
            </a:p>
          </p:txBody>
        </p:sp>
      </p:grpSp>
      <p:pic>
        <p:nvPicPr>
          <p:cNvPr id="117776" name="Image 1">
            <a:extLst>
              <a:ext uri="{FF2B5EF4-FFF2-40B4-BE49-F238E27FC236}">
                <a16:creationId xmlns:a16="http://schemas.microsoft.com/office/drawing/2014/main" id="{78DCB880-B514-474D-A011-1BE7ECB4B27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Espace réservé du numéro de diapositive 1">
            <a:extLst>
              <a:ext uri="{FF2B5EF4-FFF2-40B4-BE49-F238E27FC236}">
                <a16:creationId xmlns:a16="http://schemas.microsoft.com/office/drawing/2014/main" id="{8B7DDE72-FF18-4A6E-BF5D-4EAB3FCF28C5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EFA529EA-400E-437A-AC35-ABBD1FF943C3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60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3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3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3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2">
            <a:extLst>
              <a:ext uri="{FF2B5EF4-FFF2-40B4-BE49-F238E27FC236}">
                <a16:creationId xmlns:a16="http://schemas.microsoft.com/office/drawing/2014/main" id="{64ACFA64-8C98-45AC-9F47-D79E722246C3}"/>
              </a:ext>
            </a:extLst>
          </p:cNvPr>
          <p:cNvSpPr/>
          <p:nvPr/>
        </p:nvSpPr>
        <p:spPr>
          <a:xfrm>
            <a:off x="1370013" y="-90488"/>
            <a:ext cx="10821987" cy="1184276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E45BFD0-B06C-4302-8081-6D1F6980A8BA}"/>
              </a:ext>
            </a:extLst>
          </p:cNvPr>
          <p:cNvSpPr/>
          <p:nvPr/>
        </p:nvSpPr>
        <p:spPr>
          <a:xfrm>
            <a:off x="0" y="-107950"/>
            <a:ext cx="1497013" cy="6997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B43FD3-20D2-4C8E-BCDE-128D11ED9F66}"/>
              </a:ext>
            </a:extLst>
          </p:cNvPr>
          <p:cNvSpPr/>
          <p:nvPr/>
        </p:nvSpPr>
        <p:spPr>
          <a:xfrm>
            <a:off x="1152525" y="34925"/>
            <a:ext cx="11039475" cy="6302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Les pollens en Région Sud</a:t>
            </a:r>
          </a:p>
        </p:txBody>
      </p:sp>
      <p:pic>
        <p:nvPicPr>
          <p:cNvPr id="115717" name="Image 1">
            <a:extLst>
              <a:ext uri="{FF2B5EF4-FFF2-40B4-BE49-F238E27FC236}">
                <a16:creationId xmlns:a16="http://schemas.microsoft.com/office/drawing/2014/main" id="{34BA6053-7B8E-4190-B6DD-002D41FEC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2111375"/>
            <a:ext cx="1754188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5718" name="Groupe 25">
            <a:extLst>
              <a:ext uri="{FF2B5EF4-FFF2-40B4-BE49-F238E27FC236}">
                <a16:creationId xmlns:a16="http://schemas.microsoft.com/office/drawing/2014/main" id="{BEE576A5-82C6-4016-9924-AF072EAC7896}"/>
              </a:ext>
            </a:extLst>
          </p:cNvPr>
          <p:cNvGrpSpPr>
            <a:grpSpLocks/>
          </p:cNvGrpSpPr>
          <p:nvPr/>
        </p:nvGrpSpPr>
        <p:grpSpPr bwMode="auto">
          <a:xfrm>
            <a:off x="3946525" y="1160463"/>
            <a:ext cx="2014538" cy="661987"/>
            <a:chOff x="2124111" y="1789226"/>
            <a:chExt cx="2014896" cy="661442"/>
          </a:xfrm>
        </p:grpSpPr>
        <p:sp>
          <p:nvSpPr>
            <p:cNvPr id="17" name="Ellipse 3">
              <a:extLst>
                <a:ext uri="{FF2B5EF4-FFF2-40B4-BE49-F238E27FC236}">
                  <a16:creationId xmlns:a16="http://schemas.microsoft.com/office/drawing/2014/main" id="{511CDD53-86D0-4944-B216-93B5856890A9}"/>
                </a:ext>
              </a:extLst>
            </p:cNvPr>
            <p:cNvSpPr/>
            <p:nvPr/>
          </p:nvSpPr>
          <p:spPr bwMode="auto">
            <a:xfrm>
              <a:off x="2294004" y="1789226"/>
              <a:ext cx="1698927" cy="661442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FF899D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2000" dirty="0">
                <a:solidFill>
                  <a:schemeClr val="bg1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119869" name="ZoneTexte 24">
              <a:extLst>
                <a:ext uri="{FF2B5EF4-FFF2-40B4-BE49-F238E27FC236}">
                  <a16:creationId xmlns:a16="http://schemas.microsoft.com/office/drawing/2014/main" id="{630F2623-CDAC-43E7-9EBE-7E32497DEE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4111" y="1904786"/>
              <a:ext cx="2014896" cy="400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000" b="1">
                  <a:solidFill>
                    <a:schemeClr val="bg1"/>
                  </a:solidFill>
                  <a:cs typeface="Calibri" panose="020F0502020204030204" pitchFamily="34" charset="0"/>
                </a:rPr>
                <a:t>LES ARBRES</a:t>
              </a:r>
              <a:endParaRPr lang="fr-FR" altLang="fr-FR" sz="1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15719" name="effets">
            <a:extLst>
              <a:ext uri="{FF2B5EF4-FFF2-40B4-BE49-F238E27FC236}">
                <a16:creationId xmlns:a16="http://schemas.microsoft.com/office/drawing/2014/main" id="{97245D80-67C8-4F84-A79B-456C0DDDCED9}"/>
              </a:ext>
            </a:extLst>
          </p:cNvPr>
          <p:cNvGrpSpPr>
            <a:grpSpLocks/>
          </p:cNvGrpSpPr>
          <p:nvPr/>
        </p:nvGrpSpPr>
        <p:grpSpPr bwMode="auto">
          <a:xfrm>
            <a:off x="9161463" y="1160463"/>
            <a:ext cx="2327275" cy="819150"/>
            <a:chOff x="6390105" y="4509161"/>
            <a:chExt cx="2394554" cy="774183"/>
          </a:xfrm>
        </p:grpSpPr>
        <p:sp>
          <p:nvSpPr>
            <p:cNvPr id="20" name="Ellipse 3">
              <a:extLst>
                <a:ext uri="{FF2B5EF4-FFF2-40B4-BE49-F238E27FC236}">
                  <a16:creationId xmlns:a16="http://schemas.microsoft.com/office/drawing/2014/main" id="{2562A211-5DFC-4087-BD5B-C043133F8B54}"/>
                </a:ext>
              </a:extLst>
            </p:cNvPr>
            <p:cNvSpPr/>
            <p:nvPr/>
          </p:nvSpPr>
          <p:spPr bwMode="auto">
            <a:xfrm>
              <a:off x="6677582" y="4509161"/>
              <a:ext cx="1844100" cy="648153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/>
            </a:p>
          </p:txBody>
        </p:sp>
        <p:sp>
          <p:nvSpPr>
            <p:cNvPr id="119867" name="ZoneTexte 45">
              <a:extLst>
                <a:ext uri="{FF2B5EF4-FFF2-40B4-BE49-F238E27FC236}">
                  <a16:creationId xmlns:a16="http://schemas.microsoft.com/office/drawing/2014/main" id="{268BAFB7-0322-4CD0-800C-25ECCEC08C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90105" y="4643209"/>
              <a:ext cx="2394554" cy="640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000" b="1">
                  <a:solidFill>
                    <a:schemeClr val="bg1"/>
                  </a:solidFill>
                  <a:cs typeface="Calibri" panose="020F0502020204030204" pitchFamily="34" charset="0"/>
                </a:rPr>
                <a:t>LES HERBACÉES</a:t>
              </a:r>
              <a:endParaRPr lang="fr-FR" altLang="fr-FR" sz="2000">
                <a:solidFill>
                  <a:schemeClr val="bg1"/>
                </a:solidFill>
                <a:cs typeface="Calibri" panose="020F0502020204030204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1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15720" name="Pourquoi ?">
            <a:extLst>
              <a:ext uri="{FF2B5EF4-FFF2-40B4-BE49-F238E27FC236}">
                <a16:creationId xmlns:a16="http://schemas.microsoft.com/office/drawing/2014/main" id="{45B44403-E75B-4D21-AC89-AE43F6960D56}"/>
              </a:ext>
            </a:extLst>
          </p:cNvPr>
          <p:cNvGrpSpPr>
            <a:grpSpLocks/>
          </p:cNvGrpSpPr>
          <p:nvPr/>
        </p:nvGrpSpPr>
        <p:grpSpPr bwMode="auto">
          <a:xfrm>
            <a:off x="1436688" y="1947863"/>
            <a:ext cx="1349375" cy="1133475"/>
            <a:chOff x="4312486" y="3295514"/>
            <a:chExt cx="1281388" cy="600441"/>
          </a:xfrm>
        </p:grpSpPr>
        <p:sp>
          <p:nvSpPr>
            <p:cNvPr id="25" name="Ellipse 3">
              <a:extLst>
                <a:ext uri="{FF2B5EF4-FFF2-40B4-BE49-F238E27FC236}">
                  <a16:creationId xmlns:a16="http://schemas.microsoft.com/office/drawing/2014/main" id="{511CDD53-86D0-4944-B216-93B5856890A9}"/>
                </a:ext>
              </a:extLst>
            </p:cNvPr>
            <p:cNvSpPr/>
            <p:nvPr/>
          </p:nvSpPr>
          <p:spPr bwMode="auto">
            <a:xfrm>
              <a:off x="4389369" y="3295514"/>
              <a:ext cx="1089934" cy="374224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FFBDC8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2000" dirty="0">
                <a:solidFill>
                  <a:schemeClr val="bg1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01B3F74-E38D-4D01-816A-99603305E1D7}"/>
                </a:ext>
              </a:extLst>
            </p:cNvPr>
            <p:cNvSpPr/>
            <p:nvPr/>
          </p:nvSpPr>
          <p:spPr>
            <a:xfrm>
              <a:off x="4309471" y="3309810"/>
              <a:ext cx="1281388" cy="5844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600" b="1" dirty="0">
                  <a:solidFill>
                    <a:srgbClr val="771F45"/>
                  </a:solidFill>
                  <a:latin typeface="+mn-lt"/>
                </a:rPr>
                <a:t>Cyprès commun</a:t>
              </a:r>
              <a:endParaRPr lang="fr-FR" sz="1600" dirty="0">
                <a:solidFill>
                  <a:srgbClr val="771F45"/>
                </a:solidFill>
                <a:latin typeface="+mn-lt"/>
              </a:endParaRPr>
            </a:p>
          </p:txBody>
        </p:sp>
      </p:grpSp>
      <p:pic>
        <p:nvPicPr>
          <p:cNvPr id="115721" name="Image 5">
            <a:extLst>
              <a:ext uri="{FF2B5EF4-FFF2-40B4-BE49-F238E27FC236}">
                <a16:creationId xmlns:a16="http://schemas.microsoft.com/office/drawing/2014/main" id="{59C8A047-FAF9-42D2-A6FF-64A1D0957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6" r="12309"/>
          <a:stretch>
            <a:fillRect/>
          </a:stretch>
        </p:blipFill>
        <p:spPr bwMode="auto">
          <a:xfrm>
            <a:off x="2511425" y="4813300"/>
            <a:ext cx="1839913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5722" name="Pourquoi ?">
            <a:extLst>
              <a:ext uri="{FF2B5EF4-FFF2-40B4-BE49-F238E27FC236}">
                <a16:creationId xmlns:a16="http://schemas.microsoft.com/office/drawing/2014/main" id="{1DC84694-E4DF-40E9-BBAD-86F72D5A3F42}"/>
              </a:ext>
            </a:extLst>
          </p:cNvPr>
          <p:cNvGrpSpPr>
            <a:grpSpLocks/>
          </p:cNvGrpSpPr>
          <p:nvPr/>
        </p:nvGrpSpPr>
        <p:grpSpPr bwMode="auto">
          <a:xfrm>
            <a:off x="2146300" y="4627563"/>
            <a:ext cx="1349375" cy="479425"/>
            <a:chOff x="4302281" y="3294974"/>
            <a:chExt cx="1281388" cy="374089"/>
          </a:xfrm>
        </p:grpSpPr>
        <p:sp>
          <p:nvSpPr>
            <p:cNvPr id="32" name="Ellipse 3">
              <a:extLst>
                <a:ext uri="{FF2B5EF4-FFF2-40B4-BE49-F238E27FC236}">
                  <a16:creationId xmlns:a16="http://schemas.microsoft.com/office/drawing/2014/main" id="{511CDD53-86D0-4944-B216-93B5856890A9}"/>
                </a:ext>
              </a:extLst>
            </p:cNvPr>
            <p:cNvSpPr/>
            <p:nvPr/>
          </p:nvSpPr>
          <p:spPr bwMode="auto">
            <a:xfrm>
              <a:off x="4389717" y="3294974"/>
              <a:ext cx="1088426" cy="374089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FFBDC8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2000" dirty="0">
                <a:solidFill>
                  <a:schemeClr val="bg1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01B3F74-E38D-4D01-816A-99603305E1D7}"/>
                </a:ext>
              </a:extLst>
            </p:cNvPr>
            <p:cNvSpPr/>
            <p:nvPr/>
          </p:nvSpPr>
          <p:spPr>
            <a:xfrm rot="21543870">
              <a:off x="4302281" y="3343283"/>
              <a:ext cx="1281388" cy="1796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600" b="1" dirty="0">
                  <a:solidFill>
                    <a:srgbClr val="771F45"/>
                  </a:solidFill>
                  <a:latin typeface="+mn-lt"/>
                </a:rPr>
                <a:t>Chênes</a:t>
              </a:r>
              <a:endParaRPr lang="fr-FR" sz="1600" dirty="0">
                <a:solidFill>
                  <a:srgbClr val="771F45"/>
                </a:solidFill>
                <a:latin typeface="+mn-lt"/>
              </a:endParaRPr>
            </a:p>
          </p:txBody>
        </p:sp>
      </p:grpSp>
      <p:pic>
        <p:nvPicPr>
          <p:cNvPr id="115723" name="Image 6">
            <a:extLst>
              <a:ext uri="{FF2B5EF4-FFF2-40B4-BE49-F238E27FC236}">
                <a16:creationId xmlns:a16="http://schemas.microsoft.com/office/drawing/2014/main" id="{B56C4FD5-67B0-4E1C-8B05-46E4117138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2111375"/>
            <a:ext cx="175577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5724" name="Pourquoi ?">
            <a:extLst>
              <a:ext uri="{FF2B5EF4-FFF2-40B4-BE49-F238E27FC236}">
                <a16:creationId xmlns:a16="http://schemas.microsoft.com/office/drawing/2014/main" id="{18C0BC9D-606B-4A3D-B778-598D3E238213}"/>
              </a:ext>
            </a:extLst>
          </p:cNvPr>
          <p:cNvGrpSpPr>
            <a:grpSpLocks/>
          </p:cNvGrpSpPr>
          <p:nvPr/>
        </p:nvGrpSpPr>
        <p:grpSpPr bwMode="auto">
          <a:xfrm>
            <a:off x="5961063" y="1981200"/>
            <a:ext cx="1349375" cy="479425"/>
            <a:chOff x="4315793" y="3295514"/>
            <a:chExt cx="1281388" cy="374089"/>
          </a:xfrm>
        </p:grpSpPr>
        <p:sp>
          <p:nvSpPr>
            <p:cNvPr id="36" name="Ellipse 3">
              <a:extLst>
                <a:ext uri="{FF2B5EF4-FFF2-40B4-BE49-F238E27FC236}">
                  <a16:creationId xmlns:a16="http://schemas.microsoft.com/office/drawing/2014/main" id="{511CDD53-86D0-4944-B216-93B5856890A9}"/>
                </a:ext>
              </a:extLst>
            </p:cNvPr>
            <p:cNvSpPr/>
            <p:nvPr/>
          </p:nvSpPr>
          <p:spPr bwMode="auto">
            <a:xfrm>
              <a:off x="4383631" y="3285604"/>
              <a:ext cx="1089934" cy="374089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FFBDC8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2000" dirty="0">
                <a:solidFill>
                  <a:schemeClr val="bg1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01B3F74-E38D-4D01-816A-99603305E1D7}"/>
                </a:ext>
              </a:extLst>
            </p:cNvPr>
            <p:cNvSpPr/>
            <p:nvPr/>
          </p:nvSpPr>
          <p:spPr>
            <a:xfrm>
              <a:off x="4315793" y="3350017"/>
              <a:ext cx="1281388" cy="2650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600" b="1" dirty="0">
                  <a:solidFill>
                    <a:srgbClr val="771F45"/>
                  </a:solidFill>
                  <a:latin typeface="+mn-lt"/>
                </a:rPr>
                <a:t>Frênes</a:t>
              </a:r>
              <a:endParaRPr lang="fr-FR" sz="1600" dirty="0">
                <a:solidFill>
                  <a:srgbClr val="771F45"/>
                </a:solidFill>
                <a:latin typeface="+mn-lt"/>
              </a:endParaRPr>
            </a:p>
          </p:txBody>
        </p:sp>
      </p:grpSp>
      <p:pic>
        <p:nvPicPr>
          <p:cNvPr id="115725" name="Image 7">
            <a:extLst>
              <a:ext uri="{FF2B5EF4-FFF2-40B4-BE49-F238E27FC236}">
                <a16:creationId xmlns:a16="http://schemas.microsoft.com/office/drawing/2014/main" id="{89C53FB9-6BCC-4CEF-847A-015CDA51FE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75" y="4851400"/>
            <a:ext cx="233997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6" name="Image 10">
            <a:extLst>
              <a:ext uri="{FF2B5EF4-FFF2-40B4-BE49-F238E27FC236}">
                <a16:creationId xmlns:a16="http://schemas.microsoft.com/office/drawing/2014/main" id="{07DBC2C1-E96F-4054-91F5-F9F61FA5A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288" y="2125663"/>
            <a:ext cx="233997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7" name="Image 13">
            <a:extLst>
              <a:ext uri="{FF2B5EF4-FFF2-40B4-BE49-F238E27FC236}">
                <a16:creationId xmlns:a16="http://schemas.microsoft.com/office/drawing/2014/main" id="{D94EB2F8-3B41-46AE-ADBE-F92886907C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25" y="2152650"/>
            <a:ext cx="233997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8" name="Image 14">
            <a:extLst>
              <a:ext uri="{FF2B5EF4-FFF2-40B4-BE49-F238E27FC236}">
                <a16:creationId xmlns:a16="http://schemas.microsoft.com/office/drawing/2014/main" id="{D136B835-D92D-4A10-AF3B-7114FA9A14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4267200"/>
            <a:ext cx="1754187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9" name="Image 29">
            <a:extLst>
              <a:ext uri="{FF2B5EF4-FFF2-40B4-BE49-F238E27FC236}">
                <a16:creationId xmlns:a16="http://schemas.microsoft.com/office/drawing/2014/main" id="{98BDC8D5-9FB2-427F-8942-01D5E7F2F2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4350" y="4267200"/>
            <a:ext cx="1316038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5730" name="Pourquoi ?">
            <a:extLst>
              <a:ext uri="{FF2B5EF4-FFF2-40B4-BE49-F238E27FC236}">
                <a16:creationId xmlns:a16="http://schemas.microsoft.com/office/drawing/2014/main" id="{438D7776-6F7E-4242-BDA1-4FBBAFB72DBA}"/>
              </a:ext>
            </a:extLst>
          </p:cNvPr>
          <p:cNvGrpSpPr>
            <a:grpSpLocks/>
          </p:cNvGrpSpPr>
          <p:nvPr/>
        </p:nvGrpSpPr>
        <p:grpSpPr bwMode="auto">
          <a:xfrm>
            <a:off x="3492500" y="2014538"/>
            <a:ext cx="1349375" cy="479425"/>
            <a:chOff x="4301033" y="3295514"/>
            <a:chExt cx="1281388" cy="374089"/>
          </a:xfrm>
        </p:grpSpPr>
        <p:sp>
          <p:nvSpPr>
            <p:cNvPr id="44" name="Ellipse 3">
              <a:extLst>
                <a:ext uri="{FF2B5EF4-FFF2-40B4-BE49-F238E27FC236}">
                  <a16:creationId xmlns:a16="http://schemas.microsoft.com/office/drawing/2014/main" id="{511CDD53-86D0-4944-B216-93B5856890A9}"/>
                </a:ext>
              </a:extLst>
            </p:cNvPr>
            <p:cNvSpPr/>
            <p:nvPr/>
          </p:nvSpPr>
          <p:spPr bwMode="auto">
            <a:xfrm>
              <a:off x="4389977" y="3295514"/>
              <a:ext cx="1088426" cy="374089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FFBDC8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2000" dirty="0">
                <a:solidFill>
                  <a:schemeClr val="bg1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01B3F74-E38D-4D01-816A-99603305E1D7}"/>
                </a:ext>
              </a:extLst>
            </p:cNvPr>
            <p:cNvSpPr/>
            <p:nvPr/>
          </p:nvSpPr>
          <p:spPr>
            <a:xfrm>
              <a:off x="4301033" y="3350017"/>
              <a:ext cx="1281388" cy="2638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600" b="1" dirty="0">
                  <a:solidFill>
                    <a:srgbClr val="771F45"/>
                  </a:solidFill>
                  <a:latin typeface="+mn-lt"/>
                </a:rPr>
                <a:t>Platanes</a:t>
              </a:r>
              <a:endParaRPr lang="fr-FR" sz="1600" dirty="0">
                <a:solidFill>
                  <a:srgbClr val="771F45"/>
                </a:solidFill>
                <a:latin typeface="+mn-lt"/>
              </a:endParaRPr>
            </a:p>
          </p:txBody>
        </p:sp>
      </p:grpSp>
      <p:grpSp>
        <p:nvGrpSpPr>
          <p:cNvPr id="115731" name="Pourquoi ?">
            <a:extLst>
              <a:ext uri="{FF2B5EF4-FFF2-40B4-BE49-F238E27FC236}">
                <a16:creationId xmlns:a16="http://schemas.microsoft.com/office/drawing/2014/main" id="{8D98E055-4DAB-49D8-8265-BA53E1716B0B}"/>
              </a:ext>
            </a:extLst>
          </p:cNvPr>
          <p:cNvGrpSpPr>
            <a:grpSpLocks/>
          </p:cNvGrpSpPr>
          <p:nvPr/>
        </p:nvGrpSpPr>
        <p:grpSpPr bwMode="auto">
          <a:xfrm>
            <a:off x="4865688" y="4697413"/>
            <a:ext cx="1350962" cy="479425"/>
            <a:chOff x="4301033" y="3295514"/>
            <a:chExt cx="1281388" cy="374089"/>
          </a:xfrm>
        </p:grpSpPr>
        <p:sp>
          <p:nvSpPr>
            <p:cNvPr id="47" name="Ellipse 3">
              <a:extLst>
                <a:ext uri="{FF2B5EF4-FFF2-40B4-BE49-F238E27FC236}">
                  <a16:creationId xmlns:a16="http://schemas.microsoft.com/office/drawing/2014/main" id="{511CDD53-86D0-4944-B216-93B5856890A9}"/>
                </a:ext>
              </a:extLst>
            </p:cNvPr>
            <p:cNvSpPr/>
            <p:nvPr/>
          </p:nvSpPr>
          <p:spPr bwMode="auto">
            <a:xfrm>
              <a:off x="4389871" y="3295514"/>
              <a:ext cx="1088654" cy="374089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FFBDC8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2000" dirty="0">
                <a:solidFill>
                  <a:schemeClr val="bg1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01B3F74-E38D-4D01-816A-99603305E1D7}"/>
                </a:ext>
              </a:extLst>
            </p:cNvPr>
            <p:cNvSpPr/>
            <p:nvPr/>
          </p:nvSpPr>
          <p:spPr>
            <a:xfrm>
              <a:off x="4301033" y="3350017"/>
              <a:ext cx="1281388" cy="2638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600" b="1" dirty="0">
                  <a:solidFill>
                    <a:srgbClr val="771F45"/>
                  </a:solidFill>
                  <a:latin typeface="+mn-lt"/>
                </a:rPr>
                <a:t>Olivier</a:t>
              </a:r>
              <a:endParaRPr lang="fr-FR" sz="1600" dirty="0">
                <a:solidFill>
                  <a:srgbClr val="771F45"/>
                </a:solidFill>
                <a:latin typeface="+mn-lt"/>
              </a:endParaRPr>
            </a:p>
          </p:txBody>
        </p:sp>
      </p:grpSp>
      <p:grpSp>
        <p:nvGrpSpPr>
          <p:cNvPr id="49" name="Pourquoi ?">
            <a:extLst>
              <a:ext uri="{FF2B5EF4-FFF2-40B4-BE49-F238E27FC236}">
                <a16:creationId xmlns:a16="http://schemas.microsoft.com/office/drawing/2014/main" id="{A59DDA92-9681-4479-B324-851C0C8AC153}"/>
              </a:ext>
            </a:extLst>
          </p:cNvPr>
          <p:cNvGrpSpPr>
            <a:grpSpLocks/>
          </p:cNvGrpSpPr>
          <p:nvPr/>
        </p:nvGrpSpPr>
        <p:grpSpPr bwMode="auto">
          <a:xfrm>
            <a:off x="8770210" y="2021040"/>
            <a:ext cx="1349800" cy="478485"/>
            <a:chOff x="4294330" y="3295514"/>
            <a:chExt cx="1281388" cy="374089"/>
          </a:xfrm>
          <a:solidFill>
            <a:srgbClr val="CFEDEF"/>
          </a:solidFill>
        </p:grpSpPr>
        <p:sp>
          <p:nvSpPr>
            <p:cNvPr id="50" name="Ellipse 3">
              <a:extLst>
                <a:ext uri="{FF2B5EF4-FFF2-40B4-BE49-F238E27FC236}">
                  <a16:creationId xmlns:a16="http://schemas.microsoft.com/office/drawing/2014/main" id="{511CDD53-86D0-4944-B216-93B5856890A9}"/>
                </a:ext>
              </a:extLst>
            </p:cNvPr>
            <p:cNvSpPr/>
            <p:nvPr/>
          </p:nvSpPr>
          <p:spPr bwMode="auto">
            <a:xfrm>
              <a:off x="4389614" y="3295514"/>
              <a:ext cx="1089235" cy="374089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2000" dirty="0">
                <a:solidFill>
                  <a:schemeClr val="bg1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01B3F74-E38D-4D01-816A-99603305E1D7}"/>
                </a:ext>
              </a:extLst>
            </p:cNvPr>
            <p:cNvSpPr/>
            <p:nvPr/>
          </p:nvSpPr>
          <p:spPr>
            <a:xfrm>
              <a:off x="4294330" y="3347051"/>
              <a:ext cx="1281388" cy="26468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600" b="1" dirty="0">
                  <a:solidFill>
                    <a:srgbClr val="00B0F0"/>
                  </a:solidFill>
                  <a:latin typeface="+mn-lt"/>
                </a:rPr>
                <a:t>Ambroisies</a:t>
              </a:r>
              <a:endParaRPr lang="fr-FR" sz="1600" dirty="0">
                <a:solidFill>
                  <a:srgbClr val="00B0F0"/>
                </a:solidFill>
                <a:latin typeface="+mn-lt"/>
              </a:endParaRPr>
            </a:p>
          </p:txBody>
        </p:sp>
      </p:grpSp>
      <p:grpSp>
        <p:nvGrpSpPr>
          <p:cNvPr id="52" name="Pourquoi ?">
            <a:extLst>
              <a:ext uri="{FF2B5EF4-FFF2-40B4-BE49-F238E27FC236}">
                <a16:creationId xmlns:a16="http://schemas.microsoft.com/office/drawing/2014/main" id="{E55CE7C1-AAC6-4B3A-9F07-756F6BB44640}"/>
              </a:ext>
            </a:extLst>
          </p:cNvPr>
          <p:cNvGrpSpPr>
            <a:grpSpLocks/>
          </p:cNvGrpSpPr>
          <p:nvPr/>
        </p:nvGrpSpPr>
        <p:grpSpPr bwMode="auto">
          <a:xfrm>
            <a:off x="8328230" y="4153576"/>
            <a:ext cx="1349800" cy="478485"/>
            <a:chOff x="4294330" y="3295514"/>
            <a:chExt cx="1281388" cy="374089"/>
          </a:xfrm>
          <a:solidFill>
            <a:srgbClr val="CFEDEF"/>
          </a:solidFill>
        </p:grpSpPr>
        <p:sp>
          <p:nvSpPr>
            <p:cNvPr id="53" name="Ellipse 3">
              <a:extLst>
                <a:ext uri="{FF2B5EF4-FFF2-40B4-BE49-F238E27FC236}">
                  <a16:creationId xmlns:a16="http://schemas.microsoft.com/office/drawing/2014/main" id="{511CDD53-86D0-4944-B216-93B5856890A9}"/>
                </a:ext>
              </a:extLst>
            </p:cNvPr>
            <p:cNvSpPr/>
            <p:nvPr/>
          </p:nvSpPr>
          <p:spPr bwMode="auto">
            <a:xfrm>
              <a:off x="4389614" y="3295514"/>
              <a:ext cx="1089235" cy="374089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2000" dirty="0">
                <a:solidFill>
                  <a:schemeClr val="bg1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01B3F74-E38D-4D01-816A-99603305E1D7}"/>
                </a:ext>
              </a:extLst>
            </p:cNvPr>
            <p:cNvSpPr/>
            <p:nvPr/>
          </p:nvSpPr>
          <p:spPr>
            <a:xfrm>
              <a:off x="4294330" y="3347051"/>
              <a:ext cx="1281388" cy="26468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600" b="1" dirty="0">
                  <a:solidFill>
                    <a:srgbClr val="00B0F0"/>
                  </a:solidFill>
                  <a:latin typeface="+mn-lt"/>
                </a:rPr>
                <a:t>Graminées</a:t>
              </a:r>
              <a:endParaRPr lang="fr-FR" sz="1600" dirty="0">
                <a:solidFill>
                  <a:srgbClr val="00B0F0"/>
                </a:solidFill>
                <a:latin typeface="+mn-lt"/>
              </a:endParaRPr>
            </a:p>
          </p:txBody>
        </p:sp>
      </p:grpSp>
      <p:grpSp>
        <p:nvGrpSpPr>
          <p:cNvPr id="55" name="Pourquoi ?">
            <a:extLst>
              <a:ext uri="{FF2B5EF4-FFF2-40B4-BE49-F238E27FC236}">
                <a16:creationId xmlns:a16="http://schemas.microsoft.com/office/drawing/2014/main" id="{0F46D598-7559-4DD4-BAFF-EB7F920CE485}"/>
              </a:ext>
            </a:extLst>
          </p:cNvPr>
          <p:cNvGrpSpPr>
            <a:grpSpLocks/>
          </p:cNvGrpSpPr>
          <p:nvPr/>
        </p:nvGrpSpPr>
        <p:grpSpPr bwMode="auto">
          <a:xfrm>
            <a:off x="10432877" y="4133294"/>
            <a:ext cx="1349800" cy="478485"/>
            <a:chOff x="4294330" y="3295514"/>
            <a:chExt cx="1281388" cy="374089"/>
          </a:xfrm>
          <a:solidFill>
            <a:srgbClr val="CFEDEF"/>
          </a:solidFill>
        </p:grpSpPr>
        <p:sp>
          <p:nvSpPr>
            <p:cNvPr id="56" name="Ellipse 3">
              <a:extLst>
                <a:ext uri="{FF2B5EF4-FFF2-40B4-BE49-F238E27FC236}">
                  <a16:creationId xmlns:a16="http://schemas.microsoft.com/office/drawing/2014/main" id="{511CDD53-86D0-4944-B216-93B5856890A9}"/>
                </a:ext>
              </a:extLst>
            </p:cNvPr>
            <p:cNvSpPr/>
            <p:nvPr/>
          </p:nvSpPr>
          <p:spPr bwMode="auto">
            <a:xfrm>
              <a:off x="4389614" y="3295514"/>
              <a:ext cx="1089235" cy="374089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2000" dirty="0">
                <a:solidFill>
                  <a:schemeClr val="bg1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01B3F74-E38D-4D01-816A-99603305E1D7}"/>
                </a:ext>
              </a:extLst>
            </p:cNvPr>
            <p:cNvSpPr/>
            <p:nvPr/>
          </p:nvSpPr>
          <p:spPr>
            <a:xfrm>
              <a:off x="4294330" y="3347051"/>
              <a:ext cx="1281388" cy="26468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600" b="1" dirty="0">
                  <a:solidFill>
                    <a:srgbClr val="00B0F0"/>
                  </a:solidFill>
                  <a:latin typeface="+mn-lt"/>
                </a:rPr>
                <a:t>Pariétaires</a:t>
              </a:r>
              <a:endParaRPr lang="fr-FR" sz="1600" dirty="0">
                <a:solidFill>
                  <a:srgbClr val="00B0F0"/>
                </a:solidFill>
                <a:latin typeface="+mn-lt"/>
              </a:endParaRPr>
            </a:p>
          </p:txBody>
        </p:sp>
      </p:grpSp>
      <p:pic>
        <p:nvPicPr>
          <p:cNvPr id="119831" name="Image 1">
            <a:hlinkClick r:id="rId10" action="ppaction://hlinksldjump"/>
            <a:extLst>
              <a:ext uri="{FF2B5EF4-FFF2-40B4-BE49-F238E27FC236}">
                <a16:creationId xmlns:a16="http://schemas.microsoft.com/office/drawing/2014/main" id="{87997F35-AA5A-4058-867B-DEBB58FBA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6097588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32" name="Picture 2">
            <a:extLst>
              <a:ext uri="{FF2B5EF4-FFF2-40B4-BE49-F238E27FC236}">
                <a16:creationId xmlns:a16="http://schemas.microsoft.com/office/drawing/2014/main" id="{F415B05E-7403-4182-BCB1-77358B55E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9438" y="-87313"/>
            <a:ext cx="1409700" cy="774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9833" name="Groupe 18">
            <a:extLst>
              <a:ext uri="{FF2B5EF4-FFF2-40B4-BE49-F238E27FC236}">
                <a16:creationId xmlns:a16="http://schemas.microsoft.com/office/drawing/2014/main" id="{D33730C9-6F0E-4A73-B560-CCAA478E2FE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688" y="1155700"/>
            <a:ext cx="1295400" cy="4860925"/>
            <a:chOff x="5404889" y="436939"/>
            <a:chExt cx="1547809" cy="5816073"/>
          </a:xfrm>
        </p:grpSpPr>
        <p:sp>
          <p:nvSpPr>
            <p:cNvPr id="68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4889" y="2558610"/>
              <a:ext cx="1547809" cy="662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CONSÉQUENCES DE LA POLLUTION ATMOSPHÉRIQUE</a:t>
              </a:r>
            </a:p>
          </p:txBody>
        </p:sp>
        <p:sp>
          <p:nvSpPr>
            <p:cNvPr id="79" name="Ellipse 78">
              <a:hlinkClick r:id="rId13" action="ppaction://hlinksldjump"/>
              <a:extLst>
                <a:ext uri="{FF2B5EF4-FFF2-40B4-BE49-F238E27FC236}">
                  <a16:creationId xmlns:a16="http://schemas.microsoft.com/office/drawing/2014/main" id="{C8547DD6-DB4A-41E5-9A27-2E59E91D8099}"/>
                </a:ext>
              </a:extLst>
            </p:cNvPr>
            <p:cNvSpPr/>
            <p:nvPr/>
          </p:nvSpPr>
          <p:spPr>
            <a:xfrm>
              <a:off x="5962555" y="1236602"/>
              <a:ext cx="557666" cy="56033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80" name="ZoneTexte 79">
              <a:hlinkClick r:id="rId13" action="ppaction://hlinksldjump"/>
              <a:extLst>
                <a:ext uri="{FF2B5EF4-FFF2-40B4-BE49-F238E27FC236}">
                  <a16:creationId xmlns:a16="http://schemas.microsoft.com/office/drawing/2014/main" id="{C42F8A60-CC45-4AC6-88ED-F25943AF3BF1}"/>
                </a:ext>
              </a:extLst>
            </p:cNvPr>
            <p:cNvSpPr txBox="1"/>
            <p:nvPr/>
          </p:nvSpPr>
          <p:spPr>
            <a:xfrm>
              <a:off x="6049809" y="1289786"/>
              <a:ext cx="424889" cy="4045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grpSp>
          <p:nvGrpSpPr>
            <p:cNvPr id="119839" name="Groupe 22">
              <a:extLst>
                <a:ext uri="{FF2B5EF4-FFF2-40B4-BE49-F238E27FC236}">
                  <a16:creationId xmlns:a16="http://schemas.microsoft.com/office/drawing/2014/main" id="{7BF5D711-AB31-45D9-B2D4-F44D04605E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07720" y="436939"/>
              <a:ext cx="559190" cy="559795"/>
              <a:chOff x="1675193" y="304231"/>
              <a:chExt cx="559190" cy="559795"/>
            </a:xfrm>
          </p:grpSpPr>
          <p:sp>
            <p:nvSpPr>
              <p:cNvPr id="96" name="Ellipse 95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6D9EE0FE-3153-48CE-84E4-3A956642BDB8}"/>
                  </a:ext>
                </a:extLst>
              </p:cNvPr>
              <p:cNvSpPr/>
              <p:nvPr/>
            </p:nvSpPr>
            <p:spPr>
              <a:xfrm>
                <a:off x="1675553" y="304231"/>
                <a:ext cx="559563" cy="560335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97" name="ZoneTexte 96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F2650577-D48F-49BC-A20E-0859EFD61D60}"/>
                  </a:ext>
                </a:extLst>
              </p:cNvPr>
              <p:cNvSpPr txBox="1"/>
              <p:nvPr/>
            </p:nvSpPr>
            <p:spPr>
              <a:xfrm>
                <a:off x="1762807" y="355516"/>
                <a:ext cx="424889" cy="40458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1</a:t>
                </a:r>
              </a:p>
            </p:txBody>
          </p:sp>
        </p:grpSp>
        <p:grpSp>
          <p:nvGrpSpPr>
            <p:cNvPr id="119840" name="Groupe 23">
              <a:extLst>
                <a:ext uri="{FF2B5EF4-FFF2-40B4-BE49-F238E27FC236}">
                  <a16:creationId xmlns:a16="http://schemas.microsoft.com/office/drawing/2014/main" id="{917D1BA9-C092-4FB3-8E6F-B3D932E4C9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41211" y="3280187"/>
              <a:ext cx="559190" cy="559795"/>
              <a:chOff x="221035" y="1076846"/>
              <a:chExt cx="559190" cy="559795"/>
            </a:xfrm>
          </p:grpSpPr>
          <p:sp>
            <p:nvSpPr>
              <p:cNvPr id="94" name="Ellipse 93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B3771144-78FB-44F2-8769-8D6D19BA7288}"/>
                  </a:ext>
                </a:extLst>
              </p:cNvPr>
              <p:cNvSpPr/>
              <p:nvPr/>
            </p:nvSpPr>
            <p:spPr>
              <a:xfrm>
                <a:off x="220982" y="1077054"/>
                <a:ext cx="559563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95" name="ZoneTexte 94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CFF3AFF2-439E-40FC-AD7F-5405718F12F7}"/>
                  </a:ext>
                </a:extLst>
              </p:cNvPr>
              <p:cNvSpPr txBox="1"/>
              <p:nvPr/>
            </p:nvSpPr>
            <p:spPr>
              <a:xfrm>
                <a:off x="308236" y="1128338"/>
                <a:ext cx="424889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119841" name="Groupe 26">
              <a:extLst>
                <a:ext uri="{FF2B5EF4-FFF2-40B4-BE49-F238E27FC236}">
                  <a16:creationId xmlns:a16="http://schemas.microsoft.com/office/drawing/2014/main" id="{BFEF8A79-0B31-431F-B01D-4345F1B2E3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4737" y="4089822"/>
              <a:ext cx="559190" cy="559795"/>
              <a:chOff x="172987" y="1077517"/>
              <a:chExt cx="559190" cy="559795"/>
            </a:xfrm>
          </p:grpSpPr>
          <p:sp>
            <p:nvSpPr>
              <p:cNvPr id="92" name="Ellipse 91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FC2C4FBC-97E2-4D06-A048-D52F84B1BE9E}"/>
                  </a:ext>
                </a:extLst>
              </p:cNvPr>
              <p:cNvSpPr/>
              <p:nvPr/>
            </p:nvSpPr>
            <p:spPr>
              <a:xfrm>
                <a:off x="173368" y="1077250"/>
                <a:ext cx="559564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93" name="ZoneTexte 92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ECDD107B-42A8-4347-8978-CF2E52D33230}"/>
                  </a:ext>
                </a:extLst>
              </p:cNvPr>
              <p:cNvSpPr txBox="1"/>
              <p:nvPr/>
            </p:nvSpPr>
            <p:spPr>
              <a:xfrm>
                <a:off x="260622" y="1128534"/>
                <a:ext cx="424889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119842" name="Groupe 27">
              <a:extLst>
                <a:ext uri="{FF2B5EF4-FFF2-40B4-BE49-F238E27FC236}">
                  <a16:creationId xmlns:a16="http://schemas.microsoft.com/office/drawing/2014/main" id="{1EBB9ECE-6542-471A-BF0A-143CD18FCC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57163" y="4891518"/>
              <a:ext cx="559190" cy="559795"/>
              <a:chOff x="125413" y="1076428"/>
              <a:chExt cx="559190" cy="559795"/>
            </a:xfrm>
          </p:grpSpPr>
          <p:sp>
            <p:nvSpPr>
              <p:cNvPr id="90" name="Ellipse 89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6AD15F97-CE20-426C-AB47-6C87F51FA67C}"/>
                  </a:ext>
                </a:extLst>
              </p:cNvPr>
              <p:cNvSpPr/>
              <p:nvPr/>
            </p:nvSpPr>
            <p:spPr>
              <a:xfrm>
                <a:off x="125948" y="1076027"/>
                <a:ext cx="559563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91" name="ZoneTexte 90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35D6667F-FF16-46BC-A054-B5C1E8648782}"/>
                  </a:ext>
                </a:extLst>
              </p:cNvPr>
              <p:cNvSpPr txBox="1"/>
              <p:nvPr/>
            </p:nvSpPr>
            <p:spPr>
              <a:xfrm>
                <a:off x="213202" y="1127311"/>
                <a:ext cx="424889" cy="40078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119843" name="Groupe 28">
              <a:extLst>
                <a:ext uri="{FF2B5EF4-FFF2-40B4-BE49-F238E27FC236}">
                  <a16:creationId xmlns:a16="http://schemas.microsoft.com/office/drawing/2014/main" id="{B6D9F0FE-1FC4-4D27-9E72-BBE66D3BC0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09589" y="5693217"/>
              <a:ext cx="559190" cy="559795"/>
              <a:chOff x="77839" y="1077237"/>
              <a:chExt cx="559190" cy="559795"/>
            </a:xfrm>
          </p:grpSpPr>
          <p:sp>
            <p:nvSpPr>
              <p:cNvPr id="88" name="Ellipse 87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9E857878-02D3-4DA9-9D54-CEB2C70D635D}"/>
                  </a:ext>
                </a:extLst>
              </p:cNvPr>
              <p:cNvSpPr/>
              <p:nvPr/>
            </p:nvSpPr>
            <p:spPr>
              <a:xfrm>
                <a:off x="78527" y="1076699"/>
                <a:ext cx="557667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9" name="ZoneTexte 88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E58898D9-1C07-4EE3-B650-8CCB294C8312}"/>
                  </a:ext>
                </a:extLst>
              </p:cNvPr>
              <p:cNvSpPr txBox="1"/>
              <p:nvPr/>
            </p:nvSpPr>
            <p:spPr>
              <a:xfrm>
                <a:off x="165781" y="1127983"/>
                <a:ext cx="422993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  <p:sp>
          <p:nvSpPr>
            <p:cNvPr id="86" name="Ellipse 85">
              <a:hlinkClick r:id="rId19" action="ppaction://hlinksldjump"/>
              <a:extLst>
                <a:ext uri="{FF2B5EF4-FFF2-40B4-BE49-F238E27FC236}">
                  <a16:creationId xmlns:a16="http://schemas.microsoft.com/office/drawing/2014/main" id="{4D76C28F-EC07-4178-82D4-7DB2108B4069}"/>
                </a:ext>
              </a:extLst>
            </p:cNvPr>
            <p:cNvSpPr/>
            <p:nvPr/>
          </p:nvSpPr>
          <p:spPr>
            <a:xfrm>
              <a:off x="5911341" y="2013471"/>
              <a:ext cx="559564" cy="560334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19845" name="ZoneTexte 30">
              <a:hlinkClick r:id="rId19" action="ppaction://hlinksldjump"/>
              <a:extLst>
                <a:ext uri="{FF2B5EF4-FFF2-40B4-BE49-F238E27FC236}">
                  <a16:creationId xmlns:a16="http://schemas.microsoft.com/office/drawing/2014/main" id="{D956F118-CE47-4E13-8D53-2285D8FD0D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7886" y="2064548"/>
              <a:ext cx="425637" cy="404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3</a:t>
              </a:r>
            </a:p>
          </p:txBody>
        </p:sp>
      </p:grpSp>
      <p:pic>
        <p:nvPicPr>
          <p:cNvPr id="119834" name="Image 1">
            <a:extLst>
              <a:ext uri="{FF2B5EF4-FFF2-40B4-BE49-F238E27FC236}">
                <a16:creationId xmlns:a16="http://schemas.microsoft.com/office/drawing/2014/main" id="{23EB1053-BC5B-4E23-B11D-35B7D8C1596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Espace réservé du numéro de diapositive 1">
            <a:extLst>
              <a:ext uri="{FF2B5EF4-FFF2-40B4-BE49-F238E27FC236}">
                <a16:creationId xmlns:a16="http://schemas.microsoft.com/office/drawing/2014/main" id="{A425E851-FD69-49ED-B59D-26D5B74E197C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15C9B97E-4A9D-4660-984F-67E8844A0B2E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61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5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15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5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15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15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15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5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15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15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15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15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15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15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15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15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5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15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15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5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15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15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15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15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15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15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15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15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15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15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115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15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15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115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" b="784"/>
          <a:stretch>
            <a:fillRect/>
          </a:stretch>
        </p:blipFill>
        <p:spPr bwMode="auto">
          <a:xfrm>
            <a:off x="-7938" y="-7938"/>
            <a:ext cx="12199938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A23D2B0-A91F-4C40-8352-39CEB8F8D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9910" y="1609726"/>
            <a:ext cx="5423882" cy="1124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defRPr/>
            </a:pPr>
            <a:r>
              <a:rPr lang="fr-FR" altLang="fr-FR" sz="4000" b="1" dirty="0">
                <a:solidFill>
                  <a:srgbClr val="E55582"/>
                </a:solidFill>
                <a:latin typeface="+mn-lt"/>
                <a:cs typeface="Arial" charset="0"/>
              </a:rPr>
              <a:t>a. Sur l’environnement</a:t>
            </a:r>
            <a:endParaRPr lang="fr-FR" sz="2400" b="1" dirty="0">
              <a:solidFill>
                <a:srgbClr val="E55582"/>
              </a:solidFill>
              <a:cs typeface="Arial" charset="0"/>
            </a:endParaRPr>
          </a:p>
          <a:p>
            <a:pPr marL="742950" indent="-742950" algn="ctr">
              <a:buFontTx/>
              <a:buAutoNum type="alphaLcParenR"/>
              <a:defRPr/>
            </a:pPr>
            <a:endParaRPr lang="fr-FR" altLang="fr-FR" sz="4000" b="1" dirty="0">
              <a:solidFill>
                <a:srgbClr val="008FB2"/>
              </a:solidFill>
              <a:latin typeface="+mn-lt"/>
              <a:cs typeface="Arial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32B50FB8-81D0-449E-A35D-73BA1D3D1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2194" y="321469"/>
            <a:ext cx="7129806" cy="1168400"/>
          </a:xfrm>
          <a:prstGeom prst="rect">
            <a:avLst/>
          </a:prstGeom>
          <a:solidFill>
            <a:srgbClr val="E55582">
              <a:alpha val="49804"/>
            </a:srgbClr>
          </a:solidFill>
          <a:ln>
            <a:noFill/>
          </a:ln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defRPr/>
            </a:pPr>
            <a:r>
              <a:rPr lang="fr-FR" altLang="fr-FR" sz="3600" b="1" dirty="0">
                <a:solidFill>
                  <a:schemeClr val="bg1"/>
                </a:solidFill>
                <a:latin typeface="+mn-lt"/>
                <a:cs typeface="Arial" charset="0"/>
              </a:rPr>
              <a:t>Séquence 3 : Les conséquences de la pollution atmosphérique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2">
            <a:extLst>
              <a:ext uri="{FF2B5EF4-FFF2-40B4-BE49-F238E27FC236}">
                <a16:creationId xmlns:a16="http://schemas.microsoft.com/office/drawing/2014/main" id="{6C756D0A-8881-4CA1-A9E3-51A7D4F1E3CC}"/>
              </a:ext>
            </a:extLst>
          </p:cNvPr>
          <p:cNvSpPr/>
          <p:nvPr/>
        </p:nvSpPr>
        <p:spPr>
          <a:xfrm>
            <a:off x="871538" y="-88900"/>
            <a:ext cx="11320462" cy="164641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3" name="Rectangle 2">
            <a:extLst>
              <a:ext uri="{FF2B5EF4-FFF2-40B4-BE49-F238E27FC236}">
                <a16:creationId xmlns:a16="http://schemas.microsoft.com/office/drawing/2014/main" id="{91A24F7A-00FB-419F-B541-70D13B477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5813" y="168275"/>
            <a:ext cx="92964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Sur quels éléments la pollution de l’air a-t-elle des répercussions ?</a:t>
            </a:r>
            <a:endParaRPr lang="fr-FR" altLang="fr-FR" sz="4000" b="1" dirty="0">
              <a:solidFill>
                <a:schemeClr val="accent5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niveau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68" t="10120" r="22018" b="73936"/>
          <a:stretch>
            <a:fillRect/>
          </a:stretch>
        </p:blipFill>
        <p:spPr bwMode="auto">
          <a:xfrm>
            <a:off x="5497513" y="4125913"/>
            <a:ext cx="1989137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468438"/>
            <a:ext cx="1374775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vac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8" y="1562100"/>
            <a:ext cx="2074862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6"/>
          <a:stretch>
            <a:fillRect/>
          </a:stretch>
        </p:blipFill>
        <p:spPr bwMode="auto">
          <a:xfrm>
            <a:off x="2046288" y="3705225"/>
            <a:ext cx="3413125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polle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24"/>
          <a:stretch>
            <a:fillRect/>
          </a:stretch>
        </p:blipFill>
        <p:spPr bwMode="auto">
          <a:xfrm>
            <a:off x="5561013" y="2219325"/>
            <a:ext cx="213518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698750" y="2132013"/>
            <a:ext cx="2698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4400" b="1">
                <a:solidFill>
                  <a:schemeClr val="bg1"/>
                </a:solidFill>
                <a:cs typeface="Arial" panose="020B0604020202020204" pitchFamily="34" charset="0"/>
              </a:rPr>
              <a:t>1</a:t>
            </a:r>
            <a:endParaRPr lang="fr-FR" altLang="fr-FR" sz="4400"/>
          </a:p>
        </p:txBody>
      </p:sp>
      <p:sp>
        <p:nvSpPr>
          <p:cNvPr id="10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"/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pic>
        <p:nvPicPr>
          <p:cNvPr id="15" name="PictoVide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txtP-Info"/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17" name="ZtxtP-Video"/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18" name="PictoGuid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txtP-Guide"/>
          <p:cNvSpPr txBox="1">
            <a:spLocks noChangeArrowheads="1"/>
          </p:cNvSpPr>
          <p:nvPr/>
        </p:nvSpPr>
        <p:spPr bwMode="auto">
          <a:xfrm>
            <a:off x="128588" y="3341688"/>
            <a:ext cx="1084262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GUIDE</a:t>
            </a:r>
          </a:p>
        </p:txBody>
      </p:sp>
      <p:sp>
        <p:nvSpPr>
          <p:cNvPr id="20" name="ZtxtP-Video"/>
          <p:cNvSpPr txBox="1">
            <a:spLocks noChangeArrowheads="1"/>
          </p:cNvSpPr>
          <p:nvPr/>
        </p:nvSpPr>
        <p:spPr bwMode="auto">
          <a:xfrm>
            <a:off x="136525" y="5322888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TP</a:t>
            </a:r>
          </a:p>
        </p:txBody>
      </p:sp>
      <p:pic>
        <p:nvPicPr>
          <p:cNvPr id="21" name="Image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oVide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oneTexte 1"/>
          <p:cNvSpPr txBox="1">
            <a:spLocks noChangeArrowheads="1"/>
          </p:cNvSpPr>
          <p:nvPr/>
        </p:nvSpPr>
        <p:spPr bwMode="auto">
          <a:xfrm>
            <a:off x="2755900" y="3359150"/>
            <a:ext cx="21748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b="1" dirty="0">
                <a:solidFill>
                  <a:schemeClr val="accent5">
                    <a:lumMod val="75000"/>
                  </a:schemeClr>
                </a:solidFill>
              </a:rPr>
              <a:t>Les cultures</a:t>
            </a:r>
          </a:p>
        </p:txBody>
      </p:sp>
      <p:sp>
        <p:nvSpPr>
          <p:cNvPr id="24" name="ZoneTexte 32"/>
          <p:cNvSpPr txBox="1">
            <a:spLocks noChangeArrowheads="1"/>
          </p:cNvSpPr>
          <p:nvPr/>
        </p:nvSpPr>
        <p:spPr bwMode="auto">
          <a:xfrm>
            <a:off x="5454650" y="3367088"/>
            <a:ext cx="29352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fr-FR" altLang="fr-FR" sz="2400" b="1" dirty="0">
                <a:solidFill>
                  <a:schemeClr val="accent5">
                    <a:lumMod val="75000"/>
                  </a:schemeClr>
                </a:solidFill>
              </a:rPr>
              <a:t>Les bâtis et les sols</a:t>
            </a:r>
          </a:p>
        </p:txBody>
      </p:sp>
      <p:sp>
        <p:nvSpPr>
          <p:cNvPr id="25" name="ZoneTexte 56"/>
          <p:cNvSpPr txBox="1">
            <a:spLocks noChangeArrowheads="1"/>
          </p:cNvSpPr>
          <p:nvPr/>
        </p:nvSpPr>
        <p:spPr bwMode="auto">
          <a:xfrm>
            <a:off x="8945563" y="3362325"/>
            <a:ext cx="2789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fr-FR" altLang="fr-FR" sz="2400" b="1" dirty="0">
                <a:solidFill>
                  <a:schemeClr val="accent5">
                    <a:lumMod val="75000"/>
                  </a:schemeClr>
                </a:solidFill>
              </a:rPr>
              <a:t>Les écosystèmes</a:t>
            </a:r>
          </a:p>
        </p:txBody>
      </p:sp>
      <p:sp>
        <p:nvSpPr>
          <p:cNvPr id="26" name="ZoneTexte 57"/>
          <p:cNvSpPr txBox="1">
            <a:spLocks noChangeArrowheads="1"/>
          </p:cNvSpPr>
          <p:nvPr/>
        </p:nvSpPr>
        <p:spPr bwMode="auto">
          <a:xfrm>
            <a:off x="3005138" y="5803900"/>
            <a:ext cx="12779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b="1" dirty="0">
                <a:solidFill>
                  <a:schemeClr val="accent5">
                    <a:lumMod val="75000"/>
                  </a:schemeClr>
                </a:solidFill>
              </a:rPr>
              <a:t>L’eau</a:t>
            </a:r>
          </a:p>
        </p:txBody>
      </p:sp>
      <p:sp>
        <p:nvSpPr>
          <p:cNvPr id="27" name="ZoneTexte 58"/>
          <p:cNvSpPr txBox="1">
            <a:spLocks noChangeArrowheads="1"/>
          </p:cNvSpPr>
          <p:nvPr/>
        </p:nvSpPr>
        <p:spPr bwMode="auto">
          <a:xfrm>
            <a:off x="6159501" y="5831393"/>
            <a:ext cx="1876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b="1" dirty="0">
                <a:solidFill>
                  <a:schemeClr val="accent5">
                    <a:lumMod val="75000"/>
                  </a:schemeClr>
                </a:solidFill>
              </a:rPr>
              <a:t>Le climat</a:t>
            </a:r>
          </a:p>
        </p:txBody>
      </p:sp>
      <p:sp>
        <p:nvSpPr>
          <p:cNvPr id="28" name="ZoneTexte 59"/>
          <p:cNvSpPr txBox="1">
            <a:spLocks noChangeArrowheads="1"/>
          </p:cNvSpPr>
          <p:nvPr/>
        </p:nvSpPr>
        <p:spPr bwMode="auto">
          <a:xfrm>
            <a:off x="9158288" y="5786438"/>
            <a:ext cx="17589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fr-FR" altLang="fr-FR" sz="2400" b="1" dirty="0">
                <a:solidFill>
                  <a:schemeClr val="accent5">
                    <a:lumMod val="75000"/>
                  </a:schemeClr>
                </a:solidFill>
              </a:rPr>
              <a:t>L’Homme  Les animaux</a:t>
            </a:r>
          </a:p>
        </p:txBody>
      </p:sp>
      <p:sp>
        <p:nvSpPr>
          <p:cNvPr id="41" name="ZoneTexte 1"/>
          <p:cNvSpPr txBox="1">
            <a:spLocks noChangeArrowheads="1"/>
          </p:cNvSpPr>
          <p:nvPr/>
        </p:nvSpPr>
        <p:spPr bwMode="auto">
          <a:xfrm>
            <a:off x="1235075" y="6489700"/>
            <a:ext cx="20034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dirty="0">
                <a:solidFill>
                  <a:schemeClr val="accent5">
                    <a:lumMod val="75000"/>
                  </a:schemeClr>
                </a:solidFill>
              </a:rPr>
              <a:t>Cu.ba.ec.ea.cl.an</a:t>
            </a:r>
          </a:p>
        </p:txBody>
      </p:sp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888" y="3860800"/>
            <a:ext cx="1930400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Imag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11"/>
          <a:stretch>
            <a:fillRect/>
          </a:stretch>
        </p:blipFill>
        <p:spPr bwMode="auto">
          <a:xfrm>
            <a:off x="9321800" y="4398963"/>
            <a:ext cx="147637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Imag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53988"/>
            <a:ext cx="104775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1">
            <a:extLst>
              <a:ext uri="{FF2B5EF4-FFF2-40B4-BE49-F238E27FC236}">
                <a16:creationId xmlns:a16="http://schemas.microsoft.com/office/drawing/2014/main" id="{6E06213D-4719-418A-AAE6-3063F8887EEB}"/>
              </a:ext>
            </a:extLst>
          </p:cNvPr>
          <p:cNvSpPr/>
          <p:nvPr/>
        </p:nvSpPr>
        <p:spPr bwMode="auto">
          <a:xfrm>
            <a:off x="3445385" y="2485232"/>
            <a:ext cx="741362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1</a:t>
            </a:r>
          </a:p>
        </p:txBody>
      </p:sp>
      <p:sp>
        <p:nvSpPr>
          <p:cNvPr id="55" name="4">
            <a:extLst>
              <a:ext uri="{FF2B5EF4-FFF2-40B4-BE49-F238E27FC236}">
                <a16:creationId xmlns:a16="http://schemas.microsoft.com/office/drawing/2014/main" id="{72EE9F9B-6FE5-4F20-9DA4-C46D56A32062}"/>
              </a:ext>
            </a:extLst>
          </p:cNvPr>
          <p:cNvSpPr/>
          <p:nvPr/>
        </p:nvSpPr>
        <p:spPr bwMode="auto">
          <a:xfrm>
            <a:off x="3414713" y="4892675"/>
            <a:ext cx="741362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4</a:t>
            </a:r>
          </a:p>
        </p:txBody>
      </p:sp>
      <p:sp>
        <p:nvSpPr>
          <p:cNvPr id="56" name="5">
            <a:extLst>
              <a:ext uri="{FF2B5EF4-FFF2-40B4-BE49-F238E27FC236}">
                <a16:creationId xmlns:a16="http://schemas.microsoft.com/office/drawing/2014/main" id="{77DD3794-0EAB-4D12-9B1D-72F3F13F0C7E}"/>
              </a:ext>
            </a:extLst>
          </p:cNvPr>
          <p:cNvSpPr/>
          <p:nvPr/>
        </p:nvSpPr>
        <p:spPr bwMode="auto">
          <a:xfrm>
            <a:off x="6529388" y="4892675"/>
            <a:ext cx="741362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5</a:t>
            </a:r>
          </a:p>
        </p:txBody>
      </p:sp>
      <p:sp>
        <p:nvSpPr>
          <p:cNvPr id="57" name="6">
            <a:extLst>
              <a:ext uri="{FF2B5EF4-FFF2-40B4-BE49-F238E27FC236}">
                <a16:creationId xmlns:a16="http://schemas.microsoft.com/office/drawing/2014/main" id="{27A8B536-426F-42AF-BAA0-6C1060B27646}"/>
              </a:ext>
            </a:extLst>
          </p:cNvPr>
          <p:cNvSpPr/>
          <p:nvPr/>
        </p:nvSpPr>
        <p:spPr bwMode="auto">
          <a:xfrm>
            <a:off x="9367838" y="4892675"/>
            <a:ext cx="741362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6</a:t>
            </a:r>
          </a:p>
        </p:txBody>
      </p:sp>
      <p:sp>
        <p:nvSpPr>
          <p:cNvPr id="58" name="2">
            <a:extLst>
              <a:ext uri="{FF2B5EF4-FFF2-40B4-BE49-F238E27FC236}">
                <a16:creationId xmlns:a16="http://schemas.microsoft.com/office/drawing/2014/main" id="{F1877054-B225-4B7B-940C-83EA2ED01BE7}"/>
              </a:ext>
            </a:extLst>
          </p:cNvPr>
          <p:cNvSpPr/>
          <p:nvPr/>
        </p:nvSpPr>
        <p:spPr bwMode="auto">
          <a:xfrm>
            <a:off x="6458414" y="2459038"/>
            <a:ext cx="716938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2</a:t>
            </a:r>
          </a:p>
        </p:txBody>
      </p:sp>
      <p:sp>
        <p:nvSpPr>
          <p:cNvPr id="59" name="3">
            <a:extLst>
              <a:ext uri="{FF2B5EF4-FFF2-40B4-BE49-F238E27FC236}">
                <a16:creationId xmlns:a16="http://schemas.microsoft.com/office/drawing/2014/main" id="{52270928-60A7-4340-B6F2-160315ED9991}"/>
              </a:ext>
            </a:extLst>
          </p:cNvPr>
          <p:cNvSpPr/>
          <p:nvPr/>
        </p:nvSpPr>
        <p:spPr bwMode="auto">
          <a:xfrm>
            <a:off x="9367838" y="2473325"/>
            <a:ext cx="741362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3</a:t>
            </a:r>
          </a:p>
        </p:txBody>
      </p:sp>
      <p:sp>
        <p:nvSpPr>
          <p:cNvPr id="60" name="Espace réservé du numéro de diapositive 1">
            <a:extLst>
              <a:ext uri="{FF2B5EF4-FFF2-40B4-BE49-F238E27FC236}">
                <a16:creationId xmlns:a16="http://schemas.microsoft.com/office/drawing/2014/main" id="{A425E851-FD69-49ED-B59D-26D5B74E197C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63</a:t>
            </a:r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945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">
            <a:extLst>
              <a:ext uri="{FF2B5EF4-FFF2-40B4-BE49-F238E27FC236}">
                <a16:creationId xmlns:a16="http://schemas.microsoft.com/office/drawing/2014/main" id="{B107E545-8946-43DE-B4D0-5100D72DD69B}"/>
              </a:ext>
            </a:extLst>
          </p:cNvPr>
          <p:cNvSpPr/>
          <p:nvPr/>
        </p:nvSpPr>
        <p:spPr>
          <a:xfrm>
            <a:off x="1370013" y="-90488"/>
            <a:ext cx="10821987" cy="1279526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2BED87F6-9A9D-4928-8C2F-F79C112D3D76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37" name="Rectangle 2">
            <a:extLst>
              <a:ext uri="{FF2B5EF4-FFF2-40B4-BE49-F238E27FC236}">
                <a16:creationId xmlns:a16="http://schemas.microsoft.com/office/drawing/2014/main" id="{B6EDFBA4-6DB6-4BED-AE3E-D22CCC9FB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63" y="-127000"/>
            <a:ext cx="10783887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sz="3500" b="1" dirty="0">
                <a:solidFill>
                  <a:srgbClr val="2F5597"/>
                </a:solidFill>
                <a:latin typeface="+mn-lt"/>
                <a:ea typeface="+mn-ea"/>
                <a:cs typeface="Arial" charset="0"/>
              </a:rPr>
              <a:t>La bioaccumulation : exemple du mercure</a:t>
            </a:r>
          </a:p>
        </p:txBody>
      </p:sp>
      <p:sp>
        <p:nvSpPr>
          <p:cNvPr id="34" name="Rectangle 1">
            <a:extLst>
              <a:ext uri="{FF2B5EF4-FFF2-40B4-BE49-F238E27FC236}">
                <a16:creationId xmlns:a16="http://schemas.microsoft.com/office/drawing/2014/main" id="{EB9AE0FD-D0E1-4CCA-99DA-CDCFA69B8D13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44" name="Rectangle 22">
            <a:extLst>
              <a:ext uri="{FF2B5EF4-FFF2-40B4-BE49-F238E27FC236}">
                <a16:creationId xmlns:a16="http://schemas.microsoft.com/office/drawing/2014/main" id="{B5DC7F27-4EF6-42B5-8CC0-68F1F72E2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2463" y="3963988"/>
            <a:ext cx="4625975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5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fr-FR" sz="21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fr-FR" sz="21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fr-FR" sz="2100" dirty="0">
                <a:solidFill>
                  <a:schemeClr val="accent5">
                    <a:lumMod val="75000"/>
                  </a:schemeClr>
                </a:solidFill>
              </a:rPr>
              <a:t>Par exemple, on </a:t>
            </a:r>
            <a:r>
              <a:rPr lang="fr-FR" sz="2100" b="1" dirty="0">
                <a:solidFill>
                  <a:schemeClr val="accent5">
                    <a:lumMod val="75000"/>
                  </a:schemeClr>
                </a:solidFill>
              </a:rPr>
              <a:t>retrouve du mercure  en fortes quantités dans les gros poissons tels que le saumon, ou encore le thon</a:t>
            </a:r>
            <a:r>
              <a:rPr lang="fr-FR" sz="2100" dirty="0">
                <a:solidFill>
                  <a:schemeClr val="accent5">
                    <a:lumMod val="75000"/>
                  </a:schemeClr>
                </a:solidFill>
              </a:rPr>
              <a:t>, qui se retrouvent dans notre assiette.</a:t>
            </a:r>
          </a:p>
        </p:txBody>
      </p:sp>
      <p:pic>
        <p:nvPicPr>
          <p:cNvPr id="123911" name="Picture 47">
            <a:extLst>
              <a:ext uri="{FF2B5EF4-FFF2-40B4-BE49-F238E27FC236}">
                <a16:creationId xmlns:a16="http://schemas.microsoft.com/office/drawing/2014/main" id="{7BDA60BE-22B4-4B4F-917E-B57736828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6817">
            <a:off x="11231563" y="-31750"/>
            <a:ext cx="752475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912" name="Image 1">
            <a:hlinkClick r:id="rId3" action="ppaction://hlinksldjump"/>
            <a:extLst>
              <a:ext uri="{FF2B5EF4-FFF2-40B4-BE49-F238E27FC236}">
                <a16:creationId xmlns:a16="http://schemas.microsoft.com/office/drawing/2014/main" id="{2C481C4A-6B16-45B7-AA6E-666F576F6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6140450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C7801D-7CC1-4A32-8EC3-9F078E4655AC}"/>
              </a:ext>
            </a:extLst>
          </p:cNvPr>
          <p:cNvSpPr/>
          <p:nvPr/>
        </p:nvSpPr>
        <p:spPr>
          <a:xfrm>
            <a:off x="1960563" y="1458913"/>
            <a:ext cx="4408487" cy="1708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fr-FR" altLang="fr-FR" sz="2100" dirty="0">
                <a:solidFill>
                  <a:schemeClr val="accent5">
                    <a:lumMod val="75000"/>
                  </a:schemeClr>
                </a:solidFill>
              </a:rPr>
              <a:t>Certains organismes sont capables d’absorber </a:t>
            </a:r>
            <a:r>
              <a:rPr lang="fr-FR" altLang="fr-FR" sz="2100" b="1" dirty="0">
                <a:solidFill>
                  <a:schemeClr val="accent5">
                    <a:lumMod val="75000"/>
                  </a:schemeClr>
                </a:solidFill>
              </a:rPr>
              <a:t>des substances toxiques </a:t>
            </a:r>
            <a:r>
              <a:rPr lang="fr-FR" altLang="fr-FR" sz="2100" dirty="0">
                <a:solidFill>
                  <a:schemeClr val="accent5">
                    <a:lumMod val="75000"/>
                  </a:schemeClr>
                </a:solidFill>
              </a:rPr>
              <a:t>(en particulier les particules fines d’ETM) et de </a:t>
            </a:r>
            <a:r>
              <a:rPr lang="fr-FR" altLang="fr-FR" sz="2100" b="1" dirty="0">
                <a:solidFill>
                  <a:schemeClr val="accent5">
                    <a:lumMod val="75000"/>
                  </a:schemeClr>
                </a:solidFill>
              </a:rPr>
              <a:t>les concentrer dans leur corps</a:t>
            </a:r>
            <a:r>
              <a:rPr lang="fr-FR" altLang="fr-FR" sz="2100" dirty="0">
                <a:solidFill>
                  <a:schemeClr val="accent5">
                    <a:lumMod val="75000"/>
                  </a:schemeClr>
                </a:solidFill>
              </a:rPr>
              <a:t> : on parle de </a:t>
            </a:r>
            <a:r>
              <a:rPr lang="fr-FR" altLang="fr-FR" sz="2100" b="1" dirty="0">
                <a:solidFill>
                  <a:schemeClr val="accent5">
                    <a:lumMod val="75000"/>
                  </a:schemeClr>
                </a:solidFill>
              </a:rPr>
              <a:t>bioaccumulation.</a:t>
            </a:r>
            <a:endParaRPr lang="fr-FR" altLang="fr-FR" sz="21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34663F-EC01-44C1-9E74-AE21B2A23A31}"/>
              </a:ext>
            </a:extLst>
          </p:cNvPr>
          <p:cNvSpPr/>
          <p:nvPr/>
        </p:nvSpPr>
        <p:spPr>
          <a:xfrm>
            <a:off x="1922463" y="3433763"/>
            <a:ext cx="4511675" cy="10620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fr-FR" sz="2100" dirty="0">
                <a:solidFill>
                  <a:schemeClr val="accent5">
                    <a:lumMod val="75000"/>
                  </a:schemeClr>
                </a:solidFill>
              </a:rPr>
              <a:t>Les prédateurs, au sommet de la chaîne alimentaire, sont donc </a:t>
            </a:r>
            <a:r>
              <a:rPr lang="fr-FR" sz="2100" b="1" dirty="0">
                <a:solidFill>
                  <a:schemeClr val="accent5">
                    <a:lumMod val="75000"/>
                  </a:schemeClr>
                </a:solidFill>
              </a:rPr>
              <a:t>très concentrés en ETM</a:t>
            </a:r>
            <a:r>
              <a:rPr lang="fr-FR" sz="2100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</p:txBody>
      </p:sp>
      <p:grpSp>
        <p:nvGrpSpPr>
          <p:cNvPr id="123915" name="Groupe 18">
            <a:extLst>
              <a:ext uri="{FF2B5EF4-FFF2-40B4-BE49-F238E27FC236}">
                <a16:creationId xmlns:a16="http://schemas.microsoft.com/office/drawing/2014/main" id="{D235791E-D31F-48AD-86A5-1A6AD9211D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688" y="1155700"/>
            <a:ext cx="1295400" cy="4860925"/>
            <a:chOff x="5404889" y="436939"/>
            <a:chExt cx="1547809" cy="5816073"/>
          </a:xfrm>
        </p:grpSpPr>
        <p:sp>
          <p:nvSpPr>
            <p:cNvPr id="50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4889" y="2558610"/>
              <a:ext cx="1547809" cy="662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CONSÉQUENCES DE LA POLLUTION ATMOSPHÉRIQUE</a:t>
              </a:r>
            </a:p>
          </p:txBody>
        </p:sp>
        <p:sp>
          <p:nvSpPr>
            <p:cNvPr id="51" name="Ellipse 50">
              <a:hlinkClick r:id="rId5" action="ppaction://hlinksldjump"/>
              <a:extLst>
                <a:ext uri="{FF2B5EF4-FFF2-40B4-BE49-F238E27FC236}">
                  <a16:creationId xmlns:a16="http://schemas.microsoft.com/office/drawing/2014/main" id="{F8E5C2BA-98DB-4BD3-8E90-3EC1323EE049}"/>
                </a:ext>
              </a:extLst>
            </p:cNvPr>
            <p:cNvSpPr/>
            <p:nvPr/>
          </p:nvSpPr>
          <p:spPr>
            <a:xfrm>
              <a:off x="5962555" y="1236602"/>
              <a:ext cx="557666" cy="56033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2" name="ZoneTexte 51">
              <a:hlinkClick r:id="rId5" action="ppaction://hlinksldjump"/>
              <a:extLst>
                <a:ext uri="{FF2B5EF4-FFF2-40B4-BE49-F238E27FC236}">
                  <a16:creationId xmlns:a16="http://schemas.microsoft.com/office/drawing/2014/main" id="{E990DDC0-85AE-4B0F-B88B-B5E5EFAA5852}"/>
                </a:ext>
              </a:extLst>
            </p:cNvPr>
            <p:cNvSpPr txBox="1"/>
            <p:nvPr/>
          </p:nvSpPr>
          <p:spPr>
            <a:xfrm>
              <a:off x="6049809" y="1289786"/>
              <a:ext cx="424889" cy="4045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grpSp>
          <p:nvGrpSpPr>
            <p:cNvPr id="123923" name="Groupe 22">
              <a:extLst>
                <a:ext uri="{FF2B5EF4-FFF2-40B4-BE49-F238E27FC236}">
                  <a16:creationId xmlns:a16="http://schemas.microsoft.com/office/drawing/2014/main" id="{51CC022A-DEE4-490F-8BAD-D5BB93A69F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07720" y="436939"/>
              <a:ext cx="559190" cy="559795"/>
              <a:chOff x="1675193" y="304231"/>
              <a:chExt cx="559190" cy="559795"/>
            </a:xfrm>
          </p:grpSpPr>
          <p:sp>
            <p:nvSpPr>
              <p:cNvPr id="68" name="Ellipse 67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521AFFE3-211C-4821-BD93-D978755ED94F}"/>
                  </a:ext>
                </a:extLst>
              </p:cNvPr>
              <p:cNvSpPr/>
              <p:nvPr/>
            </p:nvSpPr>
            <p:spPr>
              <a:xfrm>
                <a:off x="1675553" y="304231"/>
                <a:ext cx="559563" cy="560335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9" name="ZoneTexte 68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3A406AC6-95F4-48BB-817D-553B7C9326A6}"/>
                  </a:ext>
                </a:extLst>
              </p:cNvPr>
              <p:cNvSpPr txBox="1"/>
              <p:nvPr/>
            </p:nvSpPr>
            <p:spPr>
              <a:xfrm>
                <a:off x="1762807" y="355516"/>
                <a:ext cx="424889" cy="40458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1</a:t>
                </a:r>
              </a:p>
            </p:txBody>
          </p:sp>
        </p:grpSp>
        <p:grpSp>
          <p:nvGrpSpPr>
            <p:cNvPr id="123924" name="Groupe 23">
              <a:extLst>
                <a:ext uri="{FF2B5EF4-FFF2-40B4-BE49-F238E27FC236}">
                  <a16:creationId xmlns:a16="http://schemas.microsoft.com/office/drawing/2014/main" id="{D9142531-7DF9-4E0C-8BD5-12E4377044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41211" y="3280187"/>
              <a:ext cx="559190" cy="559795"/>
              <a:chOff x="221035" y="1076846"/>
              <a:chExt cx="559190" cy="559795"/>
            </a:xfrm>
          </p:grpSpPr>
          <p:sp>
            <p:nvSpPr>
              <p:cNvPr id="66" name="Ellipse 6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32135D1-3D1E-46E0-83F1-2166DB4C4072}"/>
                  </a:ext>
                </a:extLst>
              </p:cNvPr>
              <p:cNvSpPr/>
              <p:nvPr/>
            </p:nvSpPr>
            <p:spPr>
              <a:xfrm>
                <a:off x="220982" y="1077054"/>
                <a:ext cx="559563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7" name="ZoneTexte 6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C2535BB7-0FED-45AC-AD1B-3F158BB75007}"/>
                  </a:ext>
                </a:extLst>
              </p:cNvPr>
              <p:cNvSpPr txBox="1"/>
              <p:nvPr/>
            </p:nvSpPr>
            <p:spPr>
              <a:xfrm>
                <a:off x="308236" y="1128338"/>
                <a:ext cx="424889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123925" name="Groupe 26">
              <a:extLst>
                <a:ext uri="{FF2B5EF4-FFF2-40B4-BE49-F238E27FC236}">
                  <a16:creationId xmlns:a16="http://schemas.microsoft.com/office/drawing/2014/main" id="{A43C7C91-D202-4ECE-949E-637C69AFAB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4737" y="4089822"/>
              <a:ext cx="559190" cy="559795"/>
              <a:chOff x="172987" y="1077517"/>
              <a:chExt cx="559190" cy="559795"/>
            </a:xfrm>
          </p:grpSpPr>
          <p:sp>
            <p:nvSpPr>
              <p:cNvPr id="64" name="Ellipse 63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C0A780D8-DC48-48BD-84BC-F8E3871470D5}"/>
                  </a:ext>
                </a:extLst>
              </p:cNvPr>
              <p:cNvSpPr/>
              <p:nvPr/>
            </p:nvSpPr>
            <p:spPr>
              <a:xfrm>
                <a:off x="173368" y="1077250"/>
                <a:ext cx="559564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5" name="ZoneTexte 64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317E8A5E-D1CB-4E49-B951-074FC9E3674C}"/>
                  </a:ext>
                </a:extLst>
              </p:cNvPr>
              <p:cNvSpPr txBox="1"/>
              <p:nvPr/>
            </p:nvSpPr>
            <p:spPr>
              <a:xfrm>
                <a:off x="260622" y="1128534"/>
                <a:ext cx="424889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123926" name="Groupe 27">
              <a:extLst>
                <a:ext uri="{FF2B5EF4-FFF2-40B4-BE49-F238E27FC236}">
                  <a16:creationId xmlns:a16="http://schemas.microsoft.com/office/drawing/2014/main" id="{E5E2F448-989C-41AA-AD0E-9986C67517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57163" y="4891518"/>
              <a:ext cx="559190" cy="559795"/>
              <a:chOff x="125413" y="1076428"/>
              <a:chExt cx="559190" cy="559795"/>
            </a:xfrm>
          </p:grpSpPr>
          <p:sp>
            <p:nvSpPr>
              <p:cNvPr id="62" name="Ellipse 6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21B58C95-BFC3-4F33-968F-DE254CA5A0B9}"/>
                  </a:ext>
                </a:extLst>
              </p:cNvPr>
              <p:cNvSpPr/>
              <p:nvPr/>
            </p:nvSpPr>
            <p:spPr>
              <a:xfrm>
                <a:off x="125948" y="1076027"/>
                <a:ext cx="559563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3" name="ZoneTexte 62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383E91B1-394C-40E2-9799-99B05BBFE5FB}"/>
                  </a:ext>
                </a:extLst>
              </p:cNvPr>
              <p:cNvSpPr txBox="1"/>
              <p:nvPr/>
            </p:nvSpPr>
            <p:spPr>
              <a:xfrm>
                <a:off x="213202" y="1127311"/>
                <a:ext cx="424889" cy="40078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123927" name="Groupe 28">
              <a:extLst>
                <a:ext uri="{FF2B5EF4-FFF2-40B4-BE49-F238E27FC236}">
                  <a16:creationId xmlns:a16="http://schemas.microsoft.com/office/drawing/2014/main" id="{D4EDF7BE-15DF-4E81-A13E-B109F1C4BF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09589" y="5693217"/>
              <a:ext cx="559190" cy="559795"/>
              <a:chOff x="77839" y="1077237"/>
              <a:chExt cx="559190" cy="559795"/>
            </a:xfrm>
          </p:grpSpPr>
          <p:sp>
            <p:nvSpPr>
              <p:cNvPr id="60" name="Ellipse 59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5D1248BA-4F19-4D91-9AA0-D05C2AB1E5F2}"/>
                  </a:ext>
                </a:extLst>
              </p:cNvPr>
              <p:cNvSpPr/>
              <p:nvPr/>
            </p:nvSpPr>
            <p:spPr>
              <a:xfrm>
                <a:off x="78527" y="1076699"/>
                <a:ext cx="557667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1" name="ZoneTexte 60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E20C529D-B6B4-41FB-8009-B18D2DDAA1EE}"/>
                  </a:ext>
                </a:extLst>
              </p:cNvPr>
              <p:cNvSpPr txBox="1"/>
              <p:nvPr/>
            </p:nvSpPr>
            <p:spPr>
              <a:xfrm>
                <a:off x="165781" y="1127983"/>
                <a:ext cx="422993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  <p:sp>
          <p:nvSpPr>
            <p:cNvPr id="58" name="Ellipse 57">
              <a:hlinkClick r:id="rId11" action="ppaction://hlinksldjump"/>
              <a:extLst>
                <a:ext uri="{FF2B5EF4-FFF2-40B4-BE49-F238E27FC236}">
                  <a16:creationId xmlns:a16="http://schemas.microsoft.com/office/drawing/2014/main" id="{BC189DFF-0D80-41E5-A0CA-5ED38099D7F0}"/>
                </a:ext>
              </a:extLst>
            </p:cNvPr>
            <p:cNvSpPr/>
            <p:nvPr/>
          </p:nvSpPr>
          <p:spPr>
            <a:xfrm>
              <a:off x="5911341" y="2013471"/>
              <a:ext cx="559564" cy="560334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23929" name="ZoneTexte 30">
              <a:hlinkClick r:id="rId11" action="ppaction://hlinksldjump"/>
              <a:extLst>
                <a:ext uri="{FF2B5EF4-FFF2-40B4-BE49-F238E27FC236}">
                  <a16:creationId xmlns:a16="http://schemas.microsoft.com/office/drawing/2014/main" id="{98DF3411-6FF6-4D2A-B479-3F63D395CF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7886" y="2064548"/>
              <a:ext cx="425637" cy="404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3</a:t>
              </a:r>
            </a:p>
          </p:txBody>
        </p:sp>
      </p:grpSp>
      <p:pic>
        <p:nvPicPr>
          <p:cNvPr id="123916" name="Image 1">
            <a:extLst>
              <a:ext uri="{FF2B5EF4-FFF2-40B4-BE49-F238E27FC236}">
                <a16:creationId xmlns:a16="http://schemas.microsoft.com/office/drawing/2014/main" id="{805176D8-00D3-4F70-A38D-370C317849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Carré corné Info">
            <a:extLst>
              <a:ext uri="{FF2B5EF4-FFF2-40B4-BE49-F238E27FC236}">
                <a16:creationId xmlns:a16="http://schemas.microsoft.com/office/drawing/2014/main" id="{3F063FE6-52FB-48A0-8D41-DE5103468315}"/>
              </a:ext>
            </a:extLst>
          </p:cNvPr>
          <p:cNvSpPr/>
          <p:nvPr/>
        </p:nvSpPr>
        <p:spPr>
          <a:xfrm>
            <a:off x="85725" y="3186113"/>
            <a:ext cx="1790700" cy="2263775"/>
          </a:xfrm>
          <a:prstGeom prst="foldedCorne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fr-FR" sz="12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fr-FR" sz="1200" dirty="0">
                <a:solidFill>
                  <a:schemeClr val="tx1"/>
                </a:solidFill>
              </a:rPr>
              <a:t>Certains organismes </a:t>
            </a:r>
            <a:r>
              <a:rPr lang="fr-FR" altLang="fr-FR" sz="1200" dirty="0">
                <a:solidFill>
                  <a:schemeClr val="tx1"/>
                </a:solidFill>
              </a:rPr>
              <a:t>connus pour leur bioaccumulation servent comme </a:t>
            </a:r>
            <a:r>
              <a:rPr lang="fr-FR" altLang="fr-FR" sz="1400" b="1" dirty="0">
                <a:solidFill>
                  <a:srgbClr val="F04624"/>
                </a:solidFill>
                <a:cs typeface="Calibri" panose="020F0502020204030204" pitchFamily="34" charset="0"/>
              </a:rPr>
              <a:t>biomarqueur de pollution </a:t>
            </a:r>
            <a:r>
              <a:rPr lang="fr-FR" altLang="fr-FR" sz="1200" dirty="0">
                <a:solidFill>
                  <a:schemeClr val="tx1"/>
                </a:solidFill>
              </a:rPr>
              <a:t>tel que le lichen. </a:t>
            </a:r>
            <a:r>
              <a:rPr lang="fr-FR" sz="1200" dirty="0">
                <a:solidFill>
                  <a:schemeClr val="tx1"/>
                </a:solidFill>
              </a:rPr>
              <a:t>Les principales substances toxiques retrouvées sont : le mercure, le plomb, le cadmium et le nickel.</a:t>
            </a:r>
          </a:p>
        </p:txBody>
      </p:sp>
      <p:sp>
        <p:nvSpPr>
          <p:cNvPr id="35" name="Espace réservé du numéro de diapositive 1">
            <a:extLst>
              <a:ext uri="{FF2B5EF4-FFF2-40B4-BE49-F238E27FC236}">
                <a16:creationId xmlns:a16="http://schemas.microsoft.com/office/drawing/2014/main" id="{900CD056-7388-4EB2-8632-40CD306E2BC4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3A59D6E8-62A0-4041-9FEA-31B8DBBF9B7C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64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23919" name="Image 2">
            <a:extLst>
              <a:ext uri="{FF2B5EF4-FFF2-40B4-BE49-F238E27FC236}">
                <a16:creationId xmlns:a16="http://schemas.microsoft.com/office/drawing/2014/main" id="{C232B527-3CE3-4434-B725-D3EB7D2EE0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588" y="2236788"/>
            <a:ext cx="5883275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" grpId="0"/>
      <p:bldP spid="3" grpId="0"/>
      <p:bldP spid="4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930" name="Groupe 26">
            <a:extLst>
              <a:ext uri="{FF2B5EF4-FFF2-40B4-BE49-F238E27FC236}">
                <a16:creationId xmlns:a16="http://schemas.microsoft.com/office/drawing/2014/main" id="{C053E351-64DF-47B5-80CD-30872C34F66B}"/>
              </a:ext>
            </a:extLst>
          </p:cNvPr>
          <p:cNvGrpSpPr>
            <a:grpSpLocks/>
          </p:cNvGrpSpPr>
          <p:nvPr/>
        </p:nvGrpSpPr>
        <p:grpSpPr bwMode="auto">
          <a:xfrm>
            <a:off x="1179513" y="890588"/>
            <a:ext cx="7321550" cy="5967412"/>
            <a:chOff x="4400549" y="890588"/>
            <a:chExt cx="7321551" cy="5967412"/>
          </a:xfrm>
        </p:grpSpPr>
        <p:grpSp>
          <p:nvGrpSpPr>
            <p:cNvPr id="124961" name="Groupe 37">
              <a:extLst>
                <a:ext uri="{FF2B5EF4-FFF2-40B4-BE49-F238E27FC236}">
                  <a16:creationId xmlns:a16="http://schemas.microsoft.com/office/drawing/2014/main" id="{D29871D2-B734-48DE-A501-F7A030835C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00549" y="890588"/>
              <a:ext cx="7321551" cy="5967412"/>
              <a:chOff x="3268368" y="1385358"/>
              <a:chExt cx="6813075" cy="4857749"/>
            </a:xfrm>
          </p:grpSpPr>
          <p:pic>
            <p:nvPicPr>
              <p:cNvPr id="124971" name="Image 2">
                <a:extLst>
                  <a:ext uri="{FF2B5EF4-FFF2-40B4-BE49-F238E27FC236}">
                    <a16:creationId xmlns:a16="http://schemas.microsoft.com/office/drawing/2014/main" id="{529B6740-EABE-419C-92CF-43E3D7AEA8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96" r="9698"/>
              <a:stretch>
                <a:fillRect/>
              </a:stretch>
            </p:blipFill>
            <p:spPr bwMode="auto">
              <a:xfrm>
                <a:off x="3268368" y="1385358"/>
                <a:ext cx="6745120" cy="48577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Flèche vers le haut 32">
                <a:extLst>
                  <a:ext uri="{FF2B5EF4-FFF2-40B4-BE49-F238E27FC236}">
                    <a16:creationId xmlns:a16="http://schemas.microsoft.com/office/drawing/2014/main" id="{5965E7F7-60F3-4EB2-80CA-C39E2723E7C9}"/>
                  </a:ext>
                </a:extLst>
              </p:cNvPr>
              <p:cNvSpPr/>
              <p:nvPr/>
            </p:nvSpPr>
            <p:spPr>
              <a:xfrm rot="11790253">
                <a:off x="8775554" y="2224059"/>
                <a:ext cx="431357" cy="619011"/>
              </a:xfrm>
              <a:prstGeom prst="upArrow">
                <a:avLst>
                  <a:gd name="adj1" fmla="val 50000"/>
                  <a:gd name="adj2" fmla="val 68657"/>
                </a:avLst>
              </a:prstGeom>
              <a:ln>
                <a:solidFill>
                  <a:srgbClr val="EDA505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3F3E08CD-300E-405C-A382-3A2AD14853FE}"/>
                  </a:ext>
                </a:extLst>
              </p:cNvPr>
              <p:cNvSpPr txBox="1"/>
              <p:nvPr/>
            </p:nvSpPr>
            <p:spPr>
              <a:xfrm>
                <a:off x="8305789" y="2923193"/>
                <a:ext cx="918849" cy="43808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fr-FR" sz="1600" b="1" dirty="0">
                    <a:solidFill>
                      <a:srgbClr val="EDA505"/>
                    </a:solidFill>
                  </a:rPr>
                  <a:t>23.2 %</a:t>
                </a:r>
              </a:p>
              <a:p>
                <a:pPr algn="ctr">
                  <a:defRPr/>
                </a:pPr>
                <a:r>
                  <a:rPr lang="fr-FR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Absorbé</a:t>
                </a:r>
              </a:p>
            </p:txBody>
          </p: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AAC33D95-2160-4D10-A412-80FAFB1198C5}"/>
                  </a:ext>
                </a:extLst>
              </p:cNvPr>
              <p:cNvSpPr txBox="1"/>
              <p:nvPr/>
            </p:nvSpPr>
            <p:spPr>
              <a:xfrm>
                <a:off x="8163973" y="4121153"/>
                <a:ext cx="918849" cy="57636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fr-FR" sz="1600" b="1" dirty="0">
                    <a:solidFill>
                      <a:srgbClr val="EDA505"/>
                    </a:solidFill>
                  </a:rPr>
                  <a:t>54.4 %</a:t>
                </a:r>
              </a:p>
              <a:p>
                <a:pPr algn="ctr">
                  <a:defRPr/>
                </a:pPr>
                <a:r>
                  <a:rPr lang="fr-F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Atteint la surface</a:t>
                </a:r>
              </a:p>
            </p:txBody>
          </p:sp>
          <p:sp>
            <p:nvSpPr>
              <p:cNvPr id="39" name="Flèche vers le haut 38">
                <a:extLst>
                  <a:ext uri="{FF2B5EF4-FFF2-40B4-BE49-F238E27FC236}">
                    <a16:creationId xmlns:a16="http://schemas.microsoft.com/office/drawing/2014/main" id="{4D5E4009-9613-49BA-B05C-0E852B23DD2A}"/>
                  </a:ext>
                </a:extLst>
              </p:cNvPr>
              <p:cNvSpPr>
                <a:spLocks/>
              </p:cNvSpPr>
              <p:nvPr/>
            </p:nvSpPr>
            <p:spPr>
              <a:xfrm rot="12105662">
                <a:off x="8691351" y="3562880"/>
                <a:ext cx="251132" cy="540181"/>
              </a:xfrm>
              <a:prstGeom prst="upArrow">
                <a:avLst>
                  <a:gd name="adj1" fmla="val 50000"/>
                  <a:gd name="adj2" fmla="val 70043"/>
                </a:avLst>
              </a:prstGeom>
              <a:ln>
                <a:solidFill>
                  <a:srgbClr val="EDA505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40" name="Flèche vers le haut 39">
                <a:extLst>
                  <a:ext uri="{FF2B5EF4-FFF2-40B4-BE49-F238E27FC236}">
                    <a16:creationId xmlns:a16="http://schemas.microsoft.com/office/drawing/2014/main" id="{50CA8A87-F788-491F-88C4-204083CE5998}"/>
                  </a:ext>
                </a:extLst>
              </p:cNvPr>
              <p:cNvSpPr>
                <a:spLocks/>
              </p:cNvSpPr>
              <p:nvPr/>
            </p:nvSpPr>
            <p:spPr>
              <a:xfrm rot="20415033">
                <a:off x="7787274" y="1897108"/>
                <a:ext cx="360449" cy="2251184"/>
              </a:xfrm>
              <a:prstGeom prst="upArrow">
                <a:avLst>
                  <a:gd name="adj1" fmla="val 50000"/>
                  <a:gd name="adj2" fmla="val 107574"/>
                </a:avLst>
              </a:prstGeom>
              <a:ln>
                <a:solidFill>
                  <a:srgbClr val="EDA505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41" name="Flèche vers le haut 40">
                <a:extLst>
                  <a:ext uri="{FF2B5EF4-FFF2-40B4-BE49-F238E27FC236}">
                    <a16:creationId xmlns:a16="http://schemas.microsoft.com/office/drawing/2014/main" id="{0DAFEF98-2A7F-4C8D-84C5-AA2474C40AED}"/>
                  </a:ext>
                </a:extLst>
              </p:cNvPr>
              <p:cNvSpPr>
                <a:spLocks/>
              </p:cNvSpPr>
              <p:nvPr/>
            </p:nvSpPr>
            <p:spPr>
              <a:xfrm rot="20351925">
                <a:off x="8113747" y="1846708"/>
                <a:ext cx="360449" cy="1091992"/>
              </a:xfrm>
              <a:prstGeom prst="upArrow">
                <a:avLst>
                  <a:gd name="adj1" fmla="val 50000"/>
                  <a:gd name="adj2" fmla="val 107574"/>
                </a:avLst>
              </a:prstGeom>
              <a:ln>
                <a:solidFill>
                  <a:srgbClr val="EDA505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E381E612-7F89-404D-9669-52C646E6142B}"/>
                  </a:ext>
                </a:extLst>
              </p:cNvPr>
              <p:cNvSpPr txBox="1"/>
              <p:nvPr/>
            </p:nvSpPr>
            <p:spPr>
              <a:xfrm>
                <a:off x="7259896" y="1504249"/>
                <a:ext cx="918849" cy="43808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fr-FR" sz="1600" b="1" dirty="0">
                    <a:solidFill>
                      <a:srgbClr val="EDA505"/>
                    </a:solidFill>
                  </a:rPr>
                  <a:t>29.4 %</a:t>
                </a:r>
              </a:p>
              <a:p>
                <a:pPr algn="ctr">
                  <a:defRPr/>
                </a:pPr>
                <a:r>
                  <a:rPr lang="fr-FR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Réfléchi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40F53EDA-59CF-40B9-8072-DD3123DA991B}"/>
                  </a:ext>
                </a:extLst>
              </p:cNvPr>
              <p:cNvSpPr/>
              <p:nvPr/>
            </p:nvSpPr>
            <p:spPr>
              <a:xfrm>
                <a:off x="5612796" y="2853331"/>
                <a:ext cx="1905586" cy="353943"/>
              </a:xfrm>
              <a:prstGeom prst="rect">
                <a:avLst/>
              </a:prstGeom>
              <a:noFill/>
            </p:spPr>
            <p:txBody>
              <a:bodyPr spcFirstLastPara="1" wrap="none">
                <a:prstTxWarp prst="textArchUp">
                  <a:avLst>
                    <a:gd name="adj" fmla="val 11285937"/>
                  </a:avLst>
                </a:prstTxWarp>
                <a:spAutoFit/>
              </a:bodyPr>
              <a:lstStyle/>
              <a:p>
                <a:pPr algn="ctr">
                  <a:defRPr/>
                </a:pPr>
                <a:r>
                  <a:rPr lang="fr-FR" sz="16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Gaz à effet de serre</a:t>
                </a:r>
              </a:p>
              <a:p>
                <a:pPr algn="ctr">
                  <a:defRPr/>
                </a:pPr>
                <a:r>
                  <a:rPr lang="fr-FR" sz="12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(H</a:t>
                </a:r>
                <a:r>
                  <a:rPr lang="fr-FR" sz="1200" baseline="-250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2</a:t>
                </a:r>
                <a:r>
                  <a:rPr lang="fr-FR" sz="12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O, CO</a:t>
                </a:r>
                <a:r>
                  <a:rPr lang="fr-FR" sz="1200" baseline="-250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2</a:t>
                </a:r>
                <a:r>
                  <a:rPr lang="fr-FR" sz="12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CH</a:t>
                </a:r>
                <a:r>
                  <a:rPr lang="fr-FR" sz="1200" baseline="-250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4</a:t>
                </a:r>
                <a:r>
                  <a:rPr lang="fr-FR" sz="12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O</a:t>
                </a:r>
                <a:r>
                  <a:rPr lang="fr-FR" sz="1200" baseline="-250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3</a:t>
                </a:r>
                <a:r>
                  <a:rPr lang="fr-FR" sz="12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N</a:t>
                </a:r>
                <a:r>
                  <a:rPr lang="fr-FR" sz="1200" baseline="-250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2</a:t>
                </a:r>
                <a:r>
                  <a:rPr lang="fr-FR" sz="12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)</a:t>
                </a:r>
              </a:p>
            </p:txBody>
          </p:sp>
          <p:grpSp>
            <p:nvGrpSpPr>
              <p:cNvPr id="124980" name="Groupe 25">
                <a:extLst>
                  <a:ext uri="{FF2B5EF4-FFF2-40B4-BE49-F238E27FC236}">
                    <a16:creationId xmlns:a16="http://schemas.microsoft.com/office/drawing/2014/main" id="{B2A8381A-8A72-4B2C-A34B-8336F87788D5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-2798495">
                <a:off x="4897744" y="3291744"/>
                <a:ext cx="399702" cy="651190"/>
                <a:chOff x="1391090" y="2963506"/>
                <a:chExt cx="567710" cy="936519"/>
              </a:xfrm>
            </p:grpSpPr>
            <p:sp>
              <p:nvSpPr>
                <p:cNvPr id="54" name="Double vague 53">
                  <a:extLst>
                    <a:ext uri="{FF2B5EF4-FFF2-40B4-BE49-F238E27FC236}">
                      <a16:creationId xmlns:a16="http://schemas.microsoft.com/office/drawing/2014/main" id="{4B7A87DD-9578-43BD-8A0A-EF37DCF5BB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6200000">
                  <a:off x="1342708" y="3329546"/>
                  <a:ext cx="664978" cy="433176"/>
                </a:xfrm>
                <a:prstGeom prst="doubleWave">
                  <a:avLst/>
                </a:prstGeom>
                <a:solidFill>
                  <a:srgbClr val="FF33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55" name="Triangle isocèle 54">
                  <a:extLst>
                    <a:ext uri="{FF2B5EF4-FFF2-40B4-BE49-F238E27FC236}">
                      <a16:creationId xmlns:a16="http://schemas.microsoft.com/office/drawing/2014/main" id="{D126B273-39C1-4B01-84B3-ABB078880511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21593201">
                  <a:off x="1399792" y="2935418"/>
                  <a:ext cx="587358" cy="269814"/>
                </a:xfrm>
                <a:prstGeom prst="triangle">
                  <a:avLst/>
                </a:prstGeom>
                <a:solidFill>
                  <a:srgbClr val="FF33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</p:grpSp>
          <p:grpSp>
            <p:nvGrpSpPr>
              <p:cNvPr id="124981" name="Groupe 28">
                <a:extLst>
                  <a:ext uri="{FF2B5EF4-FFF2-40B4-BE49-F238E27FC236}">
                    <a16:creationId xmlns:a16="http://schemas.microsoft.com/office/drawing/2014/main" id="{6F66485F-E989-4D21-92BC-DA5942A665E6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9306813">
                <a:off x="4419377" y="3644164"/>
                <a:ext cx="399702" cy="643955"/>
                <a:chOff x="1391090" y="2963506"/>
                <a:chExt cx="567710" cy="926114"/>
              </a:xfrm>
            </p:grpSpPr>
            <p:sp>
              <p:nvSpPr>
                <p:cNvPr id="52" name="Double vague 51">
                  <a:extLst>
                    <a:ext uri="{FF2B5EF4-FFF2-40B4-BE49-F238E27FC236}">
                      <a16:creationId xmlns:a16="http://schemas.microsoft.com/office/drawing/2014/main" id="{9C3A2265-9F42-4CDA-9195-79E7EBAA4634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200000">
                  <a:off x="1318216" y="3441406"/>
                  <a:ext cx="650488" cy="346201"/>
                </a:xfrm>
                <a:prstGeom prst="doubleWave">
                  <a:avLst/>
                </a:prstGeom>
                <a:solidFill>
                  <a:srgbClr val="FF33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53" name="Triangle isocèle 52">
                  <a:extLst>
                    <a:ext uri="{FF2B5EF4-FFF2-40B4-BE49-F238E27FC236}">
                      <a16:creationId xmlns:a16="http://schemas.microsoft.com/office/drawing/2014/main" id="{07855570-1E84-4A5C-B614-6FDE01DBDF8B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21593201">
                  <a:off x="1324636" y="3087003"/>
                  <a:ext cx="608474" cy="258337"/>
                </a:xfrm>
                <a:prstGeom prst="triangle">
                  <a:avLst/>
                </a:prstGeom>
                <a:solidFill>
                  <a:srgbClr val="FF33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</p:grpSp>
          <p:sp>
            <p:nvSpPr>
              <p:cNvPr id="124982" name="ZoneTexte 31">
                <a:extLst>
                  <a:ext uri="{FF2B5EF4-FFF2-40B4-BE49-F238E27FC236}">
                    <a16:creationId xmlns:a16="http://schemas.microsoft.com/office/drawing/2014/main" id="{9658C593-D240-416F-B825-051DA46026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68341" y="4165305"/>
                <a:ext cx="1293201" cy="2755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600" b="1">
                    <a:solidFill>
                      <a:srgbClr val="FF3300"/>
                    </a:solidFill>
                  </a:rPr>
                  <a:t>85.9 %</a:t>
                </a:r>
              </a:p>
            </p:txBody>
          </p:sp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13C07B31-90F8-4750-B7C6-59E43F67434C}"/>
                  </a:ext>
                </a:extLst>
              </p:cNvPr>
              <p:cNvSpPr txBox="1"/>
              <p:nvPr/>
            </p:nvSpPr>
            <p:spPr>
              <a:xfrm>
                <a:off x="6171163" y="5723603"/>
                <a:ext cx="788851" cy="40061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fr-FR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Terre</a:t>
                </a:r>
                <a:endParaRPr lang="fr-FR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grpSp>
            <p:nvGrpSpPr>
              <p:cNvPr id="124984" name="Groupe 33">
                <a:extLst>
                  <a:ext uri="{FF2B5EF4-FFF2-40B4-BE49-F238E27FC236}">
                    <a16:creationId xmlns:a16="http://schemas.microsoft.com/office/drawing/2014/main" id="{71547A2A-CDBB-46A4-9BEE-D3C10415E0E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-2155373">
                <a:off x="3850396" y="1869730"/>
                <a:ext cx="362700" cy="874824"/>
                <a:chOff x="1838594" y="3149363"/>
                <a:chExt cx="860048" cy="806011"/>
              </a:xfrm>
            </p:grpSpPr>
            <p:sp>
              <p:nvSpPr>
                <p:cNvPr id="50" name="Double vague 49">
                  <a:extLst>
                    <a:ext uri="{FF2B5EF4-FFF2-40B4-BE49-F238E27FC236}">
                      <a16:creationId xmlns:a16="http://schemas.microsoft.com/office/drawing/2014/main" id="{8638EF85-5F6A-45BF-86DD-E1BF00B4548D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7004150">
                  <a:off x="1717207" y="3413346"/>
                  <a:ext cx="663190" cy="420349"/>
                </a:xfrm>
                <a:prstGeom prst="doubleWave">
                  <a:avLst/>
                </a:prstGeom>
                <a:solidFill>
                  <a:srgbClr val="FF33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51" name="Triangle isocèle 50">
                  <a:extLst>
                    <a:ext uri="{FF2B5EF4-FFF2-40B4-BE49-F238E27FC236}">
                      <a16:creationId xmlns:a16="http://schemas.microsoft.com/office/drawing/2014/main" id="{97E8B23A-B425-431E-BF74-C6F8A7019604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740736">
                  <a:off x="1929175" y="3140118"/>
                  <a:ext cx="770640" cy="165500"/>
                </a:xfrm>
                <a:prstGeom prst="triangle">
                  <a:avLst/>
                </a:prstGeom>
                <a:solidFill>
                  <a:srgbClr val="FF33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</p:grpSp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3348D5BE-A88B-4D58-A4A8-041DB09EE5B2}"/>
                  </a:ext>
                </a:extLst>
              </p:cNvPr>
              <p:cNvSpPr txBox="1"/>
              <p:nvPr/>
            </p:nvSpPr>
            <p:spPr>
              <a:xfrm>
                <a:off x="8364879" y="1442219"/>
                <a:ext cx="1716564" cy="47556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fr-FR" sz="1600" b="1" dirty="0">
                    <a:solidFill>
                      <a:schemeClr val="bg1">
                        <a:lumMod val="95000"/>
                      </a:schemeClr>
                    </a:solidFill>
                  </a:rPr>
                  <a:t>Rayonnement solaire (UV, IR…)</a:t>
                </a:r>
              </a:p>
            </p:txBody>
          </p:sp>
        </p:grpSp>
        <p:sp>
          <p:nvSpPr>
            <p:cNvPr id="29" name="Rectangle 22">
              <a:extLst>
                <a:ext uri="{FF2B5EF4-FFF2-40B4-BE49-F238E27FC236}">
                  <a16:creationId xmlns:a16="http://schemas.microsoft.com/office/drawing/2014/main" id="{3C26A2A6-E5AA-4284-9B87-3462C3C059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7129" y="3707438"/>
              <a:ext cx="1405631" cy="590931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>
              <a:softEdge rad="88900"/>
            </a:effectLst>
          </p:spPr>
          <p:txBody>
            <a:bodyPr>
              <a:spAutoFit/>
            </a:bodyPr>
            <a:lstStyle>
              <a:lvl1pPr indent="158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indent="0" algn="ctr">
                <a:spcBef>
                  <a:spcPts val="0"/>
                </a:spcBef>
                <a:buFont typeface="Arial" panose="020B0604020202020204" pitchFamily="34" charset="0"/>
                <a:buNone/>
                <a:defRPr/>
              </a:pPr>
              <a:r>
                <a:rPr lang="fr-FR" sz="1200" b="1" dirty="0">
                  <a:ln w="0">
                    <a:noFill/>
                  </a:ln>
                  <a:solidFill>
                    <a:srgbClr val="FF3300"/>
                  </a:solidFill>
                </a:rPr>
                <a:t>Rayonnement infrarouge réémis par le sol </a:t>
              </a:r>
              <a:endParaRPr lang="fr-FR" altLang="fr-FR" sz="1200" b="1" dirty="0">
                <a:ln w="0">
                  <a:noFill/>
                </a:ln>
                <a:solidFill>
                  <a:srgbClr val="FF3300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30" name="Rectangle 22">
              <a:extLst>
                <a:ext uri="{FF2B5EF4-FFF2-40B4-BE49-F238E27FC236}">
                  <a16:creationId xmlns:a16="http://schemas.microsoft.com/office/drawing/2014/main" id="{B4505592-5464-4518-96D2-2BBD51B22C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3134" y="2658534"/>
              <a:ext cx="1331967" cy="840230"/>
            </a:xfrm>
            <a:prstGeom prst="rect">
              <a:avLst/>
            </a:prstGeom>
            <a:noFill/>
            <a:ln>
              <a:noFill/>
            </a:ln>
            <a:effectLst>
              <a:softEdge rad="63500"/>
            </a:effectLst>
          </p:spPr>
          <p:txBody>
            <a:bodyPr>
              <a:spAutoFit/>
            </a:bodyPr>
            <a:lstStyle>
              <a:lvl1pPr indent="158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indent="0" algn="ctr">
                <a:spcBef>
                  <a:spcPts val="0"/>
                </a:spcBef>
                <a:buFont typeface="Arial" panose="020B0604020202020204" pitchFamily="34" charset="0"/>
                <a:buNone/>
                <a:defRPr/>
              </a:pPr>
              <a:r>
                <a:rPr lang="fr-FR" altLang="fr-FR" sz="1300" b="1" dirty="0">
                  <a:ln w="0"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Les GES bloquent le passage des rayons IR</a:t>
              </a:r>
              <a:endParaRPr lang="fr-FR" altLang="fr-FR" sz="1300" b="1" dirty="0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31" name="Rectangle 22">
              <a:extLst>
                <a:ext uri="{FF2B5EF4-FFF2-40B4-BE49-F238E27FC236}">
                  <a16:creationId xmlns:a16="http://schemas.microsoft.com/office/drawing/2014/main" id="{0AE7A213-83D3-4687-9B76-37EF5363DC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0323" y="4577666"/>
              <a:ext cx="1250925" cy="590931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>
              <a:softEdge rad="88900"/>
            </a:effectLst>
          </p:spPr>
          <p:txBody>
            <a:bodyPr>
              <a:spAutoFit/>
            </a:bodyPr>
            <a:lstStyle>
              <a:lvl1pPr indent="1588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indent="0" algn="ctr">
                <a:spcBef>
                  <a:spcPts val="0"/>
                </a:spcBef>
                <a:buFont typeface="Arial" panose="020B0604020202020204" pitchFamily="34" charset="0"/>
                <a:buNone/>
                <a:defRPr/>
              </a:pPr>
              <a:r>
                <a:rPr lang="fr-FR" sz="1200" b="1" dirty="0">
                  <a:ln w="0">
                    <a:noFill/>
                  </a:ln>
                  <a:solidFill>
                    <a:srgbClr val="FF3300"/>
                  </a:solidFill>
                </a:rPr>
                <a:t>Retour du rayonnement vers la surface</a:t>
              </a:r>
              <a:endParaRPr lang="fr-FR" altLang="fr-FR" sz="1200" b="1" dirty="0">
                <a:ln w="0">
                  <a:noFill/>
                </a:ln>
                <a:solidFill>
                  <a:srgbClr val="FF3300"/>
                </a:solidFill>
                <a:latin typeface="Corbel" panose="020B0503020204020204" pitchFamily="34" charset="0"/>
              </a:endParaRPr>
            </a:p>
          </p:txBody>
        </p:sp>
      </p:grpSp>
      <p:sp>
        <p:nvSpPr>
          <p:cNvPr id="36" name="Rectangle 2">
            <a:extLst>
              <a:ext uri="{FF2B5EF4-FFF2-40B4-BE49-F238E27FC236}">
                <a16:creationId xmlns:a16="http://schemas.microsoft.com/office/drawing/2014/main" id="{B107E545-8946-43DE-B4D0-5100D72DD69B}"/>
              </a:ext>
            </a:extLst>
          </p:cNvPr>
          <p:cNvSpPr/>
          <p:nvPr/>
        </p:nvSpPr>
        <p:spPr>
          <a:xfrm>
            <a:off x="1370013" y="-90488"/>
            <a:ext cx="10821987" cy="1279526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2BED87F6-9A9D-4928-8C2F-F79C112D3D76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37" name="Rectangle 2">
            <a:extLst>
              <a:ext uri="{FF2B5EF4-FFF2-40B4-BE49-F238E27FC236}">
                <a16:creationId xmlns:a16="http://schemas.microsoft.com/office/drawing/2014/main" id="{B6EDFBA4-6DB6-4BED-AE3E-D22CCC9FB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63" y="-127000"/>
            <a:ext cx="107838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sz="3500" b="1" dirty="0">
                <a:solidFill>
                  <a:srgbClr val="2F5597"/>
                </a:solidFill>
                <a:latin typeface="+mn-lt"/>
                <a:ea typeface="+mn-ea"/>
                <a:cs typeface="Arial" charset="0"/>
              </a:rPr>
              <a:t>L’augmentation de l’effet de serre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D56A99-68B3-40C8-AE86-A6728D68A41D}"/>
              </a:ext>
            </a:extLst>
          </p:cNvPr>
          <p:cNvSpPr/>
          <p:nvPr/>
        </p:nvSpPr>
        <p:spPr>
          <a:xfrm>
            <a:off x="8537575" y="2779713"/>
            <a:ext cx="3375025" cy="31702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fr-FR" sz="2000" dirty="0">
                <a:solidFill>
                  <a:schemeClr val="accent5">
                    <a:lumMod val="75000"/>
                  </a:schemeClr>
                </a:solidFill>
              </a:rPr>
              <a:t>Mais les activités humaines (déforestation, agriculture intensive, combustions, pétroles…)</a:t>
            </a: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</a:rPr>
              <a:t> produisent de grandes quantités de gaz à effet de serre (GES)</a:t>
            </a:r>
            <a:r>
              <a:rPr lang="fr-FR" sz="2000" dirty="0">
                <a:solidFill>
                  <a:schemeClr val="accent5">
                    <a:lumMod val="75000"/>
                  </a:schemeClr>
                </a:solidFill>
              </a:rPr>
              <a:t>, ce qui </a:t>
            </a: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</a:rPr>
              <a:t>intensifie l’effet de serre.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fr-FR" sz="20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fr-FR" sz="2000" dirty="0">
                <a:solidFill>
                  <a:schemeClr val="accent5">
                    <a:lumMod val="75000"/>
                  </a:schemeClr>
                </a:solidFill>
              </a:rPr>
              <a:t>La principale conséquence est le </a:t>
            </a: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</a:rPr>
              <a:t>réchauffement climatique</a:t>
            </a:r>
            <a:r>
              <a:rPr lang="fr-FR" sz="2000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</p:txBody>
      </p:sp>
      <p:grpSp>
        <p:nvGrpSpPr>
          <p:cNvPr id="124935" name="Groupe 1">
            <a:extLst>
              <a:ext uri="{FF2B5EF4-FFF2-40B4-BE49-F238E27FC236}">
                <a16:creationId xmlns:a16="http://schemas.microsoft.com/office/drawing/2014/main" id="{F0D178FC-89E8-4725-A2AC-2621E86EE2F4}"/>
              </a:ext>
            </a:extLst>
          </p:cNvPr>
          <p:cNvGrpSpPr>
            <a:grpSpLocks/>
          </p:cNvGrpSpPr>
          <p:nvPr/>
        </p:nvGrpSpPr>
        <p:grpSpPr bwMode="auto">
          <a:xfrm rot="309060">
            <a:off x="8810625" y="1184275"/>
            <a:ext cx="2595563" cy="1282700"/>
            <a:chOff x="2450405" y="2903958"/>
            <a:chExt cx="3132858" cy="1452097"/>
          </a:xfrm>
        </p:grpSpPr>
        <p:sp>
          <p:nvSpPr>
            <p:cNvPr id="57" name="Ellipse 3">
              <a:extLst>
                <a:ext uri="{FF2B5EF4-FFF2-40B4-BE49-F238E27FC236}">
                  <a16:creationId xmlns:a16="http://schemas.microsoft.com/office/drawing/2014/main" id="{5BF3C179-265D-4A77-9352-C4820D71E776}"/>
                </a:ext>
              </a:extLst>
            </p:cNvPr>
            <p:cNvSpPr/>
            <p:nvPr/>
          </p:nvSpPr>
          <p:spPr>
            <a:xfrm rot="10549698">
              <a:off x="2450405" y="2903958"/>
              <a:ext cx="3132858" cy="1452097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CFEDEF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24960" name="texte complémentaire">
              <a:extLst>
                <a:ext uri="{FF2B5EF4-FFF2-40B4-BE49-F238E27FC236}">
                  <a16:creationId xmlns:a16="http://schemas.microsoft.com/office/drawing/2014/main" id="{550354AE-FED2-44E2-AFA8-DB86C74E91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09060">
              <a:off x="2569880" y="2997608"/>
              <a:ext cx="2856410" cy="1233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fr-FR" altLang="fr-FR" sz="1800" b="1">
                  <a:solidFill>
                    <a:srgbClr val="0070C0"/>
                  </a:solidFill>
                  <a:cs typeface="Arial" panose="020B0604020202020204" pitchFamily="34" charset="0"/>
                </a:rPr>
                <a:t>L’effet de serre est un </a:t>
              </a:r>
              <a:r>
                <a:rPr lang="fr-FR" altLang="fr-FR" sz="1800" b="1">
                  <a:solidFill>
                    <a:srgbClr val="00B0F0"/>
                  </a:solidFill>
                  <a:cs typeface="Arial" panose="020B0604020202020204" pitchFamily="34" charset="0"/>
                </a:rPr>
                <a:t>phénomène naturel </a:t>
              </a:r>
              <a:r>
                <a:rPr lang="fr-FR" altLang="fr-FR" sz="1800" b="1">
                  <a:solidFill>
                    <a:srgbClr val="0070C0"/>
                  </a:solidFill>
                  <a:cs typeface="Arial" panose="020B0604020202020204" pitchFamily="34" charset="0"/>
                </a:rPr>
                <a:t>permettant de réchauffer la Terre…</a:t>
              </a:r>
            </a:p>
          </p:txBody>
        </p:sp>
      </p:grpSp>
      <p:grpSp>
        <p:nvGrpSpPr>
          <p:cNvPr id="124936" name="Groupe 18">
            <a:extLst>
              <a:ext uri="{FF2B5EF4-FFF2-40B4-BE49-F238E27FC236}">
                <a16:creationId xmlns:a16="http://schemas.microsoft.com/office/drawing/2014/main" id="{9E5F6249-E7EE-484A-872D-2FE5012E33F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688" y="1155700"/>
            <a:ext cx="1295400" cy="4860925"/>
            <a:chOff x="5404889" y="436939"/>
            <a:chExt cx="1547809" cy="5816073"/>
          </a:xfrm>
        </p:grpSpPr>
        <p:sp>
          <p:nvSpPr>
            <p:cNvPr id="74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4889" y="2558610"/>
              <a:ext cx="1547809" cy="662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CONSÉQUENCES DE LA POLLUTION ATMOSPHÉRIQUE</a:t>
              </a:r>
            </a:p>
          </p:txBody>
        </p:sp>
        <p:sp>
          <p:nvSpPr>
            <p:cNvPr id="75" name="Ellipse 74">
              <a:hlinkClick r:id="rId3" action="ppaction://hlinksldjump"/>
              <a:extLst>
                <a:ext uri="{FF2B5EF4-FFF2-40B4-BE49-F238E27FC236}">
                  <a16:creationId xmlns:a16="http://schemas.microsoft.com/office/drawing/2014/main" id="{73235212-88EB-4FCA-BBCA-2819BBD6C782}"/>
                </a:ext>
              </a:extLst>
            </p:cNvPr>
            <p:cNvSpPr/>
            <p:nvPr/>
          </p:nvSpPr>
          <p:spPr>
            <a:xfrm>
              <a:off x="5962555" y="1236602"/>
              <a:ext cx="557666" cy="56033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6" name="ZoneTexte 75">
              <a:hlinkClick r:id="rId3" action="ppaction://hlinksldjump"/>
              <a:extLst>
                <a:ext uri="{FF2B5EF4-FFF2-40B4-BE49-F238E27FC236}">
                  <a16:creationId xmlns:a16="http://schemas.microsoft.com/office/drawing/2014/main" id="{2F802A2D-21E5-41C4-A35B-5198D1A360E0}"/>
                </a:ext>
              </a:extLst>
            </p:cNvPr>
            <p:cNvSpPr txBox="1"/>
            <p:nvPr/>
          </p:nvSpPr>
          <p:spPr>
            <a:xfrm>
              <a:off x="6049809" y="1289786"/>
              <a:ext cx="424889" cy="4045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grpSp>
          <p:nvGrpSpPr>
            <p:cNvPr id="124942" name="Groupe 22">
              <a:extLst>
                <a:ext uri="{FF2B5EF4-FFF2-40B4-BE49-F238E27FC236}">
                  <a16:creationId xmlns:a16="http://schemas.microsoft.com/office/drawing/2014/main" id="{E8DC3798-418B-4B28-AF59-09CEA4E678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07720" y="436939"/>
              <a:ext cx="559190" cy="559795"/>
              <a:chOff x="1675193" y="304231"/>
              <a:chExt cx="559190" cy="559795"/>
            </a:xfrm>
          </p:grpSpPr>
          <p:sp>
            <p:nvSpPr>
              <p:cNvPr id="92" name="Ellipse 91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4A7131B2-696E-44C1-AD6E-FDB40EC6F0BE}"/>
                  </a:ext>
                </a:extLst>
              </p:cNvPr>
              <p:cNvSpPr/>
              <p:nvPr/>
            </p:nvSpPr>
            <p:spPr>
              <a:xfrm>
                <a:off x="1675553" y="304231"/>
                <a:ext cx="559563" cy="560335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93" name="ZoneTexte 92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3E8193D6-E368-418C-8D54-4A6D4FFC5E10}"/>
                  </a:ext>
                </a:extLst>
              </p:cNvPr>
              <p:cNvSpPr txBox="1"/>
              <p:nvPr/>
            </p:nvSpPr>
            <p:spPr>
              <a:xfrm>
                <a:off x="1762807" y="355516"/>
                <a:ext cx="424889" cy="40458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1</a:t>
                </a:r>
              </a:p>
            </p:txBody>
          </p:sp>
        </p:grpSp>
        <p:grpSp>
          <p:nvGrpSpPr>
            <p:cNvPr id="124943" name="Groupe 23">
              <a:extLst>
                <a:ext uri="{FF2B5EF4-FFF2-40B4-BE49-F238E27FC236}">
                  <a16:creationId xmlns:a16="http://schemas.microsoft.com/office/drawing/2014/main" id="{34D2E766-3D35-4C70-8E6D-5AD3B33EEB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41211" y="3280187"/>
              <a:ext cx="559190" cy="559795"/>
              <a:chOff x="221035" y="1076846"/>
              <a:chExt cx="559190" cy="559795"/>
            </a:xfrm>
          </p:grpSpPr>
          <p:sp>
            <p:nvSpPr>
              <p:cNvPr id="90" name="Ellipse 89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56785176-7317-4DD6-A9D1-C14506968CCF}"/>
                  </a:ext>
                </a:extLst>
              </p:cNvPr>
              <p:cNvSpPr/>
              <p:nvPr/>
            </p:nvSpPr>
            <p:spPr>
              <a:xfrm>
                <a:off x="220982" y="1077054"/>
                <a:ext cx="559563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91" name="ZoneTexte 90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93DFF902-C71A-4EB8-9C33-8404E86CBEDF}"/>
                  </a:ext>
                </a:extLst>
              </p:cNvPr>
              <p:cNvSpPr txBox="1"/>
              <p:nvPr/>
            </p:nvSpPr>
            <p:spPr>
              <a:xfrm>
                <a:off x="308236" y="1128338"/>
                <a:ext cx="424889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124944" name="Groupe 26">
              <a:extLst>
                <a:ext uri="{FF2B5EF4-FFF2-40B4-BE49-F238E27FC236}">
                  <a16:creationId xmlns:a16="http://schemas.microsoft.com/office/drawing/2014/main" id="{BCD82A3D-20FE-440E-8BED-D6DBBC5AD4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4737" y="4089822"/>
              <a:ext cx="559190" cy="559795"/>
              <a:chOff x="172987" y="1077517"/>
              <a:chExt cx="559190" cy="559795"/>
            </a:xfrm>
          </p:grpSpPr>
          <p:sp>
            <p:nvSpPr>
              <p:cNvPr id="88" name="Ellipse 87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1F25DD67-5AD4-4AFF-A5E0-EA3AA8396ACB}"/>
                  </a:ext>
                </a:extLst>
              </p:cNvPr>
              <p:cNvSpPr/>
              <p:nvPr/>
            </p:nvSpPr>
            <p:spPr>
              <a:xfrm>
                <a:off x="173368" y="1077250"/>
                <a:ext cx="559564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9" name="ZoneTexte 88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D9B7127F-579A-410D-900D-B049E63B406F}"/>
                  </a:ext>
                </a:extLst>
              </p:cNvPr>
              <p:cNvSpPr txBox="1"/>
              <p:nvPr/>
            </p:nvSpPr>
            <p:spPr>
              <a:xfrm>
                <a:off x="260622" y="1128534"/>
                <a:ext cx="424889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124945" name="Groupe 27">
              <a:extLst>
                <a:ext uri="{FF2B5EF4-FFF2-40B4-BE49-F238E27FC236}">
                  <a16:creationId xmlns:a16="http://schemas.microsoft.com/office/drawing/2014/main" id="{E04B8EBD-913E-496D-BC44-742FA6ECAC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57163" y="4891518"/>
              <a:ext cx="559190" cy="559795"/>
              <a:chOff x="125413" y="1076428"/>
              <a:chExt cx="559190" cy="559795"/>
            </a:xfrm>
          </p:grpSpPr>
          <p:sp>
            <p:nvSpPr>
              <p:cNvPr id="86" name="Ellipse 8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592E6E6-A6D1-4BD8-A15A-292D1C72D767}"/>
                  </a:ext>
                </a:extLst>
              </p:cNvPr>
              <p:cNvSpPr/>
              <p:nvPr/>
            </p:nvSpPr>
            <p:spPr>
              <a:xfrm>
                <a:off x="125948" y="1076027"/>
                <a:ext cx="559563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7" name="ZoneTexte 8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76ED69A6-956E-453C-A29A-D5FBDF2476C5}"/>
                  </a:ext>
                </a:extLst>
              </p:cNvPr>
              <p:cNvSpPr txBox="1"/>
              <p:nvPr/>
            </p:nvSpPr>
            <p:spPr>
              <a:xfrm>
                <a:off x="213202" y="1127311"/>
                <a:ext cx="424889" cy="40078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124946" name="Groupe 28">
              <a:extLst>
                <a:ext uri="{FF2B5EF4-FFF2-40B4-BE49-F238E27FC236}">
                  <a16:creationId xmlns:a16="http://schemas.microsoft.com/office/drawing/2014/main" id="{2ABFCCE3-C634-4154-8E82-169A32BF37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09589" y="5693217"/>
              <a:ext cx="559190" cy="559795"/>
              <a:chOff x="77839" y="1077237"/>
              <a:chExt cx="559190" cy="559795"/>
            </a:xfrm>
          </p:grpSpPr>
          <p:sp>
            <p:nvSpPr>
              <p:cNvPr id="84" name="Ellipse 83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9D84E93B-3575-4938-9EED-D9F1B68E3C90}"/>
                  </a:ext>
                </a:extLst>
              </p:cNvPr>
              <p:cNvSpPr/>
              <p:nvPr/>
            </p:nvSpPr>
            <p:spPr>
              <a:xfrm>
                <a:off x="78527" y="1076699"/>
                <a:ext cx="557667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5" name="ZoneTexte 84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DA8FE2CF-C9D6-470D-B42E-9D6229435F87}"/>
                  </a:ext>
                </a:extLst>
              </p:cNvPr>
              <p:cNvSpPr txBox="1"/>
              <p:nvPr/>
            </p:nvSpPr>
            <p:spPr>
              <a:xfrm>
                <a:off x="165781" y="1127983"/>
                <a:ext cx="422993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  <p:sp>
          <p:nvSpPr>
            <p:cNvPr id="82" name="Ellipse 81">
              <a:hlinkClick r:id="rId9" action="ppaction://hlinksldjump"/>
              <a:extLst>
                <a:ext uri="{FF2B5EF4-FFF2-40B4-BE49-F238E27FC236}">
                  <a16:creationId xmlns:a16="http://schemas.microsoft.com/office/drawing/2014/main" id="{D121308B-8DE6-46DF-98F6-FBE8B46EC5FD}"/>
                </a:ext>
              </a:extLst>
            </p:cNvPr>
            <p:cNvSpPr/>
            <p:nvPr/>
          </p:nvSpPr>
          <p:spPr>
            <a:xfrm>
              <a:off x="5911341" y="2013471"/>
              <a:ext cx="559564" cy="560334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24948" name="ZoneTexte 30">
              <a:hlinkClick r:id="rId9" action="ppaction://hlinksldjump"/>
              <a:extLst>
                <a:ext uri="{FF2B5EF4-FFF2-40B4-BE49-F238E27FC236}">
                  <a16:creationId xmlns:a16="http://schemas.microsoft.com/office/drawing/2014/main" id="{1ED9F5D0-B8CC-4515-BE3A-0F6D4B9B65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7886" y="2064548"/>
              <a:ext cx="425637" cy="404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3</a:t>
              </a:r>
            </a:p>
          </p:txBody>
        </p:sp>
      </p:grpSp>
      <p:pic>
        <p:nvPicPr>
          <p:cNvPr id="124937" name="Image 1">
            <a:extLst>
              <a:ext uri="{FF2B5EF4-FFF2-40B4-BE49-F238E27FC236}">
                <a16:creationId xmlns:a16="http://schemas.microsoft.com/office/drawing/2014/main" id="{B6C60510-319D-4C83-A442-1B2CFCADCB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Espace réservé du numéro de diapositive 1">
            <a:extLst>
              <a:ext uri="{FF2B5EF4-FFF2-40B4-BE49-F238E27FC236}">
                <a16:creationId xmlns:a16="http://schemas.microsoft.com/office/drawing/2014/main" id="{0110211E-13C1-435F-BCC9-27DC2665C5C9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9C3421A5-D6B4-4326-8244-0A7AF8C15766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65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">
            <a:extLst>
              <a:ext uri="{FF2B5EF4-FFF2-40B4-BE49-F238E27FC236}">
                <a16:creationId xmlns:a16="http://schemas.microsoft.com/office/drawing/2014/main" id="{B107E545-8946-43DE-B4D0-5100D72DD69B}"/>
              </a:ext>
            </a:extLst>
          </p:cNvPr>
          <p:cNvSpPr/>
          <p:nvPr/>
        </p:nvSpPr>
        <p:spPr>
          <a:xfrm>
            <a:off x="-11113" y="7938"/>
            <a:ext cx="12203113" cy="1579562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686F07D-020A-416B-A5FE-A24863B9B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13" y="1890713"/>
            <a:ext cx="2511425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2A4D9B7-A134-45C2-9E4F-DEE7A840F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1"/>
          <a:stretch>
            <a:fillRect/>
          </a:stretch>
        </p:blipFill>
        <p:spPr bwMode="auto">
          <a:xfrm>
            <a:off x="2060575" y="4098925"/>
            <a:ext cx="2436813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62437996-0363-44B8-83DE-0D079A54E5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238" y="1895475"/>
            <a:ext cx="2417762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1">
            <a:extLst>
              <a:ext uri="{FF2B5EF4-FFF2-40B4-BE49-F238E27FC236}">
                <a16:creationId xmlns:a16="http://schemas.microsoft.com/office/drawing/2014/main" id="{6ED9CE10-C364-4791-8F4A-5082A3EC63A9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57EA28A-7447-4379-9F4A-8850D807A5D3}"/>
              </a:ext>
            </a:extLst>
          </p:cNvPr>
          <p:cNvSpPr/>
          <p:nvPr/>
        </p:nvSpPr>
        <p:spPr>
          <a:xfrm>
            <a:off x="2014538" y="44450"/>
            <a:ext cx="9323387" cy="1169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Quelles sont les conséquences du réchauffement climatique ? </a:t>
            </a:r>
          </a:p>
        </p:txBody>
      </p:sp>
      <p:sp>
        <p:nvSpPr>
          <p:cNvPr id="54" name="ZoneTexte 1">
            <a:extLst>
              <a:ext uri="{FF2B5EF4-FFF2-40B4-BE49-F238E27FC236}">
                <a16:creationId xmlns:a16="http://schemas.microsoft.com/office/drawing/2014/main" id="{77E76389-B486-4142-BE4F-AD03D02FD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4213" y="3487738"/>
            <a:ext cx="2717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000" b="1" dirty="0">
                <a:solidFill>
                  <a:schemeClr val="accent5">
                    <a:lumMod val="75000"/>
                  </a:schemeClr>
                </a:solidFill>
              </a:rPr>
              <a:t>Fonte des glaciers</a:t>
            </a:r>
          </a:p>
        </p:txBody>
      </p:sp>
      <p:sp>
        <p:nvSpPr>
          <p:cNvPr id="55" name="ZoneTexte 1">
            <a:extLst>
              <a:ext uri="{FF2B5EF4-FFF2-40B4-BE49-F238E27FC236}">
                <a16:creationId xmlns:a16="http://schemas.microsoft.com/office/drawing/2014/main" id="{94D8984C-AB71-4D07-94D5-E8AD754BC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5888" y="3487738"/>
            <a:ext cx="294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000" b="1" dirty="0">
                <a:solidFill>
                  <a:schemeClr val="accent5">
                    <a:lumMod val="75000"/>
                  </a:schemeClr>
                </a:solidFill>
              </a:rPr>
              <a:t>Montée des températures</a:t>
            </a:r>
          </a:p>
        </p:txBody>
      </p:sp>
      <p:sp>
        <p:nvSpPr>
          <p:cNvPr id="56" name="ZoneTexte 1">
            <a:extLst>
              <a:ext uri="{FF2B5EF4-FFF2-40B4-BE49-F238E27FC236}">
                <a16:creationId xmlns:a16="http://schemas.microsoft.com/office/drawing/2014/main" id="{DEEF39DF-723F-44F2-8E65-FA58C6F89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9963" y="3446463"/>
            <a:ext cx="2717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000" b="1" dirty="0">
                <a:solidFill>
                  <a:schemeClr val="accent5">
                    <a:lumMod val="75000"/>
                  </a:schemeClr>
                </a:solidFill>
              </a:rPr>
              <a:t>L’élévation du niveau des mers et océans</a:t>
            </a:r>
          </a:p>
        </p:txBody>
      </p:sp>
      <p:sp>
        <p:nvSpPr>
          <p:cNvPr id="57" name="ZoneTexte 1">
            <a:extLst>
              <a:ext uri="{FF2B5EF4-FFF2-40B4-BE49-F238E27FC236}">
                <a16:creationId xmlns:a16="http://schemas.microsoft.com/office/drawing/2014/main" id="{52C94B0E-0866-46F9-841C-331C894A0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0888" y="5688013"/>
            <a:ext cx="2287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000" b="1" dirty="0">
                <a:solidFill>
                  <a:schemeClr val="accent5">
                    <a:lumMod val="75000"/>
                  </a:schemeClr>
                </a:solidFill>
              </a:rPr>
              <a:t>Sécheresses</a:t>
            </a:r>
          </a:p>
        </p:txBody>
      </p:sp>
      <p:pic>
        <p:nvPicPr>
          <p:cNvPr id="58" name="Image 57">
            <a:extLst>
              <a:ext uri="{FF2B5EF4-FFF2-40B4-BE49-F238E27FC236}">
                <a16:creationId xmlns:a16="http://schemas.microsoft.com/office/drawing/2014/main" id="{01AA79E6-7E7F-439F-B10A-6DC256FE76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338" y="1909763"/>
            <a:ext cx="24574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FDC0D75A-FA0C-40FC-B665-C2879380B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4475" y="5688013"/>
            <a:ext cx="2576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000" b="1" dirty="0">
                <a:solidFill>
                  <a:schemeClr val="accent5">
                    <a:lumMod val="75000"/>
                  </a:schemeClr>
                </a:solidFill>
              </a:rPr>
              <a:t>Précipitations et crues</a:t>
            </a:r>
          </a:p>
        </p:txBody>
      </p:sp>
      <p:pic>
        <p:nvPicPr>
          <p:cNvPr id="60" name="Image 59">
            <a:extLst>
              <a:ext uri="{FF2B5EF4-FFF2-40B4-BE49-F238E27FC236}">
                <a16:creationId xmlns:a16="http://schemas.microsoft.com/office/drawing/2014/main" id="{F8DA08ED-6960-413E-A76C-35D3BAA55A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4"/>
          <a:stretch>
            <a:fillRect/>
          </a:stretch>
        </p:blipFill>
        <p:spPr bwMode="auto">
          <a:xfrm>
            <a:off x="5357813" y="4148138"/>
            <a:ext cx="254317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A76A2EA2-1329-4BE6-8983-EEB2A975B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2013" y="5688013"/>
            <a:ext cx="2740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000" b="1" dirty="0">
                <a:solidFill>
                  <a:schemeClr val="accent5">
                    <a:lumMod val="75000"/>
                  </a:schemeClr>
                </a:solidFill>
              </a:rPr>
              <a:t>Acidification des océans</a:t>
            </a:r>
          </a:p>
        </p:txBody>
      </p:sp>
      <p:pic>
        <p:nvPicPr>
          <p:cNvPr id="62" name="Image 61">
            <a:extLst>
              <a:ext uri="{FF2B5EF4-FFF2-40B4-BE49-F238E27FC236}">
                <a16:creationId xmlns:a16="http://schemas.microsoft.com/office/drawing/2014/main" id="{213F6DA4-FC7F-4725-B30E-3E3AF21122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238" y="4148138"/>
            <a:ext cx="2443162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1">
            <a:extLst>
              <a:ext uri="{FF2B5EF4-FFF2-40B4-BE49-F238E27FC236}">
                <a16:creationId xmlns:a16="http://schemas.microsoft.com/office/drawing/2014/main" id="{6E06213D-4719-418A-AAE6-3063F8887EEB}"/>
              </a:ext>
            </a:extLst>
          </p:cNvPr>
          <p:cNvSpPr/>
          <p:nvPr/>
        </p:nvSpPr>
        <p:spPr bwMode="auto">
          <a:xfrm>
            <a:off x="2903538" y="2335213"/>
            <a:ext cx="741362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1</a:t>
            </a:r>
          </a:p>
        </p:txBody>
      </p:sp>
      <p:sp>
        <p:nvSpPr>
          <p:cNvPr id="85" name="rond rouge">
            <a:extLst>
              <a:ext uri="{FF2B5EF4-FFF2-40B4-BE49-F238E27FC236}">
                <a16:creationId xmlns:a16="http://schemas.microsoft.com/office/drawing/2014/main" id="{F1877054-B225-4B7B-940C-83EA2ED01BE7}"/>
              </a:ext>
            </a:extLst>
          </p:cNvPr>
          <p:cNvSpPr/>
          <p:nvPr/>
        </p:nvSpPr>
        <p:spPr bwMode="auto">
          <a:xfrm>
            <a:off x="6434138" y="2305050"/>
            <a:ext cx="741362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2</a:t>
            </a:r>
          </a:p>
        </p:txBody>
      </p:sp>
      <p:sp>
        <p:nvSpPr>
          <p:cNvPr id="86" name="rond rouge">
            <a:extLst>
              <a:ext uri="{FF2B5EF4-FFF2-40B4-BE49-F238E27FC236}">
                <a16:creationId xmlns:a16="http://schemas.microsoft.com/office/drawing/2014/main" id="{52270928-60A7-4340-B6F2-160315ED9991}"/>
              </a:ext>
            </a:extLst>
          </p:cNvPr>
          <p:cNvSpPr/>
          <p:nvPr/>
        </p:nvSpPr>
        <p:spPr bwMode="auto">
          <a:xfrm>
            <a:off x="9571038" y="2335213"/>
            <a:ext cx="739775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3</a:t>
            </a:r>
          </a:p>
        </p:txBody>
      </p:sp>
      <p:sp>
        <p:nvSpPr>
          <p:cNvPr id="87" name="rond rouge">
            <a:extLst>
              <a:ext uri="{FF2B5EF4-FFF2-40B4-BE49-F238E27FC236}">
                <a16:creationId xmlns:a16="http://schemas.microsoft.com/office/drawing/2014/main" id="{72EE9F9B-6FE5-4F20-9DA4-C46D56A32062}"/>
              </a:ext>
            </a:extLst>
          </p:cNvPr>
          <p:cNvSpPr/>
          <p:nvPr/>
        </p:nvSpPr>
        <p:spPr bwMode="auto">
          <a:xfrm>
            <a:off x="2851150" y="4516438"/>
            <a:ext cx="741363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4</a:t>
            </a:r>
          </a:p>
        </p:txBody>
      </p:sp>
      <p:sp>
        <p:nvSpPr>
          <p:cNvPr id="88" name="rond rouge">
            <a:extLst>
              <a:ext uri="{FF2B5EF4-FFF2-40B4-BE49-F238E27FC236}">
                <a16:creationId xmlns:a16="http://schemas.microsoft.com/office/drawing/2014/main" id="{77DD3794-0EAB-4D12-9B1D-72F3F13F0C7E}"/>
              </a:ext>
            </a:extLst>
          </p:cNvPr>
          <p:cNvSpPr/>
          <p:nvPr/>
        </p:nvSpPr>
        <p:spPr bwMode="auto">
          <a:xfrm>
            <a:off x="6259513" y="4510088"/>
            <a:ext cx="739775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5</a:t>
            </a:r>
          </a:p>
        </p:txBody>
      </p:sp>
      <p:sp>
        <p:nvSpPr>
          <p:cNvPr id="89" name="rond rouge">
            <a:extLst>
              <a:ext uri="{FF2B5EF4-FFF2-40B4-BE49-F238E27FC236}">
                <a16:creationId xmlns:a16="http://schemas.microsoft.com/office/drawing/2014/main" id="{27A8B536-426F-42AF-BAA0-6C1060B27646}"/>
              </a:ext>
            </a:extLst>
          </p:cNvPr>
          <p:cNvSpPr/>
          <p:nvPr/>
        </p:nvSpPr>
        <p:spPr bwMode="auto">
          <a:xfrm>
            <a:off x="9577388" y="4545013"/>
            <a:ext cx="742950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6</a:t>
            </a:r>
          </a:p>
        </p:txBody>
      </p:sp>
      <p:pic>
        <p:nvPicPr>
          <p:cNvPr id="124975" name="Image 89">
            <a:hlinkClick r:id="rId8" action="ppaction://hlinksldjump"/>
            <a:extLst>
              <a:ext uri="{FF2B5EF4-FFF2-40B4-BE49-F238E27FC236}">
                <a16:creationId xmlns:a16="http://schemas.microsoft.com/office/drawing/2014/main" id="{E51A3AA0-D1E0-4331-A12F-DFAB134F59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184">
            <a:off x="10720388" y="5145088"/>
            <a:ext cx="785812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5976" name="Groupe 18">
            <a:extLst>
              <a:ext uri="{FF2B5EF4-FFF2-40B4-BE49-F238E27FC236}">
                <a16:creationId xmlns:a16="http://schemas.microsoft.com/office/drawing/2014/main" id="{24AFEAE9-D759-48BC-A62F-12BA08EE368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688" y="1155700"/>
            <a:ext cx="1295400" cy="4860925"/>
            <a:chOff x="5404889" y="436939"/>
            <a:chExt cx="1547809" cy="5816073"/>
          </a:xfrm>
        </p:grpSpPr>
        <p:sp>
          <p:nvSpPr>
            <p:cNvPr id="64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4889" y="2558610"/>
              <a:ext cx="1547809" cy="662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CONSÉQUENCES DE LA POLLUTION ATMOSPHÉRIQUE</a:t>
              </a:r>
            </a:p>
          </p:txBody>
        </p:sp>
        <p:sp>
          <p:nvSpPr>
            <p:cNvPr id="65" name="Ellipse 64">
              <a:hlinkClick r:id="rId10" action="ppaction://hlinksldjump"/>
              <a:extLst>
                <a:ext uri="{FF2B5EF4-FFF2-40B4-BE49-F238E27FC236}">
                  <a16:creationId xmlns:a16="http://schemas.microsoft.com/office/drawing/2014/main" id="{0B349AE4-E5B8-41C5-9003-F1165EB2F12C}"/>
                </a:ext>
              </a:extLst>
            </p:cNvPr>
            <p:cNvSpPr/>
            <p:nvPr/>
          </p:nvSpPr>
          <p:spPr>
            <a:xfrm>
              <a:off x="5962555" y="1236602"/>
              <a:ext cx="557666" cy="56033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6" name="ZoneTexte 65">
              <a:hlinkClick r:id="rId10" action="ppaction://hlinksldjump"/>
              <a:extLst>
                <a:ext uri="{FF2B5EF4-FFF2-40B4-BE49-F238E27FC236}">
                  <a16:creationId xmlns:a16="http://schemas.microsoft.com/office/drawing/2014/main" id="{D929F837-3486-4091-A46C-ED5018B0C9E2}"/>
                </a:ext>
              </a:extLst>
            </p:cNvPr>
            <p:cNvSpPr txBox="1"/>
            <p:nvPr/>
          </p:nvSpPr>
          <p:spPr>
            <a:xfrm>
              <a:off x="6049809" y="1289786"/>
              <a:ext cx="424889" cy="4045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grpSp>
          <p:nvGrpSpPr>
            <p:cNvPr id="125982" name="Groupe 22">
              <a:extLst>
                <a:ext uri="{FF2B5EF4-FFF2-40B4-BE49-F238E27FC236}">
                  <a16:creationId xmlns:a16="http://schemas.microsoft.com/office/drawing/2014/main" id="{97D1F244-1D76-4560-94FC-7F49E4421C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07720" y="436939"/>
              <a:ext cx="559190" cy="559795"/>
              <a:chOff x="1675193" y="304231"/>
              <a:chExt cx="559190" cy="559795"/>
            </a:xfrm>
          </p:grpSpPr>
          <p:sp>
            <p:nvSpPr>
              <p:cNvPr id="99" name="Ellipse 98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D25BB032-B603-42EC-8E80-4FAAED70D553}"/>
                  </a:ext>
                </a:extLst>
              </p:cNvPr>
              <p:cNvSpPr/>
              <p:nvPr/>
            </p:nvSpPr>
            <p:spPr>
              <a:xfrm>
                <a:off x="1675553" y="304231"/>
                <a:ext cx="559563" cy="560335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00" name="ZoneTexte 9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10BEE191-CDE0-4A19-B570-4D3DBADBA2FD}"/>
                  </a:ext>
                </a:extLst>
              </p:cNvPr>
              <p:cNvSpPr txBox="1"/>
              <p:nvPr/>
            </p:nvSpPr>
            <p:spPr>
              <a:xfrm>
                <a:off x="1762807" y="355516"/>
                <a:ext cx="424889" cy="40458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1</a:t>
                </a:r>
              </a:p>
            </p:txBody>
          </p:sp>
        </p:grpSp>
        <p:grpSp>
          <p:nvGrpSpPr>
            <p:cNvPr id="125983" name="Groupe 23">
              <a:extLst>
                <a:ext uri="{FF2B5EF4-FFF2-40B4-BE49-F238E27FC236}">
                  <a16:creationId xmlns:a16="http://schemas.microsoft.com/office/drawing/2014/main" id="{E7734572-3985-4C75-9600-AFDBDC9694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41211" y="3280187"/>
              <a:ext cx="559190" cy="559795"/>
              <a:chOff x="221035" y="1076846"/>
              <a:chExt cx="559190" cy="559795"/>
            </a:xfrm>
          </p:grpSpPr>
          <p:sp>
            <p:nvSpPr>
              <p:cNvPr id="97" name="Ellipse 96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CB448C6C-39BE-4BD3-A358-5833BFE10844}"/>
                  </a:ext>
                </a:extLst>
              </p:cNvPr>
              <p:cNvSpPr/>
              <p:nvPr/>
            </p:nvSpPr>
            <p:spPr>
              <a:xfrm>
                <a:off x="220982" y="1077054"/>
                <a:ext cx="559563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98" name="ZoneTexte 97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9AA02C28-2DC5-4F4B-98FC-9904544EA774}"/>
                  </a:ext>
                </a:extLst>
              </p:cNvPr>
              <p:cNvSpPr txBox="1"/>
              <p:nvPr/>
            </p:nvSpPr>
            <p:spPr>
              <a:xfrm>
                <a:off x="308236" y="1128338"/>
                <a:ext cx="424889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125984" name="Groupe 26">
              <a:extLst>
                <a:ext uri="{FF2B5EF4-FFF2-40B4-BE49-F238E27FC236}">
                  <a16:creationId xmlns:a16="http://schemas.microsoft.com/office/drawing/2014/main" id="{C9DDDB30-C8E3-4DCD-AF86-8D555B798B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4737" y="4089822"/>
              <a:ext cx="559190" cy="559795"/>
              <a:chOff x="172987" y="1077517"/>
              <a:chExt cx="559190" cy="559795"/>
            </a:xfrm>
          </p:grpSpPr>
          <p:sp>
            <p:nvSpPr>
              <p:cNvPr id="95" name="Ellipse 94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6D1F0166-AF13-4A3B-A8D4-53CBD89DA866}"/>
                  </a:ext>
                </a:extLst>
              </p:cNvPr>
              <p:cNvSpPr/>
              <p:nvPr/>
            </p:nvSpPr>
            <p:spPr>
              <a:xfrm>
                <a:off x="173368" y="1077250"/>
                <a:ext cx="559564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96" name="ZoneTexte 9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9638E1D5-36CB-4B1E-82C6-E6306891B3C7}"/>
                  </a:ext>
                </a:extLst>
              </p:cNvPr>
              <p:cNvSpPr txBox="1"/>
              <p:nvPr/>
            </p:nvSpPr>
            <p:spPr>
              <a:xfrm>
                <a:off x="260622" y="1128534"/>
                <a:ext cx="424889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125985" name="Groupe 27">
              <a:extLst>
                <a:ext uri="{FF2B5EF4-FFF2-40B4-BE49-F238E27FC236}">
                  <a16:creationId xmlns:a16="http://schemas.microsoft.com/office/drawing/2014/main" id="{9C0E1C12-F1BF-47B0-8E72-A075945251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57163" y="4891518"/>
              <a:ext cx="559190" cy="559795"/>
              <a:chOff x="125413" y="1076428"/>
              <a:chExt cx="559190" cy="559795"/>
            </a:xfrm>
          </p:grpSpPr>
          <p:sp>
            <p:nvSpPr>
              <p:cNvPr id="93" name="Ellipse 92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54A47DD2-8F40-4363-8C21-CA6490FEE055}"/>
                  </a:ext>
                </a:extLst>
              </p:cNvPr>
              <p:cNvSpPr/>
              <p:nvPr/>
            </p:nvSpPr>
            <p:spPr>
              <a:xfrm>
                <a:off x="125948" y="1076027"/>
                <a:ext cx="559563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94" name="ZoneTexte 93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8456AC72-76F3-4A03-B5C6-DBC2E9D61D5F}"/>
                  </a:ext>
                </a:extLst>
              </p:cNvPr>
              <p:cNvSpPr txBox="1"/>
              <p:nvPr/>
            </p:nvSpPr>
            <p:spPr>
              <a:xfrm>
                <a:off x="213202" y="1127311"/>
                <a:ext cx="424889" cy="40078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125986" name="Groupe 28">
              <a:extLst>
                <a:ext uri="{FF2B5EF4-FFF2-40B4-BE49-F238E27FC236}">
                  <a16:creationId xmlns:a16="http://schemas.microsoft.com/office/drawing/2014/main" id="{71159090-7D59-47C0-BA9C-054C6EC49C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09589" y="5693217"/>
              <a:ext cx="559190" cy="559795"/>
              <a:chOff x="77839" y="1077237"/>
              <a:chExt cx="559190" cy="559795"/>
            </a:xfrm>
          </p:grpSpPr>
          <p:sp>
            <p:nvSpPr>
              <p:cNvPr id="91" name="Ellipse 90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4D8399C1-1797-4F7E-A08E-39C7B8FE9815}"/>
                  </a:ext>
                </a:extLst>
              </p:cNvPr>
              <p:cNvSpPr/>
              <p:nvPr/>
            </p:nvSpPr>
            <p:spPr>
              <a:xfrm>
                <a:off x="78527" y="1076699"/>
                <a:ext cx="557667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92" name="ZoneTexte 91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FD3C392A-E30F-4508-8321-894C8861B490}"/>
                  </a:ext>
                </a:extLst>
              </p:cNvPr>
              <p:cNvSpPr txBox="1"/>
              <p:nvPr/>
            </p:nvSpPr>
            <p:spPr>
              <a:xfrm>
                <a:off x="165781" y="1127983"/>
                <a:ext cx="422993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  <p:sp>
          <p:nvSpPr>
            <p:cNvPr id="83" name="Ellipse 82">
              <a:hlinkClick r:id="rId16" action="ppaction://hlinksldjump"/>
              <a:extLst>
                <a:ext uri="{FF2B5EF4-FFF2-40B4-BE49-F238E27FC236}">
                  <a16:creationId xmlns:a16="http://schemas.microsoft.com/office/drawing/2014/main" id="{1167D62C-3769-486C-8D56-FEF4CAB11A98}"/>
                </a:ext>
              </a:extLst>
            </p:cNvPr>
            <p:cNvSpPr/>
            <p:nvPr/>
          </p:nvSpPr>
          <p:spPr>
            <a:xfrm>
              <a:off x="5911341" y="2013471"/>
              <a:ext cx="559564" cy="560334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25988" name="ZoneTexte 30">
              <a:hlinkClick r:id="rId16" action="ppaction://hlinksldjump"/>
              <a:extLst>
                <a:ext uri="{FF2B5EF4-FFF2-40B4-BE49-F238E27FC236}">
                  <a16:creationId xmlns:a16="http://schemas.microsoft.com/office/drawing/2014/main" id="{9FFD71CA-D796-492E-81B6-F0E449D646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7886" y="2064548"/>
              <a:ext cx="425637" cy="404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3</a:t>
              </a:r>
            </a:p>
          </p:txBody>
        </p:sp>
      </p:grpSp>
      <p:pic>
        <p:nvPicPr>
          <p:cNvPr id="125977" name="Image 1">
            <a:extLst>
              <a:ext uri="{FF2B5EF4-FFF2-40B4-BE49-F238E27FC236}">
                <a16:creationId xmlns:a16="http://schemas.microsoft.com/office/drawing/2014/main" id="{D397CD7C-FE63-4684-B786-E5BB11F3BEA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Espace réservé du numéro de diapositive 1">
            <a:extLst>
              <a:ext uri="{FF2B5EF4-FFF2-40B4-BE49-F238E27FC236}">
                <a16:creationId xmlns:a16="http://schemas.microsoft.com/office/drawing/2014/main" id="{2C1E7440-459E-46EC-B747-FCBC7BDB215F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DA61E239-F4AD-44E8-B22C-9DC7E5E7BFC5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66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24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9" grpId="0"/>
      <p:bldP spid="61" grpId="0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>
            <a:extLst>
              <a:ext uri="{FF2B5EF4-FFF2-40B4-BE49-F238E27FC236}">
                <a16:creationId xmlns:a16="http://schemas.microsoft.com/office/drawing/2014/main" id="{1E3BBD7E-6CFB-4C9F-8429-1EBC9306C878}"/>
              </a:ext>
            </a:extLst>
          </p:cNvPr>
          <p:cNvSpPr/>
          <p:nvPr/>
        </p:nvSpPr>
        <p:spPr>
          <a:xfrm>
            <a:off x="871538" y="-12700"/>
            <a:ext cx="11320462" cy="132080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/>
          </a:p>
        </p:txBody>
      </p:sp>
      <p:sp>
        <p:nvSpPr>
          <p:cNvPr id="50" name="Rectangle 1">
            <a:extLst>
              <a:ext uri="{FF2B5EF4-FFF2-40B4-BE49-F238E27FC236}">
                <a16:creationId xmlns:a16="http://schemas.microsoft.com/office/drawing/2014/main" id="{D9150893-9613-4CC1-9564-E776C2ABDF29}"/>
              </a:ext>
            </a:extLst>
          </p:cNvPr>
          <p:cNvSpPr/>
          <p:nvPr/>
        </p:nvSpPr>
        <p:spPr>
          <a:xfrm>
            <a:off x="-11113" y="-12700"/>
            <a:ext cx="1497013" cy="6870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42" name="Rectangle 2">
            <a:extLst>
              <a:ext uri="{FF2B5EF4-FFF2-40B4-BE49-F238E27FC236}">
                <a16:creationId xmlns:a16="http://schemas.microsoft.com/office/drawing/2014/main" id="{17A12D58-215B-482B-8EA8-73A19BFE7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73025"/>
            <a:ext cx="92964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L’acidification des océans</a:t>
            </a:r>
            <a:endParaRPr lang="fr-FR" altLang="fr-FR" sz="3500" b="1" dirty="0">
              <a:solidFill>
                <a:schemeClr val="accent5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26981" name="Image 1">
            <a:hlinkClick r:id="rId3" action="ppaction://hlinksldjump"/>
            <a:extLst>
              <a:ext uri="{FF2B5EF4-FFF2-40B4-BE49-F238E27FC236}">
                <a16:creationId xmlns:a16="http://schemas.microsoft.com/office/drawing/2014/main" id="{18BEAB7F-F24A-4615-B840-391AD35DC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6167438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2" name="Image 26">
            <a:hlinkClick r:id="rId5" action="ppaction://hlinksldjump"/>
            <a:extLst>
              <a:ext uri="{FF2B5EF4-FFF2-40B4-BE49-F238E27FC236}">
                <a16:creationId xmlns:a16="http://schemas.microsoft.com/office/drawing/2014/main" id="{18FB5CB6-3196-4162-8B17-4D86370DDB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184">
            <a:off x="11101388" y="133350"/>
            <a:ext cx="88265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3" name="Picture 4">
            <a:extLst>
              <a:ext uri="{FF2B5EF4-FFF2-40B4-BE49-F238E27FC236}">
                <a16:creationId xmlns:a16="http://schemas.microsoft.com/office/drawing/2014/main" id="{A646486A-B904-4FA3-B19D-FBB1437B7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493838"/>
            <a:ext cx="6831012" cy="490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2">
            <a:extLst>
              <a:ext uri="{FF2B5EF4-FFF2-40B4-BE49-F238E27FC236}">
                <a16:creationId xmlns:a16="http://schemas.microsoft.com/office/drawing/2014/main" id="{7EB4410B-1BEE-4A45-A74F-35E3FC006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413" y="4543425"/>
            <a:ext cx="38481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5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fr-FR" altLang="fr-FR" sz="2100" b="1" dirty="0">
              <a:solidFill>
                <a:schemeClr val="accent5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fr-FR" altLang="fr-FR" sz="2100" dirty="0">
              <a:solidFill>
                <a:schemeClr val="accent5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2100" b="1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Ainsi, beaucoup d’espèces peinent à fabriquer leur protection et donc à survivre. </a:t>
            </a:r>
          </a:p>
        </p:txBody>
      </p:sp>
      <p:sp>
        <p:nvSpPr>
          <p:cNvPr id="32" name="Carré corné Info">
            <a:extLst>
              <a:ext uri="{FF2B5EF4-FFF2-40B4-BE49-F238E27FC236}">
                <a16:creationId xmlns:a16="http://schemas.microsoft.com/office/drawing/2014/main" id="{17549F55-C99D-4788-832C-8792E46C5DED}"/>
              </a:ext>
            </a:extLst>
          </p:cNvPr>
          <p:cNvSpPr/>
          <p:nvPr/>
        </p:nvSpPr>
        <p:spPr>
          <a:xfrm>
            <a:off x="9980613" y="1828800"/>
            <a:ext cx="2073275" cy="2374900"/>
          </a:xfrm>
          <a:prstGeom prst="foldedCorne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fr-FR" altLang="fr-FR" sz="1200" dirty="0">
                <a:solidFill>
                  <a:schemeClr val="tx1"/>
                </a:solidFill>
              </a:rPr>
              <a:t>Le CO₂ réagit avec de l’H₂O pour donner de </a:t>
            </a:r>
            <a:r>
              <a:rPr lang="fr-FR" altLang="fr-FR" sz="1400" b="1" dirty="0">
                <a:solidFill>
                  <a:srgbClr val="F04624"/>
                </a:solidFill>
                <a:cs typeface="Calibri" panose="020F0502020204030204" pitchFamily="34" charset="0"/>
              </a:rPr>
              <a:t>l’acide carbonique</a:t>
            </a:r>
            <a:r>
              <a:rPr lang="fr-FR" altLang="fr-FR" sz="1200" dirty="0">
                <a:solidFill>
                  <a:schemeClr val="tx1"/>
                </a:solidFill>
              </a:rPr>
              <a:t>, qui entraîne la formation d’ions hydrogènes, responsables de l’acidification des océans.</a:t>
            </a:r>
          </a:p>
          <a:p>
            <a:pPr eaLnBrk="1" hangingPunct="1">
              <a:defRPr/>
            </a:pPr>
            <a:endParaRPr lang="fr-FR" altLang="fr-FR" sz="1200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fr-FR" altLang="fr-FR" sz="1200" dirty="0">
                <a:solidFill>
                  <a:schemeClr val="tx1"/>
                </a:solidFill>
              </a:rPr>
              <a:t>Ces ions hydrogènes vont réagir avec les ions carbonates, et donc empêcher la formation des coquilles et squelettes marins.</a:t>
            </a:r>
          </a:p>
        </p:txBody>
      </p:sp>
      <p:sp>
        <p:nvSpPr>
          <p:cNvPr id="126986" name="Rectangle 2">
            <a:extLst>
              <a:ext uri="{FF2B5EF4-FFF2-40B4-BE49-F238E27FC236}">
                <a16:creationId xmlns:a16="http://schemas.microsoft.com/office/drawing/2014/main" id="{D8F2BEEB-2F61-4443-AB6A-305131F92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7775" y="3063875"/>
            <a:ext cx="16208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Aft>
                <a:spcPct val="45000"/>
              </a:spcAft>
              <a:buClr>
                <a:srgbClr val="618FFD"/>
              </a:buClr>
              <a:buFont typeface="Monotype Sorts" pitchFamily="2" charset="2"/>
              <a:buNone/>
            </a:pPr>
            <a:r>
              <a:rPr lang="fr-FR" altLang="fr-FR" sz="1400" b="1">
                <a:cs typeface="Arial" panose="020B0604020202020204" pitchFamily="34" charset="0"/>
              </a:rPr>
              <a:t>Le CO₂ atmosphérique</a:t>
            </a:r>
          </a:p>
        </p:txBody>
      </p:sp>
      <p:sp>
        <p:nvSpPr>
          <p:cNvPr id="126987" name="Rectangle 2">
            <a:extLst>
              <a:ext uri="{FF2B5EF4-FFF2-40B4-BE49-F238E27FC236}">
                <a16:creationId xmlns:a16="http://schemas.microsoft.com/office/drawing/2014/main" id="{9F5FD508-75DE-4C63-81D8-6C465EB13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7738" y="4605338"/>
            <a:ext cx="10477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Aft>
                <a:spcPct val="45000"/>
              </a:spcAft>
              <a:buClr>
                <a:srgbClr val="618FFD"/>
              </a:buClr>
              <a:buFont typeface="Monotype Sorts" pitchFamily="2" charset="2"/>
              <a:buNone/>
            </a:pPr>
            <a:r>
              <a:rPr lang="fr-FR" altLang="fr-FR" sz="1400">
                <a:solidFill>
                  <a:schemeClr val="bg1"/>
                </a:solidFill>
                <a:cs typeface="Arial" panose="020B0604020202020204" pitchFamily="34" charset="0"/>
              </a:rPr>
              <a:t>CO₂ </a:t>
            </a:r>
            <a:r>
              <a:rPr lang="fr-FR" altLang="fr-FR" sz="1200">
                <a:solidFill>
                  <a:schemeClr val="bg1"/>
                </a:solidFill>
                <a:cs typeface="Arial" panose="020B0604020202020204" pitchFamily="34" charset="0"/>
              </a:rPr>
              <a:t>dissout</a:t>
            </a:r>
            <a:r>
              <a:rPr lang="fr-FR" altLang="fr-FR" sz="1400">
                <a:solidFill>
                  <a:schemeClr val="bg1"/>
                </a:solidFill>
                <a:cs typeface="Arial" panose="020B0604020202020204" pitchFamily="34" charset="0"/>
              </a:rPr>
              <a:t> + H</a:t>
            </a:r>
            <a:r>
              <a:rPr lang="fr-FR" altLang="fr-FR" sz="1400" baseline="-25000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  <a:r>
              <a:rPr lang="fr-FR" altLang="fr-FR" sz="1400">
                <a:solidFill>
                  <a:schemeClr val="bg1"/>
                </a:solidFill>
                <a:cs typeface="Arial" panose="020B0604020202020204" pitchFamily="34" charset="0"/>
              </a:rPr>
              <a:t>O</a:t>
            </a:r>
          </a:p>
        </p:txBody>
      </p:sp>
      <p:sp>
        <p:nvSpPr>
          <p:cNvPr id="126988" name="Rectangle 2">
            <a:extLst>
              <a:ext uri="{FF2B5EF4-FFF2-40B4-BE49-F238E27FC236}">
                <a16:creationId xmlns:a16="http://schemas.microsoft.com/office/drawing/2014/main" id="{177C9D5C-24FC-435E-8AC2-1BC3DAC7F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4643438"/>
            <a:ext cx="12255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Aft>
                <a:spcPct val="45000"/>
              </a:spcAft>
              <a:buClr>
                <a:srgbClr val="618FFD"/>
              </a:buClr>
              <a:buFont typeface="Monotype Sorts" pitchFamily="2" charset="2"/>
              <a:buNone/>
            </a:pPr>
            <a:r>
              <a:rPr lang="fr-FR" altLang="fr-FR" sz="1400">
                <a:solidFill>
                  <a:schemeClr val="bg1"/>
                </a:solidFill>
                <a:cs typeface="Arial" panose="020B0604020202020204" pitchFamily="34" charset="0"/>
              </a:rPr>
              <a:t>Acide carbonique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AED65C9E-4878-48E4-8CEC-E1C7EAEAEEA1}"/>
              </a:ext>
            </a:extLst>
          </p:cNvPr>
          <p:cNvCxnSpPr/>
          <p:nvPr/>
        </p:nvCxnSpPr>
        <p:spPr>
          <a:xfrm>
            <a:off x="9617075" y="4832350"/>
            <a:ext cx="260350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990" name="Rectangle 2">
            <a:extLst>
              <a:ext uri="{FF2B5EF4-FFF2-40B4-BE49-F238E27FC236}">
                <a16:creationId xmlns:a16="http://schemas.microsoft.com/office/drawing/2014/main" id="{7868C841-0917-47F2-B82C-05E0DF328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6925" y="4657725"/>
            <a:ext cx="133508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Aft>
                <a:spcPct val="45000"/>
              </a:spcAft>
              <a:buClr>
                <a:srgbClr val="618FFD"/>
              </a:buClr>
              <a:buFont typeface="Monotype Sorts" pitchFamily="2" charset="2"/>
              <a:buNone/>
            </a:pPr>
            <a:r>
              <a:rPr lang="fr-FR" altLang="fr-FR" sz="1400">
                <a:solidFill>
                  <a:schemeClr val="bg1"/>
                </a:solidFill>
                <a:cs typeface="Arial" panose="020B0604020202020204" pitchFamily="34" charset="0"/>
              </a:rPr>
              <a:t>Ions hydrogènes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F617DD14-724B-4560-92F6-C2C5DABF0EF0}"/>
              </a:ext>
            </a:extLst>
          </p:cNvPr>
          <p:cNvCxnSpPr/>
          <p:nvPr/>
        </p:nvCxnSpPr>
        <p:spPr>
          <a:xfrm flipH="1" flipV="1">
            <a:off x="10021888" y="5562600"/>
            <a:ext cx="377825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992" name="Rectangle 2">
            <a:extLst>
              <a:ext uri="{FF2B5EF4-FFF2-40B4-BE49-F238E27FC236}">
                <a16:creationId xmlns:a16="http://schemas.microsoft.com/office/drawing/2014/main" id="{0F6BC1DE-153F-4DCF-B07A-6FBF0A3A2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950" y="5360988"/>
            <a:ext cx="99218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Clr>
                <a:srgbClr val="618FFD"/>
              </a:buClr>
              <a:buFont typeface="Monotype Sorts" pitchFamily="2" charset="2"/>
              <a:buNone/>
            </a:pPr>
            <a:r>
              <a:rPr lang="fr-FR" altLang="fr-FR" sz="1400">
                <a:solidFill>
                  <a:schemeClr val="bg1"/>
                </a:solidFill>
                <a:cs typeface="Arial" panose="020B0604020202020204" pitchFamily="34" charset="0"/>
              </a:rPr>
              <a:t>Coquilles</a:t>
            </a:r>
          </a:p>
          <a:p>
            <a:pPr algn="r">
              <a:spcBef>
                <a:spcPct val="0"/>
              </a:spcBef>
              <a:buClr>
                <a:srgbClr val="618FFD"/>
              </a:buClr>
              <a:buFont typeface="Monotype Sorts" pitchFamily="2" charset="2"/>
              <a:buNone/>
            </a:pPr>
            <a:r>
              <a:rPr lang="fr-FR" altLang="fr-FR" sz="1400">
                <a:solidFill>
                  <a:schemeClr val="bg1"/>
                </a:solidFill>
                <a:cs typeface="Arial" panose="020B0604020202020204" pitchFamily="34" charset="0"/>
              </a:rPr>
              <a:t>Squelettes</a:t>
            </a:r>
          </a:p>
        </p:txBody>
      </p:sp>
      <p:sp>
        <p:nvSpPr>
          <p:cNvPr id="126993" name="Rectangle 2">
            <a:extLst>
              <a:ext uri="{FF2B5EF4-FFF2-40B4-BE49-F238E27FC236}">
                <a16:creationId xmlns:a16="http://schemas.microsoft.com/office/drawing/2014/main" id="{2B36D2C1-E627-49E3-ADE1-A92F3C6B6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90188" y="5383213"/>
            <a:ext cx="179705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618FFD"/>
              </a:buClr>
              <a:buFont typeface="Monotype Sorts" pitchFamily="2" charset="2"/>
              <a:buNone/>
            </a:pPr>
            <a:r>
              <a:rPr lang="fr-FR" altLang="fr-FR" sz="1400">
                <a:solidFill>
                  <a:schemeClr val="bg1"/>
                </a:solidFill>
                <a:cs typeface="Arial" panose="020B0604020202020204" pitchFamily="34" charset="0"/>
              </a:rPr>
              <a:t>Ions carbonates</a:t>
            </a:r>
          </a:p>
          <a:p>
            <a:pPr>
              <a:spcBef>
                <a:spcPct val="0"/>
              </a:spcBef>
              <a:buClr>
                <a:srgbClr val="618FFD"/>
              </a:buClr>
              <a:buFont typeface="Monotype Sorts" pitchFamily="2" charset="2"/>
              <a:buNone/>
            </a:pPr>
            <a:r>
              <a:rPr lang="fr-FR" altLang="fr-FR" sz="1200">
                <a:solidFill>
                  <a:schemeClr val="bg1"/>
                </a:solidFill>
                <a:cs typeface="Arial" panose="020B0604020202020204" pitchFamily="34" charset="0"/>
              </a:rPr>
              <a:t>(Présents naturellement)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443652F4-E4A7-4ACC-A428-E912DD6F980D}"/>
              </a:ext>
            </a:extLst>
          </p:cNvPr>
          <p:cNvCxnSpPr/>
          <p:nvPr/>
        </p:nvCxnSpPr>
        <p:spPr>
          <a:xfrm>
            <a:off x="10863263" y="4832350"/>
            <a:ext cx="260350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ultiplication 6">
            <a:extLst>
              <a:ext uri="{FF2B5EF4-FFF2-40B4-BE49-F238E27FC236}">
                <a16:creationId xmlns:a16="http://schemas.microsoft.com/office/drawing/2014/main" id="{0AF871AC-3CAE-4180-B8B5-15C0245F930F}"/>
              </a:ext>
            </a:extLst>
          </p:cNvPr>
          <p:cNvSpPr/>
          <p:nvPr/>
        </p:nvSpPr>
        <p:spPr>
          <a:xfrm>
            <a:off x="10120313" y="5286375"/>
            <a:ext cx="274637" cy="55245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9" name="Flèche courbée vers le haut 8">
            <a:extLst>
              <a:ext uri="{FF2B5EF4-FFF2-40B4-BE49-F238E27FC236}">
                <a16:creationId xmlns:a16="http://schemas.microsoft.com/office/drawing/2014/main" id="{74C9ED31-80D2-4DA9-BC19-11A93B0D90D8}"/>
              </a:ext>
            </a:extLst>
          </p:cNvPr>
          <p:cNvSpPr/>
          <p:nvPr/>
        </p:nvSpPr>
        <p:spPr>
          <a:xfrm rot="18133354">
            <a:off x="11598275" y="5272088"/>
            <a:ext cx="636587" cy="249238"/>
          </a:xfrm>
          <a:prstGeom prst="curvedUpArrow">
            <a:avLst>
              <a:gd name="adj1" fmla="val 25000"/>
              <a:gd name="adj2" fmla="val 61914"/>
              <a:gd name="adj3" fmla="val 2659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33" name="Connecteur en angle 32">
            <a:extLst>
              <a:ext uri="{FF2B5EF4-FFF2-40B4-BE49-F238E27FC236}">
                <a16:creationId xmlns:a16="http://schemas.microsoft.com/office/drawing/2014/main" id="{8F136434-0409-40C6-9698-7136C5F8824F}"/>
              </a:ext>
            </a:extLst>
          </p:cNvPr>
          <p:cNvCxnSpPr/>
          <p:nvPr/>
        </p:nvCxnSpPr>
        <p:spPr>
          <a:xfrm rot="16200000" flipH="1">
            <a:off x="8128001" y="3854450"/>
            <a:ext cx="900112" cy="338137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6998" name="Image 2">
            <a:hlinkClick r:id="rId8" action="ppaction://hlinksldjump"/>
            <a:extLst>
              <a:ext uri="{FF2B5EF4-FFF2-40B4-BE49-F238E27FC236}">
                <a16:creationId xmlns:a16="http://schemas.microsoft.com/office/drawing/2014/main" id="{144205E1-0E08-4A99-A4B8-C81978FDF8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188" y="6038850"/>
            <a:ext cx="6604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888217-8CDB-446F-93B2-56C4F0EC3091}"/>
              </a:ext>
            </a:extLst>
          </p:cNvPr>
          <p:cNvSpPr/>
          <p:nvPr/>
        </p:nvSpPr>
        <p:spPr>
          <a:xfrm>
            <a:off x="1633538" y="1443038"/>
            <a:ext cx="3708400" cy="2032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sz="2100" b="1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Environ 25 % du CO₂</a:t>
            </a:r>
            <a:r>
              <a:rPr lang="fr-FR" altLang="fr-FR" sz="21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émis est </a:t>
            </a:r>
            <a:r>
              <a:rPr lang="fr-FR" altLang="fr-FR" sz="2100" b="1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absorbé par les océans. </a:t>
            </a:r>
            <a:r>
              <a:rPr lang="fr-FR" altLang="fr-FR" sz="21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Le </a:t>
            </a:r>
            <a:r>
              <a:rPr lang="fr-FR" altLang="fr-FR" sz="2100" b="1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CO₂ acidifie l’océan</a:t>
            </a:r>
            <a:r>
              <a:rPr lang="fr-FR" altLang="fr-FR" sz="21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,</a:t>
            </a:r>
            <a:r>
              <a:rPr lang="fr-FR" altLang="fr-FR" sz="2100" b="1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altLang="fr-FR" sz="21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ce qui rend moins abondants les ions carbonates naturellement présents dans l’océan.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927FC1-084B-4B28-8E4F-7F1D9A668CA9}"/>
              </a:ext>
            </a:extLst>
          </p:cNvPr>
          <p:cNvSpPr/>
          <p:nvPr/>
        </p:nvSpPr>
        <p:spPr>
          <a:xfrm>
            <a:off x="1630363" y="3665538"/>
            <a:ext cx="3535362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sz="21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Or, ceux-ci sont normalement </a:t>
            </a:r>
            <a:r>
              <a:rPr lang="fr-FR" altLang="fr-FR" sz="2100" b="1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utilisés par les organismes marins </a:t>
            </a:r>
            <a:r>
              <a:rPr lang="fr-FR" altLang="fr-FR" sz="21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pour fabriquer leur coquille et leur squelette.</a:t>
            </a:r>
          </a:p>
        </p:txBody>
      </p:sp>
      <p:grpSp>
        <p:nvGrpSpPr>
          <p:cNvPr id="127001" name="Groupe 18">
            <a:extLst>
              <a:ext uri="{FF2B5EF4-FFF2-40B4-BE49-F238E27FC236}">
                <a16:creationId xmlns:a16="http://schemas.microsoft.com/office/drawing/2014/main" id="{5FCBBB4A-4238-4661-94E7-506D6B4B4C1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688" y="1155700"/>
            <a:ext cx="1295400" cy="4860925"/>
            <a:chOff x="5404889" y="436939"/>
            <a:chExt cx="1547809" cy="5816073"/>
          </a:xfrm>
        </p:grpSpPr>
        <p:sp>
          <p:nvSpPr>
            <p:cNvPr id="62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4889" y="2558610"/>
              <a:ext cx="1547809" cy="662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CONSÉQUENCES DE LA POLLUTION ATMOSPHÉRIQUE</a:t>
              </a:r>
            </a:p>
          </p:txBody>
        </p:sp>
        <p:sp>
          <p:nvSpPr>
            <p:cNvPr id="63" name="Ellips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EFBCB322-7116-4C4D-8507-8C1276BAB906}"/>
                </a:ext>
              </a:extLst>
            </p:cNvPr>
            <p:cNvSpPr/>
            <p:nvPr/>
          </p:nvSpPr>
          <p:spPr>
            <a:xfrm>
              <a:off x="5962555" y="1236602"/>
              <a:ext cx="557666" cy="56033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4" name="ZoneTexte 63">
              <a:hlinkClick r:id="rId10" action="ppaction://hlinksldjump"/>
              <a:extLst>
                <a:ext uri="{FF2B5EF4-FFF2-40B4-BE49-F238E27FC236}">
                  <a16:creationId xmlns:a16="http://schemas.microsoft.com/office/drawing/2014/main" id="{C959DB1D-3036-427D-A17D-058581A3831D}"/>
                </a:ext>
              </a:extLst>
            </p:cNvPr>
            <p:cNvSpPr txBox="1"/>
            <p:nvPr/>
          </p:nvSpPr>
          <p:spPr>
            <a:xfrm>
              <a:off x="6049809" y="1289786"/>
              <a:ext cx="424889" cy="4045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grpSp>
          <p:nvGrpSpPr>
            <p:cNvPr id="127007" name="Groupe 22">
              <a:extLst>
                <a:ext uri="{FF2B5EF4-FFF2-40B4-BE49-F238E27FC236}">
                  <a16:creationId xmlns:a16="http://schemas.microsoft.com/office/drawing/2014/main" id="{95E4A6DF-67F6-4D6C-83DA-56A7D71C1E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07720" y="436939"/>
              <a:ext cx="559190" cy="559795"/>
              <a:chOff x="1675193" y="304231"/>
              <a:chExt cx="559190" cy="559795"/>
            </a:xfrm>
          </p:grpSpPr>
          <p:sp>
            <p:nvSpPr>
              <p:cNvPr id="80" name="Ellipse 7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C6BF5B28-5F7A-4B5F-AC3E-1672EEB848D6}"/>
                  </a:ext>
                </a:extLst>
              </p:cNvPr>
              <p:cNvSpPr/>
              <p:nvPr/>
            </p:nvSpPr>
            <p:spPr>
              <a:xfrm>
                <a:off x="1675553" y="304231"/>
                <a:ext cx="559563" cy="560335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1" name="ZoneTexte 80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BE9E2D82-6356-4FD4-B5A3-3920EE773D1B}"/>
                  </a:ext>
                </a:extLst>
              </p:cNvPr>
              <p:cNvSpPr txBox="1"/>
              <p:nvPr/>
            </p:nvSpPr>
            <p:spPr>
              <a:xfrm>
                <a:off x="1762807" y="355516"/>
                <a:ext cx="424889" cy="40458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1</a:t>
                </a:r>
              </a:p>
            </p:txBody>
          </p:sp>
        </p:grpSp>
        <p:grpSp>
          <p:nvGrpSpPr>
            <p:cNvPr id="127008" name="Groupe 23">
              <a:extLst>
                <a:ext uri="{FF2B5EF4-FFF2-40B4-BE49-F238E27FC236}">
                  <a16:creationId xmlns:a16="http://schemas.microsoft.com/office/drawing/2014/main" id="{2F00927B-C65B-4B90-875B-A498A1C41F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41211" y="3280187"/>
              <a:ext cx="559190" cy="559795"/>
              <a:chOff x="221035" y="1076846"/>
              <a:chExt cx="559190" cy="559795"/>
            </a:xfrm>
          </p:grpSpPr>
          <p:sp>
            <p:nvSpPr>
              <p:cNvPr id="78" name="Ellipse 77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674A47F7-81C7-4B7B-ADD8-271B27387977}"/>
                  </a:ext>
                </a:extLst>
              </p:cNvPr>
              <p:cNvSpPr/>
              <p:nvPr/>
            </p:nvSpPr>
            <p:spPr>
              <a:xfrm>
                <a:off x="220982" y="1077054"/>
                <a:ext cx="559563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9" name="ZoneTexte 78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D880E843-277F-41B0-83A4-195B9584C040}"/>
                  </a:ext>
                </a:extLst>
              </p:cNvPr>
              <p:cNvSpPr txBox="1"/>
              <p:nvPr/>
            </p:nvSpPr>
            <p:spPr>
              <a:xfrm>
                <a:off x="308236" y="1128338"/>
                <a:ext cx="424889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127009" name="Groupe 26">
              <a:extLst>
                <a:ext uri="{FF2B5EF4-FFF2-40B4-BE49-F238E27FC236}">
                  <a16:creationId xmlns:a16="http://schemas.microsoft.com/office/drawing/2014/main" id="{84552AB7-55F7-4308-AC5C-735C963AF3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4737" y="4089822"/>
              <a:ext cx="559190" cy="559795"/>
              <a:chOff x="172987" y="1077517"/>
              <a:chExt cx="559190" cy="559795"/>
            </a:xfrm>
          </p:grpSpPr>
          <p:sp>
            <p:nvSpPr>
              <p:cNvPr id="76" name="Ellipse 7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D84DF381-CF38-42F3-9064-A7F3A3D328BB}"/>
                  </a:ext>
                </a:extLst>
              </p:cNvPr>
              <p:cNvSpPr/>
              <p:nvPr/>
            </p:nvSpPr>
            <p:spPr>
              <a:xfrm>
                <a:off x="173368" y="1077250"/>
                <a:ext cx="559564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7" name="ZoneTexte 76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64073897-1092-418C-AC60-7F76862B63C0}"/>
                  </a:ext>
                </a:extLst>
              </p:cNvPr>
              <p:cNvSpPr txBox="1"/>
              <p:nvPr/>
            </p:nvSpPr>
            <p:spPr>
              <a:xfrm>
                <a:off x="260622" y="1128534"/>
                <a:ext cx="424889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127010" name="Groupe 27">
              <a:extLst>
                <a:ext uri="{FF2B5EF4-FFF2-40B4-BE49-F238E27FC236}">
                  <a16:creationId xmlns:a16="http://schemas.microsoft.com/office/drawing/2014/main" id="{223087AA-55B1-4236-A681-371630DA83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57163" y="4891518"/>
              <a:ext cx="559190" cy="559795"/>
              <a:chOff x="125413" y="1076428"/>
              <a:chExt cx="559190" cy="559795"/>
            </a:xfrm>
          </p:grpSpPr>
          <p:sp>
            <p:nvSpPr>
              <p:cNvPr id="74" name="Ellipse 73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789D463F-0DEE-43C2-AA9D-9E9F4E3699B6}"/>
                  </a:ext>
                </a:extLst>
              </p:cNvPr>
              <p:cNvSpPr/>
              <p:nvPr/>
            </p:nvSpPr>
            <p:spPr>
              <a:xfrm>
                <a:off x="125948" y="1076027"/>
                <a:ext cx="559563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5" name="ZoneTexte 74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3B94608E-AB7F-4447-899E-009DF67577BB}"/>
                  </a:ext>
                </a:extLst>
              </p:cNvPr>
              <p:cNvSpPr txBox="1"/>
              <p:nvPr/>
            </p:nvSpPr>
            <p:spPr>
              <a:xfrm>
                <a:off x="213202" y="1127311"/>
                <a:ext cx="424889" cy="40078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127011" name="Groupe 28">
              <a:extLst>
                <a:ext uri="{FF2B5EF4-FFF2-40B4-BE49-F238E27FC236}">
                  <a16:creationId xmlns:a16="http://schemas.microsoft.com/office/drawing/2014/main" id="{3849ED7E-2F4A-479B-83D4-66268791DD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09589" y="5693217"/>
              <a:ext cx="559190" cy="559795"/>
              <a:chOff x="77839" y="1077237"/>
              <a:chExt cx="559190" cy="559795"/>
            </a:xfrm>
          </p:grpSpPr>
          <p:sp>
            <p:nvSpPr>
              <p:cNvPr id="72" name="Ellipse 71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A0CCD5DD-1B9F-4A87-938B-587B97ACF344}"/>
                  </a:ext>
                </a:extLst>
              </p:cNvPr>
              <p:cNvSpPr/>
              <p:nvPr/>
            </p:nvSpPr>
            <p:spPr>
              <a:xfrm>
                <a:off x="78527" y="1076699"/>
                <a:ext cx="557667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3" name="ZoneTexte 72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C33F4FA7-A144-45E3-B6D3-D2BA3BA6A8C7}"/>
                  </a:ext>
                </a:extLst>
              </p:cNvPr>
              <p:cNvSpPr txBox="1"/>
              <p:nvPr/>
            </p:nvSpPr>
            <p:spPr>
              <a:xfrm>
                <a:off x="165781" y="1127983"/>
                <a:ext cx="422993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  <p:sp>
          <p:nvSpPr>
            <p:cNvPr id="70" name="Ellipse 69">
              <a:hlinkClick r:id="rId16" action="ppaction://hlinksldjump"/>
              <a:extLst>
                <a:ext uri="{FF2B5EF4-FFF2-40B4-BE49-F238E27FC236}">
                  <a16:creationId xmlns:a16="http://schemas.microsoft.com/office/drawing/2014/main" id="{247A3A34-0B4E-4FDC-8AC4-A9F3691B6291}"/>
                </a:ext>
              </a:extLst>
            </p:cNvPr>
            <p:cNvSpPr/>
            <p:nvPr/>
          </p:nvSpPr>
          <p:spPr>
            <a:xfrm>
              <a:off x="5911341" y="2013471"/>
              <a:ext cx="559564" cy="560334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27013" name="ZoneTexte 30">
              <a:hlinkClick r:id="rId16" action="ppaction://hlinksldjump"/>
              <a:extLst>
                <a:ext uri="{FF2B5EF4-FFF2-40B4-BE49-F238E27FC236}">
                  <a16:creationId xmlns:a16="http://schemas.microsoft.com/office/drawing/2014/main" id="{80569D3C-B715-4E34-A4F6-156BAF91C1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7886" y="2064548"/>
              <a:ext cx="425637" cy="404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3</a:t>
              </a:r>
            </a:p>
          </p:txBody>
        </p:sp>
      </p:grpSp>
      <p:pic>
        <p:nvPicPr>
          <p:cNvPr id="127002" name="Image 1">
            <a:extLst>
              <a:ext uri="{FF2B5EF4-FFF2-40B4-BE49-F238E27FC236}">
                <a16:creationId xmlns:a16="http://schemas.microsoft.com/office/drawing/2014/main" id="{A81F166F-166C-4545-B2F1-9DEE2AD6546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Espace réservé du numéro de diapositive 1">
            <a:extLst>
              <a:ext uri="{FF2B5EF4-FFF2-40B4-BE49-F238E27FC236}">
                <a16:creationId xmlns:a16="http://schemas.microsoft.com/office/drawing/2014/main" id="{3D11F0DF-22FB-428A-9B25-A1E136F58976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55D8900A-77BE-4831-A277-DE1E721D7636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67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 animBg="1"/>
      <p:bldP spid="2" grpId="0"/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age 1">
            <a:extLst>
              <a:ext uri="{FF2B5EF4-FFF2-40B4-BE49-F238E27FC236}">
                <a16:creationId xmlns:a16="http://schemas.microsoft.com/office/drawing/2014/main" id="{42C1C605-4937-4926-85BD-AEE5DB929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7" b="9177"/>
          <a:stretch>
            <a:fillRect/>
          </a:stretch>
        </p:blipFill>
        <p:spPr bwMode="auto">
          <a:xfrm>
            <a:off x="1001713" y="-23813"/>
            <a:ext cx="11190287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1E3BBD7E-6CFB-4C9F-8429-1EBC9306C878}"/>
              </a:ext>
            </a:extLst>
          </p:cNvPr>
          <p:cNvSpPr/>
          <p:nvPr/>
        </p:nvSpPr>
        <p:spPr>
          <a:xfrm>
            <a:off x="936625" y="-71438"/>
            <a:ext cx="11320463" cy="1320801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/>
          </a:p>
        </p:txBody>
      </p:sp>
      <p:sp>
        <p:nvSpPr>
          <p:cNvPr id="50" name="Rectangle 1">
            <a:extLst>
              <a:ext uri="{FF2B5EF4-FFF2-40B4-BE49-F238E27FC236}">
                <a16:creationId xmlns:a16="http://schemas.microsoft.com/office/drawing/2014/main" id="{D9150893-9613-4CC1-9564-E776C2ABDF29}"/>
              </a:ext>
            </a:extLst>
          </p:cNvPr>
          <p:cNvSpPr/>
          <p:nvPr/>
        </p:nvSpPr>
        <p:spPr>
          <a:xfrm>
            <a:off x="-11113" y="-12700"/>
            <a:ext cx="1497013" cy="6870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29029" name="ZoneTexte 30">
            <a:extLst>
              <a:ext uri="{FF2B5EF4-FFF2-40B4-BE49-F238E27FC236}">
                <a16:creationId xmlns:a16="http://schemas.microsoft.com/office/drawing/2014/main" id="{29F33A89-6738-4533-8DF1-48507F54A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129030" name="ZoneTexte 30">
            <a:extLst>
              <a:ext uri="{FF2B5EF4-FFF2-40B4-BE49-F238E27FC236}">
                <a16:creationId xmlns:a16="http://schemas.microsoft.com/office/drawing/2014/main" id="{1AF3F207-AEC6-4CF1-80C5-F81A2E03F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129031" name="ZoneTexte 30">
            <a:extLst>
              <a:ext uri="{FF2B5EF4-FFF2-40B4-BE49-F238E27FC236}">
                <a16:creationId xmlns:a16="http://schemas.microsoft.com/office/drawing/2014/main" id="{7F6283D6-E66A-4043-B3F4-625F6705C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2">
            <a:extLst>
              <a:ext uri="{FF2B5EF4-FFF2-40B4-BE49-F238E27FC236}">
                <a16:creationId xmlns:a16="http://schemas.microsoft.com/office/drawing/2014/main" id="{17A12D58-215B-482B-8EA8-73A19BFE7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73025"/>
            <a:ext cx="92964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Conséquences de l’acidification des océans</a:t>
            </a:r>
            <a:endParaRPr lang="fr-FR" altLang="fr-FR" sz="3500" b="1" dirty="0">
              <a:solidFill>
                <a:schemeClr val="accent5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29033" name="Image 1">
            <a:hlinkClick r:id="rId4" action="ppaction://hlinksldjump"/>
            <a:extLst>
              <a:ext uri="{FF2B5EF4-FFF2-40B4-BE49-F238E27FC236}">
                <a16:creationId xmlns:a16="http://schemas.microsoft.com/office/drawing/2014/main" id="{6B8AA3B4-F2E8-4160-A160-3E53514EC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5881688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txtP-Info">
            <a:extLst>
              <a:ext uri="{FF2B5EF4-FFF2-40B4-BE49-F238E27FC236}">
                <a16:creationId xmlns:a16="http://schemas.microsoft.com/office/drawing/2014/main" id="{F71E72B6-B4B1-4C7C-846A-FEB70CBA9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3" y="2606675"/>
            <a:ext cx="10842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pic>
        <p:nvPicPr>
          <p:cNvPr id="129035" name="Image 42">
            <a:extLst>
              <a:ext uri="{FF2B5EF4-FFF2-40B4-BE49-F238E27FC236}">
                <a16:creationId xmlns:a16="http://schemas.microsoft.com/office/drawing/2014/main" id="{EAFB1B1E-146A-4BCD-A211-EBD037EE81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2017713"/>
            <a:ext cx="779463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1">
            <a:extLst>
              <a:ext uri="{FF2B5EF4-FFF2-40B4-BE49-F238E27FC236}">
                <a16:creationId xmlns:a16="http://schemas.microsoft.com/office/drawing/2014/main" id="{C185DE86-CED2-4084-932C-41811810D46E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pic>
        <p:nvPicPr>
          <p:cNvPr id="129037" name="clic retour">
            <a:hlinkClick r:id="rId7" action="ppaction://hlinksldjump"/>
            <a:extLst>
              <a:ext uri="{FF2B5EF4-FFF2-40B4-BE49-F238E27FC236}">
                <a16:creationId xmlns:a16="http://schemas.microsoft.com/office/drawing/2014/main" id="{599AE6F7-7B14-4CE6-95AD-5B4405C49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6149975"/>
            <a:ext cx="762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8014" name="Groupe 38">
            <a:extLst>
              <a:ext uri="{FF2B5EF4-FFF2-40B4-BE49-F238E27FC236}">
                <a16:creationId xmlns:a16="http://schemas.microsoft.com/office/drawing/2014/main" id="{CAB4BC5B-63C0-4C9B-A91E-2C6C7B8581C4}"/>
              </a:ext>
            </a:extLst>
          </p:cNvPr>
          <p:cNvGrpSpPr>
            <a:grpSpLocks/>
          </p:cNvGrpSpPr>
          <p:nvPr/>
        </p:nvGrpSpPr>
        <p:grpSpPr bwMode="auto">
          <a:xfrm>
            <a:off x="9190038" y="1189038"/>
            <a:ext cx="2909887" cy="901700"/>
            <a:chOff x="8575812" y="1074838"/>
            <a:chExt cx="2784946" cy="903169"/>
          </a:xfrm>
        </p:grpSpPr>
        <p:sp>
          <p:nvSpPr>
            <p:cNvPr id="40" name="Ellipse 3">
              <a:extLst>
                <a:ext uri="{FF2B5EF4-FFF2-40B4-BE49-F238E27FC236}">
                  <a16:creationId xmlns:a16="http://schemas.microsoft.com/office/drawing/2014/main" id="{2562A211-5DFC-4087-BD5B-C043133F8B54}"/>
                </a:ext>
              </a:extLst>
            </p:cNvPr>
            <p:cNvSpPr/>
            <p:nvPr/>
          </p:nvSpPr>
          <p:spPr bwMode="auto">
            <a:xfrm>
              <a:off x="8587967" y="1074838"/>
              <a:ext cx="2760637" cy="903169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ED778B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29063" name="Rectangle 2">
              <a:extLst>
                <a:ext uri="{FF2B5EF4-FFF2-40B4-BE49-F238E27FC236}">
                  <a16:creationId xmlns:a16="http://schemas.microsoft.com/office/drawing/2014/main" id="{894A1CAF-4B47-49C9-B268-2EBE44B960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5812" y="1226279"/>
              <a:ext cx="278494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fr-FR" altLang="fr-FR" sz="2000" i="1" dirty="0">
                  <a:solidFill>
                    <a:schemeClr val="bg1"/>
                  </a:solidFill>
                  <a:cs typeface="Arial" panose="020B0604020202020204" pitchFamily="34" charset="0"/>
                </a:rPr>
                <a:t>Destruction des récifs coralliens</a:t>
              </a:r>
            </a:p>
          </p:txBody>
        </p:sp>
      </p:grpSp>
      <p:grpSp>
        <p:nvGrpSpPr>
          <p:cNvPr id="129039" name="Groupe 18">
            <a:extLst>
              <a:ext uri="{FF2B5EF4-FFF2-40B4-BE49-F238E27FC236}">
                <a16:creationId xmlns:a16="http://schemas.microsoft.com/office/drawing/2014/main" id="{01A8CEEF-0275-4C9D-B339-180E4E5D985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688" y="1155700"/>
            <a:ext cx="1295400" cy="4860925"/>
            <a:chOff x="5404889" y="436939"/>
            <a:chExt cx="1547809" cy="5816073"/>
          </a:xfrm>
        </p:grpSpPr>
        <p:sp>
          <p:nvSpPr>
            <p:cNvPr id="44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4889" y="2558610"/>
              <a:ext cx="1547809" cy="662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CONSÉQUENCES DE LA POLLUTION ATMOSPHÉRIQUE</a:t>
              </a:r>
            </a:p>
          </p:txBody>
        </p:sp>
        <p:sp>
          <p:nvSpPr>
            <p:cNvPr id="45" name="Ellipse 44">
              <a:hlinkClick r:id="rId9" action="ppaction://hlinksldjump"/>
              <a:extLst>
                <a:ext uri="{FF2B5EF4-FFF2-40B4-BE49-F238E27FC236}">
                  <a16:creationId xmlns:a16="http://schemas.microsoft.com/office/drawing/2014/main" id="{C9595B4A-4655-4EFA-83A7-44B16388AFAE}"/>
                </a:ext>
              </a:extLst>
            </p:cNvPr>
            <p:cNvSpPr/>
            <p:nvPr/>
          </p:nvSpPr>
          <p:spPr>
            <a:xfrm>
              <a:off x="5962555" y="1236602"/>
              <a:ext cx="557666" cy="56033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6" name="ZoneTexte 45">
              <a:hlinkClick r:id="rId9" action="ppaction://hlinksldjump"/>
              <a:extLst>
                <a:ext uri="{FF2B5EF4-FFF2-40B4-BE49-F238E27FC236}">
                  <a16:creationId xmlns:a16="http://schemas.microsoft.com/office/drawing/2014/main" id="{DC2F6634-53F6-4FB2-B561-33515DB51F04}"/>
                </a:ext>
              </a:extLst>
            </p:cNvPr>
            <p:cNvSpPr txBox="1"/>
            <p:nvPr/>
          </p:nvSpPr>
          <p:spPr>
            <a:xfrm>
              <a:off x="6049809" y="1289786"/>
              <a:ext cx="424889" cy="4045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grpSp>
          <p:nvGrpSpPr>
            <p:cNvPr id="129045" name="Groupe 22">
              <a:extLst>
                <a:ext uri="{FF2B5EF4-FFF2-40B4-BE49-F238E27FC236}">
                  <a16:creationId xmlns:a16="http://schemas.microsoft.com/office/drawing/2014/main" id="{D4F6056E-F012-4824-89A7-12AA88188F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07720" y="436939"/>
              <a:ext cx="559190" cy="559795"/>
              <a:chOff x="1675193" y="304231"/>
              <a:chExt cx="559190" cy="559795"/>
            </a:xfrm>
          </p:grpSpPr>
          <p:sp>
            <p:nvSpPr>
              <p:cNvPr id="63" name="Ellipse 62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004AA353-E2A0-4836-A550-FBEDDFDEFD19}"/>
                  </a:ext>
                </a:extLst>
              </p:cNvPr>
              <p:cNvSpPr/>
              <p:nvPr/>
            </p:nvSpPr>
            <p:spPr>
              <a:xfrm>
                <a:off x="1675553" y="304231"/>
                <a:ext cx="559563" cy="560335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4" name="ZoneTexte 63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5DCB73FA-BA62-42C2-990E-8DF8773AEB45}"/>
                  </a:ext>
                </a:extLst>
              </p:cNvPr>
              <p:cNvSpPr txBox="1"/>
              <p:nvPr/>
            </p:nvSpPr>
            <p:spPr>
              <a:xfrm>
                <a:off x="1762807" y="355516"/>
                <a:ext cx="424889" cy="40458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1</a:t>
                </a:r>
              </a:p>
            </p:txBody>
          </p:sp>
        </p:grpSp>
        <p:grpSp>
          <p:nvGrpSpPr>
            <p:cNvPr id="129046" name="Groupe 23">
              <a:extLst>
                <a:ext uri="{FF2B5EF4-FFF2-40B4-BE49-F238E27FC236}">
                  <a16:creationId xmlns:a16="http://schemas.microsoft.com/office/drawing/2014/main" id="{3A7D6147-08F6-4A51-85DA-C226667B7D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41211" y="3280187"/>
              <a:ext cx="559190" cy="559795"/>
              <a:chOff x="221035" y="1076846"/>
              <a:chExt cx="559190" cy="559795"/>
            </a:xfrm>
          </p:grpSpPr>
          <p:sp>
            <p:nvSpPr>
              <p:cNvPr id="61" name="Ellipse 60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6F4DDA8C-8FA0-471A-8F2C-9E7EAF418C18}"/>
                  </a:ext>
                </a:extLst>
              </p:cNvPr>
              <p:cNvSpPr/>
              <p:nvPr/>
            </p:nvSpPr>
            <p:spPr>
              <a:xfrm>
                <a:off x="220982" y="1077054"/>
                <a:ext cx="559563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2" name="ZoneTexte 61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B8D633D5-3545-43F3-90CD-7BEC22F931A0}"/>
                  </a:ext>
                </a:extLst>
              </p:cNvPr>
              <p:cNvSpPr txBox="1"/>
              <p:nvPr/>
            </p:nvSpPr>
            <p:spPr>
              <a:xfrm>
                <a:off x="308236" y="1128338"/>
                <a:ext cx="424889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129047" name="Groupe 26">
              <a:extLst>
                <a:ext uri="{FF2B5EF4-FFF2-40B4-BE49-F238E27FC236}">
                  <a16:creationId xmlns:a16="http://schemas.microsoft.com/office/drawing/2014/main" id="{431F9669-6DC2-4F4D-AB64-7EC54267AB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4737" y="4089822"/>
              <a:ext cx="559190" cy="559795"/>
              <a:chOff x="172987" y="1077517"/>
              <a:chExt cx="559190" cy="559795"/>
            </a:xfrm>
          </p:grpSpPr>
          <p:sp>
            <p:nvSpPr>
              <p:cNvPr id="59" name="Ellipse 58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79D78A16-9E2B-48DA-8A8C-363B59AAE6A9}"/>
                  </a:ext>
                </a:extLst>
              </p:cNvPr>
              <p:cNvSpPr/>
              <p:nvPr/>
            </p:nvSpPr>
            <p:spPr>
              <a:xfrm>
                <a:off x="173368" y="1077250"/>
                <a:ext cx="559564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0" name="ZoneTexte 59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59DE9A76-818B-4472-BF89-777DC3021FA2}"/>
                  </a:ext>
                </a:extLst>
              </p:cNvPr>
              <p:cNvSpPr txBox="1"/>
              <p:nvPr/>
            </p:nvSpPr>
            <p:spPr>
              <a:xfrm>
                <a:off x="260622" y="1128534"/>
                <a:ext cx="424889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5</a:t>
                </a:r>
              </a:p>
            </p:txBody>
          </p:sp>
        </p:grpSp>
        <p:grpSp>
          <p:nvGrpSpPr>
            <p:cNvPr id="129048" name="Groupe 27">
              <a:extLst>
                <a:ext uri="{FF2B5EF4-FFF2-40B4-BE49-F238E27FC236}">
                  <a16:creationId xmlns:a16="http://schemas.microsoft.com/office/drawing/2014/main" id="{1585F137-3F2A-4979-9E8E-D2202AC1D9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57163" y="4891518"/>
              <a:ext cx="559190" cy="559795"/>
              <a:chOff x="125413" y="1076428"/>
              <a:chExt cx="559190" cy="559795"/>
            </a:xfrm>
          </p:grpSpPr>
          <p:sp>
            <p:nvSpPr>
              <p:cNvPr id="57" name="Ellipse 56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1A5206F8-2169-4B02-8B26-E2D93121A648}"/>
                  </a:ext>
                </a:extLst>
              </p:cNvPr>
              <p:cNvSpPr/>
              <p:nvPr/>
            </p:nvSpPr>
            <p:spPr>
              <a:xfrm>
                <a:off x="125948" y="1076027"/>
                <a:ext cx="559563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8" name="ZoneTexte 57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D826F15F-D051-4091-BFD2-EA63275F4731}"/>
                  </a:ext>
                </a:extLst>
              </p:cNvPr>
              <p:cNvSpPr txBox="1"/>
              <p:nvPr/>
            </p:nvSpPr>
            <p:spPr>
              <a:xfrm>
                <a:off x="213202" y="1127311"/>
                <a:ext cx="424889" cy="40078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129049" name="Groupe 28">
              <a:extLst>
                <a:ext uri="{FF2B5EF4-FFF2-40B4-BE49-F238E27FC236}">
                  <a16:creationId xmlns:a16="http://schemas.microsoft.com/office/drawing/2014/main" id="{25AF1092-744E-4352-941A-B50B54B8FA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09589" y="5693217"/>
              <a:ext cx="559190" cy="559795"/>
              <a:chOff x="77839" y="1077237"/>
              <a:chExt cx="559190" cy="559795"/>
            </a:xfrm>
          </p:grpSpPr>
          <p:sp>
            <p:nvSpPr>
              <p:cNvPr id="55" name="Ellipse 54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225B99A1-ECA9-4AE1-8B82-BF40C3B717B2}"/>
                  </a:ext>
                </a:extLst>
              </p:cNvPr>
              <p:cNvSpPr/>
              <p:nvPr/>
            </p:nvSpPr>
            <p:spPr>
              <a:xfrm>
                <a:off x="78527" y="1076699"/>
                <a:ext cx="557667" cy="56033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5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6" name="ZoneTexte 55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7EBF38F6-98AD-4ADF-8B64-ABD52AFF76C1}"/>
                  </a:ext>
                </a:extLst>
              </p:cNvPr>
              <p:cNvSpPr txBox="1"/>
              <p:nvPr/>
            </p:nvSpPr>
            <p:spPr>
              <a:xfrm>
                <a:off x="165781" y="1127983"/>
                <a:ext cx="422993" cy="404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</a:t>
                </a:r>
                <a:r>
                  <a:rPr lang="fr-FR" sz="1600" baseline="-25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7</a:t>
                </a:r>
              </a:p>
            </p:txBody>
          </p:sp>
        </p:grpSp>
        <p:sp>
          <p:nvSpPr>
            <p:cNvPr id="53" name="Ellipse 52">
              <a:hlinkClick r:id="rId15" action="ppaction://hlinksldjump"/>
              <a:extLst>
                <a:ext uri="{FF2B5EF4-FFF2-40B4-BE49-F238E27FC236}">
                  <a16:creationId xmlns:a16="http://schemas.microsoft.com/office/drawing/2014/main" id="{084563E8-DD8D-4F73-B435-E31943D5257D}"/>
                </a:ext>
              </a:extLst>
            </p:cNvPr>
            <p:cNvSpPr/>
            <p:nvPr/>
          </p:nvSpPr>
          <p:spPr>
            <a:xfrm>
              <a:off x="5911341" y="2013471"/>
              <a:ext cx="559564" cy="560334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29051" name="ZoneTexte 30">
              <a:hlinkClick r:id="rId15" action="ppaction://hlinksldjump"/>
              <a:extLst>
                <a:ext uri="{FF2B5EF4-FFF2-40B4-BE49-F238E27FC236}">
                  <a16:creationId xmlns:a16="http://schemas.microsoft.com/office/drawing/2014/main" id="{5AB9155D-182D-44DA-BC07-0A83EBE522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7886" y="2064548"/>
              <a:ext cx="425637" cy="404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3</a:t>
              </a:r>
            </a:p>
          </p:txBody>
        </p:sp>
      </p:grpSp>
      <p:pic>
        <p:nvPicPr>
          <p:cNvPr id="129040" name="Image 1">
            <a:extLst>
              <a:ext uri="{FF2B5EF4-FFF2-40B4-BE49-F238E27FC236}">
                <a16:creationId xmlns:a16="http://schemas.microsoft.com/office/drawing/2014/main" id="{B19B67CF-757E-4969-B89D-B004B70694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Espace réservé du numéro de diapositive 1">
            <a:extLst>
              <a:ext uri="{FF2B5EF4-FFF2-40B4-BE49-F238E27FC236}">
                <a16:creationId xmlns:a16="http://schemas.microsoft.com/office/drawing/2014/main" id="{D1C45127-CEC5-4B34-9925-7656AA4D0D6F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3C52D3FD-6F2F-416E-B07E-441575446240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68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8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Image 2">
            <a:extLst>
              <a:ext uri="{FF2B5EF4-FFF2-40B4-BE49-F238E27FC236}">
                <a16:creationId xmlns:a16="http://schemas.microsoft.com/office/drawing/2014/main" id="{6F26CE2E-6767-40BA-81A9-5D2D1C900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7" b="7204"/>
          <a:stretch>
            <a:fillRect/>
          </a:stretch>
        </p:blipFill>
        <p:spPr bwMode="auto">
          <a:xfrm>
            <a:off x="0" y="0"/>
            <a:ext cx="12192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5" name="Image 1">
            <a:extLst>
              <a:ext uri="{FF2B5EF4-FFF2-40B4-BE49-F238E27FC236}">
                <a16:creationId xmlns:a16="http://schemas.microsoft.com/office/drawing/2014/main" id="{E42ECA83-78D1-4FA7-9AD3-A8762770B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5" y="2027238"/>
            <a:ext cx="5383213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3094957-1A7C-4C02-A53A-1AA938B1C05C}"/>
              </a:ext>
            </a:extLst>
          </p:cNvPr>
          <p:cNvSpPr txBox="1"/>
          <p:nvPr/>
        </p:nvSpPr>
        <p:spPr>
          <a:xfrm rot="21154394">
            <a:off x="187325" y="328613"/>
            <a:ext cx="1120775" cy="6461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Données à jour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2B50FB8-81D0-449E-A35D-73BA1D3D1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2194" y="321469"/>
            <a:ext cx="7129806" cy="1168400"/>
          </a:xfrm>
          <a:prstGeom prst="rect">
            <a:avLst/>
          </a:prstGeom>
          <a:solidFill>
            <a:schemeClr val="accent4">
              <a:alpha val="49804"/>
            </a:schemeClr>
          </a:solidFill>
          <a:ln>
            <a:noFill/>
          </a:ln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defRPr/>
            </a:pPr>
            <a:r>
              <a:rPr lang="fr-FR" altLang="fr-FR" sz="3600" b="1" dirty="0">
                <a:solidFill>
                  <a:schemeClr val="bg1"/>
                </a:solidFill>
                <a:latin typeface="+mn-lt"/>
                <a:cs typeface="Arial" charset="0"/>
              </a:rPr>
              <a:t>Séquence 4 : La surveillance de la qualité de l’air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">
            <a:extLst>
              <a:ext uri="{FF2B5EF4-FFF2-40B4-BE49-F238E27FC236}">
                <a16:creationId xmlns:a16="http://schemas.microsoft.com/office/drawing/2014/main" id="{ECB70F4B-5A17-4C09-8B8E-4AE0FDFF0BD1}"/>
              </a:ext>
            </a:extLst>
          </p:cNvPr>
          <p:cNvSpPr/>
          <p:nvPr/>
        </p:nvSpPr>
        <p:spPr>
          <a:xfrm>
            <a:off x="871538" y="-12700"/>
            <a:ext cx="11320462" cy="135890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5" name="Rectangle 1">
            <a:extLst>
              <a:ext uri="{FF2B5EF4-FFF2-40B4-BE49-F238E27FC236}">
                <a16:creationId xmlns:a16="http://schemas.microsoft.com/office/drawing/2014/main" id="{3D121024-73B5-41AB-B5EB-C22E221054D8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pic>
        <p:nvPicPr>
          <p:cNvPr id="20484" name="Picture 3">
            <a:extLst>
              <a:ext uri="{FF2B5EF4-FFF2-40B4-BE49-F238E27FC236}">
                <a16:creationId xmlns:a16="http://schemas.microsoft.com/office/drawing/2014/main" id="{101FEC4A-44B0-4840-A321-9205C4248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4" t="5247" r="3996" b="17140"/>
          <a:stretch>
            <a:fillRect/>
          </a:stretch>
        </p:blipFill>
        <p:spPr bwMode="auto">
          <a:xfrm>
            <a:off x="1543050" y="1643063"/>
            <a:ext cx="4357688" cy="387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FDC992B3-076A-4E73-8F40-3F083EB15CE3}"/>
              </a:ext>
            </a:extLst>
          </p:cNvPr>
          <p:cNvGrpSpPr>
            <a:grpSpLocks/>
          </p:cNvGrpSpPr>
          <p:nvPr/>
        </p:nvGrpSpPr>
        <p:grpSpPr bwMode="auto">
          <a:xfrm>
            <a:off x="1787525" y="5432425"/>
            <a:ext cx="9540875" cy="1266825"/>
            <a:chOff x="1787525" y="5432425"/>
            <a:chExt cx="9540875" cy="1266825"/>
          </a:xfrm>
        </p:grpSpPr>
        <p:sp>
          <p:nvSpPr>
            <p:cNvPr id="20528" name="Rectangle 6">
              <a:extLst>
                <a:ext uri="{FF2B5EF4-FFF2-40B4-BE49-F238E27FC236}">
                  <a16:creationId xmlns:a16="http://schemas.microsoft.com/office/drawing/2014/main" id="{FD891EA1-8583-4AB5-96ED-FD7DB60DF7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525" y="6299200"/>
              <a:ext cx="3868738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000">
                  <a:latin typeface="Candara" panose="020E0502030303020204" pitchFamily="34" charset="0"/>
                  <a:cs typeface="Arial" panose="020B0604020202020204" pitchFamily="34" charset="0"/>
                </a:rPr>
                <a:t>*</a:t>
              </a:r>
              <a:r>
                <a:rPr lang="fr-FR" altLang="fr-FR" sz="1800">
                  <a:latin typeface="Candara" panose="020E0502030303020204" pitchFamily="34" charset="0"/>
                  <a:cs typeface="Arial" panose="020B0604020202020204" pitchFamily="34" charset="0"/>
                </a:rPr>
                <a:t>Composition de l’air sec</a:t>
              </a:r>
            </a:p>
          </p:txBody>
        </p:sp>
        <p:grpSp>
          <p:nvGrpSpPr>
            <p:cNvPr id="20529" name="Groupe 4">
              <a:extLst>
                <a:ext uri="{FF2B5EF4-FFF2-40B4-BE49-F238E27FC236}">
                  <a16:creationId xmlns:a16="http://schemas.microsoft.com/office/drawing/2014/main" id="{41AA5BFE-56AA-495F-BF47-BBC226357C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37011" y="5432425"/>
              <a:ext cx="7291389" cy="846138"/>
              <a:chOff x="4037011" y="5432425"/>
              <a:chExt cx="7291389" cy="846138"/>
            </a:xfrm>
          </p:grpSpPr>
          <p:sp>
            <p:nvSpPr>
              <p:cNvPr id="10" name="1% de gaz divers">
                <a:extLst>
                  <a:ext uri="{FF2B5EF4-FFF2-40B4-BE49-F238E27FC236}">
                    <a16:creationId xmlns:a16="http://schemas.microsoft.com/office/drawing/2014/main" id="{4D292AAD-8A30-4A71-B957-CD37B15B38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7438" y="5548313"/>
                <a:ext cx="6430962" cy="708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4000" b="1" dirty="0">
                    <a:solidFill>
                      <a:schemeClr val="bg1">
                        <a:lumMod val="50000"/>
                      </a:schemeClr>
                    </a:solidFill>
                    <a:latin typeface="+mn-lt"/>
                    <a:cs typeface="Arial" charset="0"/>
                  </a:rPr>
                  <a:t>1 %</a:t>
                </a:r>
                <a:r>
                  <a:rPr lang="fr-FR" altLang="fr-FR" b="1" dirty="0">
                    <a:solidFill>
                      <a:schemeClr val="bg1">
                        <a:lumMod val="50000"/>
                      </a:schemeClr>
                    </a:solidFill>
                    <a:latin typeface="+mn-lt"/>
                    <a:cs typeface="Arial" charset="0"/>
                  </a:rPr>
                  <a:t>  de gaz divers et particules fines</a:t>
                </a:r>
              </a:p>
            </p:txBody>
          </p:sp>
          <p:grpSp>
            <p:nvGrpSpPr>
              <p:cNvPr id="20531" name="Groupe NOIR">
                <a:extLst>
                  <a:ext uri="{FF2B5EF4-FFF2-40B4-BE49-F238E27FC236}">
                    <a16:creationId xmlns:a16="http://schemas.microsoft.com/office/drawing/2014/main" id="{AAD4F7B8-05C2-46DE-8EE1-2C7E92FF4E6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37011" y="5432425"/>
                <a:ext cx="817562" cy="846138"/>
                <a:chOff x="5106838" y="4740310"/>
                <a:chExt cx="874862" cy="846103"/>
              </a:xfrm>
            </p:grpSpPr>
            <p:pic>
              <p:nvPicPr>
                <p:cNvPr id="14366" name="patate noire">
                  <a:extLst>
                    <a:ext uri="{FF2B5EF4-FFF2-40B4-BE49-F238E27FC236}">
                      <a16:creationId xmlns:a16="http://schemas.microsoft.com/office/drawing/2014/main" id="{3B6200A8-EB1D-4DBF-8A95-E3A673FD74D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06838" y="4800600"/>
                  <a:ext cx="874862" cy="7858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0533" name="?">
                  <a:extLst>
                    <a:ext uri="{FF2B5EF4-FFF2-40B4-BE49-F238E27FC236}">
                      <a16:creationId xmlns:a16="http://schemas.microsoft.com/office/drawing/2014/main" id="{0EC26D3F-B6E2-475B-9D56-710E60DA9D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18762" y="4740310"/>
                  <a:ext cx="532102" cy="830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4800">
                      <a:solidFill>
                        <a:srgbClr val="FFFFFF"/>
                      </a:solidFill>
                    </a:rPr>
                    <a:t>4</a:t>
                  </a:r>
                </a:p>
              </p:txBody>
            </p:sp>
          </p:grpSp>
        </p:grpSp>
      </p:grpSp>
      <p:sp>
        <p:nvSpPr>
          <p:cNvPr id="12292" name="Rectangle 2">
            <a:extLst>
              <a:ext uri="{FF2B5EF4-FFF2-40B4-BE49-F238E27FC236}">
                <a16:creationId xmlns:a16="http://schemas.microsoft.com/office/drawing/2014/main" id="{459DFDE7-50D0-46A7-88A5-FEAC741A9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588" y="120650"/>
            <a:ext cx="11393487" cy="9001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 De quoi se compose l’air que l’on expire ?*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FA1C565-0A4B-4661-9637-1DF2A8A35FD4}"/>
              </a:ext>
            </a:extLst>
          </p:cNvPr>
          <p:cNvGrpSpPr>
            <a:grpSpLocks/>
          </p:cNvGrpSpPr>
          <p:nvPr/>
        </p:nvGrpSpPr>
        <p:grpSpPr bwMode="auto">
          <a:xfrm>
            <a:off x="6342063" y="1741488"/>
            <a:ext cx="4695825" cy="915987"/>
            <a:chOff x="6342063" y="1741488"/>
            <a:chExt cx="4695825" cy="915987"/>
          </a:xfrm>
        </p:grpSpPr>
        <p:sp>
          <p:nvSpPr>
            <p:cNvPr id="8" name="78% de diazote">
              <a:extLst>
                <a:ext uri="{FF2B5EF4-FFF2-40B4-BE49-F238E27FC236}">
                  <a16:creationId xmlns:a16="http://schemas.microsoft.com/office/drawing/2014/main" id="{F587F583-DA73-4E86-AC95-33027920FE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69175" y="1873250"/>
              <a:ext cx="3668713" cy="769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400" b="1" dirty="0">
                  <a:solidFill>
                    <a:srgbClr val="FF3300"/>
                  </a:solidFill>
                  <a:latin typeface="+mn-lt"/>
                  <a:cs typeface="Arial" panose="020B0604020202020204" pitchFamily="34" charset="0"/>
                </a:rPr>
                <a:t>78 %</a:t>
              </a:r>
              <a:r>
                <a:rPr lang="fr-FR" altLang="fr-FR" b="1" dirty="0">
                  <a:solidFill>
                    <a:srgbClr val="FF3300"/>
                  </a:solidFill>
                  <a:latin typeface="+mn-lt"/>
                  <a:cs typeface="Arial" panose="020B0604020202020204" pitchFamily="34" charset="0"/>
                </a:rPr>
                <a:t>  de diazote (N</a:t>
              </a:r>
              <a:r>
                <a:rPr lang="fr-FR" altLang="fr-FR" b="1" baseline="-25000" dirty="0">
                  <a:solidFill>
                    <a:srgbClr val="FF3300"/>
                  </a:solidFill>
                  <a:latin typeface="+mn-lt"/>
                  <a:cs typeface="Arial" panose="020B0604020202020204" pitchFamily="34" charset="0"/>
                </a:rPr>
                <a:t>2</a:t>
              </a:r>
              <a:r>
                <a:rPr lang="fr-FR" altLang="fr-FR" b="1" dirty="0">
                  <a:solidFill>
                    <a:srgbClr val="FF3300"/>
                  </a:solidFill>
                  <a:latin typeface="+mn-lt"/>
                  <a:cs typeface="Arial" panose="020B0604020202020204" pitchFamily="34" charset="0"/>
                </a:rPr>
                <a:t>)</a:t>
              </a:r>
            </a:p>
          </p:txBody>
        </p:sp>
        <p:grpSp>
          <p:nvGrpSpPr>
            <p:cNvPr id="20525" name="Groupe ROUGE">
              <a:extLst>
                <a:ext uri="{FF2B5EF4-FFF2-40B4-BE49-F238E27FC236}">
                  <a16:creationId xmlns:a16="http://schemas.microsoft.com/office/drawing/2014/main" id="{D0D441B7-4F7A-4F02-9411-329D086454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42063" y="1741488"/>
              <a:ext cx="889000" cy="915987"/>
              <a:chOff x="5868988" y="1216002"/>
              <a:chExt cx="1470025" cy="915683"/>
            </a:xfrm>
          </p:grpSpPr>
          <p:sp>
            <p:nvSpPr>
              <p:cNvPr id="30" name="rond rouge">
                <a:extLst>
                  <a:ext uri="{FF2B5EF4-FFF2-40B4-BE49-F238E27FC236}">
                    <a16:creationId xmlns:a16="http://schemas.microsoft.com/office/drawing/2014/main" id="{407AFFF3-19CC-4A20-B5E2-71E00EA99A66}"/>
                  </a:ext>
                </a:extLst>
              </p:cNvPr>
              <p:cNvSpPr/>
              <p:nvPr/>
            </p:nvSpPr>
            <p:spPr>
              <a:xfrm>
                <a:off x="5868988" y="1216002"/>
                <a:ext cx="1470025" cy="915683"/>
              </a:xfrm>
              <a:custGeom>
                <a:avLst/>
                <a:gdLst>
                  <a:gd name="connsiteX0" fmla="*/ 0 w 5826377"/>
                  <a:gd name="connsiteY0" fmla="*/ 1033411 h 2066821"/>
                  <a:gd name="connsiteX1" fmla="*/ 2913189 w 5826377"/>
                  <a:gd name="connsiteY1" fmla="*/ 0 h 2066821"/>
                  <a:gd name="connsiteX2" fmla="*/ 5826378 w 5826377"/>
                  <a:gd name="connsiteY2" fmla="*/ 1033411 h 2066821"/>
                  <a:gd name="connsiteX3" fmla="*/ 2913189 w 5826377"/>
                  <a:gd name="connsiteY3" fmla="*/ 2066822 h 2066821"/>
                  <a:gd name="connsiteX4" fmla="*/ 0 w 5826377"/>
                  <a:gd name="connsiteY4" fmla="*/ 1033411 h 2066821"/>
                  <a:gd name="connsiteX0" fmla="*/ 0 w 5963004"/>
                  <a:gd name="connsiteY0" fmla="*/ 1117673 h 2151084"/>
                  <a:gd name="connsiteX1" fmla="*/ 2913189 w 5963004"/>
                  <a:gd name="connsiteY1" fmla="*/ 84262 h 2151084"/>
                  <a:gd name="connsiteX2" fmla="*/ 4908260 w 5963004"/>
                  <a:gd name="connsiteY2" fmla="*/ 178808 h 2151084"/>
                  <a:gd name="connsiteX3" fmla="*/ 5826378 w 5963004"/>
                  <a:gd name="connsiteY3" fmla="*/ 1117673 h 2151084"/>
                  <a:gd name="connsiteX4" fmla="*/ 2913189 w 5963004"/>
                  <a:gd name="connsiteY4" fmla="*/ 2151084 h 2151084"/>
                  <a:gd name="connsiteX5" fmla="*/ 0 w 5963004"/>
                  <a:gd name="connsiteY5" fmla="*/ 1117673 h 2151084"/>
                  <a:gd name="connsiteX0" fmla="*/ 0 w 5682491"/>
                  <a:gd name="connsiteY0" fmla="*/ 1117673 h 2198926"/>
                  <a:gd name="connsiteX1" fmla="*/ 2913189 w 5682491"/>
                  <a:gd name="connsiteY1" fmla="*/ 84262 h 2198926"/>
                  <a:gd name="connsiteX2" fmla="*/ 4908260 w 5682491"/>
                  <a:gd name="connsiteY2" fmla="*/ 178808 h 2198926"/>
                  <a:gd name="connsiteX3" fmla="*/ 5502993 w 5682491"/>
                  <a:gd name="connsiteY3" fmla="*/ 1920561 h 2198926"/>
                  <a:gd name="connsiteX4" fmla="*/ 2913189 w 5682491"/>
                  <a:gd name="connsiteY4" fmla="*/ 2151084 h 2198926"/>
                  <a:gd name="connsiteX5" fmla="*/ 0 w 5682491"/>
                  <a:gd name="connsiteY5" fmla="*/ 1117673 h 2198926"/>
                  <a:gd name="connsiteX0" fmla="*/ 0 w 5660189"/>
                  <a:gd name="connsiteY0" fmla="*/ 926212 h 2198502"/>
                  <a:gd name="connsiteX1" fmla="*/ 2890887 w 5660189"/>
                  <a:gd name="connsiteY1" fmla="*/ 71221 h 2198502"/>
                  <a:gd name="connsiteX2" fmla="*/ 4885958 w 5660189"/>
                  <a:gd name="connsiteY2" fmla="*/ 165767 h 2198502"/>
                  <a:gd name="connsiteX3" fmla="*/ 5480691 w 5660189"/>
                  <a:gd name="connsiteY3" fmla="*/ 1907520 h 2198502"/>
                  <a:gd name="connsiteX4" fmla="*/ 2890887 w 5660189"/>
                  <a:gd name="connsiteY4" fmla="*/ 2138043 h 2198502"/>
                  <a:gd name="connsiteX5" fmla="*/ 0 w 5660189"/>
                  <a:gd name="connsiteY5" fmla="*/ 926212 h 2198502"/>
                  <a:gd name="connsiteX0" fmla="*/ 13287 w 5673476"/>
                  <a:gd name="connsiteY0" fmla="*/ 941739 h 2214029"/>
                  <a:gd name="connsiteX1" fmla="*/ 1956320 w 5673476"/>
                  <a:gd name="connsiteY1" fmla="*/ 64445 h 2214029"/>
                  <a:gd name="connsiteX2" fmla="*/ 4899245 w 5673476"/>
                  <a:gd name="connsiteY2" fmla="*/ 181294 h 2214029"/>
                  <a:gd name="connsiteX3" fmla="*/ 5493978 w 5673476"/>
                  <a:gd name="connsiteY3" fmla="*/ 1923047 h 2214029"/>
                  <a:gd name="connsiteX4" fmla="*/ 2904174 w 5673476"/>
                  <a:gd name="connsiteY4" fmla="*/ 2153570 h 2214029"/>
                  <a:gd name="connsiteX5" fmla="*/ 13287 w 5673476"/>
                  <a:gd name="connsiteY5" fmla="*/ 941739 h 2214029"/>
                  <a:gd name="connsiteX0" fmla="*/ 101649 w 5761838"/>
                  <a:gd name="connsiteY0" fmla="*/ 941739 h 2143739"/>
                  <a:gd name="connsiteX1" fmla="*/ 2044682 w 5761838"/>
                  <a:gd name="connsiteY1" fmla="*/ 64445 h 2143739"/>
                  <a:gd name="connsiteX2" fmla="*/ 4987607 w 5761838"/>
                  <a:gd name="connsiteY2" fmla="*/ 181294 h 2143739"/>
                  <a:gd name="connsiteX3" fmla="*/ 5582340 w 5761838"/>
                  <a:gd name="connsiteY3" fmla="*/ 1923047 h 2143739"/>
                  <a:gd name="connsiteX4" fmla="*/ 840350 w 5761838"/>
                  <a:gd name="connsiteY4" fmla="*/ 2064360 h 2143739"/>
                  <a:gd name="connsiteX5" fmla="*/ 101649 w 5761838"/>
                  <a:gd name="connsiteY5" fmla="*/ 941739 h 2143739"/>
                  <a:gd name="connsiteX0" fmla="*/ 188442 w 5536397"/>
                  <a:gd name="connsiteY0" fmla="*/ 630387 h 2143793"/>
                  <a:gd name="connsiteX1" fmla="*/ 1819241 w 5536397"/>
                  <a:gd name="connsiteY1" fmla="*/ 43025 h 2143793"/>
                  <a:gd name="connsiteX2" fmla="*/ 4762166 w 5536397"/>
                  <a:gd name="connsiteY2" fmla="*/ 159874 h 2143793"/>
                  <a:gd name="connsiteX3" fmla="*/ 5356899 w 5536397"/>
                  <a:gd name="connsiteY3" fmla="*/ 1901627 h 2143793"/>
                  <a:gd name="connsiteX4" fmla="*/ 614909 w 5536397"/>
                  <a:gd name="connsiteY4" fmla="*/ 2042940 h 2143793"/>
                  <a:gd name="connsiteX5" fmla="*/ 188442 w 5536397"/>
                  <a:gd name="connsiteY5" fmla="*/ 630387 h 2143793"/>
                  <a:gd name="connsiteX0" fmla="*/ 174325 w 5321361"/>
                  <a:gd name="connsiteY0" fmla="*/ 630387 h 2200733"/>
                  <a:gd name="connsiteX1" fmla="*/ 1805124 w 5321361"/>
                  <a:gd name="connsiteY1" fmla="*/ 43025 h 2200733"/>
                  <a:gd name="connsiteX2" fmla="*/ 4748049 w 5321361"/>
                  <a:gd name="connsiteY2" fmla="*/ 159874 h 2200733"/>
                  <a:gd name="connsiteX3" fmla="*/ 5086304 w 5321361"/>
                  <a:gd name="connsiteY3" fmla="*/ 2035442 h 2200733"/>
                  <a:gd name="connsiteX4" fmla="*/ 600792 w 5321361"/>
                  <a:gd name="connsiteY4" fmla="*/ 2042940 h 2200733"/>
                  <a:gd name="connsiteX5" fmla="*/ 174325 w 5321361"/>
                  <a:gd name="connsiteY5" fmla="*/ 630387 h 2200733"/>
                  <a:gd name="connsiteX0" fmla="*/ 174325 w 5420438"/>
                  <a:gd name="connsiteY0" fmla="*/ 630387 h 2200733"/>
                  <a:gd name="connsiteX1" fmla="*/ 1805124 w 5420438"/>
                  <a:gd name="connsiteY1" fmla="*/ 43025 h 2200733"/>
                  <a:gd name="connsiteX2" fmla="*/ 4748049 w 5420438"/>
                  <a:gd name="connsiteY2" fmla="*/ 159874 h 2200733"/>
                  <a:gd name="connsiteX3" fmla="*/ 5086304 w 5420438"/>
                  <a:gd name="connsiteY3" fmla="*/ 2035442 h 2200733"/>
                  <a:gd name="connsiteX4" fmla="*/ 600792 w 5420438"/>
                  <a:gd name="connsiteY4" fmla="*/ 2042940 h 2200733"/>
                  <a:gd name="connsiteX5" fmla="*/ 174325 w 5420438"/>
                  <a:gd name="connsiteY5" fmla="*/ 630387 h 2200733"/>
                  <a:gd name="connsiteX0" fmla="*/ 174325 w 5372147"/>
                  <a:gd name="connsiteY0" fmla="*/ 607394 h 2177740"/>
                  <a:gd name="connsiteX1" fmla="*/ 1805124 w 5372147"/>
                  <a:gd name="connsiteY1" fmla="*/ 20032 h 2177740"/>
                  <a:gd name="connsiteX2" fmla="*/ 4748049 w 5372147"/>
                  <a:gd name="connsiteY2" fmla="*/ 136881 h 2177740"/>
                  <a:gd name="connsiteX3" fmla="*/ 4937619 w 5372147"/>
                  <a:gd name="connsiteY3" fmla="*/ 203787 h 2177740"/>
                  <a:gd name="connsiteX4" fmla="*/ 5086304 w 5372147"/>
                  <a:gd name="connsiteY4" fmla="*/ 2012449 h 2177740"/>
                  <a:gd name="connsiteX5" fmla="*/ 600792 w 5372147"/>
                  <a:gd name="connsiteY5" fmla="*/ 2019947 h 2177740"/>
                  <a:gd name="connsiteX6" fmla="*/ 174325 w 5372147"/>
                  <a:gd name="connsiteY6" fmla="*/ 607394 h 2177740"/>
                  <a:gd name="connsiteX0" fmla="*/ 174325 w 5372147"/>
                  <a:gd name="connsiteY0" fmla="*/ 607394 h 2177740"/>
                  <a:gd name="connsiteX1" fmla="*/ 1805124 w 5372147"/>
                  <a:gd name="connsiteY1" fmla="*/ 20032 h 2177740"/>
                  <a:gd name="connsiteX2" fmla="*/ 4748049 w 5372147"/>
                  <a:gd name="connsiteY2" fmla="*/ 136881 h 2177740"/>
                  <a:gd name="connsiteX3" fmla="*/ 4937619 w 5372147"/>
                  <a:gd name="connsiteY3" fmla="*/ 203787 h 2177740"/>
                  <a:gd name="connsiteX4" fmla="*/ 5086304 w 5372147"/>
                  <a:gd name="connsiteY4" fmla="*/ 2012449 h 2177740"/>
                  <a:gd name="connsiteX5" fmla="*/ 600792 w 5372147"/>
                  <a:gd name="connsiteY5" fmla="*/ 2019947 h 2177740"/>
                  <a:gd name="connsiteX6" fmla="*/ 174325 w 5372147"/>
                  <a:gd name="connsiteY6" fmla="*/ 607394 h 2177740"/>
                  <a:gd name="connsiteX0" fmla="*/ 174325 w 5428298"/>
                  <a:gd name="connsiteY0" fmla="*/ 682960 h 2297981"/>
                  <a:gd name="connsiteX1" fmla="*/ 1805124 w 5428298"/>
                  <a:gd name="connsiteY1" fmla="*/ 95598 h 2297981"/>
                  <a:gd name="connsiteX2" fmla="*/ 4748049 w 5428298"/>
                  <a:gd name="connsiteY2" fmla="*/ 212447 h 2297981"/>
                  <a:gd name="connsiteX3" fmla="*/ 5086304 w 5428298"/>
                  <a:gd name="connsiteY3" fmla="*/ 2088015 h 2297981"/>
                  <a:gd name="connsiteX4" fmla="*/ 600792 w 5428298"/>
                  <a:gd name="connsiteY4" fmla="*/ 2095513 h 2297981"/>
                  <a:gd name="connsiteX5" fmla="*/ 174325 w 5428298"/>
                  <a:gd name="connsiteY5" fmla="*/ 682960 h 2297981"/>
                  <a:gd name="connsiteX0" fmla="*/ 151277 w 4978783"/>
                  <a:gd name="connsiteY0" fmla="*/ 2095513 h 2334141"/>
                  <a:gd name="connsiteX1" fmla="*/ 1355609 w 4978783"/>
                  <a:gd name="connsiteY1" fmla="*/ 95598 h 2334141"/>
                  <a:gd name="connsiteX2" fmla="*/ 4298534 w 4978783"/>
                  <a:gd name="connsiteY2" fmla="*/ 212447 h 2334141"/>
                  <a:gd name="connsiteX3" fmla="*/ 4636789 w 4978783"/>
                  <a:gd name="connsiteY3" fmla="*/ 2088015 h 2334141"/>
                  <a:gd name="connsiteX4" fmla="*/ 151277 w 4978783"/>
                  <a:gd name="connsiteY4" fmla="*/ 2095513 h 2334141"/>
                  <a:gd name="connsiteX0" fmla="*/ 470246 w 5297752"/>
                  <a:gd name="connsiteY0" fmla="*/ 2066922 h 2301280"/>
                  <a:gd name="connsiteX1" fmla="*/ 604061 w 5297752"/>
                  <a:gd name="connsiteY1" fmla="*/ 133915 h 2301280"/>
                  <a:gd name="connsiteX2" fmla="*/ 4617503 w 5297752"/>
                  <a:gd name="connsiteY2" fmla="*/ 183856 h 2301280"/>
                  <a:gd name="connsiteX3" fmla="*/ 4955758 w 5297752"/>
                  <a:gd name="connsiteY3" fmla="*/ 2059424 h 2301280"/>
                  <a:gd name="connsiteX4" fmla="*/ 470246 w 5297752"/>
                  <a:gd name="connsiteY4" fmla="*/ 2066922 h 2301280"/>
                  <a:gd name="connsiteX0" fmla="*/ 508312 w 5335818"/>
                  <a:gd name="connsiteY0" fmla="*/ 2088925 h 2323283"/>
                  <a:gd name="connsiteX1" fmla="*/ 642127 w 5335818"/>
                  <a:gd name="connsiteY1" fmla="*/ 155918 h 2323283"/>
                  <a:gd name="connsiteX2" fmla="*/ 4655569 w 5335818"/>
                  <a:gd name="connsiteY2" fmla="*/ 205859 h 2323283"/>
                  <a:gd name="connsiteX3" fmla="*/ 4993824 w 5335818"/>
                  <a:gd name="connsiteY3" fmla="*/ 2081427 h 2323283"/>
                  <a:gd name="connsiteX4" fmla="*/ 508312 w 5335818"/>
                  <a:gd name="connsiteY4" fmla="*/ 2088925 h 2323283"/>
                  <a:gd name="connsiteX0" fmla="*/ 537928 w 5365434"/>
                  <a:gd name="connsiteY0" fmla="*/ 2041763 h 2267686"/>
                  <a:gd name="connsiteX1" fmla="*/ 615987 w 5365434"/>
                  <a:gd name="connsiteY1" fmla="*/ 242570 h 2267686"/>
                  <a:gd name="connsiteX2" fmla="*/ 4685185 w 5365434"/>
                  <a:gd name="connsiteY2" fmla="*/ 158697 h 2267686"/>
                  <a:gd name="connsiteX3" fmla="*/ 5023440 w 5365434"/>
                  <a:gd name="connsiteY3" fmla="*/ 2034265 h 2267686"/>
                  <a:gd name="connsiteX4" fmla="*/ 537928 w 5365434"/>
                  <a:gd name="connsiteY4" fmla="*/ 2041763 h 2267686"/>
                  <a:gd name="connsiteX0" fmla="*/ 475390 w 5302896"/>
                  <a:gd name="connsiteY0" fmla="*/ 2088286 h 2314209"/>
                  <a:gd name="connsiteX1" fmla="*/ 553449 w 5302896"/>
                  <a:gd name="connsiteY1" fmla="*/ 289093 h 2314209"/>
                  <a:gd name="connsiteX2" fmla="*/ 4622647 w 5302896"/>
                  <a:gd name="connsiteY2" fmla="*/ 205220 h 2314209"/>
                  <a:gd name="connsiteX3" fmla="*/ 4960902 w 5302896"/>
                  <a:gd name="connsiteY3" fmla="*/ 2080788 h 2314209"/>
                  <a:gd name="connsiteX4" fmla="*/ 475390 w 5302896"/>
                  <a:gd name="connsiteY4" fmla="*/ 2088286 h 2314209"/>
                  <a:gd name="connsiteX0" fmla="*/ 500620 w 5340218"/>
                  <a:gd name="connsiteY0" fmla="*/ 2050101 h 2276024"/>
                  <a:gd name="connsiteX1" fmla="*/ 578679 w 5340218"/>
                  <a:gd name="connsiteY1" fmla="*/ 250908 h 2276024"/>
                  <a:gd name="connsiteX2" fmla="*/ 4688872 w 5340218"/>
                  <a:gd name="connsiteY2" fmla="*/ 227606 h 2276024"/>
                  <a:gd name="connsiteX3" fmla="*/ 4986132 w 5340218"/>
                  <a:gd name="connsiteY3" fmla="*/ 2042603 h 2276024"/>
                  <a:gd name="connsiteX4" fmla="*/ 500620 w 5340218"/>
                  <a:gd name="connsiteY4" fmla="*/ 2050101 h 2276024"/>
                  <a:gd name="connsiteX0" fmla="*/ 500620 w 5340214"/>
                  <a:gd name="connsiteY0" fmla="*/ 2163226 h 2389149"/>
                  <a:gd name="connsiteX1" fmla="*/ 578679 w 5340214"/>
                  <a:gd name="connsiteY1" fmla="*/ 364033 h 2389149"/>
                  <a:gd name="connsiteX2" fmla="*/ 4688872 w 5340214"/>
                  <a:gd name="connsiteY2" fmla="*/ 340731 h 2389149"/>
                  <a:gd name="connsiteX3" fmla="*/ 4986132 w 5340214"/>
                  <a:gd name="connsiteY3" fmla="*/ 2155728 h 2389149"/>
                  <a:gd name="connsiteX4" fmla="*/ 500620 w 5340214"/>
                  <a:gd name="connsiteY4" fmla="*/ 2163226 h 2389149"/>
                  <a:gd name="connsiteX0" fmla="*/ 500620 w 5475509"/>
                  <a:gd name="connsiteY0" fmla="*/ 2163226 h 2389149"/>
                  <a:gd name="connsiteX1" fmla="*/ 578679 w 5475509"/>
                  <a:gd name="connsiteY1" fmla="*/ 364033 h 2389149"/>
                  <a:gd name="connsiteX2" fmla="*/ 4688872 w 5475509"/>
                  <a:gd name="connsiteY2" fmla="*/ 340731 h 2389149"/>
                  <a:gd name="connsiteX3" fmla="*/ 4986132 w 5475509"/>
                  <a:gd name="connsiteY3" fmla="*/ 2155728 h 2389149"/>
                  <a:gd name="connsiteX4" fmla="*/ 500620 w 5475509"/>
                  <a:gd name="connsiteY4" fmla="*/ 2163226 h 2389149"/>
                  <a:gd name="connsiteX0" fmla="*/ 631244 w 5319168"/>
                  <a:gd name="connsiteY0" fmla="*/ 2163227 h 2389149"/>
                  <a:gd name="connsiteX1" fmla="*/ 422338 w 5319168"/>
                  <a:gd name="connsiteY1" fmla="*/ 364033 h 2389149"/>
                  <a:gd name="connsiteX2" fmla="*/ 4532531 w 5319168"/>
                  <a:gd name="connsiteY2" fmla="*/ 340731 h 2389149"/>
                  <a:gd name="connsiteX3" fmla="*/ 4829791 w 5319168"/>
                  <a:gd name="connsiteY3" fmla="*/ 2155728 h 2389149"/>
                  <a:gd name="connsiteX4" fmla="*/ 631244 w 5319168"/>
                  <a:gd name="connsiteY4" fmla="*/ 2163227 h 2389149"/>
                  <a:gd name="connsiteX0" fmla="*/ 716431 w 5404355"/>
                  <a:gd name="connsiteY0" fmla="*/ 2163227 h 2486204"/>
                  <a:gd name="connsiteX1" fmla="*/ 507525 w 5404355"/>
                  <a:gd name="connsiteY1" fmla="*/ 364033 h 2486204"/>
                  <a:gd name="connsiteX2" fmla="*/ 4617718 w 5404355"/>
                  <a:gd name="connsiteY2" fmla="*/ 340731 h 2486204"/>
                  <a:gd name="connsiteX3" fmla="*/ 4914978 w 5404355"/>
                  <a:gd name="connsiteY3" fmla="*/ 2155728 h 2486204"/>
                  <a:gd name="connsiteX4" fmla="*/ 716431 w 5404355"/>
                  <a:gd name="connsiteY4" fmla="*/ 2163227 h 2486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4355" h="2486204">
                    <a:moveTo>
                      <a:pt x="716431" y="2163227"/>
                    </a:moveTo>
                    <a:cubicBezTo>
                      <a:pt x="-264115" y="1622327"/>
                      <a:pt x="-142690" y="667782"/>
                      <a:pt x="507525" y="364033"/>
                    </a:cubicBezTo>
                    <a:cubicBezTo>
                      <a:pt x="1157740" y="60284"/>
                      <a:pt x="3250955" y="-263909"/>
                      <a:pt x="4617718" y="340731"/>
                    </a:cubicBezTo>
                    <a:cubicBezTo>
                      <a:pt x="5615527" y="793943"/>
                      <a:pt x="5606187" y="1841884"/>
                      <a:pt x="4914978" y="2155728"/>
                    </a:cubicBezTo>
                    <a:cubicBezTo>
                      <a:pt x="4223769" y="2469572"/>
                      <a:pt x="1696977" y="2704127"/>
                      <a:pt x="716431" y="2163227"/>
                    </a:cubicBez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ffectLst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  <p:sp>
            <p:nvSpPr>
              <p:cNvPr id="31" name="? bleu">
                <a:extLst>
                  <a:ext uri="{FF2B5EF4-FFF2-40B4-BE49-F238E27FC236}">
                    <a16:creationId xmlns:a16="http://schemas.microsoft.com/office/drawing/2014/main" id="{40D22FC0-CB33-405F-AAD8-94A3458F57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36494" y="1242980"/>
                <a:ext cx="735013" cy="8315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4800" dirty="0">
                    <a:solidFill>
                      <a:schemeClr val="bg1"/>
                    </a:solidFill>
                    <a:latin typeface="+mn-lt"/>
                  </a:rPr>
                  <a:t>1</a:t>
                </a:r>
              </a:p>
            </p:txBody>
          </p:sp>
        </p:grp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065725F6-8C96-4E2B-8BF5-55A1F405589F}"/>
              </a:ext>
            </a:extLst>
          </p:cNvPr>
          <p:cNvGrpSpPr>
            <a:grpSpLocks/>
          </p:cNvGrpSpPr>
          <p:nvPr/>
        </p:nvGrpSpPr>
        <p:grpSpPr bwMode="auto">
          <a:xfrm>
            <a:off x="6494463" y="3192463"/>
            <a:ext cx="6238875" cy="915987"/>
            <a:chOff x="6494463" y="3192463"/>
            <a:chExt cx="6238875" cy="915987"/>
          </a:xfrm>
        </p:grpSpPr>
        <p:sp>
          <p:nvSpPr>
            <p:cNvPr id="9" name="17% DE DIOXYG7NE">
              <a:extLst>
                <a:ext uri="{FF2B5EF4-FFF2-40B4-BE49-F238E27FC236}">
                  <a16:creationId xmlns:a16="http://schemas.microsoft.com/office/drawing/2014/main" id="{93E1FD1A-AEF1-4EEA-845E-29577C3426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3013" y="3295650"/>
              <a:ext cx="5140325" cy="769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400" b="1" dirty="0">
                  <a:solidFill>
                    <a:srgbClr val="0F90D1"/>
                  </a:solidFill>
                  <a:latin typeface="+mn-lt"/>
                  <a:cs typeface="Arial" panose="020B0604020202020204" pitchFamily="34" charset="0"/>
                </a:rPr>
                <a:t>17 % </a:t>
              </a:r>
              <a:r>
                <a:rPr lang="fr-FR" altLang="fr-FR" b="1" dirty="0">
                  <a:solidFill>
                    <a:srgbClr val="0F90D1"/>
                  </a:solidFill>
                  <a:latin typeface="+mn-lt"/>
                  <a:cs typeface="Arial" panose="020B0604020202020204" pitchFamily="34" charset="0"/>
                </a:rPr>
                <a:t>de dioxygène (O</a:t>
              </a:r>
              <a:r>
                <a:rPr lang="fr-FR" altLang="fr-FR" b="1" baseline="-25000" dirty="0">
                  <a:solidFill>
                    <a:srgbClr val="0F90D1"/>
                  </a:solidFill>
                  <a:latin typeface="+mn-lt"/>
                  <a:cs typeface="Arial" panose="020B0604020202020204" pitchFamily="34" charset="0"/>
                </a:rPr>
                <a:t>2</a:t>
              </a:r>
              <a:r>
                <a:rPr lang="fr-FR" altLang="fr-FR" b="1" dirty="0">
                  <a:solidFill>
                    <a:srgbClr val="0F90D1"/>
                  </a:solidFill>
                  <a:latin typeface="+mn-lt"/>
                  <a:cs typeface="Arial" panose="020B0604020202020204" pitchFamily="34" charset="0"/>
                </a:rPr>
                <a:t>)</a:t>
              </a:r>
            </a:p>
          </p:txBody>
        </p:sp>
        <p:grpSp>
          <p:nvGrpSpPr>
            <p:cNvPr id="20521" name="Groupe BLEU">
              <a:extLst>
                <a:ext uri="{FF2B5EF4-FFF2-40B4-BE49-F238E27FC236}">
                  <a16:creationId xmlns:a16="http://schemas.microsoft.com/office/drawing/2014/main" id="{AE1DE239-AF45-48B2-AE04-1646266EE1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94463" y="3192463"/>
              <a:ext cx="922337" cy="915987"/>
              <a:chOff x="6281738" y="2509837"/>
              <a:chExt cx="1470025" cy="915685"/>
            </a:xfrm>
          </p:grpSpPr>
          <p:sp>
            <p:nvSpPr>
              <p:cNvPr id="33" name="rond bleu">
                <a:extLst>
                  <a:ext uri="{FF2B5EF4-FFF2-40B4-BE49-F238E27FC236}">
                    <a16:creationId xmlns:a16="http://schemas.microsoft.com/office/drawing/2014/main" id="{CCCFE7F8-F022-439C-9956-EF8498382C36}"/>
                  </a:ext>
                </a:extLst>
              </p:cNvPr>
              <p:cNvSpPr/>
              <p:nvPr/>
            </p:nvSpPr>
            <p:spPr>
              <a:xfrm>
                <a:off x="6281738" y="2509837"/>
                <a:ext cx="1470025" cy="915685"/>
              </a:xfrm>
              <a:custGeom>
                <a:avLst/>
                <a:gdLst>
                  <a:gd name="connsiteX0" fmla="*/ 0 w 5826377"/>
                  <a:gd name="connsiteY0" fmla="*/ 1033411 h 2066821"/>
                  <a:gd name="connsiteX1" fmla="*/ 2913189 w 5826377"/>
                  <a:gd name="connsiteY1" fmla="*/ 0 h 2066821"/>
                  <a:gd name="connsiteX2" fmla="*/ 5826378 w 5826377"/>
                  <a:gd name="connsiteY2" fmla="*/ 1033411 h 2066821"/>
                  <a:gd name="connsiteX3" fmla="*/ 2913189 w 5826377"/>
                  <a:gd name="connsiteY3" fmla="*/ 2066822 h 2066821"/>
                  <a:gd name="connsiteX4" fmla="*/ 0 w 5826377"/>
                  <a:gd name="connsiteY4" fmla="*/ 1033411 h 2066821"/>
                  <a:gd name="connsiteX0" fmla="*/ 0 w 5963004"/>
                  <a:gd name="connsiteY0" fmla="*/ 1117673 h 2151084"/>
                  <a:gd name="connsiteX1" fmla="*/ 2913189 w 5963004"/>
                  <a:gd name="connsiteY1" fmla="*/ 84262 h 2151084"/>
                  <a:gd name="connsiteX2" fmla="*/ 4908260 w 5963004"/>
                  <a:gd name="connsiteY2" fmla="*/ 178808 h 2151084"/>
                  <a:gd name="connsiteX3" fmla="*/ 5826378 w 5963004"/>
                  <a:gd name="connsiteY3" fmla="*/ 1117673 h 2151084"/>
                  <a:gd name="connsiteX4" fmla="*/ 2913189 w 5963004"/>
                  <a:gd name="connsiteY4" fmla="*/ 2151084 h 2151084"/>
                  <a:gd name="connsiteX5" fmla="*/ 0 w 5963004"/>
                  <a:gd name="connsiteY5" fmla="*/ 1117673 h 2151084"/>
                  <a:gd name="connsiteX0" fmla="*/ 0 w 5682491"/>
                  <a:gd name="connsiteY0" fmla="*/ 1117673 h 2198926"/>
                  <a:gd name="connsiteX1" fmla="*/ 2913189 w 5682491"/>
                  <a:gd name="connsiteY1" fmla="*/ 84262 h 2198926"/>
                  <a:gd name="connsiteX2" fmla="*/ 4908260 w 5682491"/>
                  <a:gd name="connsiteY2" fmla="*/ 178808 h 2198926"/>
                  <a:gd name="connsiteX3" fmla="*/ 5502993 w 5682491"/>
                  <a:gd name="connsiteY3" fmla="*/ 1920561 h 2198926"/>
                  <a:gd name="connsiteX4" fmla="*/ 2913189 w 5682491"/>
                  <a:gd name="connsiteY4" fmla="*/ 2151084 h 2198926"/>
                  <a:gd name="connsiteX5" fmla="*/ 0 w 5682491"/>
                  <a:gd name="connsiteY5" fmla="*/ 1117673 h 2198926"/>
                  <a:gd name="connsiteX0" fmla="*/ 0 w 5660189"/>
                  <a:gd name="connsiteY0" fmla="*/ 926212 h 2198502"/>
                  <a:gd name="connsiteX1" fmla="*/ 2890887 w 5660189"/>
                  <a:gd name="connsiteY1" fmla="*/ 71221 h 2198502"/>
                  <a:gd name="connsiteX2" fmla="*/ 4885958 w 5660189"/>
                  <a:gd name="connsiteY2" fmla="*/ 165767 h 2198502"/>
                  <a:gd name="connsiteX3" fmla="*/ 5480691 w 5660189"/>
                  <a:gd name="connsiteY3" fmla="*/ 1907520 h 2198502"/>
                  <a:gd name="connsiteX4" fmla="*/ 2890887 w 5660189"/>
                  <a:gd name="connsiteY4" fmla="*/ 2138043 h 2198502"/>
                  <a:gd name="connsiteX5" fmla="*/ 0 w 5660189"/>
                  <a:gd name="connsiteY5" fmla="*/ 926212 h 2198502"/>
                  <a:gd name="connsiteX0" fmla="*/ 13287 w 5673476"/>
                  <a:gd name="connsiteY0" fmla="*/ 941739 h 2214029"/>
                  <a:gd name="connsiteX1" fmla="*/ 1956320 w 5673476"/>
                  <a:gd name="connsiteY1" fmla="*/ 64445 h 2214029"/>
                  <a:gd name="connsiteX2" fmla="*/ 4899245 w 5673476"/>
                  <a:gd name="connsiteY2" fmla="*/ 181294 h 2214029"/>
                  <a:gd name="connsiteX3" fmla="*/ 5493978 w 5673476"/>
                  <a:gd name="connsiteY3" fmla="*/ 1923047 h 2214029"/>
                  <a:gd name="connsiteX4" fmla="*/ 2904174 w 5673476"/>
                  <a:gd name="connsiteY4" fmla="*/ 2153570 h 2214029"/>
                  <a:gd name="connsiteX5" fmla="*/ 13287 w 5673476"/>
                  <a:gd name="connsiteY5" fmla="*/ 941739 h 2214029"/>
                  <a:gd name="connsiteX0" fmla="*/ 101649 w 5761838"/>
                  <a:gd name="connsiteY0" fmla="*/ 941739 h 2143739"/>
                  <a:gd name="connsiteX1" fmla="*/ 2044682 w 5761838"/>
                  <a:gd name="connsiteY1" fmla="*/ 64445 h 2143739"/>
                  <a:gd name="connsiteX2" fmla="*/ 4987607 w 5761838"/>
                  <a:gd name="connsiteY2" fmla="*/ 181294 h 2143739"/>
                  <a:gd name="connsiteX3" fmla="*/ 5582340 w 5761838"/>
                  <a:gd name="connsiteY3" fmla="*/ 1923047 h 2143739"/>
                  <a:gd name="connsiteX4" fmla="*/ 840350 w 5761838"/>
                  <a:gd name="connsiteY4" fmla="*/ 2064360 h 2143739"/>
                  <a:gd name="connsiteX5" fmla="*/ 101649 w 5761838"/>
                  <a:gd name="connsiteY5" fmla="*/ 941739 h 2143739"/>
                  <a:gd name="connsiteX0" fmla="*/ 188442 w 5536397"/>
                  <a:gd name="connsiteY0" fmla="*/ 630387 h 2143793"/>
                  <a:gd name="connsiteX1" fmla="*/ 1819241 w 5536397"/>
                  <a:gd name="connsiteY1" fmla="*/ 43025 h 2143793"/>
                  <a:gd name="connsiteX2" fmla="*/ 4762166 w 5536397"/>
                  <a:gd name="connsiteY2" fmla="*/ 159874 h 2143793"/>
                  <a:gd name="connsiteX3" fmla="*/ 5356899 w 5536397"/>
                  <a:gd name="connsiteY3" fmla="*/ 1901627 h 2143793"/>
                  <a:gd name="connsiteX4" fmla="*/ 614909 w 5536397"/>
                  <a:gd name="connsiteY4" fmla="*/ 2042940 h 2143793"/>
                  <a:gd name="connsiteX5" fmla="*/ 188442 w 5536397"/>
                  <a:gd name="connsiteY5" fmla="*/ 630387 h 2143793"/>
                  <a:gd name="connsiteX0" fmla="*/ 174325 w 5321361"/>
                  <a:gd name="connsiteY0" fmla="*/ 630387 h 2200733"/>
                  <a:gd name="connsiteX1" fmla="*/ 1805124 w 5321361"/>
                  <a:gd name="connsiteY1" fmla="*/ 43025 h 2200733"/>
                  <a:gd name="connsiteX2" fmla="*/ 4748049 w 5321361"/>
                  <a:gd name="connsiteY2" fmla="*/ 159874 h 2200733"/>
                  <a:gd name="connsiteX3" fmla="*/ 5086304 w 5321361"/>
                  <a:gd name="connsiteY3" fmla="*/ 2035442 h 2200733"/>
                  <a:gd name="connsiteX4" fmla="*/ 600792 w 5321361"/>
                  <a:gd name="connsiteY4" fmla="*/ 2042940 h 2200733"/>
                  <a:gd name="connsiteX5" fmla="*/ 174325 w 5321361"/>
                  <a:gd name="connsiteY5" fmla="*/ 630387 h 2200733"/>
                  <a:gd name="connsiteX0" fmla="*/ 174325 w 5420438"/>
                  <a:gd name="connsiteY0" fmla="*/ 630387 h 2200733"/>
                  <a:gd name="connsiteX1" fmla="*/ 1805124 w 5420438"/>
                  <a:gd name="connsiteY1" fmla="*/ 43025 h 2200733"/>
                  <a:gd name="connsiteX2" fmla="*/ 4748049 w 5420438"/>
                  <a:gd name="connsiteY2" fmla="*/ 159874 h 2200733"/>
                  <a:gd name="connsiteX3" fmla="*/ 5086304 w 5420438"/>
                  <a:gd name="connsiteY3" fmla="*/ 2035442 h 2200733"/>
                  <a:gd name="connsiteX4" fmla="*/ 600792 w 5420438"/>
                  <a:gd name="connsiteY4" fmla="*/ 2042940 h 2200733"/>
                  <a:gd name="connsiteX5" fmla="*/ 174325 w 5420438"/>
                  <a:gd name="connsiteY5" fmla="*/ 630387 h 2200733"/>
                  <a:gd name="connsiteX0" fmla="*/ 174325 w 5372147"/>
                  <a:gd name="connsiteY0" fmla="*/ 607394 h 2177740"/>
                  <a:gd name="connsiteX1" fmla="*/ 1805124 w 5372147"/>
                  <a:gd name="connsiteY1" fmla="*/ 20032 h 2177740"/>
                  <a:gd name="connsiteX2" fmla="*/ 4748049 w 5372147"/>
                  <a:gd name="connsiteY2" fmla="*/ 136881 h 2177740"/>
                  <a:gd name="connsiteX3" fmla="*/ 4937619 w 5372147"/>
                  <a:gd name="connsiteY3" fmla="*/ 203787 h 2177740"/>
                  <a:gd name="connsiteX4" fmla="*/ 5086304 w 5372147"/>
                  <a:gd name="connsiteY4" fmla="*/ 2012449 h 2177740"/>
                  <a:gd name="connsiteX5" fmla="*/ 600792 w 5372147"/>
                  <a:gd name="connsiteY5" fmla="*/ 2019947 h 2177740"/>
                  <a:gd name="connsiteX6" fmla="*/ 174325 w 5372147"/>
                  <a:gd name="connsiteY6" fmla="*/ 607394 h 2177740"/>
                  <a:gd name="connsiteX0" fmla="*/ 174325 w 5372147"/>
                  <a:gd name="connsiteY0" fmla="*/ 607394 h 2177740"/>
                  <a:gd name="connsiteX1" fmla="*/ 1805124 w 5372147"/>
                  <a:gd name="connsiteY1" fmla="*/ 20032 h 2177740"/>
                  <a:gd name="connsiteX2" fmla="*/ 4748049 w 5372147"/>
                  <a:gd name="connsiteY2" fmla="*/ 136881 h 2177740"/>
                  <a:gd name="connsiteX3" fmla="*/ 4937619 w 5372147"/>
                  <a:gd name="connsiteY3" fmla="*/ 203787 h 2177740"/>
                  <a:gd name="connsiteX4" fmla="*/ 5086304 w 5372147"/>
                  <a:gd name="connsiteY4" fmla="*/ 2012449 h 2177740"/>
                  <a:gd name="connsiteX5" fmla="*/ 600792 w 5372147"/>
                  <a:gd name="connsiteY5" fmla="*/ 2019947 h 2177740"/>
                  <a:gd name="connsiteX6" fmla="*/ 174325 w 5372147"/>
                  <a:gd name="connsiteY6" fmla="*/ 607394 h 2177740"/>
                  <a:gd name="connsiteX0" fmla="*/ 174325 w 5428298"/>
                  <a:gd name="connsiteY0" fmla="*/ 682960 h 2297981"/>
                  <a:gd name="connsiteX1" fmla="*/ 1805124 w 5428298"/>
                  <a:gd name="connsiteY1" fmla="*/ 95598 h 2297981"/>
                  <a:gd name="connsiteX2" fmla="*/ 4748049 w 5428298"/>
                  <a:gd name="connsiteY2" fmla="*/ 212447 h 2297981"/>
                  <a:gd name="connsiteX3" fmla="*/ 5086304 w 5428298"/>
                  <a:gd name="connsiteY3" fmla="*/ 2088015 h 2297981"/>
                  <a:gd name="connsiteX4" fmla="*/ 600792 w 5428298"/>
                  <a:gd name="connsiteY4" fmla="*/ 2095513 h 2297981"/>
                  <a:gd name="connsiteX5" fmla="*/ 174325 w 5428298"/>
                  <a:gd name="connsiteY5" fmla="*/ 682960 h 2297981"/>
                  <a:gd name="connsiteX0" fmla="*/ 151277 w 4978783"/>
                  <a:gd name="connsiteY0" fmla="*/ 2095513 h 2334141"/>
                  <a:gd name="connsiteX1" fmla="*/ 1355609 w 4978783"/>
                  <a:gd name="connsiteY1" fmla="*/ 95598 h 2334141"/>
                  <a:gd name="connsiteX2" fmla="*/ 4298534 w 4978783"/>
                  <a:gd name="connsiteY2" fmla="*/ 212447 h 2334141"/>
                  <a:gd name="connsiteX3" fmla="*/ 4636789 w 4978783"/>
                  <a:gd name="connsiteY3" fmla="*/ 2088015 h 2334141"/>
                  <a:gd name="connsiteX4" fmla="*/ 151277 w 4978783"/>
                  <a:gd name="connsiteY4" fmla="*/ 2095513 h 2334141"/>
                  <a:gd name="connsiteX0" fmla="*/ 470246 w 5297752"/>
                  <a:gd name="connsiteY0" fmla="*/ 2066922 h 2301280"/>
                  <a:gd name="connsiteX1" fmla="*/ 604061 w 5297752"/>
                  <a:gd name="connsiteY1" fmla="*/ 133915 h 2301280"/>
                  <a:gd name="connsiteX2" fmla="*/ 4617503 w 5297752"/>
                  <a:gd name="connsiteY2" fmla="*/ 183856 h 2301280"/>
                  <a:gd name="connsiteX3" fmla="*/ 4955758 w 5297752"/>
                  <a:gd name="connsiteY3" fmla="*/ 2059424 h 2301280"/>
                  <a:gd name="connsiteX4" fmla="*/ 470246 w 5297752"/>
                  <a:gd name="connsiteY4" fmla="*/ 2066922 h 2301280"/>
                  <a:gd name="connsiteX0" fmla="*/ 508312 w 5335818"/>
                  <a:gd name="connsiteY0" fmla="*/ 2088925 h 2323283"/>
                  <a:gd name="connsiteX1" fmla="*/ 642127 w 5335818"/>
                  <a:gd name="connsiteY1" fmla="*/ 155918 h 2323283"/>
                  <a:gd name="connsiteX2" fmla="*/ 4655569 w 5335818"/>
                  <a:gd name="connsiteY2" fmla="*/ 205859 h 2323283"/>
                  <a:gd name="connsiteX3" fmla="*/ 4993824 w 5335818"/>
                  <a:gd name="connsiteY3" fmla="*/ 2081427 h 2323283"/>
                  <a:gd name="connsiteX4" fmla="*/ 508312 w 5335818"/>
                  <a:gd name="connsiteY4" fmla="*/ 2088925 h 2323283"/>
                  <a:gd name="connsiteX0" fmla="*/ 537928 w 5365434"/>
                  <a:gd name="connsiteY0" fmla="*/ 2041763 h 2267686"/>
                  <a:gd name="connsiteX1" fmla="*/ 615987 w 5365434"/>
                  <a:gd name="connsiteY1" fmla="*/ 242570 h 2267686"/>
                  <a:gd name="connsiteX2" fmla="*/ 4685185 w 5365434"/>
                  <a:gd name="connsiteY2" fmla="*/ 158697 h 2267686"/>
                  <a:gd name="connsiteX3" fmla="*/ 5023440 w 5365434"/>
                  <a:gd name="connsiteY3" fmla="*/ 2034265 h 2267686"/>
                  <a:gd name="connsiteX4" fmla="*/ 537928 w 5365434"/>
                  <a:gd name="connsiteY4" fmla="*/ 2041763 h 2267686"/>
                  <a:gd name="connsiteX0" fmla="*/ 475390 w 5302896"/>
                  <a:gd name="connsiteY0" fmla="*/ 2088286 h 2314209"/>
                  <a:gd name="connsiteX1" fmla="*/ 553449 w 5302896"/>
                  <a:gd name="connsiteY1" fmla="*/ 289093 h 2314209"/>
                  <a:gd name="connsiteX2" fmla="*/ 4622647 w 5302896"/>
                  <a:gd name="connsiteY2" fmla="*/ 205220 h 2314209"/>
                  <a:gd name="connsiteX3" fmla="*/ 4960902 w 5302896"/>
                  <a:gd name="connsiteY3" fmla="*/ 2080788 h 2314209"/>
                  <a:gd name="connsiteX4" fmla="*/ 475390 w 5302896"/>
                  <a:gd name="connsiteY4" fmla="*/ 2088286 h 2314209"/>
                  <a:gd name="connsiteX0" fmla="*/ 500620 w 5340218"/>
                  <a:gd name="connsiteY0" fmla="*/ 2050101 h 2276024"/>
                  <a:gd name="connsiteX1" fmla="*/ 578679 w 5340218"/>
                  <a:gd name="connsiteY1" fmla="*/ 250908 h 2276024"/>
                  <a:gd name="connsiteX2" fmla="*/ 4688872 w 5340218"/>
                  <a:gd name="connsiteY2" fmla="*/ 227606 h 2276024"/>
                  <a:gd name="connsiteX3" fmla="*/ 4986132 w 5340218"/>
                  <a:gd name="connsiteY3" fmla="*/ 2042603 h 2276024"/>
                  <a:gd name="connsiteX4" fmla="*/ 500620 w 5340218"/>
                  <a:gd name="connsiteY4" fmla="*/ 2050101 h 2276024"/>
                  <a:gd name="connsiteX0" fmla="*/ 500620 w 5340214"/>
                  <a:gd name="connsiteY0" fmla="*/ 2163226 h 2389149"/>
                  <a:gd name="connsiteX1" fmla="*/ 578679 w 5340214"/>
                  <a:gd name="connsiteY1" fmla="*/ 364033 h 2389149"/>
                  <a:gd name="connsiteX2" fmla="*/ 4688872 w 5340214"/>
                  <a:gd name="connsiteY2" fmla="*/ 340731 h 2389149"/>
                  <a:gd name="connsiteX3" fmla="*/ 4986132 w 5340214"/>
                  <a:gd name="connsiteY3" fmla="*/ 2155728 h 2389149"/>
                  <a:gd name="connsiteX4" fmla="*/ 500620 w 5340214"/>
                  <a:gd name="connsiteY4" fmla="*/ 2163226 h 2389149"/>
                  <a:gd name="connsiteX0" fmla="*/ 500620 w 5475509"/>
                  <a:gd name="connsiteY0" fmla="*/ 2163226 h 2389149"/>
                  <a:gd name="connsiteX1" fmla="*/ 578679 w 5475509"/>
                  <a:gd name="connsiteY1" fmla="*/ 364033 h 2389149"/>
                  <a:gd name="connsiteX2" fmla="*/ 4688872 w 5475509"/>
                  <a:gd name="connsiteY2" fmla="*/ 340731 h 2389149"/>
                  <a:gd name="connsiteX3" fmla="*/ 4986132 w 5475509"/>
                  <a:gd name="connsiteY3" fmla="*/ 2155728 h 2389149"/>
                  <a:gd name="connsiteX4" fmla="*/ 500620 w 5475509"/>
                  <a:gd name="connsiteY4" fmla="*/ 2163226 h 2389149"/>
                  <a:gd name="connsiteX0" fmla="*/ 631244 w 5319168"/>
                  <a:gd name="connsiteY0" fmla="*/ 2163227 h 2389149"/>
                  <a:gd name="connsiteX1" fmla="*/ 422338 w 5319168"/>
                  <a:gd name="connsiteY1" fmla="*/ 364033 h 2389149"/>
                  <a:gd name="connsiteX2" fmla="*/ 4532531 w 5319168"/>
                  <a:gd name="connsiteY2" fmla="*/ 340731 h 2389149"/>
                  <a:gd name="connsiteX3" fmla="*/ 4829791 w 5319168"/>
                  <a:gd name="connsiteY3" fmla="*/ 2155728 h 2389149"/>
                  <a:gd name="connsiteX4" fmla="*/ 631244 w 5319168"/>
                  <a:gd name="connsiteY4" fmla="*/ 2163227 h 2389149"/>
                  <a:gd name="connsiteX0" fmla="*/ 716431 w 5404355"/>
                  <a:gd name="connsiteY0" fmla="*/ 2163227 h 2486204"/>
                  <a:gd name="connsiteX1" fmla="*/ 507525 w 5404355"/>
                  <a:gd name="connsiteY1" fmla="*/ 364033 h 2486204"/>
                  <a:gd name="connsiteX2" fmla="*/ 4617718 w 5404355"/>
                  <a:gd name="connsiteY2" fmla="*/ 340731 h 2486204"/>
                  <a:gd name="connsiteX3" fmla="*/ 4914978 w 5404355"/>
                  <a:gd name="connsiteY3" fmla="*/ 2155728 h 2486204"/>
                  <a:gd name="connsiteX4" fmla="*/ 716431 w 5404355"/>
                  <a:gd name="connsiteY4" fmla="*/ 2163227 h 2486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4355" h="2486204">
                    <a:moveTo>
                      <a:pt x="716431" y="2163227"/>
                    </a:moveTo>
                    <a:cubicBezTo>
                      <a:pt x="-264115" y="1622327"/>
                      <a:pt x="-142690" y="667782"/>
                      <a:pt x="507525" y="364033"/>
                    </a:cubicBezTo>
                    <a:cubicBezTo>
                      <a:pt x="1157740" y="60284"/>
                      <a:pt x="3250955" y="-263909"/>
                      <a:pt x="4617718" y="340731"/>
                    </a:cubicBezTo>
                    <a:cubicBezTo>
                      <a:pt x="5615527" y="793943"/>
                      <a:pt x="5606187" y="1841884"/>
                      <a:pt x="4914978" y="2155728"/>
                    </a:cubicBezTo>
                    <a:cubicBezTo>
                      <a:pt x="4223769" y="2469572"/>
                      <a:pt x="1696977" y="2704127"/>
                      <a:pt x="716431" y="2163227"/>
                    </a:cubicBezTo>
                    <a:close/>
                  </a:path>
                </a:pathLst>
              </a:custGeom>
              <a:solidFill>
                <a:srgbClr val="0F90D1"/>
              </a:solidFill>
              <a:ln>
                <a:noFill/>
              </a:ln>
              <a:effectLst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34" name="? bleu">
                <a:extLst>
                  <a:ext uri="{FF2B5EF4-FFF2-40B4-BE49-F238E27FC236}">
                    <a16:creationId xmlns:a16="http://schemas.microsoft.com/office/drawing/2014/main" id="{9E54E5CB-45B8-4996-94DB-6E8CB76960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30901" y="2552685"/>
                <a:ext cx="690734" cy="8299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4800" dirty="0">
                    <a:solidFill>
                      <a:schemeClr val="bg1"/>
                    </a:solidFill>
                    <a:latin typeface="+mn-lt"/>
                  </a:rPr>
                  <a:t>2</a:t>
                </a:r>
              </a:p>
            </p:txBody>
          </p:sp>
        </p:grp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6B351EC5-E479-429A-B719-FABE147378D5}"/>
              </a:ext>
            </a:extLst>
          </p:cNvPr>
          <p:cNvGrpSpPr>
            <a:grpSpLocks/>
          </p:cNvGrpSpPr>
          <p:nvPr/>
        </p:nvGrpSpPr>
        <p:grpSpPr bwMode="auto">
          <a:xfrm>
            <a:off x="5705475" y="4440238"/>
            <a:ext cx="7432675" cy="858837"/>
            <a:chOff x="5837236" y="4613275"/>
            <a:chExt cx="7432677" cy="858838"/>
          </a:xfrm>
        </p:grpSpPr>
        <p:sp>
          <p:nvSpPr>
            <p:cNvPr id="12" name="4% de dioxyde de carbone">
              <a:extLst>
                <a:ext uri="{FF2B5EF4-FFF2-40B4-BE49-F238E27FC236}">
                  <a16:creationId xmlns:a16="http://schemas.microsoft.com/office/drawing/2014/main" id="{61B289D5-66F8-455D-8D03-ABA93D8940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2436" y="4640262"/>
              <a:ext cx="6467477" cy="831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rgbClr val="404040"/>
                  </a:solidFill>
                  <a:latin typeface="+mn-lt"/>
                  <a:cs typeface="Arial" panose="020B0604020202020204" pitchFamily="34" charset="0"/>
                </a:rPr>
                <a:t>4 % </a:t>
              </a:r>
              <a:r>
                <a:rPr lang="fr-FR" altLang="fr-FR" b="1" dirty="0">
                  <a:solidFill>
                    <a:srgbClr val="404040"/>
                  </a:solidFill>
                  <a:latin typeface="+mn-lt"/>
                  <a:cs typeface="Arial" panose="020B0604020202020204" pitchFamily="34" charset="0"/>
                </a:rPr>
                <a:t>de dioxyde de carbone (CO</a:t>
              </a:r>
              <a:r>
                <a:rPr lang="fr-FR" altLang="fr-FR" b="1" baseline="-25000" dirty="0">
                  <a:solidFill>
                    <a:srgbClr val="404040"/>
                  </a:solidFill>
                  <a:latin typeface="+mn-lt"/>
                  <a:cs typeface="Arial" panose="020B0604020202020204" pitchFamily="34" charset="0"/>
                </a:rPr>
                <a:t>2</a:t>
              </a:r>
              <a:r>
                <a:rPr lang="fr-FR" altLang="fr-FR" b="1" dirty="0">
                  <a:solidFill>
                    <a:srgbClr val="404040"/>
                  </a:solidFill>
                  <a:latin typeface="+mn-lt"/>
                  <a:cs typeface="Arial" panose="020B0604020202020204" pitchFamily="34" charset="0"/>
                </a:rPr>
                <a:t>)</a:t>
              </a:r>
              <a:endParaRPr lang="fr-FR" altLang="fr-FR" b="1" baseline="-25000" dirty="0">
                <a:solidFill>
                  <a:srgbClr val="404040"/>
                </a:solidFill>
                <a:latin typeface="+mn-lt"/>
              </a:endParaRPr>
            </a:p>
          </p:txBody>
        </p:sp>
        <p:grpSp>
          <p:nvGrpSpPr>
            <p:cNvPr id="20517" name="Groupe NOIR">
              <a:extLst>
                <a:ext uri="{FF2B5EF4-FFF2-40B4-BE49-F238E27FC236}">
                  <a16:creationId xmlns:a16="http://schemas.microsoft.com/office/drawing/2014/main" id="{1B8B9E70-5DA0-405F-845F-C248FB3B22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37236" y="4613275"/>
              <a:ext cx="855663" cy="830263"/>
              <a:chOff x="5758021" y="3735388"/>
              <a:chExt cx="941229" cy="830262"/>
            </a:xfrm>
          </p:grpSpPr>
          <p:sp>
            <p:nvSpPr>
              <p:cNvPr id="36" name="rond noir">
                <a:extLst>
                  <a:ext uri="{FF2B5EF4-FFF2-40B4-BE49-F238E27FC236}">
                    <a16:creationId xmlns:a16="http://schemas.microsoft.com/office/drawing/2014/main" id="{E99ADAD8-2460-47B1-9675-123917049F6F}"/>
                  </a:ext>
                </a:extLst>
              </p:cNvPr>
              <p:cNvSpPr/>
              <p:nvPr/>
            </p:nvSpPr>
            <p:spPr>
              <a:xfrm>
                <a:off x="5758021" y="3735388"/>
                <a:ext cx="941229" cy="792162"/>
              </a:xfrm>
              <a:custGeom>
                <a:avLst/>
                <a:gdLst>
                  <a:gd name="connsiteX0" fmla="*/ 0 w 5826377"/>
                  <a:gd name="connsiteY0" fmla="*/ 1033411 h 2066821"/>
                  <a:gd name="connsiteX1" fmla="*/ 2913189 w 5826377"/>
                  <a:gd name="connsiteY1" fmla="*/ 0 h 2066821"/>
                  <a:gd name="connsiteX2" fmla="*/ 5826378 w 5826377"/>
                  <a:gd name="connsiteY2" fmla="*/ 1033411 h 2066821"/>
                  <a:gd name="connsiteX3" fmla="*/ 2913189 w 5826377"/>
                  <a:gd name="connsiteY3" fmla="*/ 2066822 h 2066821"/>
                  <a:gd name="connsiteX4" fmla="*/ 0 w 5826377"/>
                  <a:gd name="connsiteY4" fmla="*/ 1033411 h 2066821"/>
                  <a:gd name="connsiteX0" fmla="*/ 0 w 5963004"/>
                  <a:gd name="connsiteY0" fmla="*/ 1117673 h 2151084"/>
                  <a:gd name="connsiteX1" fmla="*/ 2913189 w 5963004"/>
                  <a:gd name="connsiteY1" fmla="*/ 84262 h 2151084"/>
                  <a:gd name="connsiteX2" fmla="*/ 4908260 w 5963004"/>
                  <a:gd name="connsiteY2" fmla="*/ 178808 h 2151084"/>
                  <a:gd name="connsiteX3" fmla="*/ 5826378 w 5963004"/>
                  <a:gd name="connsiteY3" fmla="*/ 1117673 h 2151084"/>
                  <a:gd name="connsiteX4" fmla="*/ 2913189 w 5963004"/>
                  <a:gd name="connsiteY4" fmla="*/ 2151084 h 2151084"/>
                  <a:gd name="connsiteX5" fmla="*/ 0 w 5963004"/>
                  <a:gd name="connsiteY5" fmla="*/ 1117673 h 2151084"/>
                  <a:gd name="connsiteX0" fmla="*/ 0 w 5682491"/>
                  <a:gd name="connsiteY0" fmla="*/ 1117673 h 2198926"/>
                  <a:gd name="connsiteX1" fmla="*/ 2913189 w 5682491"/>
                  <a:gd name="connsiteY1" fmla="*/ 84262 h 2198926"/>
                  <a:gd name="connsiteX2" fmla="*/ 4908260 w 5682491"/>
                  <a:gd name="connsiteY2" fmla="*/ 178808 h 2198926"/>
                  <a:gd name="connsiteX3" fmla="*/ 5502993 w 5682491"/>
                  <a:gd name="connsiteY3" fmla="*/ 1920561 h 2198926"/>
                  <a:gd name="connsiteX4" fmla="*/ 2913189 w 5682491"/>
                  <a:gd name="connsiteY4" fmla="*/ 2151084 h 2198926"/>
                  <a:gd name="connsiteX5" fmla="*/ 0 w 5682491"/>
                  <a:gd name="connsiteY5" fmla="*/ 1117673 h 2198926"/>
                  <a:gd name="connsiteX0" fmla="*/ 0 w 5660189"/>
                  <a:gd name="connsiteY0" fmla="*/ 926212 h 2198502"/>
                  <a:gd name="connsiteX1" fmla="*/ 2890887 w 5660189"/>
                  <a:gd name="connsiteY1" fmla="*/ 71221 h 2198502"/>
                  <a:gd name="connsiteX2" fmla="*/ 4885958 w 5660189"/>
                  <a:gd name="connsiteY2" fmla="*/ 165767 h 2198502"/>
                  <a:gd name="connsiteX3" fmla="*/ 5480691 w 5660189"/>
                  <a:gd name="connsiteY3" fmla="*/ 1907520 h 2198502"/>
                  <a:gd name="connsiteX4" fmla="*/ 2890887 w 5660189"/>
                  <a:gd name="connsiteY4" fmla="*/ 2138043 h 2198502"/>
                  <a:gd name="connsiteX5" fmla="*/ 0 w 5660189"/>
                  <a:gd name="connsiteY5" fmla="*/ 926212 h 2198502"/>
                  <a:gd name="connsiteX0" fmla="*/ 13287 w 5673476"/>
                  <a:gd name="connsiteY0" fmla="*/ 941739 h 2214029"/>
                  <a:gd name="connsiteX1" fmla="*/ 1956320 w 5673476"/>
                  <a:gd name="connsiteY1" fmla="*/ 64445 h 2214029"/>
                  <a:gd name="connsiteX2" fmla="*/ 4899245 w 5673476"/>
                  <a:gd name="connsiteY2" fmla="*/ 181294 h 2214029"/>
                  <a:gd name="connsiteX3" fmla="*/ 5493978 w 5673476"/>
                  <a:gd name="connsiteY3" fmla="*/ 1923047 h 2214029"/>
                  <a:gd name="connsiteX4" fmla="*/ 2904174 w 5673476"/>
                  <a:gd name="connsiteY4" fmla="*/ 2153570 h 2214029"/>
                  <a:gd name="connsiteX5" fmla="*/ 13287 w 5673476"/>
                  <a:gd name="connsiteY5" fmla="*/ 941739 h 2214029"/>
                  <a:gd name="connsiteX0" fmla="*/ 101649 w 5761838"/>
                  <a:gd name="connsiteY0" fmla="*/ 941739 h 2143739"/>
                  <a:gd name="connsiteX1" fmla="*/ 2044682 w 5761838"/>
                  <a:gd name="connsiteY1" fmla="*/ 64445 h 2143739"/>
                  <a:gd name="connsiteX2" fmla="*/ 4987607 w 5761838"/>
                  <a:gd name="connsiteY2" fmla="*/ 181294 h 2143739"/>
                  <a:gd name="connsiteX3" fmla="*/ 5582340 w 5761838"/>
                  <a:gd name="connsiteY3" fmla="*/ 1923047 h 2143739"/>
                  <a:gd name="connsiteX4" fmla="*/ 840350 w 5761838"/>
                  <a:gd name="connsiteY4" fmla="*/ 2064360 h 2143739"/>
                  <a:gd name="connsiteX5" fmla="*/ 101649 w 5761838"/>
                  <a:gd name="connsiteY5" fmla="*/ 941739 h 2143739"/>
                  <a:gd name="connsiteX0" fmla="*/ 188442 w 5536397"/>
                  <a:gd name="connsiteY0" fmla="*/ 630387 h 2143793"/>
                  <a:gd name="connsiteX1" fmla="*/ 1819241 w 5536397"/>
                  <a:gd name="connsiteY1" fmla="*/ 43025 h 2143793"/>
                  <a:gd name="connsiteX2" fmla="*/ 4762166 w 5536397"/>
                  <a:gd name="connsiteY2" fmla="*/ 159874 h 2143793"/>
                  <a:gd name="connsiteX3" fmla="*/ 5356899 w 5536397"/>
                  <a:gd name="connsiteY3" fmla="*/ 1901627 h 2143793"/>
                  <a:gd name="connsiteX4" fmla="*/ 614909 w 5536397"/>
                  <a:gd name="connsiteY4" fmla="*/ 2042940 h 2143793"/>
                  <a:gd name="connsiteX5" fmla="*/ 188442 w 5536397"/>
                  <a:gd name="connsiteY5" fmla="*/ 630387 h 2143793"/>
                  <a:gd name="connsiteX0" fmla="*/ 174325 w 5321361"/>
                  <a:gd name="connsiteY0" fmla="*/ 630387 h 2200733"/>
                  <a:gd name="connsiteX1" fmla="*/ 1805124 w 5321361"/>
                  <a:gd name="connsiteY1" fmla="*/ 43025 h 2200733"/>
                  <a:gd name="connsiteX2" fmla="*/ 4748049 w 5321361"/>
                  <a:gd name="connsiteY2" fmla="*/ 159874 h 2200733"/>
                  <a:gd name="connsiteX3" fmla="*/ 5086304 w 5321361"/>
                  <a:gd name="connsiteY3" fmla="*/ 2035442 h 2200733"/>
                  <a:gd name="connsiteX4" fmla="*/ 600792 w 5321361"/>
                  <a:gd name="connsiteY4" fmla="*/ 2042940 h 2200733"/>
                  <a:gd name="connsiteX5" fmla="*/ 174325 w 5321361"/>
                  <a:gd name="connsiteY5" fmla="*/ 630387 h 2200733"/>
                  <a:gd name="connsiteX0" fmla="*/ 174325 w 5420438"/>
                  <a:gd name="connsiteY0" fmla="*/ 630387 h 2200733"/>
                  <a:gd name="connsiteX1" fmla="*/ 1805124 w 5420438"/>
                  <a:gd name="connsiteY1" fmla="*/ 43025 h 2200733"/>
                  <a:gd name="connsiteX2" fmla="*/ 4748049 w 5420438"/>
                  <a:gd name="connsiteY2" fmla="*/ 159874 h 2200733"/>
                  <a:gd name="connsiteX3" fmla="*/ 5086304 w 5420438"/>
                  <a:gd name="connsiteY3" fmla="*/ 2035442 h 2200733"/>
                  <a:gd name="connsiteX4" fmla="*/ 600792 w 5420438"/>
                  <a:gd name="connsiteY4" fmla="*/ 2042940 h 2200733"/>
                  <a:gd name="connsiteX5" fmla="*/ 174325 w 5420438"/>
                  <a:gd name="connsiteY5" fmla="*/ 630387 h 2200733"/>
                  <a:gd name="connsiteX0" fmla="*/ 174325 w 5372147"/>
                  <a:gd name="connsiteY0" fmla="*/ 607394 h 2177740"/>
                  <a:gd name="connsiteX1" fmla="*/ 1805124 w 5372147"/>
                  <a:gd name="connsiteY1" fmla="*/ 20032 h 2177740"/>
                  <a:gd name="connsiteX2" fmla="*/ 4748049 w 5372147"/>
                  <a:gd name="connsiteY2" fmla="*/ 136881 h 2177740"/>
                  <a:gd name="connsiteX3" fmla="*/ 4937619 w 5372147"/>
                  <a:gd name="connsiteY3" fmla="*/ 203787 h 2177740"/>
                  <a:gd name="connsiteX4" fmla="*/ 5086304 w 5372147"/>
                  <a:gd name="connsiteY4" fmla="*/ 2012449 h 2177740"/>
                  <a:gd name="connsiteX5" fmla="*/ 600792 w 5372147"/>
                  <a:gd name="connsiteY5" fmla="*/ 2019947 h 2177740"/>
                  <a:gd name="connsiteX6" fmla="*/ 174325 w 5372147"/>
                  <a:gd name="connsiteY6" fmla="*/ 607394 h 2177740"/>
                  <a:gd name="connsiteX0" fmla="*/ 174325 w 5372147"/>
                  <a:gd name="connsiteY0" fmla="*/ 607394 h 2177740"/>
                  <a:gd name="connsiteX1" fmla="*/ 1805124 w 5372147"/>
                  <a:gd name="connsiteY1" fmla="*/ 20032 h 2177740"/>
                  <a:gd name="connsiteX2" fmla="*/ 4748049 w 5372147"/>
                  <a:gd name="connsiteY2" fmla="*/ 136881 h 2177740"/>
                  <a:gd name="connsiteX3" fmla="*/ 4937619 w 5372147"/>
                  <a:gd name="connsiteY3" fmla="*/ 203787 h 2177740"/>
                  <a:gd name="connsiteX4" fmla="*/ 5086304 w 5372147"/>
                  <a:gd name="connsiteY4" fmla="*/ 2012449 h 2177740"/>
                  <a:gd name="connsiteX5" fmla="*/ 600792 w 5372147"/>
                  <a:gd name="connsiteY5" fmla="*/ 2019947 h 2177740"/>
                  <a:gd name="connsiteX6" fmla="*/ 174325 w 5372147"/>
                  <a:gd name="connsiteY6" fmla="*/ 607394 h 2177740"/>
                  <a:gd name="connsiteX0" fmla="*/ 174325 w 5428298"/>
                  <a:gd name="connsiteY0" fmla="*/ 682960 h 2297981"/>
                  <a:gd name="connsiteX1" fmla="*/ 1805124 w 5428298"/>
                  <a:gd name="connsiteY1" fmla="*/ 95598 h 2297981"/>
                  <a:gd name="connsiteX2" fmla="*/ 4748049 w 5428298"/>
                  <a:gd name="connsiteY2" fmla="*/ 212447 h 2297981"/>
                  <a:gd name="connsiteX3" fmla="*/ 5086304 w 5428298"/>
                  <a:gd name="connsiteY3" fmla="*/ 2088015 h 2297981"/>
                  <a:gd name="connsiteX4" fmla="*/ 600792 w 5428298"/>
                  <a:gd name="connsiteY4" fmla="*/ 2095513 h 2297981"/>
                  <a:gd name="connsiteX5" fmla="*/ 174325 w 5428298"/>
                  <a:gd name="connsiteY5" fmla="*/ 682960 h 2297981"/>
                  <a:gd name="connsiteX0" fmla="*/ 151277 w 4978783"/>
                  <a:gd name="connsiteY0" fmla="*/ 2095513 h 2334141"/>
                  <a:gd name="connsiteX1" fmla="*/ 1355609 w 4978783"/>
                  <a:gd name="connsiteY1" fmla="*/ 95598 h 2334141"/>
                  <a:gd name="connsiteX2" fmla="*/ 4298534 w 4978783"/>
                  <a:gd name="connsiteY2" fmla="*/ 212447 h 2334141"/>
                  <a:gd name="connsiteX3" fmla="*/ 4636789 w 4978783"/>
                  <a:gd name="connsiteY3" fmla="*/ 2088015 h 2334141"/>
                  <a:gd name="connsiteX4" fmla="*/ 151277 w 4978783"/>
                  <a:gd name="connsiteY4" fmla="*/ 2095513 h 2334141"/>
                  <a:gd name="connsiteX0" fmla="*/ 470246 w 5297752"/>
                  <a:gd name="connsiteY0" fmla="*/ 2066922 h 2301280"/>
                  <a:gd name="connsiteX1" fmla="*/ 604061 w 5297752"/>
                  <a:gd name="connsiteY1" fmla="*/ 133915 h 2301280"/>
                  <a:gd name="connsiteX2" fmla="*/ 4617503 w 5297752"/>
                  <a:gd name="connsiteY2" fmla="*/ 183856 h 2301280"/>
                  <a:gd name="connsiteX3" fmla="*/ 4955758 w 5297752"/>
                  <a:gd name="connsiteY3" fmla="*/ 2059424 h 2301280"/>
                  <a:gd name="connsiteX4" fmla="*/ 470246 w 5297752"/>
                  <a:gd name="connsiteY4" fmla="*/ 2066922 h 2301280"/>
                  <a:gd name="connsiteX0" fmla="*/ 508312 w 5335818"/>
                  <a:gd name="connsiteY0" fmla="*/ 2088925 h 2323283"/>
                  <a:gd name="connsiteX1" fmla="*/ 642127 w 5335818"/>
                  <a:gd name="connsiteY1" fmla="*/ 155918 h 2323283"/>
                  <a:gd name="connsiteX2" fmla="*/ 4655569 w 5335818"/>
                  <a:gd name="connsiteY2" fmla="*/ 205859 h 2323283"/>
                  <a:gd name="connsiteX3" fmla="*/ 4993824 w 5335818"/>
                  <a:gd name="connsiteY3" fmla="*/ 2081427 h 2323283"/>
                  <a:gd name="connsiteX4" fmla="*/ 508312 w 5335818"/>
                  <a:gd name="connsiteY4" fmla="*/ 2088925 h 2323283"/>
                  <a:gd name="connsiteX0" fmla="*/ 537928 w 5365434"/>
                  <a:gd name="connsiteY0" fmla="*/ 2041763 h 2267686"/>
                  <a:gd name="connsiteX1" fmla="*/ 615987 w 5365434"/>
                  <a:gd name="connsiteY1" fmla="*/ 242570 h 2267686"/>
                  <a:gd name="connsiteX2" fmla="*/ 4685185 w 5365434"/>
                  <a:gd name="connsiteY2" fmla="*/ 158697 h 2267686"/>
                  <a:gd name="connsiteX3" fmla="*/ 5023440 w 5365434"/>
                  <a:gd name="connsiteY3" fmla="*/ 2034265 h 2267686"/>
                  <a:gd name="connsiteX4" fmla="*/ 537928 w 5365434"/>
                  <a:gd name="connsiteY4" fmla="*/ 2041763 h 2267686"/>
                  <a:gd name="connsiteX0" fmla="*/ 475390 w 5302896"/>
                  <a:gd name="connsiteY0" fmla="*/ 2088286 h 2314209"/>
                  <a:gd name="connsiteX1" fmla="*/ 553449 w 5302896"/>
                  <a:gd name="connsiteY1" fmla="*/ 289093 h 2314209"/>
                  <a:gd name="connsiteX2" fmla="*/ 4622647 w 5302896"/>
                  <a:gd name="connsiteY2" fmla="*/ 205220 h 2314209"/>
                  <a:gd name="connsiteX3" fmla="*/ 4960902 w 5302896"/>
                  <a:gd name="connsiteY3" fmla="*/ 2080788 h 2314209"/>
                  <a:gd name="connsiteX4" fmla="*/ 475390 w 5302896"/>
                  <a:gd name="connsiteY4" fmla="*/ 2088286 h 2314209"/>
                  <a:gd name="connsiteX0" fmla="*/ 500620 w 5340218"/>
                  <a:gd name="connsiteY0" fmla="*/ 2050101 h 2276024"/>
                  <a:gd name="connsiteX1" fmla="*/ 578679 w 5340218"/>
                  <a:gd name="connsiteY1" fmla="*/ 250908 h 2276024"/>
                  <a:gd name="connsiteX2" fmla="*/ 4688872 w 5340218"/>
                  <a:gd name="connsiteY2" fmla="*/ 227606 h 2276024"/>
                  <a:gd name="connsiteX3" fmla="*/ 4986132 w 5340218"/>
                  <a:gd name="connsiteY3" fmla="*/ 2042603 h 2276024"/>
                  <a:gd name="connsiteX4" fmla="*/ 500620 w 5340218"/>
                  <a:gd name="connsiteY4" fmla="*/ 2050101 h 2276024"/>
                  <a:gd name="connsiteX0" fmla="*/ 500620 w 5340214"/>
                  <a:gd name="connsiteY0" fmla="*/ 2163226 h 2389149"/>
                  <a:gd name="connsiteX1" fmla="*/ 578679 w 5340214"/>
                  <a:gd name="connsiteY1" fmla="*/ 364033 h 2389149"/>
                  <a:gd name="connsiteX2" fmla="*/ 4688872 w 5340214"/>
                  <a:gd name="connsiteY2" fmla="*/ 340731 h 2389149"/>
                  <a:gd name="connsiteX3" fmla="*/ 4986132 w 5340214"/>
                  <a:gd name="connsiteY3" fmla="*/ 2155728 h 2389149"/>
                  <a:gd name="connsiteX4" fmla="*/ 500620 w 5340214"/>
                  <a:gd name="connsiteY4" fmla="*/ 2163226 h 2389149"/>
                  <a:gd name="connsiteX0" fmla="*/ 500620 w 5475509"/>
                  <a:gd name="connsiteY0" fmla="*/ 2163226 h 2389149"/>
                  <a:gd name="connsiteX1" fmla="*/ 578679 w 5475509"/>
                  <a:gd name="connsiteY1" fmla="*/ 364033 h 2389149"/>
                  <a:gd name="connsiteX2" fmla="*/ 4688872 w 5475509"/>
                  <a:gd name="connsiteY2" fmla="*/ 340731 h 2389149"/>
                  <a:gd name="connsiteX3" fmla="*/ 4986132 w 5475509"/>
                  <a:gd name="connsiteY3" fmla="*/ 2155728 h 2389149"/>
                  <a:gd name="connsiteX4" fmla="*/ 500620 w 5475509"/>
                  <a:gd name="connsiteY4" fmla="*/ 2163226 h 2389149"/>
                  <a:gd name="connsiteX0" fmla="*/ 631244 w 5319168"/>
                  <a:gd name="connsiteY0" fmla="*/ 2163227 h 2389149"/>
                  <a:gd name="connsiteX1" fmla="*/ 422338 w 5319168"/>
                  <a:gd name="connsiteY1" fmla="*/ 364033 h 2389149"/>
                  <a:gd name="connsiteX2" fmla="*/ 4532531 w 5319168"/>
                  <a:gd name="connsiteY2" fmla="*/ 340731 h 2389149"/>
                  <a:gd name="connsiteX3" fmla="*/ 4829791 w 5319168"/>
                  <a:gd name="connsiteY3" fmla="*/ 2155728 h 2389149"/>
                  <a:gd name="connsiteX4" fmla="*/ 631244 w 5319168"/>
                  <a:gd name="connsiteY4" fmla="*/ 2163227 h 2389149"/>
                  <a:gd name="connsiteX0" fmla="*/ 716431 w 5404355"/>
                  <a:gd name="connsiteY0" fmla="*/ 2163227 h 2486204"/>
                  <a:gd name="connsiteX1" fmla="*/ 507525 w 5404355"/>
                  <a:gd name="connsiteY1" fmla="*/ 364033 h 2486204"/>
                  <a:gd name="connsiteX2" fmla="*/ 4617718 w 5404355"/>
                  <a:gd name="connsiteY2" fmla="*/ 340731 h 2486204"/>
                  <a:gd name="connsiteX3" fmla="*/ 4914978 w 5404355"/>
                  <a:gd name="connsiteY3" fmla="*/ 2155728 h 2486204"/>
                  <a:gd name="connsiteX4" fmla="*/ 716431 w 5404355"/>
                  <a:gd name="connsiteY4" fmla="*/ 2163227 h 2486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4355" h="2486204">
                    <a:moveTo>
                      <a:pt x="716431" y="2163227"/>
                    </a:moveTo>
                    <a:cubicBezTo>
                      <a:pt x="-264115" y="1622327"/>
                      <a:pt x="-142690" y="667782"/>
                      <a:pt x="507525" y="364033"/>
                    </a:cubicBezTo>
                    <a:cubicBezTo>
                      <a:pt x="1157740" y="60284"/>
                      <a:pt x="3250955" y="-263909"/>
                      <a:pt x="4617718" y="340731"/>
                    </a:cubicBezTo>
                    <a:cubicBezTo>
                      <a:pt x="5615527" y="793943"/>
                      <a:pt x="5606187" y="1841884"/>
                      <a:pt x="4914978" y="2155728"/>
                    </a:cubicBezTo>
                    <a:cubicBezTo>
                      <a:pt x="4223769" y="2469572"/>
                      <a:pt x="1696977" y="2704127"/>
                      <a:pt x="716431" y="2163227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38" name="? noir">
                <a:extLst>
                  <a:ext uri="{FF2B5EF4-FFF2-40B4-BE49-F238E27FC236}">
                    <a16:creationId xmlns:a16="http://schemas.microsoft.com/office/drawing/2014/main" id="{CB6D594F-F63A-43A0-8E08-27D6026C56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48363" y="3735388"/>
                <a:ext cx="490696" cy="830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4800" dirty="0">
                    <a:solidFill>
                      <a:schemeClr val="bg1"/>
                    </a:solidFill>
                    <a:latin typeface="+mn-lt"/>
                  </a:rPr>
                  <a:t>3</a:t>
                </a:r>
              </a:p>
            </p:txBody>
          </p:sp>
        </p:grpSp>
      </p:grpSp>
      <p:grpSp>
        <p:nvGrpSpPr>
          <p:cNvPr id="20490" name="Groupe 125">
            <a:extLst>
              <a:ext uri="{FF2B5EF4-FFF2-40B4-BE49-F238E27FC236}">
                <a16:creationId xmlns:a16="http://schemas.microsoft.com/office/drawing/2014/main" id="{F8A00FB7-F676-486F-ACA0-7705822004B3}"/>
              </a:ext>
            </a:extLst>
          </p:cNvPr>
          <p:cNvGrpSpPr>
            <a:grpSpLocks/>
          </p:cNvGrpSpPr>
          <p:nvPr/>
        </p:nvGrpSpPr>
        <p:grpSpPr bwMode="auto">
          <a:xfrm>
            <a:off x="261938" y="1141413"/>
            <a:ext cx="993775" cy="4768850"/>
            <a:chOff x="551361" y="265113"/>
            <a:chExt cx="1136618" cy="5624910"/>
          </a:xfrm>
        </p:grpSpPr>
        <p:grpSp>
          <p:nvGrpSpPr>
            <p:cNvPr id="20493" name="Groupe 126">
              <a:extLst>
                <a:ext uri="{FF2B5EF4-FFF2-40B4-BE49-F238E27FC236}">
                  <a16:creationId xmlns:a16="http://schemas.microsoft.com/office/drawing/2014/main" id="{5E2497E2-F52F-45A6-BC2A-CD5B0B2185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6921" y="265113"/>
              <a:ext cx="826224" cy="5624910"/>
              <a:chOff x="129951" y="709621"/>
              <a:chExt cx="826224" cy="5624910"/>
            </a:xfrm>
          </p:grpSpPr>
          <p:grpSp>
            <p:nvGrpSpPr>
              <p:cNvPr id="20495" name="Groupe 128">
                <a:extLst>
                  <a:ext uri="{FF2B5EF4-FFF2-40B4-BE49-F238E27FC236}">
                    <a16:creationId xmlns:a16="http://schemas.microsoft.com/office/drawing/2014/main" id="{C7437331-A5D4-4200-B83B-AEFACF72BC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456" y="709621"/>
                <a:ext cx="535719" cy="552081"/>
                <a:chOff x="344369" y="1076994"/>
                <a:chExt cx="535719" cy="552081"/>
              </a:xfrm>
            </p:grpSpPr>
            <p:sp>
              <p:nvSpPr>
                <p:cNvPr id="93" name="Ellipse 92">
                  <a:hlinkClick r:id="rId5" action="ppaction://hlinksldjump"/>
                  <a:extLst>
                    <a:ext uri="{FF2B5EF4-FFF2-40B4-BE49-F238E27FC236}">
                      <a16:creationId xmlns:a16="http://schemas.microsoft.com/office/drawing/2014/main" id="{B9DB32D7-495C-4BB1-9D55-E2EA8C8F92A2}"/>
                    </a:ext>
                  </a:extLst>
                </p:cNvPr>
                <p:cNvSpPr/>
                <p:nvPr/>
              </p:nvSpPr>
              <p:spPr>
                <a:xfrm>
                  <a:off x="345099" y="1076994"/>
                  <a:ext cx="535628" cy="55237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A59CF">
                        <a:tint val="66000"/>
                        <a:satMod val="160000"/>
                      </a:srgbClr>
                    </a:gs>
                    <a:gs pos="50000">
                      <a:srgbClr val="6A59CF">
                        <a:tint val="44500"/>
                        <a:satMod val="160000"/>
                      </a:srgbClr>
                    </a:gs>
                    <a:gs pos="100000">
                      <a:srgbClr val="6A59C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n>
                  <a:solidFill>
                    <a:srgbClr val="9C5BCD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20515" name="ZoneTexte 148">
                  <a:hlinkClick r:id="rId5" action="ppaction://hlinksldjump"/>
                  <a:extLst>
                    <a:ext uri="{FF2B5EF4-FFF2-40B4-BE49-F238E27FC236}">
                      <a16:creationId xmlns:a16="http://schemas.microsoft.com/office/drawing/2014/main" id="{308A3CC0-C22D-498B-9D64-7C43C395ADA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1520" y="1127889"/>
                  <a:ext cx="425637" cy="3993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600" b="1">
                      <a:solidFill>
                        <a:srgbClr val="9C5BCD"/>
                      </a:solidFill>
                    </a:rPr>
                    <a:t>S</a:t>
                  </a:r>
                  <a:r>
                    <a:rPr lang="fr-FR" altLang="fr-FR" sz="1600" b="1" baseline="-25000">
                      <a:solidFill>
                        <a:srgbClr val="9C5BCD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20496" name="Groupe 129">
                <a:extLst>
                  <a:ext uri="{FF2B5EF4-FFF2-40B4-BE49-F238E27FC236}">
                    <a16:creationId xmlns:a16="http://schemas.microsoft.com/office/drawing/2014/main" id="{1BBDDD34-F49E-4F8D-8348-9045D40F33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3783" y="1746414"/>
                <a:ext cx="535719" cy="552081"/>
                <a:chOff x="277696" y="1301891"/>
                <a:chExt cx="535719" cy="552081"/>
              </a:xfrm>
            </p:grpSpPr>
            <p:sp>
              <p:nvSpPr>
                <p:cNvPr id="91" name="Ellipse 90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6B63D25B-2180-48ED-B7A1-DEB93264E592}"/>
                    </a:ext>
                  </a:extLst>
                </p:cNvPr>
                <p:cNvSpPr/>
                <p:nvPr/>
              </p:nvSpPr>
              <p:spPr>
                <a:xfrm>
                  <a:off x="277919" y="1302448"/>
                  <a:ext cx="535626" cy="552379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92" name="ZoneTexte 91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F10B12D7-2AEC-4FEF-A6F0-865EA4F4A01B}"/>
                    </a:ext>
                  </a:extLst>
                </p:cNvPr>
                <p:cNvSpPr txBox="1"/>
                <p:nvPr/>
              </p:nvSpPr>
              <p:spPr>
                <a:xfrm>
                  <a:off x="365072" y="1353004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20497" name="Groupe 130">
                <a:extLst>
                  <a:ext uri="{FF2B5EF4-FFF2-40B4-BE49-F238E27FC236}">
                    <a16:creationId xmlns:a16="http://schemas.microsoft.com/office/drawing/2014/main" id="{30BF0F3B-E009-494C-B4A8-D53E6F7D21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0921" y="2556162"/>
                <a:ext cx="535719" cy="552081"/>
                <a:chOff x="239146" y="1301264"/>
                <a:chExt cx="535719" cy="552081"/>
              </a:xfrm>
            </p:grpSpPr>
            <p:sp>
              <p:nvSpPr>
                <p:cNvPr id="89" name="Ellipse 88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F1346950-5F3E-467B-8E60-FBAEF5D29EA1}"/>
                    </a:ext>
                  </a:extLst>
                </p:cNvPr>
                <p:cNvSpPr/>
                <p:nvPr/>
              </p:nvSpPr>
              <p:spPr>
                <a:xfrm>
                  <a:off x="298571" y="1300982"/>
                  <a:ext cx="535628" cy="552379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90" name="ZoneTexte 89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71C3426E-D1B8-4A77-B29D-5981044A8637}"/>
                    </a:ext>
                  </a:extLst>
                </p:cNvPr>
                <p:cNvSpPr txBox="1"/>
                <p:nvPr/>
              </p:nvSpPr>
              <p:spPr>
                <a:xfrm>
                  <a:off x="385724" y="1351538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3</a:t>
                  </a:r>
                </a:p>
              </p:txBody>
            </p:sp>
          </p:grpSp>
          <p:grpSp>
            <p:nvGrpSpPr>
              <p:cNvPr id="20498" name="Groupe 131">
                <a:extLst>
                  <a:ext uri="{FF2B5EF4-FFF2-40B4-BE49-F238E27FC236}">
                    <a16:creationId xmlns:a16="http://schemas.microsoft.com/office/drawing/2014/main" id="{1198C2CA-15E6-40CC-81E7-4A2E7D41D5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1710" y="3369084"/>
                <a:ext cx="535719" cy="552081"/>
                <a:chOff x="201509" y="1300879"/>
                <a:chExt cx="535719" cy="552081"/>
              </a:xfrm>
            </p:grpSpPr>
            <p:sp>
              <p:nvSpPr>
                <p:cNvPr id="87" name="Ellipse 86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FC84FCBB-7307-402D-AABA-4FDE6D702377}"/>
                    </a:ext>
                  </a:extLst>
                </p:cNvPr>
                <p:cNvSpPr/>
                <p:nvPr/>
              </p:nvSpPr>
              <p:spPr>
                <a:xfrm>
                  <a:off x="261123" y="1300328"/>
                  <a:ext cx="535626" cy="552379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88" name="ZoneTexte 87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3BBCE1E4-5929-48BA-8771-CDD6D1CAA8F5}"/>
                    </a:ext>
                  </a:extLst>
                </p:cNvPr>
                <p:cNvSpPr txBox="1"/>
                <p:nvPr/>
              </p:nvSpPr>
              <p:spPr>
                <a:xfrm>
                  <a:off x="348276" y="1350884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4</a:t>
                  </a:r>
                </a:p>
              </p:txBody>
            </p:sp>
          </p:grpSp>
          <p:grpSp>
            <p:nvGrpSpPr>
              <p:cNvPr id="20499" name="Groupe 132">
                <a:extLst>
                  <a:ext uri="{FF2B5EF4-FFF2-40B4-BE49-F238E27FC236}">
                    <a16:creationId xmlns:a16="http://schemas.microsoft.com/office/drawing/2014/main" id="{7BE79743-D3F8-4C91-8123-4C19E1E647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5198" y="4178832"/>
                <a:ext cx="535719" cy="552081"/>
                <a:chOff x="153423" y="1301663"/>
                <a:chExt cx="535719" cy="552081"/>
              </a:xfrm>
            </p:grpSpPr>
            <p:sp>
              <p:nvSpPr>
                <p:cNvPr id="72" name="Ellipse 71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267DA850-2CB2-4353-ACE9-10F1BB1D6079}"/>
                    </a:ext>
                  </a:extLst>
                </p:cNvPr>
                <p:cNvSpPr/>
                <p:nvPr/>
              </p:nvSpPr>
              <p:spPr>
                <a:xfrm>
                  <a:off x="153317" y="1302144"/>
                  <a:ext cx="535628" cy="552381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73" name="ZoneTexte 72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BDDCF05B-AC21-4F35-BE2E-B46AB37F8D1B}"/>
                    </a:ext>
                  </a:extLst>
                </p:cNvPr>
                <p:cNvSpPr txBox="1"/>
                <p:nvPr/>
              </p:nvSpPr>
              <p:spPr>
                <a:xfrm>
                  <a:off x="240469" y="1352702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5</a:t>
                  </a:r>
                </a:p>
              </p:txBody>
            </p:sp>
          </p:grpSp>
          <p:grpSp>
            <p:nvGrpSpPr>
              <p:cNvPr id="20500" name="Groupe 133">
                <a:extLst>
                  <a:ext uri="{FF2B5EF4-FFF2-40B4-BE49-F238E27FC236}">
                    <a16:creationId xmlns:a16="http://schemas.microsoft.com/office/drawing/2014/main" id="{C3920504-DDB7-45E8-A29A-D397C9EE55F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575" y="4980641"/>
                <a:ext cx="535719" cy="552081"/>
                <a:chOff x="105800" y="1300687"/>
                <a:chExt cx="535719" cy="552081"/>
              </a:xfrm>
            </p:grpSpPr>
            <p:sp>
              <p:nvSpPr>
                <p:cNvPr id="70" name="Ellipse 69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3A358434-0A74-4AFB-A942-332EA354CF65}"/>
                    </a:ext>
                  </a:extLst>
                </p:cNvPr>
                <p:cNvSpPr/>
                <p:nvPr/>
              </p:nvSpPr>
              <p:spPr>
                <a:xfrm>
                  <a:off x="106109" y="1300778"/>
                  <a:ext cx="535628" cy="552381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71" name="ZoneTexte 70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DD55C88E-B1B0-437F-BCAA-8166795B959E}"/>
                    </a:ext>
                  </a:extLst>
                </p:cNvPr>
                <p:cNvSpPr txBox="1"/>
                <p:nvPr/>
              </p:nvSpPr>
              <p:spPr>
                <a:xfrm>
                  <a:off x="193262" y="1351335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6</a:t>
                  </a:r>
                </a:p>
              </p:txBody>
            </p:sp>
          </p:grpSp>
          <p:grpSp>
            <p:nvGrpSpPr>
              <p:cNvPr id="20501" name="Groupe 134">
                <a:extLst>
                  <a:ext uri="{FF2B5EF4-FFF2-40B4-BE49-F238E27FC236}">
                    <a16:creationId xmlns:a16="http://schemas.microsoft.com/office/drawing/2014/main" id="{C094250F-A7F1-453C-B610-8BF2FE41C2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9951" y="5782450"/>
                <a:ext cx="535719" cy="552081"/>
                <a:chOff x="58176" y="1301606"/>
                <a:chExt cx="535719" cy="552081"/>
              </a:xfrm>
            </p:grpSpPr>
            <p:sp>
              <p:nvSpPr>
                <p:cNvPr id="68" name="Ellipse 67">
                  <a:hlinkClick r:id="rId11" action="ppaction://hlinksldjump"/>
                  <a:extLst>
                    <a:ext uri="{FF2B5EF4-FFF2-40B4-BE49-F238E27FC236}">
                      <a16:creationId xmlns:a16="http://schemas.microsoft.com/office/drawing/2014/main" id="{C714C498-CA0E-4FF8-B82E-FD56E78739C5}"/>
                    </a:ext>
                  </a:extLst>
                </p:cNvPr>
                <p:cNvSpPr/>
                <p:nvPr/>
              </p:nvSpPr>
              <p:spPr>
                <a:xfrm>
                  <a:off x="58901" y="1301306"/>
                  <a:ext cx="535628" cy="552381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69" name="ZoneTexte 68">
                  <a:hlinkClick r:id="rId11" action="ppaction://hlinksldjump"/>
                  <a:extLst>
                    <a:ext uri="{FF2B5EF4-FFF2-40B4-BE49-F238E27FC236}">
                      <a16:creationId xmlns:a16="http://schemas.microsoft.com/office/drawing/2014/main" id="{9E060A87-59C3-4C43-85A3-C27048E8A07F}"/>
                    </a:ext>
                  </a:extLst>
                </p:cNvPr>
                <p:cNvSpPr txBox="1"/>
                <p:nvPr/>
              </p:nvSpPr>
              <p:spPr>
                <a:xfrm>
                  <a:off x="146054" y="1351864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7</a:t>
                  </a:r>
                </a:p>
              </p:txBody>
            </p:sp>
          </p:grpSp>
        </p:grpSp>
        <p:sp>
          <p:nvSpPr>
            <p:cNvPr id="59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361" y="823110"/>
              <a:ext cx="1136618" cy="47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L’IMPORTANCE DE L’AIR</a:t>
              </a:r>
            </a:p>
          </p:txBody>
        </p:sp>
      </p:grpSp>
      <p:pic>
        <p:nvPicPr>
          <p:cNvPr id="20491" name="Image 1">
            <a:extLst>
              <a:ext uri="{FF2B5EF4-FFF2-40B4-BE49-F238E27FC236}">
                <a16:creationId xmlns:a16="http://schemas.microsoft.com/office/drawing/2014/main" id="{06BB4353-7C26-4164-8BEA-3CEA6AFC26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Espace réservé du numéro de diapositive 1">
            <a:extLst>
              <a:ext uri="{FF2B5EF4-FFF2-40B4-BE49-F238E27FC236}">
                <a16:creationId xmlns:a16="http://schemas.microsoft.com/office/drawing/2014/main" id="{161481CB-2DFC-4AEC-9387-CC9E1C2F0900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98F6968A-D33C-49FA-9E97-83696FD3F787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7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F9B4A77C-88A4-84F4-B85F-52DF30BD0CAB}"/>
              </a:ext>
            </a:extLst>
          </p:cNvPr>
          <p:cNvGrpSpPr/>
          <p:nvPr/>
        </p:nvGrpSpPr>
        <p:grpSpPr>
          <a:xfrm>
            <a:off x="5578474" y="1532669"/>
            <a:ext cx="6273815" cy="4392674"/>
            <a:chOff x="5578474" y="2066925"/>
            <a:chExt cx="6273815" cy="4392674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095F3CEF-A57B-1A88-FE06-568EF21E4E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6106" t="13676" b="15330"/>
            <a:stretch/>
          </p:blipFill>
          <p:spPr>
            <a:xfrm>
              <a:off x="5843631" y="2470944"/>
              <a:ext cx="5719098" cy="3767028"/>
            </a:xfrm>
            <a:prstGeom prst="rect">
              <a:avLst/>
            </a:prstGeom>
          </p:spPr>
        </p:pic>
        <p:grpSp>
          <p:nvGrpSpPr>
            <p:cNvPr id="130069" name="Groupe 12">
              <a:extLst>
                <a:ext uri="{FF2B5EF4-FFF2-40B4-BE49-F238E27FC236}">
                  <a16:creationId xmlns:a16="http://schemas.microsoft.com/office/drawing/2014/main" id="{C18B5482-7DB9-4A29-BC40-CA30D5765F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78474" y="2066925"/>
              <a:ext cx="6273815" cy="4392674"/>
              <a:chOff x="5454651" y="2881187"/>
              <a:chExt cx="6273017" cy="4393200"/>
            </a:xfrm>
          </p:grpSpPr>
          <p:sp>
            <p:nvSpPr>
              <p:cNvPr id="133164" name="ZoneTexte 4">
                <a:extLst>
                  <a:ext uri="{FF2B5EF4-FFF2-40B4-BE49-F238E27FC236}">
                    <a16:creationId xmlns:a16="http://schemas.microsoft.com/office/drawing/2014/main" id="{3FCEED63-FD0B-43BC-AF05-8369948490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54651" y="2881187"/>
                <a:ext cx="6273017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800" b="1"/>
                  <a:t>Moyennes annuelles de concentration en PM</a:t>
                </a:r>
                <a:r>
                  <a:rPr lang="fr-FR" altLang="fr-FR" sz="1800" b="1" baseline="-25000"/>
                  <a:t>2.5</a:t>
                </a:r>
                <a:r>
                  <a:rPr lang="fr-FR" altLang="fr-FR" sz="1800" b="1"/>
                  <a:t> (</a:t>
                </a:r>
                <a:r>
                  <a:rPr lang="el-GR" altLang="fr-FR" sz="1800" b="1"/>
                  <a:t>μ</a:t>
                </a:r>
                <a:r>
                  <a:rPr lang="fr-FR" altLang="fr-FR" sz="1800" b="1"/>
                  <a:t>g/m</a:t>
                </a:r>
                <a:r>
                  <a:rPr lang="fr-FR" altLang="fr-FR" sz="1800" b="1" baseline="30000"/>
                  <a:t>3</a:t>
                </a:r>
                <a:r>
                  <a:rPr lang="fr-FR" altLang="fr-FR" sz="1800" b="1"/>
                  <a:t>)</a:t>
                </a: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868A6A4-5E8B-461A-8B30-BD8A42219BDB}"/>
                  </a:ext>
                </a:extLst>
              </p:cNvPr>
              <p:cNvSpPr txBox="1"/>
              <p:nvPr/>
            </p:nvSpPr>
            <p:spPr>
              <a:xfrm>
                <a:off x="10177769" y="7012418"/>
                <a:ext cx="1365076" cy="26196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r">
                  <a:defRPr/>
                </a:pPr>
                <a:r>
                  <a:rPr lang="fr-FR" sz="1100" i="1" dirty="0">
                    <a:solidFill>
                      <a:schemeClr val="bg1">
                        <a:lumMod val="85000"/>
                      </a:schemeClr>
                    </a:solidFill>
                  </a:rPr>
                  <a:t>Source : OMS, 2019</a:t>
                </a:r>
              </a:p>
            </p:txBody>
          </p:sp>
        </p:grpSp>
      </p:grpSp>
      <p:sp>
        <p:nvSpPr>
          <p:cNvPr id="36" name="Rectangle 2">
            <a:extLst>
              <a:ext uri="{FF2B5EF4-FFF2-40B4-BE49-F238E27FC236}">
                <a16:creationId xmlns:a16="http://schemas.microsoft.com/office/drawing/2014/main" id="{5186753E-949A-40C5-A346-89A2C67E88D0}"/>
              </a:ext>
            </a:extLst>
          </p:cNvPr>
          <p:cNvSpPr/>
          <p:nvPr/>
        </p:nvSpPr>
        <p:spPr>
          <a:xfrm>
            <a:off x="1057275" y="0"/>
            <a:ext cx="11134725" cy="175895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54" name="Rectangle 1">
            <a:extLst>
              <a:ext uri="{FF2B5EF4-FFF2-40B4-BE49-F238E27FC236}">
                <a16:creationId xmlns:a16="http://schemas.microsoft.com/office/drawing/2014/main" id="{A407FDAD-31BA-44C5-A85A-2ED220B97715}"/>
              </a:ext>
            </a:extLst>
          </p:cNvPr>
          <p:cNvSpPr>
            <a:spLocks noChangeAspect="1"/>
          </p:cNvSpPr>
          <p:nvPr/>
        </p:nvSpPr>
        <p:spPr>
          <a:xfrm>
            <a:off x="-1588" y="0"/>
            <a:ext cx="1497013" cy="6997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88" name="17% DE DIOXYG7NE">
            <a:extLst>
              <a:ext uri="{FF2B5EF4-FFF2-40B4-BE49-F238E27FC236}">
                <a16:creationId xmlns:a16="http://schemas.microsoft.com/office/drawing/2014/main" id="{CD70BB72-C7D3-4EC4-A266-8EFC4A668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6225" y="2271713"/>
            <a:ext cx="10604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fr-FR" altLang="fr-FR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9 %</a:t>
            </a:r>
          </a:p>
        </p:txBody>
      </p:sp>
      <p:sp>
        <p:nvSpPr>
          <p:cNvPr id="89" name="17% DE DIOXYG7NE">
            <a:extLst>
              <a:ext uri="{FF2B5EF4-FFF2-40B4-BE49-F238E27FC236}">
                <a16:creationId xmlns:a16="http://schemas.microsoft.com/office/drawing/2014/main" id="{A817696B-EC23-4824-AD06-8BECD7BFA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6225" y="3319463"/>
            <a:ext cx="1012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29 %</a:t>
            </a:r>
          </a:p>
        </p:txBody>
      </p:sp>
      <p:sp>
        <p:nvSpPr>
          <p:cNvPr id="101398" name="ZoneTexte 1">
            <a:extLst>
              <a:ext uri="{FF2B5EF4-FFF2-40B4-BE49-F238E27FC236}">
                <a16:creationId xmlns:a16="http://schemas.microsoft.com/office/drawing/2014/main" id="{42E02C95-F421-4184-BACF-EA8C87A32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7163" y="4287838"/>
            <a:ext cx="13430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600" b="1" dirty="0">
                <a:solidFill>
                  <a:srgbClr val="771F45"/>
                </a:solidFill>
              </a:rPr>
              <a:t> </a:t>
            </a:r>
            <a:r>
              <a:rPr lang="fr-FR" altLang="fr-FR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59 %</a:t>
            </a:r>
          </a:p>
        </p:txBody>
      </p:sp>
      <p:sp>
        <p:nvSpPr>
          <p:cNvPr id="101399" name="ZoneTexte 2">
            <a:extLst>
              <a:ext uri="{FF2B5EF4-FFF2-40B4-BE49-F238E27FC236}">
                <a16:creationId xmlns:a16="http://schemas.microsoft.com/office/drawing/2014/main" id="{6E619C4C-7C41-4CF2-9B02-E612B5A2C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6225" y="5430838"/>
            <a:ext cx="25304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99 %</a:t>
            </a:r>
          </a:p>
        </p:txBody>
      </p:sp>
      <p:sp>
        <p:nvSpPr>
          <p:cNvPr id="133128" name="Rectangle 1">
            <a:extLst>
              <a:ext uri="{FF2B5EF4-FFF2-40B4-BE49-F238E27FC236}">
                <a16:creationId xmlns:a16="http://schemas.microsoft.com/office/drawing/2014/main" id="{272ABCBE-E7DE-4C8E-BBB1-3BB3D18C7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850" y="38294"/>
            <a:ext cx="104235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fr-FR" altLang="fr-FR" sz="3200" b="1" dirty="0">
                <a:solidFill>
                  <a:srgbClr val="2F5597"/>
                </a:solidFill>
              </a:rPr>
              <a:t>Quel pourcentage de population mondiale est exposée au non-respect des recommandations OMS (2022) ?</a:t>
            </a:r>
          </a:p>
        </p:txBody>
      </p:sp>
      <p:pic>
        <p:nvPicPr>
          <p:cNvPr id="129040" name="Image 85">
            <a:extLst>
              <a:ext uri="{FF2B5EF4-FFF2-40B4-BE49-F238E27FC236}">
                <a16:creationId xmlns:a16="http://schemas.microsoft.com/office/drawing/2014/main" id="{9530E818-754A-46A1-A6D1-A443D32819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1972">
            <a:off x="11185525" y="649288"/>
            <a:ext cx="82550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ond rouge">
            <a:extLst>
              <a:ext uri="{FF2B5EF4-FFF2-40B4-BE49-F238E27FC236}">
                <a16:creationId xmlns:a16="http://schemas.microsoft.com/office/drawing/2014/main" id="{FBB40645-E2D1-46F5-AE9F-245469D87675}"/>
              </a:ext>
            </a:extLst>
          </p:cNvPr>
          <p:cNvSpPr/>
          <p:nvPr/>
        </p:nvSpPr>
        <p:spPr bwMode="auto">
          <a:xfrm>
            <a:off x="1800225" y="2163763"/>
            <a:ext cx="741363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1</a:t>
            </a:r>
          </a:p>
        </p:txBody>
      </p:sp>
      <p:sp>
        <p:nvSpPr>
          <p:cNvPr id="38" name="rond rouge">
            <a:extLst>
              <a:ext uri="{FF2B5EF4-FFF2-40B4-BE49-F238E27FC236}">
                <a16:creationId xmlns:a16="http://schemas.microsoft.com/office/drawing/2014/main" id="{89900B7F-A595-41BB-837F-94A893F83A47}"/>
              </a:ext>
            </a:extLst>
          </p:cNvPr>
          <p:cNvSpPr/>
          <p:nvPr/>
        </p:nvSpPr>
        <p:spPr bwMode="auto">
          <a:xfrm>
            <a:off x="1800225" y="3178175"/>
            <a:ext cx="741363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2</a:t>
            </a:r>
          </a:p>
        </p:txBody>
      </p:sp>
      <p:sp>
        <p:nvSpPr>
          <p:cNvPr id="39" name="rond rouge">
            <a:extLst>
              <a:ext uri="{FF2B5EF4-FFF2-40B4-BE49-F238E27FC236}">
                <a16:creationId xmlns:a16="http://schemas.microsoft.com/office/drawing/2014/main" id="{DBA8297F-CCF4-4814-BA8F-55AE478C9BEE}"/>
              </a:ext>
            </a:extLst>
          </p:cNvPr>
          <p:cNvSpPr/>
          <p:nvPr/>
        </p:nvSpPr>
        <p:spPr bwMode="auto">
          <a:xfrm>
            <a:off x="1827213" y="4235450"/>
            <a:ext cx="741362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3</a:t>
            </a:r>
          </a:p>
        </p:txBody>
      </p:sp>
      <p:sp>
        <p:nvSpPr>
          <p:cNvPr id="40" name="rond rouge">
            <a:extLst>
              <a:ext uri="{FF2B5EF4-FFF2-40B4-BE49-F238E27FC236}">
                <a16:creationId xmlns:a16="http://schemas.microsoft.com/office/drawing/2014/main" id="{53832303-1A5C-4622-9E8C-7DE56C28F673}"/>
              </a:ext>
            </a:extLst>
          </p:cNvPr>
          <p:cNvSpPr/>
          <p:nvPr/>
        </p:nvSpPr>
        <p:spPr bwMode="auto">
          <a:xfrm>
            <a:off x="1833563" y="5289550"/>
            <a:ext cx="741362" cy="747713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4</a:t>
            </a:r>
          </a:p>
        </p:txBody>
      </p:sp>
      <p:grpSp>
        <p:nvGrpSpPr>
          <p:cNvPr id="132119" name="Groupe 13">
            <a:extLst>
              <a:ext uri="{FF2B5EF4-FFF2-40B4-BE49-F238E27FC236}">
                <a16:creationId xmlns:a16="http://schemas.microsoft.com/office/drawing/2014/main" id="{6E1E7FEA-0B43-4DAE-AAB6-167D9DBA7681}"/>
              </a:ext>
            </a:extLst>
          </p:cNvPr>
          <p:cNvGrpSpPr>
            <a:grpSpLocks/>
          </p:cNvGrpSpPr>
          <p:nvPr/>
        </p:nvGrpSpPr>
        <p:grpSpPr bwMode="auto">
          <a:xfrm>
            <a:off x="7452857" y="5430837"/>
            <a:ext cx="2792334" cy="1290637"/>
            <a:chOff x="6617951" y="2101998"/>
            <a:chExt cx="2792335" cy="1271968"/>
          </a:xfrm>
        </p:grpSpPr>
        <p:sp>
          <p:nvSpPr>
            <p:cNvPr id="43" name="Ellipse 3">
              <a:extLst>
                <a:ext uri="{FF2B5EF4-FFF2-40B4-BE49-F238E27FC236}">
                  <a16:creationId xmlns:a16="http://schemas.microsoft.com/office/drawing/2014/main" id="{E2BFC894-8712-47AF-97DF-4F279D46B1D2}"/>
                </a:ext>
              </a:extLst>
            </p:cNvPr>
            <p:cNvSpPr/>
            <p:nvPr/>
          </p:nvSpPr>
          <p:spPr bwMode="auto">
            <a:xfrm>
              <a:off x="6617951" y="2101998"/>
              <a:ext cx="2792335" cy="1271968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FBD9DC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/>
            </a:p>
          </p:txBody>
        </p:sp>
        <p:sp>
          <p:nvSpPr>
            <p:cNvPr id="133160" name="Rectangle 81">
              <a:extLst>
                <a:ext uri="{FF2B5EF4-FFF2-40B4-BE49-F238E27FC236}">
                  <a16:creationId xmlns:a16="http://schemas.microsoft.com/office/drawing/2014/main" id="{2C510BFF-790B-4DBF-AF15-453D67CC09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8058" y="2154284"/>
              <a:ext cx="2589002" cy="1164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fr-FR" altLang="fr-FR" sz="1400" b="1" dirty="0">
                  <a:solidFill>
                    <a:srgbClr val="FF2E50"/>
                  </a:solidFill>
                  <a:cs typeface="Arial" panose="020B0604020202020204" pitchFamily="34" charset="0"/>
                </a:rPr>
                <a:t>Lignes Directrices OMS sur les particules fines depuis 2021 :</a:t>
              </a:r>
            </a:p>
            <a:p>
              <a:pPr marL="285750" indent="-285750">
                <a:spcBef>
                  <a:spcPct val="0"/>
                </a:spcBef>
              </a:pPr>
              <a:r>
                <a:rPr lang="fr-FR" altLang="fr-FR" sz="1400" dirty="0">
                  <a:solidFill>
                    <a:srgbClr val="FF2E50"/>
                  </a:solidFill>
                  <a:cs typeface="Arial" panose="020B0604020202020204" pitchFamily="34" charset="0"/>
                </a:rPr>
                <a:t>PM</a:t>
              </a:r>
              <a:r>
                <a:rPr lang="fr-FR" altLang="fr-FR" sz="1400" baseline="-25000" dirty="0">
                  <a:solidFill>
                    <a:srgbClr val="FF2E50"/>
                  </a:solidFill>
                  <a:cs typeface="Arial" panose="020B0604020202020204" pitchFamily="34" charset="0"/>
                </a:rPr>
                <a:t>2.5</a:t>
              </a:r>
              <a:r>
                <a:rPr lang="fr-FR" altLang="fr-FR" sz="1400" dirty="0">
                  <a:solidFill>
                    <a:srgbClr val="FF2E50"/>
                  </a:solidFill>
                  <a:cs typeface="Arial" panose="020B0604020202020204" pitchFamily="34" charset="0"/>
                </a:rPr>
                <a:t> : 5 </a:t>
              </a:r>
              <a:r>
                <a:rPr lang="el-GR" altLang="fr-FR" sz="1400" dirty="0">
                  <a:solidFill>
                    <a:srgbClr val="FF2E50"/>
                  </a:solidFill>
                  <a:cs typeface="Arial" panose="020B0604020202020204" pitchFamily="34" charset="0"/>
                </a:rPr>
                <a:t>μ</a:t>
              </a:r>
              <a:r>
                <a:rPr lang="fr-FR" altLang="fr-FR" sz="1400" dirty="0">
                  <a:solidFill>
                    <a:srgbClr val="FF2E50"/>
                  </a:solidFill>
                  <a:cs typeface="Arial" panose="020B0604020202020204" pitchFamily="34" charset="0"/>
                </a:rPr>
                <a:t>g/m</a:t>
              </a:r>
              <a:r>
                <a:rPr lang="fr-FR" altLang="fr-FR" sz="1400" baseline="30000" dirty="0">
                  <a:solidFill>
                    <a:srgbClr val="FF2E50"/>
                  </a:solidFill>
                  <a:cs typeface="Arial" panose="020B0604020202020204" pitchFamily="34" charset="0"/>
                </a:rPr>
                <a:t>3</a:t>
              </a:r>
            </a:p>
            <a:p>
              <a:pPr marL="285750" indent="-285750">
                <a:spcBef>
                  <a:spcPct val="0"/>
                </a:spcBef>
              </a:pPr>
              <a:r>
                <a:rPr lang="fr-FR" altLang="fr-FR" sz="1400" dirty="0">
                  <a:solidFill>
                    <a:srgbClr val="FF2E50"/>
                  </a:solidFill>
                  <a:cs typeface="Arial" panose="020B0604020202020204" pitchFamily="34" charset="0"/>
                </a:rPr>
                <a:t>PM</a:t>
              </a:r>
              <a:r>
                <a:rPr lang="fr-FR" altLang="fr-FR" sz="1400" baseline="-25000" dirty="0">
                  <a:solidFill>
                    <a:srgbClr val="FF2E50"/>
                  </a:solidFill>
                  <a:cs typeface="Arial" panose="020B0604020202020204" pitchFamily="34" charset="0"/>
                </a:rPr>
                <a:t>10</a:t>
              </a:r>
              <a:r>
                <a:rPr lang="fr-FR" altLang="fr-FR" sz="1400" dirty="0">
                  <a:solidFill>
                    <a:srgbClr val="FF2E50"/>
                  </a:solidFill>
                  <a:cs typeface="Arial" panose="020B0604020202020204" pitchFamily="34" charset="0"/>
                </a:rPr>
                <a:t> : 15 </a:t>
              </a:r>
              <a:r>
                <a:rPr lang="el-GR" altLang="fr-FR" sz="1400" dirty="0">
                  <a:solidFill>
                    <a:srgbClr val="FF2E50"/>
                  </a:solidFill>
                  <a:cs typeface="Arial" panose="020B0604020202020204" pitchFamily="34" charset="0"/>
                </a:rPr>
                <a:t>μ</a:t>
              </a:r>
              <a:r>
                <a:rPr lang="fr-FR" altLang="fr-FR" sz="1400" dirty="0">
                  <a:solidFill>
                    <a:srgbClr val="FF2E50"/>
                  </a:solidFill>
                  <a:cs typeface="Arial" panose="020B0604020202020204" pitchFamily="34" charset="0"/>
                </a:rPr>
                <a:t>g/m</a:t>
              </a:r>
              <a:r>
                <a:rPr lang="fr-FR" altLang="fr-FR" sz="1400" baseline="30000" dirty="0">
                  <a:solidFill>
                    <a:srgbClr val="FF2E50"/>
                  </a:solidFill>
                  <a:cs typeface="Arial" panose="020B0604020202020204" pitchFamily="34" charset="0"/>
                </a:rPr>
                <a:t>3</a:t>
              </a:r>
            </a:p>
            <a:p>
              <a:pPr algn="ctr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fr-FR" altLang="fr-FR" sz="1200" dirty="0">
                  <a:solidFill>
                    <a:srgbClr val="FF2E50"/>
                  </a:solidFill>
                  <a:cs typeface="Arial" panose="020B0604020202020204" pitchFamily="34" charset="0"/>
                </a:rPr>
                <a:t>(en moyenne annuelle)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1456DBF-6EB9-4D5F-B1FB-AB9386F1BF3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2685713" y="1616075"/>
            <a:ext cx="254000" cy="254000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33137" name="ZoneTexte 15">
            <a:extLst>
              <a:ext uri="{FF2B5EF4-FFF2-40B4-BE49-F238E27FC236}">
                <a16:creationId xmlns:a16="http://schemas.microsoft.com/office/drawing/2014/main" id="{B6B1E858-7C35-4EE6-AC5A-C8D5DAF10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5063" y="2111375"/>
            <a:ext cx="2128837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fr-FR" altLang="fr-FR" sz="1800"/>
              <a:t>10 %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fr-FR" altLang="fr-FR" sz="1800"/>
              <a:t>30 %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fr-FR" altLang="fr-FR" sz="1800"/>
              <a:t>60 %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fr-FR" altLang="fr-FR" sz="1800"/>
              <a:t>90 %</a:t>
            </a:r>
          </a:p>
        </p:txBody>
      </p:sp>
      <p:pic>
        <p:nvPicPr>
          <p:cNvPr id="133138" name="Image 16" descr="4">
            <a:extLst>
              <a:ext uri="{FF2B5EF4-FFF2-40B4-BE49-F238E27FC236}">
                <a16:creationId xmlns:a16="http://schemas.microsoft.com/office/drawing/2014/main" id="{C9469EB3-7A2A-481D-A3BA-792CA3953E2D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1363" y="2978150"/>
            <a:ext cx="3937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25" name="Image 89">
            <a:hlinkClick r:id="rId10" action="ppaction://hlinksldjump"/>
            <a:extLst>
              <a:ext uri="{FF2B5EF4-FFF2-40B4-BE49-F238E27FC236}">
                <a16:creationId xmlns:a16="http://schemas.microsoft.com/office/drawing/2014/main" id="{832A3825-2571-444B-98A1-2627800FBD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184">
            <a:off x="9567973" y="5989268"/>
            <a:ext cx="6064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40" name="Groupe 61">
            <a:extLst>
              <a:ext uri="{FF2B5EF4-FFF2-40B4-BE49-F238E27FC236}">
                <a16:creationId xmlns:a16="http://schemas.microsoft.com/office/drawing/2014/main" id="{814794E7-67D2-44C7-87BF-66F748C64DC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788" y="1158875"/>
            <a:ext cx="1131887" cy="4878388"/>
            <a:chOff x="6421608" y="487834"/>
            <a:chExt cx="1349106" cy="5814002"/>
          </a:xfrm>
        </p:grpSpPr>
        <p:sp>
          <p:nvSpPr>
            <p:cNvPr id="63" name="Ellipse 62">
              <a:hlinkClick r:id="rId12" action="ppaction://hlinksldjump"/>
              <a:extLst>
                <a:ext uri="{FF2B5EF4-FFF2-40B4-BE49-F238E27FC236}">
                  <a16:creationId xmlns:a16="http://schemas.microsoft.com/office/drawing/2014/main" id="{4022FA8E-CCF4-4A94-9960-F3EA08738DA6}"/>
                </a:ext>
              </a:extLst>
            </p:cNvPr>
            <p:cNvSpPr/>
            <p:nvPr/>
          </p:nvSpPr>
          <p:spPr>
            <a:xfrm>
              <a:off x="6847342" y="2063840"/>
              <a:ext cx="558186" cy="55812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4" name="ZoneTexte 63">
              <a:hlinkClick r:id="rId12" action="ppaction://hlinksldjump"/>
              <a:extLst>
                <a:ext uri="{FF2B5EF4-FFF2-40B4-BE49-F238E27FC236}">
                  <a16:creationId xmlns:a16="http://schemas.microsoft.com/office/drawing/2014/main" id="{B26B1117-3A65-4F52-9B29-3063E73E46E4}"/>
                </a:ext>
              </a:extLst>
            </p:cNvPr>
            <p:cNvSpPr txBox="1"/>
            <p:nvPr/>
          </p:nvSpPr>
          <p:spPr>
            <a:xfrm>
              <a:off x="6934381" y="2114922"/>
              <a:ext cx="425735" cy="3386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3</a:t>
              </a:r>
            </a:p>
          </p:txBody>
        </p:sp>
        <p:sp>
          <p:nvSpPr>
            <p:cNvPr id="66" name="Ellipse 65">
              <a:hlinkClick r:id="rId13" action="ppaction://hlinksldjump"/>
              <a:extLst>
                <a:ext uri="{FF2B5EF4-FFF2-40B4-BE49-F238E27FC236}">
                  <a16:creationId xmlns:a16="http://schemas.microsoft.com/office/drawing/2014/main" id="{240BC0A2-7239-47AF-928A-442E4A90697F}"/>
                </a:ext>
              </a:extLst>
            </p:cNvPr>
            <p:cNvSpPr/>
            <p:nvPr/>
          </p:nvSpPr>
          <p:spPr>
            <a:xfrm>
              <a:off x="6898431" y="1288135"/>
              <a:ext cx="558185" cy="55812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7" name="ZoneTexte 66">
              <a:hlinkClick r:id="rId13" action="ppaction://hlinksldjump"/>
              <a:extLst>
                <a:ext uri="{FF2B5EF4-FFF2-40B4-BE49-F238E27FC236}">
                  <a16:creationId xmlns:a16="http://schemas.microsoft.com/office/drawing/2014/main" id="{E9253CB2-5A1D-4262-9EDD-EBEEDD3F6BEA}"/>
                </a:ext>
              </a:extLst>
            </p:cNvPr>
            <p:cNvSpPr txBox="1"/>
            <p:nvPr/>
          </p:nvSpPr>
          <p:spPr>
            <a:xfrm>
              <a:off x="6985470" y="1341110"/>
              <a:ext cx="427627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sp>
          <p:nvSpPr>
            <p:cNvPr id="68" name="Ellipse 67">
              <a:hlinkClick r:id="rId14" action="ppaction://hlinksldjump"/>
              <a:extLst>
                <a:ext uri="{FF2B5EF4-FFF2-40B4-BE49-F238E27FC236}">
                  <a16:creationId xmlns:a16="http://schemas.microsoft.com/office/drawing/2014/main" id="{F5D5A600-BEFE-4A7F-9092-CA146ADBD55F}"/>
                </a:ext>
              </a:extLst>
            </p:cNvPr>
            <p:cNvSpPr/>
            <p:nvPr/>
          </p:nvSpPr>
          <p:spPr>
            <a:xfrm>
              <a:off x="6945734" y="487834"/>
              <a:ext cx="558186" cy="5581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9" name="ZoneTexte 68">
              <a:hlinkClick r:id="rId14" action="ppaction://hlinksldjump"/>
              <a:extLst>
                <a:ext uri="{FF2B5EF4-FFF2-40B4-BE49-F238E27FC236}">
                  <a16:creationId xmlns:a16="http://schemas.microsoft.com/office/drawing/2014/main" id="{2C74FC4F-74D0-43D5-8FC4-4501F13EB2A4}"/>
                </a:ext>
              </a:extLst>
            </p:cNvPr>
            <p:cNvSpPr txBox="1"/>
            <p:nvPr/>
          </p:nvSpPr>
          <p:spPr>
            <a:xfrm>
              <a:off x="7032774" y="538918"/>
              <a:ext cx="425735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  <p:sp>
          <p:nvSpPr>
            <p:cNvPr id="70" name="Ellipse 69">
              <a:hlinkClick r:id="rId15" action="ppaction://hlinksldjump"/>
              <a:extLst>
                <a:ext uri="{FF2B5EF4-FFF2-40B4-BE49-F238E27FC236}">
                  <a16:creationId xmlns:a16="http://schemas.microsoft.com/office/drawing/2014/main" id="{137189A3-6B01-43F8-BC05-49E1F5A97CA1}"/>
                </a:ext>
              </a:extLst>
            </p:cNvPr>
            <p:cNvSpPr/>
            <p:nvPr/>
          </p:nvSpPr>
          <p:spPr>
            <a:xfrm>
              <a:off x="6743274" y="4141215"/>
              <a:ext cx="558185" cy="55812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1" name="ZoneTexte 70">
              <a:hlinkClick r:id="rId15" action="ppaction://hlinksldjump"/>
              <a:extLst>
                <a:ext uri="{FF2B5EF4-FFF2-40B4-BE49-F238E27FC236}">
                  <a16:creationId xmlns:a16="http://schemas.microsoft.com/office/drawing/2014/main" id="{1459F7A4-51A6-4C7A-BB48-BB44A16BFB8B}"/>
                </a:ext>
              </a:extLst>
            </p:cNvPr>
            <p:cNvSpPr txBox="1"/>
            <p:nvPr/>
          </p:nvSpPr>
          <p:spPr>
            <a:xfrm>
              <a:off x="6830314" y="4192297"/>
              <a:ext cx="425734" cy="3386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5</a:t>
              </a:r>
            </a:p>
          </p:txBody>
        </p:sp>
        <p:sp>
          <p:nvSpPr>
            <p:cNvPr id="72" name="Ellipse 71">
              <a:hlinkClick r:id="rId16" action="ppaction://hlinksldjump"/>
              <a:extLst>
                <a:ext uri="{FF2B5EF4-FFF2-40B4-BE49-F238E27FC236}">
                  <a16:creationId xmlns:a16="http://schemas.microsoft.com/office/drawing/2014/main" id="{EFF66F0B-0A13-4292-8F11-CFFDB22EA0D5}"/>
                </a:ext>
              </a:extLst>
            </p:cNvPr>
            <p:cNvSpPr/>
            <p:nvPr/>
          </p:nvSpPr>
          <p:spPr>
            <a:xfrm>
              <a:off x="6695970" y="4941514"/>
              <a:ext cx="558186" cy="5581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3" name="ZoneTexte 72">
              <a:hlinkClick r:id="rId16" action="ppaction://hlinksldjump"/>
              <a:extLst>
                <a:ext uri="{FF2B5EF4-FFF2-40B4-BE49-F238E27FC236}">
                  <a16:creationId xmlns:a16="http://schemas.microsoft.com/office/drawing/2014/main" id="{B978F45C-F09A-447D-8B00-5485F5E4396F}"/>
                </a:ext>
              </a:extLst>
            </p:cNvPr>
            <p:cNvSpPr txBox="1"/>
            <p:nvPr/>
          </p:nvSpPr>
          <p:spPr>
            <a:xfrm>
              <a:off x="6783009" y="4992598"/>
              <a:ext cx="425735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6</a:t>
              </a:r>
            </a:p>
          </p:txBody>
        </p:sp>
        <p:sp>
          <p:nvSpPr>
            <p:cNvPr id="74" name="Ellipse 73">
              <a:hlinkClick r:id="rId17" action="ppaction://hlinksldjump"/>
              <a:extLst>
                <a:ext uri="{FF2B5EF4-FFF2-40B4-BE49-F238E27FC236}">
                  <a16:creationId xmlns:a16="http://schemas.microsoft.com/office/drawing/2014/main" id="{D9F9E525-B52C-495E-A22E-951E1CF9F9A6}"/>
                </a:ext>
              </a:extLst>
            </p:cNvPr>
            <p:cNvSpPr/>
            <p:nvPr/>
          </p:nvSpPr>
          <p:spPr>
            <a:xfrm>
              <a:off x="6648667" y="5743706"/>
              <a:ext cx="556294" cy="5581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5" name="ZoneTexte 74">
              <a:hlinkClick r:id="rId17" action="ppaction://hlinksldjump"/>
              <a:extLst>
                <a:ext uri="{FF2B5EF4-FFF2-40B4-BE49-F238E27FC236}">
                  <a16:creationId xmlns:a16="http://schemas.microsoft.com/office/drawing/2014/main" id="{15A5327E-3406-4978-9F22-D2488EB2F176}"/>
                </a:ext>
              </a:extLst>
            </p:cNvPr>
            <p:cNvSpPr txBox="1"/>
            <p:nvPr/>
          </p:nvSpPr>
          <p:spPr>
            <a:xfrm>
              <a:off x="6735706" y="5794790"/>
              <a:ext cx="425734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7</a:t>
              </a:r>
            </a:p>
          </p:txBody>
        </p:sp>
        <p:sp>
          <p:nvSpPr>
            <p:cNvPr id="76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1608" y="3412808"/>
              <a:ext cx="1349106" cy="660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LA SURVEILLANCE DE LA QUALITÉ DE L’AIR</a:t>
              </a:r>
            </a:p>
          </p:txBody>
        </p:sp>
        <p:sp>
          <p:nvSpPr>
            <p:cNvPr id="77" name="Ellipse 76">
              <a:hlinkClick r:id="rId18" action="ppaction://hlinksldjump"/>
              <a:extLst>
                <a:ext uri="{FF2B5EF4-FFF2-40B4-BE49-F238E27FC236}">
                  <a16:creationId xmlns:a16="http://schemas.microsoft.com/office/drawing/2014/main" id="{F5EEA0A2-5067-4A00-87D5-CCDC54351037}"/>
                </a:ext>
              </a:extLst>
            </p:cNvPr>
            <p:cNvSpPr/>
            <p:nvPr/>
          </p:nvSpPr>
          <p:spPr>
            <a:xfrm>
              <a:off x="6807608" y="2841436"/>
              <a:ext cx="558185" cy="556237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33158" name="ZoneTexte 77">
              <a:hlinkClick r:id="rId18" action="ppaction://hlinksldjump"/>
              <a:extLst>
                <a:ext uri="{FF2B5EF4-FFF2-40B4-BE49-F238E27FC236}">
                  <a16:creationId xmlns:a16="http://schemas.microsoft.com/office/drawing/2014/main" id="{C90D3212-7DFD-4391-9BAE-707BDF79E5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4843" y="2890879"/>
              <a:ext cx="425637" cy="33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4</a:t>
              </a:r>
            </a:p>
          </p:txBody>
        </p:sp>
      </p:grpSp>
      <p:pic>
        <p:nvPicPr>
          <p:cNvPr id="133141" name="Image 1">
            <a:extLst>
              <a:ext uri="{FF2B5EF4-FFF2-40B4-BE49-F238E27FC236}">
                <a16:creationId xmlns:a16="http://schemas.microsoft.com/office/drawing/2014/main" id="{B0D6486B-5D1C-4250-B894-A579A61039E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Espace réservé du numéro de diapositive 1">
            <a:extLst>
              <a:ext uri="{FF2B5EF4-FFF2-40B4-BE49-F238E27FC236}">
                <a16:creationId xmlns:a16="http://schemas.microsoft.com/office/drawing/2014/main" id="{196F61B4-B26B-4BFF-9965-2007C05C065D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A7C19617-3ACC-447E-81C6-4DECA991445C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70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62" name="Image 61">
            <a:extLst>
              <a:ext uri="{FF2B5EF4-FFF2-40B4-BE49-F238E27FC236}">
                <a16:creationId xmlns:a16="http://schemas.microsoft.com/office/drawing/2014/main" id="{CA206BBD-A2E0-4302-803F-D22735758CB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13" y="1898650"/>
            <a:ext cx="261620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1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2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2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013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101398" grpId="0"/>
      <p:bldP spid="101399" grpId="0"/>
      <p:bldP spid="101399" grpId="1"/>
      <p:bldP spid="37" grpId="0" animBg="1"/>
      <p:bldP spid="38" grpId="0" animBg="1"/>
      <p:bldP spid="39" grpId="0" animBg="1"/>
      <p:bldP spid="40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">
            <a:extLst>
              <a:ext uri="{FF2B5EF4-FFF2-40B4-BE49-F238E27FC236}">
                <a16:creationId xmlns:a16="http://schemas.microsoft.com/office/drawing/2014/main" id="{60C036D0-4CD6-4B28-A1CD-A9E37E0F9280}"/>
              </a:ext>
            </a:extLst>
          </p:cNvPr>
          <p:cNvSpPr/>
          <p:nvPr/>
        </p:nvSpPr>
        <p:spPr>
          <a:xfrm>
            <a:off x="871538" y="-12700"/>
            <a:ext cx="11320462" cy="1204913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E59AFE40-8AE3-4627-B55D-203B966A4055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35175" name="Rectangle 1">
            <a:extLst>
              <a:ext uri="{FF2B5EF4-FFF2-40B4-BE49-F238E27FC236}">
                <a16:creationId xmlns:a16="http://schemas.microsoft.com/office/drawing/2014/main" id="{1787CD5C-8B6F-495E-A4E0-80AB3315C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2988" y="80963"/>
            <a:ext cx="94297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500" b="1">
                <a:solidFill>
                  <a:srgbClr val="2F5597"/>
                </a:solidFill>
                <a:cs typeface="Arial" panose="020B0604020202020204" pitchFamily="34" charset="0"/>
              </a:rPr>
              <a:t>Lois et réglementations européennes</a:t>
            </a:r>
          </a:p>
        </p:txBody>
      </p:sp>
      <p:sp>
        <p:nvSpPr>
          <p:cNvPr id="66" name="Rectangle 5">
            <a:extLst>
              <a:ext uri="{FF2B5EF4-FFF2-40B4-BE49-F238E27FC236}">
                <a16:creationId xmlns:a16="http://schemas.microsoft.com/office/drawing/2014/main" id="{FC01A0A3-7758-4AEA-95C3-E2169645E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5338" y="1476375"/>
            <a:ext cx="895508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fr-FR" altLang="fr-FR" sz="2200" dirty="0">
                <a:solidFill>
                  <a:schemeClr val="accent5">
                    <a:lumMod val="75000"/>
                  </a:schemeClr>
                </a:solidFill>
              </a:rPr>
              <a:t>Les directives européennes </a:t>
            </a:r>
            <a:r>
              <a:rPr lang="fr-FR" altLang="fr-FR" sz="2200" b="1" dirty="0">
                <a:solidFill>
                  <a:schemeClr val="accent5">
                    <a:lumMod val="75000"/>
                  </a:schemeClr>
                </a:solidFill>
              </a:rPr>
              <a:t>essayent de tenir</a:t>
            </a:r>
            <a:r>
              <a:rPr lang="fr-FR" altLang="fr-FR" sz="2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altLang="fr-FR" sz="2200" b="1" dirty="0">
                <a:solidFill>
                  <a:schemeClr val="accent5">
                    <a:lumMod val="75000"/>
                  </a:schemeClr>
                </a:solidFill>
              </a:rPr>
              <a:t>compte des recommandations de l’OMS </a:t>
            </a:r>
            <a:r>
              <a:rPr lang="fr-FR" altLang="fr-FR" sz="2200" dirty="0">
                <a:solidFill>
                  <a:schemeClr val="accent5">
                    <a:lumMod val="75000"/>
                  </a:schemeClr>
                </a:solidFill>
              </a:rPr>
              <a:t>qui </a:t>
            </a:r>
            <a:r>
              <a:rPr lang="fr-FR" altLang="fr-FR" sz="2200" dirty="0">
                <a:solidFill>
                  <a:srgbClr val="00B0F0"/>
                </a:solidFill>
              </a:rPr>
              <a:t>déterminent des seuils à ne pas dépasser </a:t>
            </a:r>
            <a:r>
              <a:rPr lang="fr-FR" altLang="fr-FR" sz="2200" dirty="0">
                <a:solidFill>
                  <a:schemeClr val="accent5">
                    <a:lumMod val="75000"/>
                  </a:schemeClr>
                </a:solidFill>
              </a:rPr>
              <a:t>pour les principaux polluants.</a:t>
            </a:r>
          </a:p>
        </p:txBody>
      </p:sp>
      <p:pic>
        <p:nvPicPr>
          <p:cNvPr id="135179" name="Image 1">
            <a:hlinkClick r:id="rId3" action="ppaction://hlinksldjump"/>
            <a:extLst>
              <a:ext uri="{FF2B5EF4-FFF2-40B4-BE49-F238E27FC236}">
                <a16:creationId xmlns:a16="http://schemas.microsoft.com/office/drawing/2014/main" id="{D55B601D-16DB-46BC-85B1-ADFE45424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121400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88986338-1064-45FF-8797-9101D0858E46}"/>
              </a:ext>
            </a:extLst>
          </p:cNvPr>
          <p:cNvGrpSpPr>
            <a:grpSpLocks/>
          </p:cNvGrpSpPr>
          <p:nvPr/>
        </p:nvGrpSpPr>
        <p:grpSpPr bwMode="auto">
          <a:xfrm>
            <a:off x="1998663" y="2509838"/>
            <a:ext cx="4948237" cy="1563687"/>
            <a:chOff x="2095426" y="2693516"/>
            <a:chExt cx="4948381" cy="1563688"/>
          </a:xfrm>
        </p:grpSpPr>
        <p:sp>
          <p:nvSpPr>
            <p:cNvPr id="40" name="Ellipse 3">
              <a:extLst>
                <a:ext uri="{FF2B5EF4-FFF2-40B4-BE49-F238E27FC236}">
                  <a16:creationId xmlns:a16="http://schemas.microsoft.com/office/drawing/2014/main" id="{E2BFC894-8712-47AF-97DF-4F279D46B1D2}"/>
                </a:ext>
              </a:extLst>
            </p:cNvPr>
            <p:cNvSpPr/>
            <p:nvPr/>
          </p:nvSpPr>
          <p:spPr bwMode="auto">
            <a:xfrm>
              <a:off x="2095426" y="2693516"/>
              <a:ext cx="4948381" cy="1563688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FBD9DC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/>
            </a:p>
          </p:txBody>
        </p:sp>
        <p:sp>
          <p:nvSpPr>
            <p:cNvPr id="135218" name="Rectangle 81">
              <a:extLst>
                <a:ext uri="{FF2B5EF4-FFF2-40B4-BE49-F238E27FC236}">
                  <a16:creationId xmlns:a16="http://schemas.microsoft.com/office/drawing/2014/main" id="{37E95E92-45E0-409A-98BB-832AA197A3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0286" y="2948033"/>
              <a:ext cx="4538663" cy="1237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fr-FR" altLang="fr-FR" sz="2400" b="1">
                  <a:solidFill>
                    <a:srgbClr val="FF2E50"/>
                  </a:solidFill>
                  <a:cs typeface="Arial" panose="020B0604020202020204" pitchFamily="34" charset="0"/>
                </a:rPr>
                <a:t>Directive du Parlement européen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fr-FR" altLang="fr-FR" sz="1800" b="1">
                  <a:solidFill>
                    <a:srgbClr val="FF2E50"/>
                  </a:solidFill>
                  <a:cs typeface="Arial" panose="020B0604020202020204" pitchFamily="34" charset="0"/>
                </a:rPr>
                <a:t>2008/50/CE du 21 mai 2008</a:t>
              </a:r>
            </a:p>
            <a:p>
              <a:pPr algn="ctr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fr-FR" altLang="fr-FR" sz="1800">
                  <a:solidFill>
                    <a:srgbClr val="FF2E50"/>
                  </a:solidFill>
                  <a:cs typeface="Arial" panose="020B0604020202020204" pitchFamily="34" charset="0"/>
                </a:rPr>
                <a:t>sur la qualité de l’air ambiant et un air pur pour l’Europe </a:t>
              </a:r>
            </a:p>
          </p:txBody>
        </p:sp>
      </p:grpSp>
      <p:pic>
        <p:nvPicPr>
          <p:cNvPr id="135181" name="Image 26">
            <a:extLst>
              <a:ext uri="{FF2B5EF4-FFF2-40B4-BE49-F238E27FC236}">
                <a16:creationId xmlns:a16="http://schemas.microsoft.com/office/drawing/2014/main" id="{1762AF63-37DC-49F0-9BC7-1EB99F672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184">
            <a:off x="11310938" y="82550"/>
            <a:ext cx="695325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82" name="Image 6">
            <a:extLst>
              <a:ext uri="{FF2B5EF4-FFF2-40B4-BE49-F238E27FC236}">
                <a16:creationId xmlns:a16="http://schemas.microsoft.com/office/drawing/2014/main" id="{BCD5A4DE-547E-4DA1-BA9C-6828E4B656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73025"/>
            <a:ext cx="1452562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5183" name="Groupe 61">
            <a:extLst>
              <a:ext uri="{FF2B5EF4-FFF2-40B4-BE49-F238E27FC236}">
                <a16:creationId xmlns:a16="http://schemas.microsoft.com/office/drawing/2014/main" id="{A4E08CB9-84C9-4C38-9FDB-F278EFAACBA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788" y="1158875"/>
            <a:ext cx="1131887" cy="4878388"/>
            <a:chOff x="6421608" y="487834"/>
            <a:chExt cx="1349106" cy="5814002"/>
          </a:xfrm>
        </p:grpSpPr>
        <p:sp>
          <p:nvSpPr>
            <p:cNvPr id="63" name="Ellipse 62">
              <a:hlinkClick r:id="rId7" action="ppaction://hlinksldjump"/>
              <a:extLst>
                <a:ext uri="{FF2B5EF4-FFF2-40B4-BE49-F238E27FC236}">
                  <a16:creationId xmlns:a16="http://schemas.microsoft.com/office/drawing/2014/main" id="{3CE15972-E197-4B25-AEFB-C4528D623CC2}"/>
                </a:ext>
              </a:extLst>
            </p:cNvPr>
            <p:cNvSpPr/>
            <p:nvPr/>
          </p:nvSpPr>
          <p:spPr>
            <a:xfrm>
              <a:off x="6847342" y="2063840"/>
              <a:ext cx="558186" cy="55812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4" name="ZoneTexte 63">
              <a:hlinkClick r:id="rId7" action="ppaction://hlinksldjump"/>
              <a:extLst>
                <a:ext uri="{FF2B5EF4-FFF2-40B4-BE49-F238E27FC236}">
                  <a16:creationId xmlns:a16="http://schemas.microsoft.com/office/drawing/2014/main" id="{11B12DD1-9F84-40FB-8596-5AB6FFAD0C37}"/>
                </a:ext>
              </a:extLst>
            </p:cNvPr>
            <p:cNvSpPr txBox="1"/>
            <p:nvPr/>
          </p:nvSpPr>
          <p:spPr>
            <a:xfrm>
              <a:off x="6934381" y="2114922"/>
              <a:ext cx="425735" cy="3386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3</a:t>
              </a:r>
            </a:p>
          </p:txBody>
        </p:sp>
        <p:sp>
          <p:nvSpPr>
            <p:cNvPr id="65" name="Ellipse 64">
              <a:hlinkClick r:id="rId8" action="ppaction://hlinksldjump"/>
              <a:extLst>
                <a:ext uri="{FF2B5EF4-FFF2-40B4-BE49-F238E27FC236}">
                  <a16:creationId xmlns:a16="http://schemas.microsoft.com/office/drawing/2014/main" id="{B106E2B3-51EE-40DA-90A3-E31C65C2876B}"/>
                </a:ext>
              </a:extLst>
            </p:cNvPr>
            <p:cNvSpPr/>
            <p:nvPr/>
          </p:nvSpPr>
          <p:spPr>
            <a:xfrm>
              <a:off x="6898431" y="1288135"/>
              <a:ext cx="558185" cy="55812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9" name="ZoneTexte 68">
              <a:hlinkClick r:id="rId8" action="ppaction://hlinksldjump"/>
              <a:extLst>
                <a:ext uri="{FF2B5EF4-FFF2-40B4-BE49-F238E27FC236}">
                  <a16:creationId xmlns:a16="http://schemas.microsoft.com/office/drawing/2014/main" id="{426CB606-AB2D-46BA-ACBC-47FCAF772319}"/>
                </a:ext>
              </a:extLst>
            </p:cNvPr>
            <p:cNvSpPr txBox="1"/>
            <p:nvPr/>
          </p:nvSpPr>
          <p:spPr>
            <a:xfrm>
              <a:off x="6985470" y="1341110"/>
              <a:ext cx="427627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sp>
          <p:nvSpPr>
            <p:cNvPr id="70" name="Ellipse 69">
              <a:hlinkClick r:id="rId9" action="ppaction://hlinksldjump"/>
              <a:extLst>
                <a:ext uri="{FF2B5EF4-FFF2-40B4-BE49-F238E27FC236}">
                  <a16:creationId xmlns:a16="http://schemas.microsoft.com/office/drawing/2014/main" id="{FD1578F8-A3A8-4888-AB8F-BEADAE9A4D92}"/>
                </a:ext>
              </a:extLst>
            </p:cNvPr>
            <p:cNvSpPr/>
            <p:nvPr/>
          </p:nvSpPr>
          <p:spPr>
            <a:xfrm>
              <a:off x="6945734" y="487834"/>
              <a:ext cx="558186" cy="5581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1" name="ZoneTexte 70">
              <a:hlinkClick r:id="rId9" action="ppaction://hlinksldjump"/>
              <a:extLst>
                <a:ext uri="{FF2B5EF4-FFF2-40B4-BE49-F238E27FC236}">
                  <a16:creationId xmlns:a16="http://schemas.microsoft.com/office/drawing/2014/main" id="{E68AEEAE-3497-488B-9102-D0938FD25752}"/>
                </a:ext>
              </a:extLst>
            </p:cNvPr>
            <p:cNvSpPr txBox="1"/>
            <p:nvPr/>
          </p:nvSpPr>
          <p:spPr>
            <a:xfrm>
              <a:off x="7032774" y="538918"/>
              <a:ext cx="425735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  <p:sp>
          <p:nvSpPr>
            <p:cNvPr id="72" name="Ellipse 71">
              <a:hlinkClick r:id="rId10" action="ppaction://hlinksldjump"/>
              <a:extLst>
                <a:ext uri="{FF2B5EF4-FFF2-40B4-BE49-F238E27FC236}">
                  <a16:creationId xmlns:a16="http://schemas.microsoft.com/office/drawing/2014/main" id="{7A5BC8FE-BBE5-4D7E-B96F-410F51A470FA}"/>
                </a:ext>
              </a:extLst>
            </p:cNvPr>
            <p:cNvSpPr/>
            <p:nvPr/>
          </p:nvSpPr>
          <p:spPr>
            <a:xfrm>
              <a:off x="6743274" y="4141215"/>
              <a:ext cx="558185" cy="55812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3" name="ZoneTexte 72">
              <a:hlinkClick r:id="rId10" action="ppaction://hlinksldjump"/>
              <a:extLst>
                <a:ext uri="{FF2B5EF4-FFF2-40B4-BE49-F238E27FC236}">
                  <a16:creationId xmlns:a16="http://schemas.microsoft.com/office/drawing/2014/main" id="{4D4CE15D-65C1-42D6-8729-7FC396BC2DFA}"/>
                </a:ext>
              </a:extLst>
            </p:cNvPr>
            <p:cNvSpPr txBox="1"/>
            <p:nvPr/>
          </p:nvSpPr>
          <p:spPr>
            <a:xfrm>
              <a:off x="6830314" y="4192297"/>
              <a:ext cx="425734" cy="3386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5</a:t>
              </a:r>
            </a:p>
          </p:txBody>
        </p:sp>
        <p:sp>
          <p:nvSpPr>
            <p:cNvPr id="74" name="Ellipse 73">
              <a:hlinkClick r:id="rId11" action="ppaction://hlinksldjump"/>
              <a:extLst>
                <a:ext uri="{FF2B5EF4-FFF2-40B4-BE49-F238E27FC236}">
                  <a16:creationId xmlns:a16="http://schemas.microsoft.com/office/drawing/2014/main" id="{6596AD16-E5E0-49CE-9D4E-E4F89AFAEEE6}"/>
                </a:ext>
              </a:extLst>
            </p:cNvPr>
            <p:cNvSpPr/>
            <p:nvPr/>
          </p:nvSpPr>
          <p:spPr>
            <a:xfrm>
              <a:off x="6695970" y="4941514"/>
              <a:ext cx="558186" cy="5581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5" name="ZoneTexte 74">
              <a:hlinkClick r:id="rId11" action="ppaction://hlinksldjump"/>
              <a:extLst>
                <a:ext uri="{FF2B5EF4-FFF2-40B4-BE49-F238E27FC236}">
                  <a16:creationId xmlns:a16="http://schemas.microsoft.com/office/drawing/2014/main" id="{CBDF54B8-DE84-457B-AEB2-53202C559269}"/>
                </a:ext>
              </a:extLst>
            </p:cNvPr>
            <p:cNvSpPr txBox="1"/>
            <p:nvPr/>
          </p:nvSpPr>
          <p:spPr>
            <a:xfrm>
              <a:off x="6783009" y="4992598"/>
              <a:ext cx="425735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6</a:t>
              </a:r>
            </a:p>
          </p:txBody>
        </p:sp>
        <p:sp>
          <p:nvSpPr>
            <p:cNvPr id="76" name="Ellipse 75">
              <a:hlinkClick r:id="rId12" action="ppaction://hlinksldjump"/>
              <a:extLst>
                <a:ext uri="{FF2B5EF4-FFF2-40B4-BE49-F238E27FC236}">
                  <a16:creationId xmlns:a16="http://schemas.microsoft.com/office/drawing/2014/main" id="{8A6D2FAF-4D26-4A4A-89DF-A8A0AF0D0BD2}"/>
                </a:ext>
              </a:extLst>
            </p:cNvPr>
            <p:cNvSpPr/>
            <p:nvPr/>
          </p:nvSpPr>
          <p:spPr>
            <a:xfrm>
              <a:off x="6648667" y="5743706"/>
              <a:ext cx="556294" cy="5581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7" name="ZoneTexte 76">
              <a:hlinkClick r:id="rId12" action="ppaction://hlinksldjump"/>
              <a:extLst>
                <a:ext uri="{FF2B5EF4-FFF2-40B4-BE49-F238E27FC236}">
                  <a16:creationId xmlns:a16="http://schemas.microsoft.com/office/drawing/2014/main" id="{2EA7D6A1-832C-459D-BA9B-67ACBF74656B}"/>
                </a:ext>
              </a:extLst>
            </p:cNvPr>
            <p:cNvSpPr txBox="1"/>
            <p:nvPr/>
          </p:nvSpPr>
          <p:spPr>
            <a:xfrm>
              <a:off x="6735706" y="5794790"/>
              <a:ext cx="425734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7</a:t>
              </a:r>
            </a:p>
          </p:txBody>
        </p:sp>
        <p:sp>
          <p:nvSpPr>
            <p:cNvPr id="78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1608" y="3412808"/>
              <a:ext cx="1349106" cy="660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LA SURVEILLANCE DE LA QUALITÉ DE L’AIR</a:t>
              </a:r>
            </a:p>
          </p:txBody>
        </p:sp>
        <p:sp>
          <p:nvSpPr>
            <p:cNvPr id="79" name="Ellipse 78">
              <a:hlinkClick r:id="rId13" action="ppaction://hlinksldjump"/>
              <a:extLst>
                <a:ext uri="{FF2B5EF4-FFF2-40B4-BE49-F238E27FC236}">
                  <a16:creationId xmlns:a16="http://schemas.microsoft.com/office/drawing/2014/main" id="{4822DDEA-E251-406E-BCE0-2DF595ECA9D7}"/>
                </a:ext>
              </a:extLst>
            </p:cNvPr>
            <p:cNvSpPr/>
            <p:nvPr/>
          </p:nvSpPr>
          <p:spPr>
            <a:xfrm>
              <a:off x="6807608" y="2841436"/>
              <a:ext cx="558185" cy="556237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35216" name="ZoneTexte 77">
              <a:hlinkClick r:id="rId13" action="ppaction://hlinksldjump"/>
              <a:extLst>
                <a:ext uri="{FF2B5EF4-FFF2-40B4-BE49-F238E27FC236}">
                  <a16:creationId xmlns:a16="http://schemas.microsoft.com/office/drawing/2014/main" id="{DD5945A9-C4F4-4104-9242-323533ACD6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4843" y="2890879"/>
              <a:ext cx="425637" cy="33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4</a:t>
              </a:r>
            </a:p>
          </p:txBody>
        </p:sp>
      </p:grpSp>
      <p:pic>
        <p:nvPicPr>
          <p:cNvPr id="135184" name="Image 1">
            <a:extLst>
              <a:ext uri="{FF2B5EF4-FFF2-40B4-BE49-F238E27FC236}">
                <a16:creationId xmlns:a16="http://schemas.microsoft.com/office/drawing/2014/main" id="{EDBF8856-8B0A-4A2F-AD92-C41E03B0FB8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6632C79D-185B-476B-9C58-B48113269F7A}"/>
              </a:ext>
            </a:extLst>
          </p:cNvPr>
          <p:cNvSpPr/>
          <p:nvPr/>
        </p:nvSpPr>
        <p:spPr>
          <a:xfrm>
            <a:off x="-6350" y="976313"/>
            <a:ext cx="2319338" cy="4054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altLang="fr-FR" sz="11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fr-FR" sz="1100" b="1" dirty="0">
                <a:solidFill>
                  <a:schemeClr val="bg1"/>
                </a:solidFill>
                <a:cs typeface="Arial" panose="020B0604020202020204" pitchFamily="34" charset="0"/>
              </a:rPr>
              <a:t>Exemples :</a:t>
            </a:r>
          </a:p>
          <a:p>
            <a:pPr algn="ctr">
              <a:defRPr/>
            </a:pPr>
            <a:endParaRPr lang="fr-FR" sz="11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fr-FR" sz="1100" b="1" dirty="0">
                <a:solidFill>
                  <a:schemeClr val="tx1"/>
                </a:solidFill>
                <a:cs typeface="Arial" panose="020B0604020202020204" pitchFamily="34" charset="0"/>
              </a:rPr>
              <a:t>• Usage du pot catalytique</a:t>
            </a:r>
          </a:p>
          <a:p>
            <a:pPr algn="ctr">
              <a:defRPr/>
            </a:pPr>
            <a:r>
              <a:rPr lang="fr-FR" sz="1100" b="1" dirty="0">
                <a:solidFill>
                  <a:schemeClr val="bg1"/>
                </a:solidFill>
                <a:cs typeface="Arial" panose="020B0604020202020204" pitchFamily="34" charset="0"/>
              </a:rPr>
              <a:t>Imposé depuis 1993, par les normes EURO* (réduction des émissions d’oxydes d’azote</a:t>
            </a:r>
          </a:p>
          <a:p>
            <a:pPr algn="ctr">
              <a:defRPr/>
            </a:pPr>
            <a:r>
              <a:rPr lang="fr-FR" sz="1100" b="1" dirty="0">
                <a:solidFill>
                  <a:schemeClr val="bg1"/>
                </a:solidFill>
                <a:cs typeface="Arial" panose="020B0604020202020204" pitchFamily="34" charset="0"/>
              </a:rPr>
              <a:t>par les véhicules à essence)</a:t>
            </a:r>
          </a:p>
          <a:p>
            <a:pPr algn="ctr">
              <a:defRPr/>
            </a:pPr>
            <a:endParaRPr lang="fr-FR" sz="11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fr-FR" sz="1100" b="1" dirty="0">
                <a:solidFill>
                  <a:schemeClr val="tx1"/>
                </a:solidFill>
                <a:cs typeface="Arial" panose="020B0604020202020204" pitchFamily="34" charset="0"/>
              </a:rPr>
              <a:t>• Mesures prises par les industriels : </a:t>
            </a:r>
            <a:r>
              <a:rPr lang="fr-FR" sz="1100" b="1" dirty="0">
                <a:solidFill>
                  <a:schemeClr val="bg1"/>
                </a:solidFill>
                <a:cs typeface="Arial" panose="020B0604020202020204" pitchFamily="34" charset="0"/>
              </a:rPr>
              <a:t>forte diminution depuis une quinzaine d’années des concentrations atmosphériques en dioxyde de soufre. Mesures prises par les entreprises avec l’utilisation de combustibles moins polluants (passage au gaz) et le recours à des méthodes d’épuration plus</a:t>
            </a:r>
          </a:p>
          <a:p>
            <a:pPr algn="ctr">
              <a:defRPr/>
            </a:pPr>
            <a:r>
              <a:rPr lang="fr-FR" sz="1100" b="1" dirty="0">
                <a:solidFill>
                  <a:schemeClr val="bg1"/>
                </a:solidFill>
                <a:cs typeface="Arial" panose="020B0604020202020204" pitchFamily="34" charset="0"/>
              </a:rPr>
              <a:t>performantes (systèmes de dépollution des cheminées</a:t>
            </a:r>
          </a:p>
          <a:p>
            <a:pPr algn="ctr">
              <a:defRPr/>
            </a:pPr>
            <a:r>
              <a:rPr lang="fr-FR" sz="1100" b="1" dirty="0">
                <a:solidFill>
                  <a:schemeClr val="bg1"/>
                </a:solidFill>
                <a:cs typeface="Arial" panose="020B0604020202020204" pitchFamily="34" charset="0"/>
              </a:rPr>
              <a:t>d’évacuation de fumées). Elle a aussi pour origine le développement du nucléaire et la baisse de la teneur en soufre dans l’essence. </a:t>
            </a:r>
          </a:p>
          <a:p>
            <a:pPr algn="ctr">
              <a:defRPr/>
            </a:pPr>
            <a:endParaRPr lang="fr-FR" sz="11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4" name="Espace réservé du numéro de diapositive 1">
            <a:extLst>
              <a:ext uri="{FF2B5EF4-FFF2-40B4-BE49-F238E27FC236}">
                <a16:creationId xmlns:a16="http://schemas.microsoft.com/office/drawing/2014/main" id="{42DBDF78-BCDF-41B1-BBEA-F14BF8F23378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7912660F-A0B2-4F34-BC87-3E7F324CDD38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71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5" name="Rectangle 5">
            <a:extLst>
              <a:ext uri="{FF2B5EF4-FFF2-40B4-BE49-F238E27FC236}">
                <a16:creationId xmlns:a16="http://schemas.microsoft.com/office/drawing/2014/main" id="{55B44050-4C4E-406C-B2A2-75AF1511F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8700" y="2255430"/>
            <a:ext cx="4505325" cy="2214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  <a:defRPr/>
            </a:pPr>
            <a:r>
              <a:rPr lang="fr-FR" altLang="fr-FR" sz="1800" dirty="0">
                <a:solidFill>
                  <a:schemeClr val="accent5">
                    <a:lumMod val="75000"/>
                  </a:schemeClr>
                </a:solidFill>
              </a:rPr>
              <a:t>Cette directive a remplacé les précédentes. Elle définit une base minimum pour la surveillance de la qualité de l'air partout en Europe. </a:t>
            </a:r>
          </a:p>
          <a:p>
            <a:pPr>
              <a:buNone/>
              <a:defRPr/>
            </a:pPr>
            <a:r>
              <a:rPr lang="fr-FR" altLang="fr-FR" sz="1800" dirty="0">
                <a:solidFill>
                  <a:srgbClr val="00B0F0"/>
                </a:solidFill>
              </a:rPr>
              <a:t>D'autres directives (plafond d'émissions nationaux NEC, émissions des véhicules ou des activités industrielles...) vont, elles, se concentrer sur la baisse des émissions</a:t>
            </a:r>
            <a:r>
              <a:rPr lang="fr-FR" altLang="fr-FR" sz="1800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</p:txBody>
      </p:sp>
      <p:graphicFrame>
        <p:nvGraphicFramePr>
          <p:cNvPr id="3" name="Tableau 15">
            <a:extLst>
              <a:ext uri="{FF2B5EF4-FFF2-40B4-BE49-F238E27FC236}">
                <a16:creationId xmlns:a16="http://schemas.microsoft.com/office/drawing/2014/main" id="{98555D33-4451-A418-1E93-BE95D13BF8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351798"/>
              </p:ext>
            </p:extLst>
          </p:nvPr>
        </p:nvGraphicFramePr>
        <p:xfrm>
          <a:off x="3759860" y="4689241"/>
          <a:ext cx="5012552" cy="1778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2585">
                  <a:extLst>
                    <a:ext uri="{9D8B030D-6E8A-4147-A177-3AD203B41FA5}">
                      <a16:colId xmlns:a16="http://schemas.microsoft.com/office/drawing/2014/main" val="2300234543"/>
                    </a:ext>
                  </a:extLst>
                </a:gridCol>
                <a:gridCol w="1792070">
                  <a:extLst>
                    <a:ext uri="{9D8B030D-6E8A-4147-A177-3AD203B41FA5}">
                      <a16:colId xmlns:a16="http://schemas.microsoft.com/office/drawing/2014/main" val="1382553816"/>
                    </a:ext>
                  </a:extLst>
                </a:gridCol>
                <a:gridCol w="2317897">
                  <a:extLst>
                    <a:ext uri="{9D8B030D-6E8A-4147-A177-3AD203B41FA5}">
                      <a16:colId xmlns:a16="http://schemas.microsoft.com/office/drawing/2014/main" val="10955124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ctr" rtl="0" fontAlgn="ctr"/>
                      <a:r>
                        <a:rPr lang="fr-FR" sz="1400" u="none" strike="noStrike" dirty="0"/>
                        <a:t>Polluants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L="7616" marR="7616" marT="7616" marB="0" anchor="ctr"/>
                </a:tc>
                <a:tc>
                  <a:txBody>
                    <a:bodyPr/>
                    <a:lstStyle/>
                    <a:p>
                      <a:pPr lvl="0" algn="ctr" rtl="0" fontAlgn="ctr"/>
                      <a:r>
                        <a:rPr lang="fr-FR" sz="1400" u="none" strike="noStrike" dirty="0">
                          <a:solidFill>
                            <a:srgbClr val="FFFFFF"/>
                          </a:solidFill>
                        </a:rPr>
                        <a:t>Valeur limite UE 2008</a:t>
                      </a:r>
                      <a:endParaRPr lang="fr-FR" sz="1400" b="1" i="0" u="none" strike="noStrike" dirty="0">
                        <a:solidFill>
                          <a:srgbClr val="FFFFFF"/>
                        </a:solidFill>
                        <a:latin typeface="Calibri" pitchFamily="34"/>
                      </a:endParaRPr>
                    </a:p>
                  </a:txBody>
                  <a:tcPr marL="7616" marR="7616" marT="7616" marB="0" anchor="ctr"/>
                </a:tc>
                <a:tc>
                  <a:txBody>
                    <a:bodyPr/>
                    <a:lstStyle/>
                    <a:p>
                      <a:pPr lvl="0" algn="ctr" rtl="0" fontAlgn="ctr"/>
                      <a:r>
                        <a:rPr lang="fr-FR" sz="1400" u="none" strike="noStrike" dirty="0">
                          <a:solidFill>
                            <a:srgbClr val="FFFFFF"/>
                          </a:solidFill>
                        </a:rPr>
                        <a:t>Lignes Directrices OMS 2021</a:t>
                      </a:r>
                      <a:endParaRPr lang="fr-FR" sz="1400" b="1" i="0" u="none" strike="noStrike" dirty="0">
                        <a:solidFill>
                          <a:srgbClr val="FFFFFF"/>
                        </a:solidFill>
                        <a:latin typeface="Calibri" pitchFamily="34"/>
                      </a:endParaRPr>
                    </a:p>
                  </a:txBody>
                  <a:tcPr marL="7616" marR="7616" marT="7616" marB="0" anchor="ctr"/>
                </a:tc>
                <a:extLst>
                  <a:ext uri="{0D108BD9-81ED-4DB2-BD59-A6C34878D82A}">
                    <a16:rowId xmlns:a16="http://schemas.microsoft.com/office/drawing/2014/main" val="1105886029"/>
                  </a:ext>
                </a:extLst>
              </a:tr>
              <a:tr h="256561">
                <a:tc>
                  <a:txBody>
                    <a:bodyPr/>
                    <a:lstStyle/>
                    <a:p>
                      <a:pPr lvl="0" algn="ctr" rtl="0" fontAlgn="ctr"/>
                      <a:endParaRPr lang="fr-FR" sz="1400" b="0" i="0" u="none" strike="noStrike" dirty="0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L="7616" marR="7616" marT="7616" marB="0" anchor="ctr">
                    <a:solidFill>
                      <a:srgbClr val="5B9BD5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rtl="0" fontAlgn="ctr"/>
                      <a:r>
                        <a:rPr lang="fr-FR" sz="1400" b="1" u="none" strike="noStrike" dirty="0">
                          <a:solidFill>
                            <a:schemeClr val="bg1"/>
                          </a:solidFill>
                        </a:rPr>
                        <a:t>En moyenne annuelle</a:t>
                      </a:r>
                      <a:endParaRPr lang="fr-FR" sz="1400" b="1" i="0" u="none" strike="noStrike" dirty="0">
                        <a:solidFill>
                          <a:schemeClr val="bg1"/>
                        </a:solidFill>
                        <a:latin typeface="Calibri" pitchFamily="34"/>
                      </a:endParaRPr>
                    </a:p>
                  </a:txBody>
                  <a:tcPr marL="7616" marR="7616" marT="7616" marB="0" anchor="ctr"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 rtl="0" fontAlgn="ctr"/>
                      <a:endParaRPr lang="fr-FR" sz="1400" b="1" i="0" u="none" strike="noStrike" dirty="0">
                        <a:solidFill>
                          <a:schemeClr val="bg1"/>
                        </a:solidFill>
                        <a:latin typeface="Calibri" pitchFamily="34"/>
                      </a:endParaRPr>
                    </a:p>
                  </a:txBody>
                  <a:tcPr marL="7616" marR="7616" marT="7616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564443"/>
                  </a:ext>
                </a:extLst>
              </a:tr>
              <a:tr h="282367">
                <a:tc>
                  <a:txBody>
                    <a:bodyPr/>
                    <a:lstStyle/>
                    <a:p>
                      <a:pPr lvl="0" algn="ctr" rtl="0" fontAlgn="ctr"/>
                      <a:r>
                        <a:rPr lang="fr-FR" sz="1400" u="none" strike="noStrike" dirty="0"/>
                        <a:t>NO</a:t>
                      </a:r>
                      <a:r>
                        <a:rPr lang="fr-FR" sz="1400" u="none" strike="noStrike" baseline="-25000" dirty="0"/>
                        <a:t>2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L="7616" marR="7616" marT="7616" marB="0" anchor="ctr"/>
                </a:tc>
                <a:tc>
                  <a:txBody>
                    <a:bodyPr/>
                    <a:lstStyle/>
                    <a:p>
                      <a:pPr lvl="0" algn="ctr" rtl="0" fontAlgn="ctr"/>
                      <a:r>
                        <a:rPr lang="fr-FR" sz="1400" u="none" strike="noStrike" dirty="0">
                          <a:solidFill>
                            <a:srgbClr val="000000"/>
                          </a:solidFill>
                        </a:rPr>
                        <a:t>40 µg/m³ /an 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L="7616" marR="7616" marT="7616" marB="0" anchor="ctr"/>
                </a:tc>
                <a:tc>
                  <a:txBody>
                    <a:bodyPr/>
                    <a:lstStyle/>
                    <a:p>
                      <a:pPr lvl="0" algn="ctr" rtl="0" fontAlgn="ctr"/>
                      <a:r>
                        <a:rPr lang="fr-FR" sz="1400" u="none" strike="noStrike">
                          <a:solidFill>
                            <a:srgbClr val="000000"/>
                          </a:solidFill>
                        </a:rPr>
                        <a:t>10 µg/m³ /an 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L="7616" marR="7616" marT="7616" marB="0" anchor="ctr"/>
                </a:tc>
                <a:extLst>
                  <a:ext uri="{0D108BD9-81ED-4DB2-BD59-A6C34878D82A}">
                    <a16:rowId xmlns:a16="http://schemas.microsoft.com/office/drawing/2014/main" val="3065242521"/>
                  </a:ext>
                </a:extLst>
              </a:tr>
              <a:tr h="340242">
                <a:tc>
                  <a:txBody>
                    <a:bodyPr/>
                    <a:lstStyle/>
                    <a:p>
                      <a:pPr lvl="0" algn="ctr" rtl="0" fontAlgn="ctr"/>
                      <a:r>
                        <a:rPr lang="fr-FR" sz="1400" u="none" strike="noStrike"/>
                        <a:t>PM10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L="7616" marR="7616" marT="7616" marB="0" anchor="ctr"/>
                </a:tc>
                <a:tc>
                  <a:txBody>
                    <a:bodyPr/>
                    <a:lstStyle/>
                    <a:p>
                      <a:pPr lvl="0" algn="ctr" rtl="0" fontAlgn="ctr"/>
                      <a:r>
                        <a:rPr lang="fr-FR" sz="1400" u="none" strike="noStrike" dirty="0">
                          <a:solidFill>
                            <a:srgbClr val="000000"/>
                          </a:solidFill>
                        </a:rPr>
                        <a:t>40 µg/m³ /an 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L="7616" marR="7616" marT="7616" marB="0" anchor="ctr"/>
                </a:tc>
                <a:tc>
                  <a:txBody>
                    <a:bodyPr/>
                    <a:lstStyle/>
                    <a:p>
                      <a:pPr lvl="0" algn="ctr" rtl="0" fontAlgn="ctr"/>
                      <a:r>
                        <a:rPr lang="fr-FR" sz="1400" u="none" strike="noStrike">
                          <a:solidFill>
                            <a:srgbClr val="000000"/>
                          </a:solidFill>
                        </a:rPr>
                        <a:t>15 µg/m³ /an 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L="7616" marR="7616" marT="7616" marB="0" anchor="ctr"/>
                </a:tc>
                <a:extLst>
                  <a:ext uri="{0D108BD9-81ED-4DB2-BD59-A6C34878D82A}">
                    <a16:rowId xmlns:a16="http://schemas.microsoft.com/office/drawing/2014/main" val="2398597110"/>
                  </a:ext>
                </a:extLst>
              </a:tr>
              <a:tr h="276447">
                <a:tc>
                  <a:txBody>
                    <a:bodyPr/>
                    <a:lstStyle/>
                    <a:p>
                      <a:pPr lvl="0" algn="ctr" rtl="0" fontAlgn="ctr"/>
                      <a:r>
                        <a:rPr lang="fr-FR" sz="1400" u="none" strike="noStrike"/>
                        <a:t>PM2,5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L="7616" marR="7616" marT="7616" marB="0" anchor="ctr"/>
                </a:tc>
                <a:tc>
                  <a:txBody>
                    <a:bodyPr/>
                    <a:lstStyle/>
                    <a:p>
                      <a:pPr lvl="0" algn="ctr" rtl="0" fontAlgn="ctr"/>
                      <a:r>
                        <a:rPr lang="fr-FR" sz="1400" u="none" strike="noStrike">
                          <a:solidFill>
                            <a:srgbClr val="000000"/>
                          </a:solidFill>
                        </a:rPr>
                        <a:t>25 µg/m³ /an 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L="7616" marR="7616" marT="7616" marB="0" anchor="ctr"/>
                </a:tc>
                <a:tc>
                  <a:txBody>
                    <a:bodyPr/>
                    <a:lstStyle/>
                    <a:p>
                      <a:pPr lvl="0" algn="ctr" rtl="0" fontAlgn="ctr"/>
                      <a:r>
                        <a:rPr lang="fr-FR" sz="1400" u="none" strike="noStrike">
                          <a:solidFill>
                            <a:srgbClr val="000000"/>
                          </a:solidFill>
                        </a:rPr>
                        <a:t>5 µg/m³ /an 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L="7616" marR="7616" marT="7616" marB="0" anchor="ctr"/>
                </a:tc>
                <a:extLst>
                  <a:ext uri="{0D108BD9-81ED-4DB2-BD59-A6C34878D82A}">
                    <a16:rowId xmlns:a16="http://schemas.microsoft.com/office/drawing/2014/main" val="1915373595"/>
                  </a:ext>
                </a:extLst>
              </a:tr>
              <a:tr h="251940">
                <a:tc>
                  <a:txBody>
                    <a:bodyPr/>
                    <a:lstStyle/>
                    <a:p>
                      <a:pPr lvl="0" algn="ctr" rtl="0" fontAlgn="ctr"/>
                      <a:r>
                        <a:rPr lang="fr-FR" sz="1400" u="none" strike="noStrike"/>
                        <a:t>O</a:t>
                      </a:r>
                      <a:r>
                        <a:rPr lang="fr-FR" sz="1400" u="none" strike="noStrike" baseline="-25000"/>
                        <a:t>3</a:t>
                      </a:r>
                      <a:endParaRPr lang="fr-FR" sz="1400" b="0" i="0" u="none" strike="noStrike" baseline="-25000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L="7616" marR="7616" marT="7616" marB="0" anchor="ctr"/>
                </a:tc>
                <a:tc>
                  <a:txBody>
                    <a:bodyPr/>
                    <a:lstStyle/>
                    <a:p>
                      <a:pPr lvl="0" algn="ctr" rtl="0" fontAlgn="ctr"/>
                      <a:r>
                        <a:rPr lang="fr-FR" sz="1400" u="none" strike="noStrike" dirty="0">
                          <a:solidFill>
                            <a:srgbClr val="000000"/>
                          </a:solidFill>
                        </a:rPr>
                        <a:t>_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L="7616" marR="7616" marT="7616" marB="0" anchor="ctr"/>
                </a:tc>
                <a:tc>
                  <a:txBody>
                    <a:bodyPr/>
                    <a:lstStyle/>
                    <a:p>
                      <a:pPr lvl="0" algn="ctr" rtl="0" fontAlgn="ctr"/>
                      <a:r>
                        <a:rPr lang="fr-FR" sz="1400" u="none" strike="noStrike" dirty="0">
                          <a:solidFill>
                            <a:srgbClr val="000000"/>
                          </a:solidFill>
                        </a:rPr>
                        <a:t>60 µg/m³ </a:t>
                      </a:r>
                      <a:r>
                        <a:rPr lang="fr-FR" sz="1000" u="none" strike="noStrike" dirty="0">
                          <a:solidFill>
                            <a:srgbClr val="000000"/>
                          </a:solidFill>
                        </a:rPr>
                        <a:t>(pic saisonnier)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latin typeface="Calibri" pitchFamily="34"/>
                      </a:endParaRPr>
                    </a:p>
                  </a:txBody>
                  <a:tcPr marL="7616" marR="7616" marT="7616" marB="0" anchor="ctr"/>
                </a:tc>
                <a:extLst>
                  <a:ext uri="{0D108BD9-81ED-4DB2-BD59-A6C34878D82A}">
                    <a16:rowId xmlns:a16="http://schemas.microsoft.com/office/drawing/2014/main" val="2276961652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87A1B44C-B098-4541-D066-AF362B2BE674}"/>
              </a:ext>
            </a:extLst>
          </p:cNvPr>
          <p:cNvSpPr txBox="1"/>
          <p:nvPr/>
        </p:nvSpPr>
        <p:spPr bwMode="auto">
          <a:xfrm>
            <a:off x="1282700" y="6565574"/>
            <a:ext cx="15663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sz="1100" i="1" dirty="0">
                <a:solidFill>
                  <a:schemeClr val="bg1">
                    <a:lumMod val="85000"/>
                  </a:schemeClr>
                </a:solidFill>
              </a:rPr>
              <a:t>Source : </a:t>
            </a:r>
            <a:r>
              <a:rPr lang="fr-FR" sz="1100" i="1" dirty="0" err="1">
                <a:solidFill>
                  <a:schemeClr val="bg1">
                    <a:lumMod val="85000"/>
                  </a:schemeClr>
                </a:solidFill>
              </a:rPr>
              <a:t>AtmoSud</a:t>
            </a:r>
            <a:r>
              <a:rPr lang="fr-FR" sz="1100" i="1" dirty="0">
                <a:solidFill>
                  <a:schemeClr val="bg1">
                    <a:lumMod val="85000"/>
                  </a:schemeClr>
                </a:solidFill>
              </a:rPr>
              <a:t>, 2023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53" grpId="0" animBg="1"/>
      <p:bldP spid="55" grpId="0"/>
      <p:bldP spid="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894EEB0A-CAF8-460E-82AF-1AB4CF8F1FDB}"/>
              </a:ext>
            </a:extLst>
          </p:cNvPr>
          <p:cNvSpPr/>
          <p:nvPr/>
        </p:nvSpPr>
        <p:spPr>
          <a:xfrm>
            <a:off x="1370013" y="4763"/>
            <a:ext cx="10821987" cy="149225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7FAD3D2D-28A6-42D3-96C1-EFAFB3DF5551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B85C0BA9-2D49-44A0-B92A-02506EC34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900" y="-176213"/>
            <a:ext cx="10783888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sz="3500" b="1" dirty="0">
                <a:solidFill>
                  <a:srgbClr val="2F5597"/>
                </a:solidFill>
                <a:latin typeface="+mn-lt"/>
                <a:ea typeface="+mn-ea"/>
                <a:cs typeface="Arial" charset="0"/>
              </a:rPr>
              <a:t>La réglementation Française</a:t>
            </a:r>
          </a:p>
        </p:txBody>
      </p:sp>
      <p:pic>
        <p:nvPicPr>
          <p:cNvPr id="137221" name="Picture 2">
            <a:extLst>
              <a:ext uri="{FF2B5EF4-FFF2-40B4-BE49-F238E27FC236}">
                <a16:creationId xmlns:a16="http://schemas.microsoft.com/office/drawing/2014/main" id="{619C4191-7B74-4C1C-B120-1D106C22F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9" t="10048" r="12283"/>
          <a:stretch>
            <a:fillRect/>
          </a:stretch>
        </p:blipFill>
        <p:spPr bwMode="auto">
          <a:xfrm>
            <a:off x="1162050" y="1895475"/>
            <a:ext cx="4102100" cy="509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question 1">
            <a:extLst>
              <a:ext uri="{FF2B5EF4-FFF2-40B4-BE49-F238E27FC236}">
                <a16:creationId xmlns:a16="http://schemas.microsoft.com/office/drawing/2014/main" id="{5816744B-4916-4E73-B102-75C203CBF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2763" y="4440238"/>
            <a:ext cx="582295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7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Cette loi </a:t>
            </a:r>
            <a:r>
              <a:rPr lang="fr-FR" altLang="fr-FR" sz="2700" b="1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reconnaît l’impact sanitaire de la pollution atmosphérique. </a:t>
            </a:r>
            <a:r>
              <a:rPr lang="fr-FR" altLang="fr-FR" sz="27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Elle rend obligatoire la surveillance de la qualité de l’air et l’information du public. </a:t>
            </a: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98780E7E-4D09-451D-9436-B2CF6577F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0" y="3498850"/>
            <a:ext cx="8956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b="1" dirty="0">
                <a:solidFill>
                  <a:srgbClr val="00B0F0"/>
                </a:solidFill>
                <a:cs typeface="Arial" panose="020B0604020202020204" pitchFamily="34" charset="0"/>
              </a:rPr>
              <a:t>L</a:t>
            </a:r>
            <a:r>
              <a:rPr lang="fr-FR" altLang="fr-FR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oi sur l’</a:t>
            </a:r>
            <a:r>
              <a:rPr lang="fr-FR" altLang="fr-FR" b="1" dirty="0">
                <a:solidFill>
                  <a:srgbClr val="00B0F0"/>
                </a:solidFill>
                <a:cs typeface="Arial" panose="020B0604020202020204" pitchFamily="34" charset="0"/>
              </a:rPr>
              <a:t>A</a:t>
            </a:r>
            <a:r>
              <a:rPr lang="fr-FR" altLang="fr-FR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ir et l’</a:t>
            </a:r>
            <a:r>
              <a:rPr lang="fr-FR" altLang="fr-FR" b="1" dirty="0">
                <a:solidFill>
                  <a:srgbClr val="00B0F0"/>
                </a:solidFill>
                <a:cs typeface="Arial" panose="020B0604020202020204" pitchFamily="34" charset="0"/>
              </a:rPr>
              <a:t>U</a:t>
            </a:r>
            <a:r>
              <a:rPr lang="fr-FR" altLang="fr-FR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tilisation </a:t>
            </a:r>
            <a:r>
              <a:rPr lang="fr-FR" altLang="fr-FR" b="1" dirty="0">
                <a:solidFill>
                  <a:srgbClr val="00B0F0"/>
                </a:solidFill>
                <a:cs typeface="Arial" panose="020B0604020202020204" pitchFamily="34" charset="0"/>
              </a:rPr>
              <a:t>R</a:t>
            </a:r>
            <a:r>
              <a:rPr lang="fr-FR" altLang="fr-FR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ationnelle de l’</a:t>
            </a:r>
            <a:r>
              <a:rPr lang="fr-FR" altLang="fr-FR" b="1" dirty="0">
                <a:solidFill>
                  <a:srgbClr val="00B0F0"/>
                </a:solidFill>
                <a:cs typeface="Arial" panose="020B0604020202020204" pitchFamily="34" charset="0"/>
              </a:rPr>
              <a:t>E</a:t>
            </a:r>
            <a:r>
              <a:rPr lang="fr-FR" altLang="fr-FR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nergie</a:t>
            </a:r>
            <a:endParaRPr lang="fr-FR" altLang="fr-FR" b="1" dirty="0">
              <a:solidFill>
                <a:srgbClr val="00B0F0"/>
              </a:solidFill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40CE74E-CBBF-4D01-8596-C59644EFBD59}"/>
              </a:ext>
            </a:extLst>
          </p:cNvPr>
          <p:cNvGrpSpPr>
            <a:grpSpLocks/>
          </p:cNvGrpSpPr>
          <p:nvPr/>
        </p:nvGrpSpPr>
        <p:grpSpPr bwMode="auto">
          <a:xfrm>
            <a:off x="6781005" y="1376699"/>
            <a:ext cx="4996155" cy="1903481"/>
            <a:chOff x="5456580" y="4288558"/>
            <a:chExt cx="5988962" cy="1870948"/>
          </a:xfrm>
          <a:solidFill>
            <a:srgbClr val="008FB2"/>
          </a:solidFill>
        </p:grpSpPr>
        <p:sp>
          <p:nvSpPr>
            <p:cNvPr id="15" name="Ellipse 3">
              <a:extLst>
                <a:ext uri="{FF2B5EF4-FFF2-40B4-BE49-F238E27FC236}">
                  <a16:creationId xmlns:a16="http://schemas.microsoft.com/office/drawing/2014/main" id="{2562A211-5DFC-4087-BD5B-C043133F8B54}"/>
                </a:ext>
              </a:extLst>
            </p:cNvPr>
            <p:cNvSpPr/>
            <p:nvPr/>
          </p:nvSpPr>
          <p:spPr>
            <a:xfrm>
              <a:off x="5456580" y="4288558"/>
              <a:ext cx="5988962" cy="1870948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3B060DF8-F297-41BB-8647-AE4B3A8799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7084" y="4476660"/>
              <a:ext cx="5183210" cy="149474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3000" i="1" dirty="0">
                  <a:solidFill>
                    <a:schemeClr val="bg1"/>
                  </a:solidFill>
                  <a:cs typeface="Arial" panose="020B0604020202020204" pitchFamily="34" charset="0"/>
                </a:rPr>
                <a:t>« Le droit à respirer un air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3000" i="1" dirty="0">
                  <a:solidFill>
                    <a:schemeClr val="bg1"/>
                  </a:solidFill>
                  <a:cs typeface="Arial" panose="020B0604020202020204" pitchFamily="34" charset="0"/>
                </a:rPr>
                <a:t>qui ne nuise pas à sa santé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3000" i="1" dirty="0">
                  <a:solidFill>
                    <a:schemeClr val="bg1"/>
                  </a:solidFill>
                  <a:cs typeface="Arial" panose="020B0604020202020204" pitchFamily="34" charset="0"/>
                </a:rPr>
                <a:t>est reconnu à chacun »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9E7A35C-A26E-4E4B-967C-43A535B9ADB3}"/>
              </a:ext>
            </a:extLst>
          </p:cNvPr>
          <p:cNvSpPr/>
          <p:nvPr/>
        </p:nvSpPr>
        <p:spPr>
          <a:xfrm>
            <a:off x="2632075" y="623888"/>
            <a:ext cx="8297863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fr-FR" altLang="fr-FR" sz="2800" b="1" dirty="0">
                <a:solidFill>
                  <a:srgbClr val="00B0F0"/>
                </a:solidFill>
              </a:rPr>
              <a:t>LAURE, 30 décembre 1996</a:t>
            </a:r>
            <a:endParaRPr lang="fr-FR" altLang="fr-FR" sz="28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137226" name="Groupe 61">
            <a:extLst>
              <a:ext uri="{FF2B5EF4-FFF2-40B4-BE49-F238E27FC236}">
                <a16:creationId xmlns:a16="http://schemas.microsoft.com/office/drawing/2014/main" id="{ACECC888-54A7-4050-AF0A-3DFE4FE7AB8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788" y="1158875"/>
            <a:ext cx="1131887" cy="4878388"/>
            <a:chOff x="6421608" y="487834"/>
            <a:chExt cx="1349106" cy="5814002"/>
          </a:xfrm>
        </p:grpSpPr>
        <p:sp>
          <p:nvSpPr>
            <p:cNvPr id="35" name="Ellipse 34">
              <a:hlinkClick r:id="rId3" action="ppaction://hlinksldjump"/>
              <a:extLst>
                <a:ext uri="{FF2B5EF4-FFF2-40B4-BE49-F238E27FC236}">
                  <a16:creationId xmlns:a16="http://schemas.microsoft.com/office/drawing/2014/main" id="{8944A1CC-5361-4B5F-8F31-3DA7C77C7CAB}"/>
                </a:ext>
              </a:extLst>
            </p:cNvPr>
            <p:cNvSpPr/>
            <p:nvPr/>
          </p:nvSpPr>
          <p:spPr>
            <a:xfrm>
              <a:off x="6847342" y="2063840"/>
              <a:ext cx="558186" cy="55812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6" name="ZoneTexte 35">
              <a:hlinkClick r:id="rId3" action="ppaction://hlinksldjump"/>
              <a:extLst>
                <a:ext uri="{FF2B5EF4-FFF2-40B4-BE49-F238E27FC236}">
                  <a16:creationId xmlns:a16="http://schemas.microsoft.com/office/drawing/2014/main" id="{F9E2227C-EC97-49D5-911C-117FCC69FD7D}"/>
                </a:ext>
              </a:extLst>
            </p:cNvPr>
            <p:cNvSpPr txBox="1"/>
            <p:nvPr/>
          </p:nvSpPr>
          <p:spPr>
            <a:xfrm>
              <a:off x="6934381" y="2114922"/>
              <a:ext cx="425735" cy="3386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3</a:t>
              </a:r>
            </a:p>
          </p:txBody>
        </p:sp>
        <p:sp>
          <p:nvSpPr>
            <p:cNvPr id="37" name="Ellipse 36">
              <a:hlinkClick r:id="rId4" action="ppaction://hlinksldjump"/>
              <a:extLst>
                <a:ext uri="{FF2B5EF4-FFF2-40B4-BE49-F238E27FC236}">
                  <a16:creationId xmlns:a16="http://schemas.microsoft.com/office/drawing/2014/main" id="{343E7A7D-673D-41FF-95A1-B3E02C0057BE}"/>
                </a:ext>
              </a:extLst>
            </p:cNvPr>
            <p:cNvSpPr/>
            <p:nvPr/>
          </p:nvSpPr>
          <p:spPr>
            <a:xfrm>
              <a:off x="6898431" y="1288135"/>
              <a:ext cx="558185" cy="55812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8" name="ZoneTexte 37">
              <a:hlinkClick r:id="rId4" action="ppaction://hlinksldjump"/>
              <a:extLst>
                <a:ext uri="{FF2B5EF4-FFF2-40B4-BE49-F238E27FC236}">
                  <a16:creationId xmlns:a16="http://schemas.microsoft.com/office/drawing/2014/main" id="{C840ACB2-77D0-4D2B-A30E-5BB34BF05898}"/>
                </a:ext>
              </a:extLst>
            </p:cNvPr>
            <p:cNvSpPr txBox="1"/>
            <p:nvPr/>
          </p:nvSpPr>
          <p:spPr>
            <a:xfrm>
              <a:off x="6985470" y="1341110"/>
              <a:ext cx="427627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sp>
          <p:nvSpPr>
            <p:cNvPr id="39" name="Ellipse 38">
              <a:hlinkClick r:id="rId5" action="ppaction://hlinksldjump"/>
              <a:extLst>
                <a:ext uri="{FF2B5EF4-FFF2-40B4-BE49-F238E27FC236}">
                  <a16:creationId xmlns:a16="http://schemas.microsoft.com/office/drawing/2014/main" id="{431F1625-1D11-4DEC-AF6F-46A21B21C903}"/>
                </a:ext>
              </a:extLst>
            </p:cNvPr>
            <p:cNvSpPr/>
            <p:nvPr/>
          </p:nvSpPr>
          <p:spPr>
            <a:xfrm>
              <a:off x="6945734" y="487834"/>
              <a:ext cx="558186" cy="5581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0" name="ZoneTexte 39">
              <a:hlinkClick r:id="rId5" action="ppaction://hlinksldjump"/>
              <a:extLst>
                <a:ext uri="{FF2B5EF4-FFF2-40B4-BE49-F238E27FC236}">
                  <a16:creationId xmlns:a16="http://schemas.microsoft.com/office/drawing/2014/main" id="{3B9D6735-2E92-4C95-9CAC-743B36C934A4}"/>
                </a:ext>
              </a:extLst>
            </p:cNvPr>
            <p:cNvSpPr txBox="1"/>
            <p:nvPr/>
          </p:nvSpPr>
          <p:spPr>
            <a:xfrm>
              <a:off x="7032774" y="538918"/>
              <a:ext cx="425735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  <p:sp>
          <p:nvSpPr>
            <p:cNvPr id="41" name="Ellipse 40">
              <a:hlinkClick r:id="rId6" action="ppaction://hlinksldjump"/>
              <a:extLst>
                <a:ext uri="{FF2B5EF4-FFF2-40B4-BE49-F238E27FC236}">
                  <a16:creationId xmlns:a16="http://schemas.microsoft.com/office/drawing/2014/main" id="{D6F727FA-35DD-4136-87EB-FDBD9B9EED9E}"/>
                </a:ext>
              </a:extLst>
            </p:cNvPr>
            <p:cNvSpPr/>
            <p:nvPr/>
          </p:nvSpPr>
          <p:spPr>
            <a:xfrm>
              <a:off x="6743274" y="4141215"/>
              <a:ext cx="558185" cy="55812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2" name="ZoneTexte 41">
              <a:hlinkClick r:id="rId6" action="ppaction://hlinksldjump"/>
              <a:extLst>
                <a:ext uri="{FF2B5EF4-FFF2-40B4-BE49-F238E27FC236}">
                  <a16:creationId xmlns:a16="http://schemas.microsoft.com/office/drawing/2014/main" id="{97BC9A76-3CD4-45DC-B7A2-F2EA99E540F4}"/>
                </a:ext>
              </a:extLst>
            </p:cNvPr>
            <p:cNvSpPr txBox="1"/>
            <p:nvPr/>
          </p:nvSpPr>
          <p:spPr>
            <a:xfrm>
              <a:off x="6830314" y="4192297"/>
              <a:ext cx="425734" cy="3386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5</a:t>
              </a:r>
            </a:p>
          </p:txBody>
        </p:sp>
        <p:sp>
          <p:nvSpPr>
            <p:cNvPr id="43" name="Ellipse 42">
              <a:hlinkClick r:id="rId7" action="ppaction://hlinksldjump"/>
              <a:extLst>
                <a:ext uri="{FF2B5EF4-FFF2-40B4-BE49-F238E27FC236}">
                  <a16:creationId xmlns:a16="http://schemas.microsoft.com/office/drawing/2014/main" id="{DC722B11-8899-4543-9A8D-2BE779062615}"/>
                </a:ext>
              </a:extLst>
            </p:cNvPr>
            <p:cNvSpPr/>
            <p:nvPr/>
          </p:nvSpPr>
          <p:spPr>
            <a:xfrm>
              <a:off x="6695970" y="4941514"/>
              <a:ext cx="558186" cy="5581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4" name="ZoneTexte 43">
              <a:hlinkClick r:id="rId7" action="ppaction://hlinksldjump"/>
              <a:extLst>
                <a:ext uri="{FF2B5EF4-FFF2-40B4-BE49-F238E27FC236}">
                  <a16:creationId xmlns:a16="http://schemas.microsoft.com/office/drawing/2014/main" id="{39126B6A-9F9D-4E35-80EA-8FC245C5C36B}"/>
                </a:ext>
              </a:extLst>
            </p:cNvPr>
            <p:cNvSpPr txBox="1"/>
            <p:nvPr/>
          </p:nvSpPr>
          <p:spPr>
            <a:xfrm>
              <a:off x="6783009" y="4992598"/>
              <a:ext cx="425735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6</a:t>
              </a:r>
            </a:p>
          </p:txBody>
        </p:sp>
        <p:sp>
          <p:nvSpPr>
            <p:cNvPr id="45" name="Ellipse 44">
              <a:hlinkClick r:id="rId8" action="ppaction://hlinksldjump"/>
              <a:extLst>
                <a:ext uri="{FF2B5EF4-FFF2-40B4-BE49-F238E27FC236}">
                  <a16:creationId xmlns:a16="http://schemas.microsoft.com/office/drawing/2014/main" id="{667DC9D2-94C7-4D49-9CF1-73E923F2F940}"/>
                </a:ext>
              </a:extLst>
            </p:cNvPr>
            <p:cNvSpPr/>
            <p:nvPr/>
          </p:nvSpPr>
          <p:spPr>
            <a:xfrm>
              <a:off x="6648667" y="5743706"/>
              <a:ext cx="556294" cy="5581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6" name="ZoneTexte 45">
              <a:hlinkClick r:id="rId8" action="ppaction://hlinksldjump"/>
              <a:extLst>
                <a:ext uri="{FF2B5EF4-FFF2-40B4-BE49-F238E27FC236}">
                  <a16:creationId xmlns:a16="http://schemas.microsoft.com/office/drawing/2014/main" id="{C0339DD1-A803-4B22-BF3E-5157BD6ADBEB}"/>
                </a:ext>
              </a:extLst>
            </p:cNvPr>
            <p:cNvSpPr txBox="1"/>
            <p:nvPr/>
          </p:nvSpPr>
          <p:spPr>
            <a:xfrm>
              <a:off x="6735706" y="5794790"/>
              <a:ext cx="425734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7</a:t>
              </a:r>
            </a:p>
          </p:txBody>
        </p:sp>
        <p:sp>
          <p:nvSpPr>
            <p:cNvPr id="47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1608" y="3412808"/>
              <a:ext cx="1349106" cy="660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LA SURVEILLANCE DE LA QUALITÉ DE L’AIR</a:t>
              </a:r>
            </a:p>
          </p:txBody>
        </p:sp>
        <p:sp>
          <p:nvSpPr>
            <p:cNvPr id="48" name="Ellipse 47">
              <a:hlinkClick r:id="rId9" action="ppaction://hlinksldjump"/>
              <a:extLst>
                <a:ext uri="{FF2B5EF4-FFF2-40B4-BE49-F238E27FC236}">
                  <a16:creationId xmlns:a16="http://schemas.microsoft.com/office/drawing/2014/main" id="{C768FBD0-5658-4595-A14A-4EB5FA8BF052}"/>
                </a:ext>
              </a:extLst>
            </p:cNvPr>
            <p:cNvSpPr/>
            <p:nvPr/>
          </p:nvSpPr>
          <p:spPr>
            <a:xfrm>
              <a:off x="6807608" y="2841436"/>
              <a:ext cx="558185" cy="556237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37244" name="ZoneTexte 77">
              <a:hlinkClick r:id="rId9" action="ppaction://hlinksldjump"/>
              <a:extLst>
                <a:ext uri="{FF2B5EF4-FFF2-40B4-BE49-F238E27FC236}">
                  <a16:creationId xmlns:a16="http://schemas.microsoft.com/office/drawing/2014/main" id="{B631E944-40D1-4327-B7D8-99E9A9530B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4843" y="2890879"/>
              <a:ext cx="425637" cy="33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4</a:t>
              </a:r>
            </a:p>
          </p:txBody>
        </p:sp>
      </p:grpSp>
      <p:pic>
        <p:nvPicPr>
          <p:cNvPr id="137227" name="Image 1">
            <a:extLst>
              <a:ext uri="{FF2B5EF4-FFF2-40B4-BE49-F238E27FC236}">
                <a16:creationId xmlns:a16="http://schemas.microsoft.com/office/drawing/2014/main" id="{C0169477-93C5-436A-BB2B-C8D734C5F3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85E5DE6-CB2E-4945-B79C-E8B759A3564D}"/>
              </a:ext>
            </a:extLst>
          </p:cNvPr>
          <p:cNvSpPr/>
          <p:nvPr/>
        </p:nvSpPr>
        <p:spPr>
          <a:xfrm>
            <a:off x="158750" y="3143250"/>
            <a:ext cx="2198688" cy="2744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b="1" dirty="0">
                <a:solidFill>
                  <a:schemeClr val="bg1"/>
                </a:solidFill>
                <a:cs typeface="Arial" panose="020B0604020202020204" pitchFamily="34" charset="0"/>
              </a:rPr>
              <a:t>Suite à LAURE, un </a:t>
            </a:r>
            <a:r>
              <a:rPr lang="fr-FR" sz="1100" b="1" dirty="0">
                <a:solidFill>
                  <a:schemeClr val="tx1"/>
                </a:solidFill>
                <a:cs typeface="Arial" panose="020B0604020202020204" pitchFamily="34" charset="0"/>
              </a:rPr>
              <a:t>Conseil National de l’Air (CNA)</a:t>
            </a:r>
            <a:r>
              <a:rPr lang="fr-FR" sz="1100" b="1" dirty="0">
                <a:solidFill>
                  <a:schemeClr val="bg1"/>
                </a:solidFill>
                <a:cs typeface="Arial" panose="020B0604020202020204" pitchFamily="34" charset="0"/>
              </a:rPr>
              <a:t> a été créé.</a:t>
            </a:r>
          </a:p>
          <a:p>
            <a:pPr algn="ctr">
              <a:defRPr/>
            </a:pPr>
            <a:endParaRPr lang="fr-FR" sz="11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fr-FR" sz="1100" b="1" dirty="0">
                <a:solidFill>
                  <a:schemeClr val="bg1"/>
                </a:solidFill>
                <a:cs typeface="Arial" panose="020B0604020202020204" pitchFamily="34" charset="0"/>
              </a:rPr>
              <a:t>Il constitue un organe de concertation, de consultation et de propositions dans le domaine de la lutte contre la pollution et l’amélioration de la qualité de l’air.</a:t>
            </a:r>
          </a:p>
          <a:p>
            <a:pPr algn="ctr">
              <a:defRPr/>
            </a:pPr>
            <a:endParaRPr lang="fr-FR" sz="11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fr-FR" sz="1100" b="1" dirty="0">
                <a:solidFill>
                  <a:schemeClr val="bg1"/>
                </a:solidFill>
                <a:cs typeface="Arial" panose="020B0604020202020204" pitchFamily="34" charset="0"/>
              </a:rPr>
              <a:t>Il peut être saisi par le ministre chargé de l’environnement pour donner un avis et être consulté sur les projets de textes législatifs et réglementaires.</a:t>
            </a:r>
          </a:p>
        </p:txBody>
      </p:sp>
      <p:sp>
        <p:nvSpPr>
          <p:cNvPr id="30" name="Espace réservé du numéro de diapositive 1">
            <a:extLst>
              <a:ext uri="{FF2B5EF4-FFF2-40B4-BE49-F238E27FC236}">
                <a16:creationId xmlns:a16="http://schemas.microsoft.com/office/drawing/2014/main" id="{A63E26DE-E145-4A9D-89FC-2C9E2D4AEC24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2381B5DF-4DE5-4950-8E3C-05664990CA62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72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Image 2">
            <a:extLst>
              <a:ext uri="{FF2B5EF4-FFF2-40B4-BE49-F238E27FC236}">
                <a16:creationId xmlns:a16="http://schemas.microsoft.com/office/drawing/2014/main" id="{F99ABCC4-4EE5-4729-BEBB-08E0BB6EE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13" y="1366838"/>
            <a:ext cx="473392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C4E17F8-554D-4172-ACFA-5B290981F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0" y="3006725"/>
            <a:ext cx="23955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2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Responsable de la mise en œuvre de la politique nationale de surveillance, de prévention et d’information de la qualité de l’air</a:t>
            </a:r>
          </a:p>
        </p:txBody>
      </p:sp>
      <p:sp>
        <p:nvSpPr>
          <p:cNvPr id="37" name="Rectangle 2">
            <a:extLst>
              <a:ext uri="{FF2B5EF4-FFF2-40B4-BE49-F238E27FC236}">
                <a16:creationId xmlns:a16="http://schemas.microsoft.com/office/drawing/2014/main" id="{4171F5A9-6C34-4837-9C96-F8D1A3F1C427}"/>
              </a:ext>
            </a:extLst>
          </p:cNvPr>
          <p:cNvSpPr/>
          <p:nvPr/>
        </p:nvSpPr>
        <p:spPr>
          <a:xfrm>
            <a:off x="976313" y="-12700"/>
            <a:ext cx="11318875" cy="1560513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0" name="Rectangle 1">
            <a:extLst>
              <a:ext uri="{FF2B5EF4-FFF2-40B4-BE49-F238E27FC236}">
                <a16:creationId xmlns:a16="http://schemas.microsoft.com/office/drawing/2014/main" id="{4AE1C74F-E627-41EE-B33F-75B0E61EB25B}"/>
              </a:ext>
            </a:extLst>
          </p:cNvPr>
          <p:cNvSpPr/>
          <p:nvPr/>
        </p:nvSpPr>
        <p:spPr>
          <a:xfrm>
            <a:off x="-11113" y="-12700"/>
            <a:ext cx="1497013" cy="6870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42" name="Rectangle 2">
            <a:extLst>
              <a:ext uri="{FF2B5EF4-FFF2-40B4-BE49-F238E27FC236}">
                <a16:creationId xmlns:a16="http://schemas.microsoft.com/office/drawing/2014/main" id="{88095D96-0C74-4818-8E4F-7FBB42BE6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250" y="401638"/>
            <a:ext cx="979805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sz="3500" b="1" dirty="0">
                <a:solidFill>
                  <a:srgbClr val="2F5597"/>
                </a:solidFill>
                <a:cs typeface="Arial" charset="0"/>
              </a:rPr>
              <a:t>Des acteurs de gestion de la qualité de l’air au niveau national et régional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fr-FR" altLang="fr-FR" sz="3500" b="1" dirty="0">
              <a:solidFill>
                <a:schemeClr val="accent5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5177" name="Locale">
            <a:extLst>
              <a:ext uri="{FF2B5EF4-FFF2-40B4-BE49-F238E27FC236}">
                <a16:creationId xmlns:a16="http://schemas.microsoft.com/office/drawing/2014/main" id="{DA9F5308-5ABD-413F-B955-8E2F9619F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320925"/>
            <a:ext cx="2446338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Le Ministère de la Transition écologique et solidaire</a:t>
            </a:r>
          </a:p>
        </p:txBody>
      </p:sp>
      <p:sp>
        <p:nvSpPr>
          <p:cNvPr id="138248" name="Rectangle 1">
            <a:extLst>
              <a:ext uri="{FF2B5EF4-FFF2-40B4-BE49-F238E27FC236}">
                <a16:creationId xmlns:a16="http://schemas.microsoft.com/office/drawing/2014/main" id="{1EBBA6C1-CEC3-4278-9977-471AFB131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1463" y="2374900"/>
            <a:ext cx="290195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600" b="1">
                <a:solidFill>
                  <a:srgbClr val="FC8932"/>
                </a:solidFill>
                <a:cs typeface="Arial" panose="020B0604020202020204" pitchFamily="34" charset="0"/>
              </a:rPr>
              <a:t>DREAL (Direction Régionale de l’Environnement, de l’Aménagement et du Territoire)</a:t>
            </a:r>
          </a:p>
        </p:txBody>
      </p:sp>
      <p:sp>
        <p:nvSpPr>
          <p:cNvPr id="138249" name="Rectangle 2">
            <a:extLst>
              <a:ext uri="{FF2B5EF4-FFF2-40B4-BE49-F238E27FC236}">
                <a16:creationId xmlns:a16="http://schemas.microsoft.com/office/drawing/2014/main" id="{268731D2-F0DC-4495-AD58-414B7E1F5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0738" y="4694238"/>
            <a:ext cx="20669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1600" b="1">
                <a:solidFill>
                  <a:srgbClr val="A3C62C"/>
                </a:solidFill>
                <a:cs typeface="Arial" panose="020B0604020202020204" pitchFamily="34" charset="0"/>
              </a:rPr>
              <a:t>ARS (Agence Régionale de Santé)</a:t>
            </a:r>
          </a:p>
        </p:txBody>
      </p:sp>
      <p:pic>
        <p:nvPicPr>
          <p:cNvPr id="138250" name="Image 55">
            <a:extLst>
              <a:ext uri="{FF2B5EF4-FFF2-40B4-BE49-F238E27FC236}">
                <a16:creationId xmlns:a16="http://schemas.microsoft.com/office/drawing/2014/main" id="{D93152D0-CCCC-496D-9B5A-7613339747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850" y="4335463"/>
            <a:ext cx="641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51" name="Image 8">
            <a:extLst>
              <a:ext uri="{FF2B5EF4-FFF2-40B4-BE49-F238E27FC236}">
                <a16:creationId xmlns:a16="http://schemas.microsoft.com/office/drawing/2014/main" id="{7F342862-76CF-4069-8C1B-320395745D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63" y="4254500"/>
            <a:ext cx="808037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52" name="Image 9">
            <a:extLst>
              <a:ext uri="{FF2B5EF4-FFF2-40B4-BE49-F238E27FC236}">
                <a16:creationId xmlns:a16="http://schemas.microsoft.com/office/drawing/2014/main" id="{FCD4339D-7E75-4640-A64D-AF8919141A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97"/>
          <a:stretch>
            <a:fillRect/>
          </a:stretch>
        </p:blipFill>
        <p:spPr bwMode="auto">
          <a:xfrm>
            <a:off x="2149475" y="1676400"/>
            <a:ext cx="9017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53" name="Image 22">
            <a:extLst>
              <a:ext uri="{FF2B5EF4-FFF2-40B4-BE49-F238E27FC236}">
                <a16:creationId xmlns:a16="http://schemas.microsoft.com/office/drawing/2014/main" id="{E2AFE60E-49F6-4F1D-86D1-5EA3458B5A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97"/>
          <a:stretch>
            <a:fillRect/>
          </a:stretch>
        </p:blipFill>
        <p:spPr bwMode="auto">
          <a:xfrm>
            <a:off x="10293350" y="1649413"/>
            <a:ext cx="9017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+ ministere">
            <a:extLst>
              <a:ext uri="{FF2B5EF4-FFF2-40B4-BE49-F238E27FC236}">
                <a16:creationId xmlns:a16="http://schemas.microsoft.com/office/drawing/2014/main" id="{EE6F7538-33D3-4007-8809-9529A8503F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686">
            <a:off x="2406650" y="3148013"/>
            <a:ext cx="404813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55" name="Locale">
            <a:extLst>
              <a:ext uri="{FF2B5EF4-FFF2-40B4-BE49-F238E27FC236}">
                <a16:creationId xmlns:a16="http://schemas.microsoft.com/office/drawing/2014/main" id="{37E071A6-39BF-443B-8E9C-86B11EAA8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488" y="5151438"/>
            <a:ext cx="2927350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1600" b="1">
                <a:solidFill>
                  <a:srgbClr val="FF2E50"/>
                </a:solidFill>
                <a:cs typeface="Arial" panose="020B0604020202020204" pitchFamily="34" charset="0"/>
              </a:rPr>
              <a:t>ADEME  (Agence de l’Environnement et de la Maîtrise de l’Énergie)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332419-E2EC-40E8-B447-8F39DCA0B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0350" y="3132138"/>
            <a:ext cx="29067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1200">
                <a:solidFill>
                  <a:srgbClr val="FC8932"/>
                </a:solidFill>
                <a:cs typeface="Arial" panose="020B0604020202020204" pitchFamily="34" charset="0"/>
              </a:rPr>
              <a:t>Applique la législation relative à la pollution de l’air, met en place et suit des procédures d’alerte et de protection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73D806-EF7C-4527-AB5B-377C58FDD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475" y="5905500"/>
            <a:ext cx="2908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>
                <a:solidFill>
                  <a:srgbClr val="FF2E50"/>
                </a:solidFill>
                <a:cs typeface="Arial" panose="020B0604020202020204" pitchFamily="34" charset="0"/>
              </a:rPr>
              <a:t>Responsable de l’appui technique pour développer les actions de réduction des émissions de polluants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76F63A-76BF-4925-996C-ADC999DBE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3125" y="5294313"/>
            <a:ext cx="1908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>
                <a:solidFill>
                  <a:srgbClr val="A3C62C"/>
                </a:solidFill>
                <a:cs typeface="Arial" panose="020B0604020202020204" pitchFamily="34" charset="0"/>
              </a:rPr>
              <a:t>Responsables de la sécurité sanitaire, des actions de prévention menées</a:t>
            </a:r>
          </a:p>
        </p:txBody>
      </p:sp>
      <p:pic>
        <p:nvPicPr>
          <p:cNvPr id="32" name="+ dreal">
            <a:extLst>
              <a:ext uri="{FF2B5EF4-FFF2-40B4-BE49-F238E27FC236}">
                <a16:creationId xmlns:a16="http://schemas.microsoft.com/office/drawing/2014/main" id="{FC79E59F-15F3-4905-9F06-8765F99665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686">
            <a:off x="10547350" y="3246438"/>
            <a:ext cx="404813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+ ademe">
            <a:extLst>
              <a:ext uri="{FF2B5EF4-FFF2-40B4-BE49-F238E27FC236}">
                <a16:creationId xmlns:a16="http://schemas.microsoft.com/office/drawing/2014/main" id="{CF7534BB-6084-42C9-97EE-2A56BA61E6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686">
            <a:off x="2392363" y="6013450"/>
            <a:ext cx="4048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+ ars">
            <a:extLst>
              <a:ext uri="{FF2B5EF4-FFF2-40B4-BE49-F238E27FC236}">
                <a16:creationId xmlns:a16="http://schemas.microsoft.com/office/drawing/2014/main" id="{4968930B-F2D7-42C5-A5D0-0B9805C689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686">
            <a:off x="10625138" y="5399088"/>
            <a:ext cx="404812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62" name="Rectangle 27">
            <a:extLst>
              <a:ext uri="{FF2B5EF4-FFF2-40B4-BE49-F238E27FC236}">
                <a16:creationId xmlns:a16="http://schemas.microsoft.com/office/drawing/2014/main" id="{DDAF00CF-7390-4603-8E08-6D0AD4356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50" y="7032625"/>
            <a:ext cx="77152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100">
                <a:hlinkClick r:id="rId8"/>
              </a:rPr>
              <a:t>https://umap.openstreetmap.fr/fr/map/les-services-deconcentres-du-ministere-de-la-trans_121720#7/46.886/4.801</a:t>
            </a:r>
            <a:endParaRPr lang="fr-FR" altLang="fr-FR" sz="110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10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100">
                <a:hlinkClick r:id="rId9"/>
              </a:rPr>
              <a:t>https://fr.wikipedia.org/wiki/Agence_régionale_de_santé#Structure</a:t>
            </a:r>
            <a:r>
              <a:rPr lang="fr-FR" altLang="fr-FR" sz="1100"/>
              <a:t> </a:t>
            </a:r>
          </a:p>
        </p:txBody>
      </p:sp>
      <p:pic>
        <p:nvPicPr>
          <p:cNvPr id="67" name="Paris">
            <a:extLst>
              <a:ext uri="{FF2B5EF4-FFF2-40B4-BE49-F238E27FC236}">
                <a16:creationId xmlns:a16="http://schemas.microsoft.com/office/drawing/2014/main" id="{0976DCA5-AFEB-47E4-8F78-967FE25EB49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13" y="2386013"/>
            <a:ext cx="109537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19" name="Angers">
            <a:extLst>
              <a:ext uri="{FF2B5EF4-FFF2-40B4-BE49-F238E27FC236}">
                <a16:creationId xmlns:a16="http://schemas.microsoft.com/office/drawing/2014/main" id="{11BEFDC9-08DC-40F2-A8DD-4183F23D872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b="2531"/>
          <a:stretch>
            <a:fillRect/>
          </a:stretch>
        </p:blipFill>
        <p:spPr bwMode="auto">
          <a:xfrm>
            <a:off x="5686425" y="3132138"/>
            <a:ext cx="10795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20" name="Angers">
            <a:extLst>
              <a:ext uri="{FF2B5EF4-FFF2-40B4-BE49-F238E27FC236}">
                <a16:creationId xmlns:a16="http://schemas.microsoft.com/office/drawing/2014/main" id="{675CA026-FE37-4371-812C-F51DF92C352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b="2531"/>
          <a:stretch>
            <a:fillRect/>
          </a:stretch>
        </p:blipFill>
        <p:spPr bwMode="auto">
          <a:xfrm>
            <a:off x="6654800" y="2413000"/>
            <a:ext cx="109538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Angers">
            <a:extLst>
              <a:ext uri="{FF2B5EF4-FFF2-40B4-BE49-F238E27FC236}">
                <a16:creationId xmlns:a16="http://schemas.microsoft.com/office/drawing/2014/main" id="{46A79718-F93A-4851-AFB0-E68AB04D9A1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b="2531"/>
          <a:stretch>
            <a:fillRect/>
          </a:stretch>
        </p:blipFill>
        <p:spPr bwMode="auto">
          <a:xfrm>
            <a:off x="8540750" y="5013325"/>
            <a:ext cx="109538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Angers">
            <a:extLst>
              <a:ext uri="{FF2B5EF4-FFF2-40B4-BE49-F238E27FC236}">
                <a16:creationId xmlns:a16="http://schemas.microsoft.com/office/drawing/2014/main" id="{F45C8C74-9E25-4769-BBCD-9A6B5A869D2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b="2531"/>
          <a:stretch>
            <a:fillRect/>
          </a:stretch>
        </p:blipFill>
        <p:spPr bwMode="auto">
          <a:xfrm>
            <a:off x="7445375" y="2354263"/>
            <a:ext cx="109538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Angers">
            <a:extLst>
              <a:ext uri="{FF2B5EF4-FFF2-40B4-BE49-F238E27FC236}">
                <a16:creationId xmlns:a16="http://schemas.microsoft.com/office/drawing/2014/main" id="{C8DCA636-33A5-4CBE-9DD6-F721B150B46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b="2531"/>
          <a:stretch>
            <a:fillRect/>
          </a:stretch>
        </p:blipFill>
        <p:spPr bwMode="auto">
          <a:xfrm>
            <a:off x="8545513" y="2503488"/>
            <a:ext cx="10795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Angers">
            <a:extLst>
              <a:ext uri="{FF2B5EF4-FFF2-40B4-BE49-F238E27FC236}">
                <a16:creationId xmlns:a16="http://schemas.microsoft.com/office/drawing/2014/main" id="{6B1D20A3-C5DF-4530-B447-9FB202C5860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b="2531"/>
          <a:stretch>
            <a:fillRect/>
          </a:stretch>
        </p:blipFill>
        <p:spPr bwMode="auto">
          <a:xfrm>
            <a:off x="8020050" y="2236788"/>
            <a:ext cx="10795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Angers">
            <a:extLst>
              <a:ext uri="{FF2B5EF4-FFF2-40B4-BE49-F238E27FC236}">
                <a16:creationId xmlns:a16="http://schemas.microsoft.com/office/drawing/2014/main" id="{F5849DE4-F6D8-4BD5-81C8-ADE877AE6D6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b="2531"/>
          <a:stretch>
            <a:fillRect/>
          </a:stretch>
        </p:blipFill>
        <p:spPr bwMode="auto">
          <a:xfrm>
            <a:off x="5600700" y="4356100"/>
            <a:ext cx="10795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Angers">
            <a:extLst>
              <a:ext uri="{FF2B5EF4-FFF2-40B4-BE49-F238E27FC236}">
                <a16:creationId xmlns:a16="http://schemas.microsoft.com/office/drawing/2014/main" id="{7A8AAAAD-406B-4726-B6D5-E6B9728A5D1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b="2531"/>
          <a:stretch>
            <a:fillRect/>
          </a:stretch>
        </p:blipFill>
        <p:spPr bwMode="auto">
          <a:xfrm>
            <a:off x="6315075" y="4010025"/>
            <a:ext cx="10795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Angers">
            <a:extLst>
              <a:ext uri="{FF2B5EF4-FFF2-40B4-BE49-F238E27FC236}">
                <a16:creationId xmlns:a16="http://schemas.microsoft.com/office/drawing/2014/main" id="{F91AFA56-0F6D-43D1-96E2-6384A39719C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b="2531"/>
          <a:stretch>
            <a:fillRect/>
          </a:stretch>
        </p:blipFill>
        <p:spPr bwMode="auto">
          <a:xfrm>
            <a:off x="5957888" y="3606800"/>
            <a:ext cx="10953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Angers">
            <a:extLst>
              <a:ext uri="{FF2B5EF4-FFF2-40B4-BE49-F238E27FC236}">
                <a16:creationId xmlns:a16="http://schemas.microsoft.com/office/drawing/2014/main" id="{76BA1A5E-1C72-4BBF-AABA-FECF71C32C3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b="2531"/>
          <a:stretch>
            <a:fillRect/>
          </a:stretch>
        </p:blipFill>
        <p:spPr bwMode="auto">
          <a:xfrm>
            <a:off x="6999288" y="4048125"/>
            <a:ext cx="109537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Angers">
            <a:extLst>
              <a:ext uri="{FF2B5EF4-FFF2-40B4-BE49-F238E27FC236}">
                <a16:creationId xmlns:a16="http://schemas.microsoft.com/office/drawing/2014/main" id="{688A34F7-FD66-4DEB-9540-31F21671CDB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b="2531"/>
          <a:stretch>
            <a:fillRect/>
          </a:stretch>
        </p:blipFill>
        <p:spPr bwMode="auto">
          <a:xfrm>
            <a:off x="7643813" y="4048125"/>
            <a:ext cx="10795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Angers">
            <a:extLst>
              <a:ext uri="{FF2B5EF4-FFF2-40B4-BE49-F238E27FC236}">
                <a16:creationId xmlns:a16="http://schemas.microsoft.com/office/drawing/2014/main" id="{8AC4E6D9-1C2F-4F83-8CC0-F6E9A2B4AAA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b="2531"/>
          <a:stretch>
            <a:fillRect/>
          </a:stretch>
        </p:blipFill>
        <p:spPr bwMode="auto">
          <a:xfrm>
            <a:off x="8039100" y="3203575"/>
            <a:ext cx="10795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Angers">
            <a:extLst>
              <a:ext uri="{FF2B5EF4-FFF2-40B4-BE49-F238E27FC236}">
                <a16:creationId xmlns:a16="http://schemas.microsoft.com/office/drawing/2014/main" id="{146E86BD-8DD2-4F91-9101-8E4B3A6E659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b="2531"/>
          <a:stretch>
            <a:fillRect/>
          </a:stretch>
        </p:blipFill>
        <p:spPr bwMode="auto">
          <a:xfrm>
            <a:off x="7688263" y="3190875"/>
            <a:ext cx="10795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Angers">
            <a:extLst>
              <a:ext uri="{FF2B5EF4-FFF2-40B4-BE49-F238E27FC236}">
                <a16:creationId xmlns:a16="http://schemas.microsoft.com/office/drawing/2014/main" id="{537FDDD0-7133-40EE-AD51-F7532D13E7F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b="2531"/>
          <a:stretch>
            <a:fillRect/>
          </a:stretch>
        </p:blipFill>
        <p:spPr bwMode="auto">
          <a:xfrm>
            <a:off x="5302250" y="2762250"/>
            <a:ext cx="10953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Angers">
            <a:extLst>
              <a:ext uri="{FF2B5EF4-FFF2-40B4-BE49-F238E27FC236}">
                <a16:creationId xmlns:a16="http://schemas.microsoft.com/office/drawing/2014/main" id="{D2EEBF99-308F-414C-ADE4-581B0B1CC32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b="2531"/>
          <a:stretch>
            <a:fillRect/>
          </a:stretch>
        </p:blipFill>
        <p:spPr bwMode="auto">
          <a:xfrm>
            <a:off x="6543675" y="2894013"/>
            <a:ext cx="10795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Angers">
            <a:extLst>
              <a:ext uri="{FF2B5EF4-FFF2-40B4-BE49-F238E27FC236}">
                <a16:creationId xmlns:a16="http://schemas.microsoft.com/office/drawing/2014/main" id="{A5F10096-0865-4D9F-9A25-BF457969732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b="2531"/>
          <a:stretch>
            <a:fillRect/>
          </a:stretch>
        </p:blipFill>
        <p:spPr bwMode="auto">
          <a:xfrm>
            <a:off x="8201025" y="6105525"/>
            <a:ext cx="10795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Angers">
            <a:extLst>
              <a:ext uri="{FF2B5EF4-FFF2-40B4-BE49-F238E27FC236}">
                <a16:creationId xmlns:a16="http://schemas.microsoft.com/office/drawing/2014/main" id="{AA962EEC-3FE2-4A97-A772-B396B123867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b="2531"/>
          <a:stretch>
            <a:fillRect/>
          </a:stretch>
        </p:blipFill>
        <p:spPr bwMode="auto">
          <a:xfrm>
            <a:off x="7299325" y="5132388"/>
            <a:ext cx="10795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Angers">
            <a:extLst>
              <a:ext uri="{FF2B5EF4-FFF2-40B4-BE49-F238E27FC236}">
                <a16:creationId xmlns:a16="http://schemas.microsoft.com/office/drawing/2014/main" id="{DE9AE8CD-1685-4259-B3B2-6B67338E4E7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b="2531"/>
          <a:stretch>
            <a:fillRect/>
          </a:stretch>
        </p:blipFill>
        <p:spPr bwMode="auto">
          <a:xfrm>
            <a:off x="6416675" y="5224463"/>
            <a:ext cx="109538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Angers">
            <a:extLst>
              <a:ext uri="{FF2B5EF4-FFF2-40B4-BE49-F238E27FC236}">
                <a16:creationId xmlns:a16="http://schemas.microsoft.com/office/drawing/2014/main" id="{4007BE6F-34BE-4523-A62B-4186D173B14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b="2531"/>
          <a:stretch>
            <a:fillRect/>
          </a:stretch>
        </p:blipFill>
        <p:spPr bwMode="auto">
          <a:xfrm>
            <a:off x="6908800" y="1622425"/>
            <a:ext cx="10953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Angers">
            <a:extLst>
              <a:ext uri="{FF2B5EF4-FFF2-40B4-BE49-F238E27FC236}">
                <a16:creationId xmlns:a16="http://schemas.microsoft.com/office/drawing/2014/main" id="{98C5C275-7C32-4F7A-AF35-20B32044A39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b="2531"/>
          <a:stretch>
            <a:fillRect/>
          </a:stretch>
        </p:blipFill>
        <p:spPr bwMode="auto">
          <a:xfrm>
            <a:off x="6689725" y="1860550"/>
            <a:ext cx="10953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Angers">
            <a:extLst>
              <a:ext uri="{FF2B5EF4-FFF2-40B4-BE49-F238E27FC236}">
                <a16:creationId xmlns:a16="http://schemas.microsoft.com/office/drawing/2014/main" id="{A3DF1052-6CE1-43FD-B07B-EE7A37895DB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b="2531"/>
          <a:stretch>
            <a:fillRect/>
          </a:stretch>
        </p:blipFill>
        <p:spPr bwMode="auto">
          <a:xfrm>
            <a:off x="6270625" y="2084388"/>
            <a:ext cx="10795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Angers">
            <a:extLst>
              <a:ext uri="{FF2B5EF4-FFF2-40B4-BE49-F238E27FC236}">
                <a16:creationId xmlns:a16="http://schemas.microsoft.com/office/drawing/2014/main" id="{EEC0562D-7318-48C4-B0F0-405FD35DE9E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b="2531"/>
          <a:stretch>
            <a:fillRect/>
          </a:stretch>
        </p:blipFill>
        <p:spPr bwMode="auto">
          <a:xfrm>
            <a:off x="5754688" y="2246313"/>
            <a:ext cx="10795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Angers">
            <a:extLst>
              <a:ext uri="{FF2B5EF4-FFF2-40B4-BE49-F238E27FC236}">
                <a16:creationId xmlns:a16="http://schemas.microsoft.com/office/drawing/2014/main" id="{0B13B441-D694-4A02-81D5-DC5A1EA41F8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b="2531"/>
          <a:stretch>
            <a:fillRect/>
          </a:stretch>
        </p:blipFill>
        <p:spPr bwMode="auto">
          <a:xfrm>
            <a:off x="5314950" y="3219450"/>
            <a:ext cx="10953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Angers">
            <a:extLst>
              <a:ext uri="{FF2B5EF4-FFF2-40B4-BE49-F238E27FC236}">
                <a16:creationId xmlns:a16="http://schemas.microsoft.com/office/drawing/2014/main" id="{7A54B73F-7911-4BEC-8377-D9C3FBA26E5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b="2531"/>
          <a:stretch>
            <a:fillRect/>
          </a:stretch>
        </p:blipFill>
        <p:spPr bwMode="auto">
          <a:xfrm>
            <a:off x="7847013" y="5260975"/>
            <a:ext cx="10795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Angers">
            <a:extLst>
              <a:ext uri="{FF2B5EF4-FFF2-40B4-BE49-F238E27FC236}">
                <a16:creationId xmlns:a16="http://schemas.microsoft.com/office/drawing/2014/main" id="{1096A403-9792-4B3A-808D-AB53266E0D6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b="2531"/>
          <a:stretch>
            <a:fillRect/>
          </a:stretch>
        </p:blipFill>
        <p:spPr bwMode="auto">
          <a:xfrm>
            <a:off x="4340225" y="3684588"/>
            <a:ext cx="87313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Angers">
            <a:extLst>
              <a:ext uri="{FF2B5EF4-FFF2-40B4-BE49-F238E27FC236}">
                <a16:creationId xmlns:a16="http://schemas.microsoft.com/office/drawing/2014/main" id="{42997A09-3192-4E47-B26B-5A36683761F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b="2531"/>
          <a:stretch>
            <a:fillRect/>
          </a:stretch>
        </p:blipFill>
        <p:spPr bwMode="auto">
          <a:xfrm>
            <a:off x="4384675" y="4356100"/>
            <a:ext cx="87313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Angers">
            <a:extLst>
              <a:ext uri="{FF2B5EF4-FFF2-40B4-BE49-F238E27FC236}">
                <a16:creationId xmlns:a16="http://schemas.microsoft.com/office/drawing/2014/main" id="{87DF124F-2708-4352-A9FD-CA57C8006A7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b="2531"/>
          <a:stretch>
            <a:fillRect/>
          </a:stretch>
        </p:blipFill>
        <p:spPr bwMode="auto">
          <a:xfrm>
            <a:off x="4491038" y="4972050"/>
            <a:ext cx="8572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Angers">
            <a:extLst>
              <a:ext uri="{FF2B5EF4-FFF2-40B4-BE49-F238E27FC236}">
                <a16:creationId xmlns:a16="http://schemas.microsoft.com/office/drawing/2014/main" id="{FB15CEA9-8064-4C13-A6F8-9CE9D187966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b="2531"/>
          <a:stretch>
            <a:fillRect/>
          </a:stretch>
        </p:blipFill>
        <p:spPr bwMode="auto">
          <a:xfrm>
            <a:off x="4360863" y="6246813"/>
            <a:ext cx="85725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Angers">
            <a:extLst>
              <a:ext uri="{FF2B5EF4-FFF2-40B4-BE49-F238E27FC236}">
                <a16:creationId xmlns:a16="http://schemas.microsoft.com/office/drawing/2014/main" id="{71D462FD-B1A7-49B3-93D7-A88E6BE6EB9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b="2531"/>
          <a:stretch>
            <a:fillRect/>
          </a:stretch>
        </p:blipFill>
        <p:spPr bwMode="auto">
          <a:xfrm>
            <a:off x="5219700" y="6511925"/>
            <a:ext cx="8572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04B72B4-8861-475B-8617-EAA09BCEEC1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738" y="3819525"/>
            <a:ext cx="7302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id="{D6BFC7A2-C93C-4107-89BE-CE2BE22DA58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4335463"/>
            <a:ext cx="85725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B415B498-2E26-479A-B0CB-1AEDFABEA4D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4914900"/>
            <a:ext cx="8572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Image 71">
            <a:extLst>
              <a:ext uri="{FF2B5EF4-FFF2-40B4-BE49-F238E27FC236}">
                <a16:creationId xmlns:a16="http://schemas.microsoft.com/office/drawing/2014/main" id="{1164328B-A959-459A-A7D5-49808D24A9F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5673725"/>
            <a:ext cx="8572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Image 72">
            <a:extLst>
              <a:ext uri="{FF2B5EF4-FFF2-40B4-BE49-F238E27FC236}">
                <a16:creationId xmlns:a16="http://schemas.microsoft.com/office/drawing/2014/main" id="{6642805B-E55A-4FDD-A065-459E397C5C9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38" y="6205538"/>
            <a:ext cx="8572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3F8DC1B2-5DB3-42AB-8DBE-CC48B127FB4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6134100"/>
            <a:ext cx="10795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Image 84">
            <a:extLst>
              <a:ext uri="{FF2B5EF4-FFF2-40B4-BE49-F238E27FC236}">
                <a16:creationId xmlns:a16="http://schemas.microsoft.com/office/drawing/2014/main" id="{9D418583-3CC4-4DAA-92E7-EED47B678DC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350" y="5289550"/>
            <a:ext cx="10795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Image 85">
            <a:extLst>
              <a:ext uri="{FF2B5EF4-FFF2-40B4-BE49-F238E27FC236}">
                <a16:creationId xmlns:a16="http://schemas.microsoft.com/office/drawing/2014/main" id="{3ABE0649-70AC-450B-A8A1-B95342523C3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13" y="5186363"/>
            <a:ext cx="10795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Image 86">
            <a:extLst>
              <a:ext uri="{FF2B5EF4-FFF2-40B4-BE49-F238E27FC236}">
                <a16:creationId xmlns:a16="http://schemas.microsoft.com/office/drawing/2014/main" id="{ABCFC876-FE2E-4952-8D63-1D1F0115FB9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3633788"/>
            <a:ext cx="106363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Image 87">
            <a:extLst>
              <a:ext uri="{FF2B5EF4-FFF2-40B4-BE49-F238E27FC236}">
                <a16:creationId xmlns:a16="http://schemas.microsoft.com/office/drawing/2014/main" id="{A5F18527-0E04-463B-BE10-2B0F1745440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081463"/>
            <a:ext cx="106363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Image 88">
            <a:extLst>
              <a:ext uri="{FF2B5EF4-FFF2-40B4-BE49-F238E27FC236}">
                <a16:creationId xmlns:a16="http://schemas.microsoft.com/office/drawing/2014/main" id="{26727C3D-DDD8-40BD-B577-89DFA493C57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75" y="3219450"/>
            <a:ext cx="10795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Image 89">
            <a:extLst>
              <a:ext uri="{FF2B5EF4-FFF2-40B4-BE49-F238E27FC236}">
                <a16:creationId xmlns:a16="http://schemas.microsoft.com/office/drawing/2014/main" id="{6CB920DF-D4CB-42CC-A999-0BA73DE9165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075" y="2263775"/>
            <a:ext cx="10795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Image 90">
            <a:extLst>
              <a:ext uri="{FF2B5EF4-FFF2-40B4-BE49-F238E27FC236}">
                <a16:creationId xmlns:a16="http://schemas.microsoft.com/office/drawing/2014/main" id="{EB445A7B-4E96-4D7A-8B71-D0D5A472090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63" y="1492250"/>
            <a:ext cx="106362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Image 91">
            <a:extLst>
              <a:ext uri="{FF2B5EF4-FFF2-40B4-BE49-F238E27FC236}">
                <a16:creationId xmlns:a16="http://schemas.microsoft.com/office/drawing/2014/main" id="{ED7DE474-D8C3-495C-A6EB-20DBEA951E8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2901950"/>
            <a:ext cx="106362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Image 92">
            <a:extLst>
              <a:ext uri="{FF2B5EF4-FFF2-40B4-BE49-F238E27FC236}">
                <a16:creationId xmlns:a16="http://schemas.microsoft.com/office/drawing/2014/main" id="{B3EC0696-A2A6-4846-B6E7-2A99FBABA87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3233738"/>
            <a:ext cx="106363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Image 93">
            <a:extLst>
              <a:ext uri="{FF2B5EF4-FFF2-40B4-BE49-F238E27FC236}">
                <a16:creationId xmlns:a16="http://schemas.microsoft.com/office/drawing/2014/main" id="{4D128FE9-2462-40EB-91A8-1C513051D8F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13" y="2789238"/>
            <a:ext cx="10795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EC2F8D97-9D57-43C1-9C85-14A7FB21DB5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5" y="2119313"/>
            <a:ext cx="106363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Image 95">
            <a:extLst>
              <a:ext uri="{FF2B5EF4-FFF2-40B4-BE49-F238E27FC236}">
                <a16:creationId xmlns:a16="http://schemas.microsoft.com/office/drawing/2014/main" id="{CA8B34BD-FAC2-4B38-89C6-E4CFA3C9644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3" y="2386013"/>
            <a:ext cx="106362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rs1">
            <a:extLst>
              <a:ext uri="{FF2B5EF4-FFF2-40B4-BE49-F238E27FC236}">
                <a16:creationId xmlns:a16="http://schemas.microsoft.com/office/drawing/2014/main" id="{5A0AE392-552E-4FDC-BEFA-210AAFABBA9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350" y="3214688"/>
            <a:ext cx="111125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ars2">
            <a:extLst>
              <a:ext uri="{FF2B5EF4-FFF2-40B4-BE49-F238E27FC236}">
                <a16:creationId xmlns:a16="http://schemas.microsoft.com/office/drawing/2014/main" id="{3A0EC8A3-B010-4F63-BF55-7589815E98F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613" y="4048125"/>
            <a:ext cx="1111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ars3">
            <a:extLst>
              <a:ext uri="{FF2B5EF4-FFF2-40B4-BE49-F238E27FC236}">
                <a16:creationId xmlns:a16="http://schemas.microsoft.com/office/drawing/2014/main" id="{9049AD89-1DA2-4094-A65D-9ACCB98A068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263" y="4086225"/>
            <a:ext cx="1111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ars4">
            <a:extLst>
              <a:ext uri="{FF2B5EF4-FFF2-40B4-BE49-F238E27FC236}">
                <a16:creationId xmlns:a16="http://schemas.microsoft.com/office/drawing/2014/main" id="{BE26025C-D264-4AFA-809E-7F37428A64EC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3" y="2824163"/>
            <a:ext cx="111125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ars5">
            <a:extLst>
              <a:ext uri="{FF2B5EF4-FFF2-40B4-BE49-F238E27FC236}">
                <a16:creationId xmlns:a16="http://schemas.microsoft.com/office/drawing/2014/main" id="{844BC289-F7B8-4BA2-8D6D-194EF05D6E0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2911475"/>
            <a:ext cx="111125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ars5">
            <a:extLst>
              <a:ext uri="{FF2B5EF4-FFF2-40B4-BE49-F238E27FC236}">
                <a16:creationId xmlns:a16="http://schemas.microsoft.com/office/drawing/2014/main" id="{48FC7D64-866A-4C64-A236-F670DA42685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3" y="2478088"/>
            <a:ext cx="1111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ars5">
            <a:extLst>
              <a:ext uri="{FF2B5EF4-FFF2-40B4-BE49-F238E27FC236}">
                <a16:creationId xmlns:a16="http://schemas.microsoft.com/office/drawing/2014/main" id="{FDC52F85-C407-4B26-9187-D28A993FC6E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5" y="1573213"/>
            <a:ext cx="1111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ars5">
            <a:extLst>
              <a:ext uri="{FF2B5EF4-FFF2-40B4-BE49-F238E27FC236}">
                <a16:creationId xmlns:a16="http://schemas.microsoft.com/office/drawing/2014/main" id="{1C00FFC8-31D7-4FE9-A3F8-C98B79F327A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5" y="2455863"/>
            <a:ext cx="112713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ars5">
            <a:extLst>
              <a:ext uri="{FF2B5EF4-FFF2-40B4-BE49-F238E27FC236}">
                <a16:creationId xmlns:a16="http://schemas.microsoft.com/office/drawing/2014/main" id="{0F25CD50-48D1-4B44-9B6A-A91E69445854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838" y="2273300"/>
            <a:ext cx="1111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ars5">
            <a:extLst>
              <a:ext uri="{FF2B5EF4-FFF2-40B4-BE49-F238E27FC236}">
                <a16:creationId xmlns:a16="http://schemas.microsoft.com/office/drawing/2014/main" id="{96A6D444-8B81-4F0C-BDBA-5FFBC561AB2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663" y="4384675"/>
            <a:ext cx="111125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ars5">
            <a:extLst>
              <a:ext uri="{FF2B5EF4-FFF2-40B4-BE49-F238E27FC236}">
                <a16:creationId xmlns:a16="http://schemas.microsoft.com/office/drawing/2014/main" id="{6B4340C0-7B37-4B7C-AD57-C0A77B84C114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63" y="5160963"/>
            <a:ext cx="111125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ars5">
            <a:extLst>
              <a:ext uri="{FF2B5EF4-FFF2-40B4-BE49-F238E27FC236}">
                <a16:creationId xmlns:a16="http://schemas.microsoft.com/office/drawing/2014/main" id="{CE5257EE-61B2-4957-940B-17D7945B32B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3257550"/>
            <a:ext cx="111125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" name="ars5">
            <a:extLst>
              <a:ext uri="{FF2B5EF4-FFF2-40B4-BE49-F238E27FC236}">
                <a16:creationId xmlns:a16="http://schemas.microsoft.com/office/drawing/2014/main" id="{07696D4F-C0BA-4A38-B80B-B8DDC9B6D92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100" y="5305425"/>
            <a:ext cx="1111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ars5">
            <a:extLst>
              <a:ext uri="{FF2B5EF4-FFF2-40B4-BE49-F238E27FC236}">
                <a16:creationId xmlns:a16="http://schemas.microsoft.com/office/drawing/2014/main" id="{751AF7C7-8265-43A9-B8D2-D70A031AE24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88" y="6157913"/>
            <a:ext cx="111125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ars5">
            <a:extLst>
              <a:ext uri="{FF2B5EF4-FFF2-40B4-BE49-F238E27FC236}">
                <a16:creationId xmlns:a16="http://schemas.microsoft.com/office/drawing/2014/main" id="{0817617A-231F-48CD-9F70-51B1A1273F6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50" y="3684588"/>
            <a:ext cx="90488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ars5">
            <a:extLst>
              <a:ext uri="{FF2B5EF4-FFF2-40B4-BE49-F238E27FC236}">
                <a16:creationId xmlns:a16="http://schemas.microsoft.com/office/drawing/2014/main" id="{25C43600-6089-4AB3-8D17-3CA5468ED33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4962525"/>
            <a:ext cx="889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ars5">
            <a:extLst>
              <a:ext uri="{FF2B5EF4-FFF2-40B4-BE49-F238E27FC236}">
                <a16:creationId xmlns:a16="http://schemas.microsoft.com/office/drawing/2014/main" id="{D822CD67-70FD-496F-B84F-E99FBBDB8E6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6240463"/>
            <a:ext cx="889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ars5">
            <a:extLst>
              <a:ext uri="{FF2B5EF4-FFF2-40B4-BE49-F238E27FC236}">
                <a16:creationId xmlns:a16="http://schemas.microsoft.com/office/drawing/2014/main" id="{A27FA913-78D4-445E-96E4-825543C35C5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4433888"/>
            <a:ext cx="88900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8329" name="Groupe 61">
            <a:extLst>
              <a:ext uri="{FF2B5EF4-FFF2-40B4-BE49-F238E27FC236}">
                <a16:creationId xmlns:a16="http://schemas.microsoft.com/office/drawing/2014/main" id="{7B04EC98-CED8-4733-92EC-75B5DC6420F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788" y="1158875"/>
            <a:ext cx="1131887" cy="4878388"/>
            <a:chOff x="6421608" y="487834"/>
            <a:chExt cx="1349106" cy="5814002"/>
          </a:xfrm>
        </p:grpSpPr>
        <p:sp>
          <p:nvSpPr>
            <p:cNvPr id="129" name="Ellipse 128">
              <a:hlinkClick r:id="rId14" action="ppaction://hlinksldjump"/>
              <a:extLst>
                <a:ext uri="{FF2B5EF4-FFF2-40B4-BE49-F238E27FC236}">
                  <a16:creationId xmlns:a16="http://schemas.microsoft.com/office/drawing/2014/main" id="{1EE55EC7-13DF-4BBD-A15B-382D461C7770}"/>
                </a:ext>
              </a:extLst>
            </p:cNvPr>
            <p:cNvSpPr/>
            <p:nvPr/>
          </p:nvSpPr>
          <p:spPr>
            <a:xfrm>
              <a:off x="6847342" y="2063840"/>
              <a:ext cx="558186" cy="55812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30" name="ZoneTexte 129">
              <a:hlinkClick r:id="rId14" action="ppaction://hlinksldjump"/>
              <a:extLst>
                <a:ext uri="{FF2B5EF4-FFF2-40B4-BE49-F238E27FC236}">
                  <a16:creationId xmlns:a16="http://schemas.microsoft.com/office/drawing/2014/main" id="{7E13B23D-1973-476B-9D2B-5025C466DAF2}"/>
                </a:ext>
              </a:extLst>
            </p:cNvPr>
            <p:cNvSpPr txBox="1"/>
            <p:nvPr/>
          </p:nvSpPr>
          <p:spPr>
            <a:xfrm>
              <a:off x="6934381" y="2114922"/>
              <a:ext cx="425735" cy="3386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3</a:t>
              </a:r>
            </a:p>
          </p:txBody>
        </p:sp>
        <p:sp>
          <p:nvSpPr>
            <p:cNvPr id="131" name="Ellipse 130">
              <a:hlinkClick r:id="rId15" action="ppaction://hlinksldjump"/>
              <a:extLst>
                <a:ext uri="{FF2B5EF4-FFF2-40B4-BE49-F238E27FC236}">
                  <a16:creationId xmlns:a16="http://schemas.microsoft.com/office/drawing/2014/main" id="{4B3E5579-D552-427C-AE85-0362F4489882}"/>
                </a:ext>
              </a:extLst>
            </p:cNvPr>
            <p:cNvSpPr/>
            <p:nvPr/>
          </p:nvSpPr>
          <p:spPr>
            <a:xfrm>
              <a:off x="6898431" y="1288135"/>
              <a:ext cx="558185" cy="55812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32" name="ZoneTexte 131">
              <a:hlinkClick r:id="rId15" action="ppaction://hlinksldjump"/>
              <a:extLst>
                <a:ext uri="{FF2B5EF4-FFF2-40B4-BE49-F238E27FC236}">
                  <a16:creationId xmlns:a16="http://schemas.microsoft.com/office/drawing/2014/main" id="{0175D3AB-9B30-41B3-9B1D-CCAC67988D01}"/>
                </a:ext>
              </a:extLst>
            </p:cNvPr>
            <p:cNvSpPr txBox="1"/>
            <p:nvPr/>
          </p:nvSpPr>
          <p:spPr>
            <a:xfrm>
              <a:off x="6985470" y="1341110"/>
              <a:ext cx="427627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sp>
          <p:nvSpPr>
            <p:cNvPr id="133" name="Ellipse 132">
              <a:hlinkClick r:id="rId16" action="ppaction://hlinksldjump"/>
              <a:extLst>
                <a:ext uri="{FF2B5EF4-FFF2-40B4-BE49-F238E27FC236}">
                  <a16:creationId xmlns:a16="http://schemas.microsoft.com/office/drawing/2014/main" id="{F03E17E0-B1A6-4AA2-AFE8-BB75F770A311}"/>
                </a:ext>
              </a:extLst>
            </p:cNvPr>
            <p:cNvSpPr/>
            <p:nvPr/>
          </p:nvSpPr>
          <p:spPr>
            <a:xfrm>
              <a:off x="6945734" y="487834"/>
              <a:ext cx="558186" cy="5581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34" name="ZoneTexte 133">
              <a:hlinkClick r:id="rId16" action="ppaction://hlinksldjump"/>
              <a:extLst>
                <a:ext uri="{FF2B5EF4-FFF2-40B4-BE49-F238E27FC236}">
                  <a16:creationId xmlns:a16="http://schemas.microsoft.com/office/drawing/2014/main" id="{C4BE036E-9828-4F93-914E-BD9FCDC7B40B}"/>
                </a:ext>
              </a:extLst>
            </p:cNvPr>
            <p:cNvSpPr txBox="1"/>
            <p:nvPr/>
          </p:nvSpPr>
          <p:spPr>
            <a:xfrm>
              <a:off x="7032774" y="538918"/>
              <a:ext cx="425735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  <p:sp>
          <p:nvSpPr>
            <p:cNvPr id="135" name="Ellipse 134">
              <a:hlinkClick r:id="rId17" action="ppaction://hlinksldjump"/>
              <a:extLst>
                <a:ext uri="{FF2B5EF4-FFF2-40B4-BE49-F238E27FC236}">
                  <a16:creationId xmlns:a16="http://schemas.microsoft.com/office/drawing/2014/main" id="{A6DCAF9D-740E-48CB-820A-6B3E4B97B89F}"/>
                </a:ext>
              </a:extLst>
            </p:cNvPr>
            <p:cNvSpPr/>
            <p:nvPr/>
          </p:nvSpPr>
          <p:spPr>
            <a:xfrm>
              <a:off x="6743274" y="4141215"/>
              <a:ext cx="558185" cy="55812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36" name="ZoneTexte 135">
              <a:hlinkClick r:id="rId17" action="ppaction://hlinksldjump"/>
              <a:extLst>
                <a:ext uri="{FF2B5EF4-FFF2-40B4-BE49-F238E27FC236}">
                  <a16:creationId xmlns:a16="http://schemas.microsoft.com/office/drawing/2014/main" id="{D9287134-0DC7-4296-B835-328E4A8C7FAE}"/>
                </a:ext>
              </a:extLst>
            </p:cNvPr>
            <p:cNvSpPr txBox="1"/>
            <p:nvPr/>
          </p:nvSpPr>
          <p:spPr>
            <a:xfrm>
              <a:off x="6830314" y="4192297"/>
              <a:ext cx="425734" cy="3386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5</a:t>
              </a:r>
            </a:p>
          </p:txBody>
        </p:sp>
        <p:sp>
          <p:nvSpPr>
            <p:cNvPr id="137" name="Ellipse 136">
              <a:hlinkClick r:id="rId18" action="ppaction://hlinksldjump"/>
              <a:extLst>
                <a:ext uri="{FF2B5EF4-FFF2-40B4-BE49-F238E27FC236}">
                  <a16:creationId xmlns:a16="http://schemas.microsoft.com/office/drawing/2014/main" id="{62043380-CA3E-4977-A014-84D8E1C411C2}"/>
                </a:ext>
              </a:extLst>
            </p:cNvPr>
            <p:cNvSpPr/>
            <p:nvPr/>
          </p:nvSpPr>
          <p:spPr>
            <a:xfrm>
              <a:off x="6695970" y="4941514"/>
              <a:ext cx="558186" cy="5581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38" name="ZoneTexte 137">
              <a:hlinkClick r:id="rId18" action="ppaction://hlinksldjump"/>
              <a:extLst>
                <a:ext uri="{FF2B5EF4-FFF2-40B4-BE49-F238E27FC236}">
                  <a16:creationId xmlns:a16="http://schemas.microsoft.com/office/drawing/2014/main" id="{1105A193-6EDD-4047-ADFE-9BEDFDB60952}"/>
                </a:ext>
              </a:extLst>
            </p:cNvPr>
            <p:cNvSpPr txBox="1"/>
            <p:nvPr/>
          </p:nvSpPr>
          <p:spPr>
            <a:xfrm>
              <a:off x="6783009" y="4992598"/>
              <a:ext cx="425735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6</a:t>
              </a:r>
            </a:p>
          </p:txBody>
        </p:sp>
        <p:sp>
          <p:nvSpPr>
            <p:cNvPr id="139" name="Ellipse 138">
              <a:hlinkClick r:id="rId19" action="ppaction://hlinksldjump"/>
              <a:extLst>
                <a:ext uri="{FF2B5EF4-FFF2-40B4-BE49-F238E27FC236}">
                  <a16:creationId xmlns:a16="http://schemas.microsoft.com/office/drawing/2014/main" id="{D33044EA-45D4-45A9-A342-E855A31FAC3A}"/>
                </a:ext>
              </a:extLst>
            </p:cNvPr>
            <p:cNvSpPr/>
            <p:nvPr/>
          </p:nvSpPr>
          <p:spPr>
            <a:xfrm>
              <a:off x="6648667" y="5743706"/>
              <a:ext cx="556294" cy="5581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40" name="ZoneTexte 139">
              <a:hlinkClick r:id="rId19" action="ppaction://hlinksldjump"/>
              <a:extLst>
                <a:ext uri="{FF2B5EF4-FFF2-40B4-BE49-F238E27FC236}">
                  <a16:creationId xmlns:a16="http://schemas.microsoft.com/office/drawing/2014/main" id="{E9A904A6-9981-42A3-8F55-A630105B2278}"/>
                </a:ext>
              </a:extLst>
            </p:cNvPr>
            <p:cNvSpPr txBox="1"/>
            <p:nvPr/>
          </p:nvSpPr>
          <p:spPr>
            <a:xfrm>
              <a:off x="6735706" y="5794790"/>
              <a:ext cx="425734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7</a:t>
              </a:r>
            </a:p>
          </p:txBody>
        </p:sp>
        <p:sp>
          <p:nvSpPr>
            <p:cNvPr id="141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1608" y="3412808"/>
              <a:ext cx="1349106" cy="660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LA SURVEILLANCE DE LA QUALITÉ DE L’AIR</a:t>
              </a:r>
            </a:p>
          </p:txBody>
        </p:sp>
        <p:sp>
          <p:nvSpPr>
            <p:cNvPr id="142" name="Ellipse 141">
              <a:hlinkClick r:id="rId20" action="ppaction://hlinksldjump"/>
              <a:extLst>
                <a:ext uri="{FF2B5EF4-FFF2-40B4-BE49-F238E27FC236}">
                  <a16:creationId xmlns:a16="http://schemas.microsoft.com/office/drawing/2014/main" id="{3333D285-AE1B-489E-91E5-156E8A9A737F}"/>
                </a:ext>
              </a:extLst>
            </p:cNvPr>
            <p:cNvSpPr/>
            <p:nvPr/>
          </p:nvSpPr>
          <p:spPr>
            <a:xfrm>
              <a:off x="6807608" y="2841436"/>
              <a:ext cx="558185" cy="556237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38347" name="ZoneTexte 77">
              <a:hlinkClick r:id="rId20" action="ppaction://hlinksldjump"/>
              <a:extLst>
                <a:ext uri="{FF2B5EF4-FFF2-40B4-BE49-F238E27FC236}">
                  <a16:creationId xmlns:a16="http://schemas.microsoft.com/office/drawing/2014/main" id="{A87870D8-B8ED-4B7E-8579-F0782DA365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4843" y="2890879"/>
              <a:ext cx="425637" cy="33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4</a:t>
              </a:r>
            </a:p>
          </p:txBody>
        </p:sp>
      </p:grpSp>
      <p:pic>
        <p:nvPicPr>
          <p:cNvPr id="138330" name="Image 1">
            <a:extLst>
              <a:ext uri="{FF2B5EF4-FFF2-40B4-BE49-F238E27FC236}">
                <a16:creationId xmlns:a16="http://schemas.microsoft.com/office/drawing/2014/main" id="{0BE0BF2B-0E84-48CB-A74E-6B3F90A5642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3E457032-0DF5-4CEE-A6CC-B76EE29A05CE}"/>
              </a:ext>
            </a:extLst>
          </p:cNvPr>
          <p:cNvSpPr txBox="1"/>
          <p:nvPr/>
        </p:nvSpPr>
        <p:spPr>
          <a:xfrm rot="21154394">
            <a:off x="187325" y="328613"/>
            <a:ext cx="1120775" cy="6461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Données à jour</a:t>
            </a:r>
          </a:p>
        </p:txBody>
      </p:sp>
      <p:sp>
        <p:nvSpPr>
          <p:cNvPr id="114" name="Espace réservé du numéro de diapositive 1">
            <a:extLst>
              <a:ext uri="{FF2B5EF4-FFF2-40B4-BE49-F238E27FC236}">
                <a16:creationId xmlns:a16="http://schemas.microsoft.com/office/drawing/2014/main" id="{DFC31A3A-16CB-41CB-A8A1-973D4B5886AB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D032694B-86A1-4894-ADB1-C399BEEDC767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73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6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6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 nodeType="clickPar">
                      <p:stCondLst>
                        <p:cond delay="0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 nodeType="clickPar">
                      <p:stCondLst>
                        <p:cond delay="0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4171F5A9-6C34-4837-9C96-F8D1A3F1C427}"/>
              </a:ext>
            </a:extLst>
          </p:cNvPr>
          <p:cNvSpPr/>
          <p:nvPr/>
        </p:nvSpPr>
        <p:spPr>
          <a:xfrm>
            <a:off x="873125" y="-12700"/>
            <a:ext cx="11318875" cy="1195388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4AE1C74F-E627-41EE-B33F-75B0E61EB25B}"/>
              </a:ext>
            </a:extLst>
          </p:cNvPr>
          <p:cNvSpPr/>
          <p:nvPr/>
        </p:nvSpPr>
        <p:spPr>
          <a:xfrm>
            <a:off x="-11113" y="-12700"/>
            <a:ext cx="1497013" cy="6870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88095D96-0C74-4818-8E4F-7FBB42BE6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9925" y="0"/>
            <a:ext cx="979805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sz="3500" b="1" dirty="0">
                <a:solidFill>
                  <a:srgbClr val="2F5597"/>
                </a:solidFill>
                <a:cs typeface="Arial" charset="0"/>
              </a:rPr>
              <a:t>La fédération </a:t>
            </a:r>
            <a:r>
              <a:rPr lang="fr-FR" sz="3500" b="1" dirty="0" err="1">
                <a:solidFill>
                  <a:srgbClr val="2F5597"/>
                </a:solidFill>
                <a:cs typeface="Arial" charset="0"/>
              </a:rPr>
              <a:t>Atmo</a:t>
            </a:r>
            <a:r>
              <a:rPr lang="fr-FR" sz="3500" b="1" dirty="0">
                <a:solidFill>
                  <a:srgbClr val="2F5597"/>
                </a:solidFill>
                <a:cs typeface="Arial" charset="0"/>
              </a:rPr>
              <a:t> France</a:t>
            </a:r>
            <a:endParaRPr lang="fr-FR" altLang="fr-FR" sz="3500" b="1" dirty="0">
              <a:solidFill>
                <a:schemeClr val="accent5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136198" name="Groupe 12">
            <a:extLst>
              <a:ext uri="{FF2B5EF4-FFF2-40B4-BE49-F238E27FC236}">
                <a16:creationId xmlns:a16="http://schemas.microsoft.com/office/drawing/2014/main" id="{CB6CEFB6-D916-416C-87C6-4A5B7FB5E6AA}"/>
              </a:ext>
            </a:extLst>
          </p:cNvPr>
          <p:cNvGrpSpPr>
            <a:grpSpLocks/>
          </p:cNvGrpSpPr>
          <p:nvPr/>
        </p:nvGrpSpPr>
        <p:grpSpPr bwMode="auto">
          <a:xfrm>
            <a:off x="6048375" y="900113"/>
            <a:ext cx="5219700" cy="5800725"/>
            <a:chOff x="6532562" y="1049338"/>
            <a:chExt cx="4730751" cy="5440363"/>
          </a:xfrm>
        </p:grpSpPr>
        <p:pic>
          <p:nvPicPr>
            <p:cNvPr id="140314" name="Image 3">
              <a:extLst>
                <a:ext uri="{FF2B5EF4-FFF2-40B4-BE49-F238E27FC236}">
                  <a16:creationId xmlns:a16="http://schemas.microsoft.com/office/drawing/2014/main" id="{96740FF1-AFC1-4CAA-9427-BC6E89972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2562" y="1049338"/>
              <a:ext cx="4730751" cy="544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0315" name="+ atmosud">
              <a:hlinkClick r:id="rId4" action="ppaction://hlinksldjump"/>
              <a:extLst>
                <a:ext uri="{FF2B5EF4-FFF2-40B4-BE49-F238E27FC236}">
                  <a16:creationId xmlns:a16="http://schemas.microsoft.com/office/drawing/2014/main" id="{69132ACA-6B61-4B7C-B98A-E77FEBD8A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2686">
              <a:off x="10342208" y="4896367"/>
              <a:ext cx="299957" cy="295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question 1">
            <a:extLst>
              <a:ext uri="{FF2B5EF4-FFF2-40B4-BE49-F238E27FC236}">
                <a16:creationId xmlns:a16="http://schemas.microsoft.com/office/drawing/2014/main" id="{5816744B-4916-4E73-B102-75C203CBF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1975" y="1876425"/>
            <a:ext cx="38481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4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La fédération </a:t>
            </a:r>
            <a:r>
              <a:rPr lang="fr-FR" altLang="fr-FR" sz="2400" dirty="0" err="1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Atmo</a:t>
            </a:r>
            <a:r>
              <a:rPr lang="fr-FR" altLang="fr-FR" sz="24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 France est un réseau regroupant les </a:t>
            </a:r>
            <a:r>
              <a:rPr lang="fr-FR" altLang="fr-FR" sz="2400" b="1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Associations Agréées de Surveillance de la Qualité de l’Air (AASQA)</a:t>
            </a:r>
            <a:r>
              <a:rPr lang="fr-FR" altLang="fr-FR" sz="24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fr-FR" altLang="fr-FR" sz="2400" dirty="0">
              <a:solidFill>
                <a:schemeClr val="accent5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4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Constituées dans les années 70, les AASQA sont présentes dans </a:t>
            </a:r>
            <a:r>
              <a:rPr lang="fr-FR" altLang="fr-FR" sz="2400" b="1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chaque région administrative en métropole et en outre-mer</a:t>
            </a:r>
            <a:r>
              <a:rPr lang="fr-FR" altLang="fr-FR" sz="24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40295" name="Groupe 61">
            <a:extLst>
              <a:ext uri="{FF2B5EF4-FFF2-40B4-BE49-F238E27FC236}">
                <a16:creationId xmlns:a16="http://schemas.microsoft.com/office/drawing/2014/main" id="{724188DE-284D-45C9-AD8C-56C9820D8FD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788" y="1158875"/>
            <a:ext cx="1131887" cy="4878388"/>
            <a:chOff x="6421608" y="487834"/>
            <a:chExt cx="1349106" cy="5814002"/>
          </a:xfrm>
        </p:grpSpPr>
        <p:sp>
          <p:nvSpPr>
            <p:cNvPr id="28" name="Ellipse 27">
              <a:hlinkClick r:id="rId6" action="ppaction://hlinksldjump"/>
              <a:extLst>
                <a:ext uri="{FF2B5EF4-FFF2-40B4-BE49-F238E27FC236}">
                  <a16:creationId xmlns:a16="http://schemas.microsoft.com/office/drawing/2014/main" id="{B6A4C608-D201-4E83-89D9-F7E7DB2B18C0}"/>
                </a:ext>
              </a:extLst>
            </p:cNvPr>
            <p:cNvSpPr/>
            <p:nvPr/>
          </p:nvSpPr>
          <p:spPr>
            <a:xfrm>
              <a:off x="6847342" y="2063840"/>
              <a:ext cx="558186" cy="55812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9" name="ZoneTexte 28">
              <a:hlinkClick r:id="rId6" action="ppaction://hlinksldjump"/>
              <a:extLst>
                <a:ext uri="{FF2B5EF4-FFF2-40B4-BE49-F238E27FC236}">
                  <a16:creationId xmlns:a16="http://schemas.microsoft.com/office/drawing/2014/main" id="{D9707507-D620-4062-BA03-985F78D6AE19}"/>
                </a:ext>
              </a:extLst>
            </p:cNvPr>
            <p:cNvSpPr txBox="1"/>
            <p:nvPr/>
          </p:nvSpPr>
          <p:spPr>
            <a:xfrm>
              <a:off x="6934381" y="2114922"/>
              <a:ext cx="425735" cy="3386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3</a:t>
              </a:r>
            </a:p>
          </p:txBody>
        </p:sp>
        <p:sp>
          <p:nvSpPr>
            <p:cNvPr id="30" name="Ellipse 29">
              <a:hlinkClick r:id="rId7" action="ppaction://hlinksldjump"/>
              <a:extLst>
                <a:ext uri="{FF2B5EF4-FFF2-40B4-BE49-F238E27FC236}">
                  <a16:creationId xmlns:a16="http://schemas.microsoft.com/office/drawing/2014/main" id="{8AC8F789-6885-4252-97A7-A63F4CD64C26}"/>
                </a:ext>
              </a:extLst>
            </p:cNvPr>
            <p:cNvSpPr/>
            <p:nvPr/>
          </p:nvSpPr>
          <p:spPr>
            <a:xfrm>
              <a:off x="6898431" y="1288135"/>
              <a:ext cx="558185" cy="55812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1" name="ZoneTexte 30">
              <a:hlinkClick r:id="rId7" action="ppaction://hlinksldjump"/>
              <a:extLst>
                <a:ext uri="{FF2B5EF4-FFF2-40B4-BE49-F238E27FC236}">
                  <a16:creationId xmlns:a16="http://schemas.microsoft.com/office/drawing/2014/main" id="{E392A581-7F01-4E96-95DF-163E6E22F94E}"/>
                </a:ext>
              </a:extLst>
            </p:cNvPr>
            <p:cNvSpPr txBox="1"/>
            <p:nvPr/>
          </p:nvSpPr>
          <p:spPr>
            <a:xfrm>
              <a:off x="6985470" y="1341110"/>
              <a:ext cx="427627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sp>
          <p:nvSpPr>
            <p:cNvPr id="32" name="Ellipse 31">
              <a:hlinkClick r:id="rId8" action="ppaction://hlinksldjump"/>
              <a:extLst>
                <a:ext uri="{FF2B5EF4-FFF2-40B4-BE49-F238E27FC236}">
                  <a16:creationId xmlns:a16="http://schemas.microsoft.com/office/drawing/2014/main" id="{3DF297A9-08F9-4716-A86C-66B116A93F66}"/>
                </a:ext>
              </a:extLst>
            </p:cNvPr>
            <p:cNvSpPr/>
            <p:nvPr/>
          </p:nvSpPr>
          <p:spPr>
            <a:xfrm>
              <a:off x="6945734" y="487834"/>
              <a:ext cx="558186" cy="5581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3" name="ZoneTexte 32">
              <a:hlinkClick r:id="rId8" action="ppaction://hlinksldjump"/>
              <a:extLst>
                <a:ext uri="{FF2B5EF4-FFF2-40B4-BE49-F238E27FC236}">
                  <a16:creationId xmlns:a16="http://schemas.microsoft.com/office/drawing/2014/main" id="{0D2930E7-458C-4167-9447-A9986D288EC9}"/>
                </a:ext>
              </a:extLst>
            </p:cNvPr>
            <p:cNvSpPr txBox="1"/>
            <p:nvPr/>
          </p:nvSpPr>
          <p:spPr>
            <a:xfrm>
              <a:off x="7032774" y="538918"/>
              <a:ext cx="425735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  <p:sp>
          <p:nvSpPr>
            <p:cNvPr id="34" name="Ellipse 33">
              <a:hlinkClick r:id="rId9" action="ppaction://hlinksldjump"/>
              <a:extLst>
                <a:ext uri="{FF2B5EF4-FFF2-40B4-BE49-F238E27FC236}">
                  <a16:creationId xmlns:a16="http://schemas.microsoft.com/office/drawing/2014/main" id="{532AEEA7-D5F7-45CD-9E17-7392EAEC8D18}"/>
                </a:ext>
              </a:extLst>
            </p:cNvPr>
            <p:cNvSpPr/>
            <p:nvPr/>
          </p:nvSpPr>
          <p:spPr>
            <a:xfrm>
              <a:off x="6743274" y="4141215"/>
              <a:ext cx="558185" cy="55812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5" name="ZoneTexte 34">
              <a:hlinkClick r:id="rId9" action="ppaction://hlinksldjump"/>
              <a:extLst>
                <a:ext uri="{FF2B5EF4-FFF2-40B4-BE49-F238E27FC236}">
                  <a16:creationId xmlns:a16="http://schemas.microsoft.com/office/drawing/2014/main" id="{099D717B-09BC-45A9-8265-851DD103A7CE}"/>
                </a:ext>
              </a:extLst>
            </p:cNvPr>
            <p:cNvSpPr txBox="1"/>
            <p:nvPr/>
          </p:nvSpPr>
          <p:spPr>
            <a:xfrm>
              <a:off x="6830314" y="4192297"/>
              <a:ext cx="425734" cy="3386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5</a:t>
              </a:r>
            </a:p>
          </p:txBody>
        </p:sp>
        <p:sp>
          <p:nvSpPr>
            <p:cNvPr id="36" name="Ellipse 35">
              <a:hlinkClick r:id="rId10" action="ppaction://hlinksldjump"/>
              <a:extLst>
                <a:ext uri="{FF2B5EF4-FFF2-40B4-BE49-F238E27FC236}">
                  <a16:creationId xmlns:a16="http://schemas.microsoft.com/office/drawing/2014/main" id="{64C6B7AB-8CB7-4F72-9419-A46B0688481B}"/>
                </a:ext>
              </a:extLst>
            </p:cNvPr>
            <p:cNvSpPr/>
            <p:nvPr/>
          </p:nvSpPr>
          <p:spPr>
            <a:xfrm>
              <a:off x="6695970" y="4941514"/>
              <a:ext cx="558186" cy="5581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7" name="ZoneTexte 36">
              <a:hlinkClick r:id="rId10" action="ppaction://hlinksldjump"/>
              <a:extLst>
                <a:ext uri="{FF2B5EF4-FFF2-40B4-BE49-F238E27FC236}">
                  <a16:creationId xmlns:a16="http://schemas.microsoft.com/office/drawing/2014/main" id="{23F6C783-8DA9-4BA1-8E39-CDB2D62AB8D5}"/>
                </a:ext>
              </a:extLst>
            </p:cNvPr>
            <p:cNvSpPr txBox="1"/>
            <p:nvPr/>
          </p:nvSpPr>
          <p:spPr>
            <a:xfrm>
              <a:off x="6783009" y="4992598"/>
              <a:ext cx="425735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6</a:t>
              </a:r>
            </a:p>
          </p:txBody>
        </p:sp>
        <p:sp>
          <p:nvSpPr>
            <p:cNvPr id="38" name="Ellipse 37">
              <a:hlinkClick r:id="rId11" action="ppaction://hlinksldjump"/>
              <a:extLst>
                <a:ext uri="{FF2B5EF4-FFF2-40B4-BE49-F238E27FC236}">
                  <a16:creationId xmlns:a16="http://schemas.microsoft.com/office/drawing/2014/main" id="{585C93EA-03E5-4887-B5D8-1AC161BEB81A}"/>
                </a:ext>
              </a:extLst>
            </p:cNvPr>
            <p:cNvSpPr/>
            <p:nvPr/>
          </p:nvSpPr>
          <p:spPr>
            <a:xfrm>
              <a:off x="6648667" y="5743706"/>
              <a:ext cx="556294" cy="5581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9" name="ZoneTexte 38">
              <a:hlinkClick r:id="rId11" action="ppaction://hlinksldjump"/>
              <a:extLst>
                <a:ext uri="{FF2B5EF4-FFF2-40B4-BE49-F238E27FC236}">
                  <a16:creationId xmlns:a16="http://schemas.microsoft.com/office/drawing/2014/main" id="{E4E5F88C-B857-4EDC-A6D7-10AB747114E2}"/>
                </a:ext>
              </a:extLst>
            </p:cNvPr>
            <p:cNvSpPr txBox="1"/>
            <p:nvPr/>
          </p:nvSpPr>
          <p:spPr>
            <a:xfrm>
              <a:off x="6735706" y="5794790"/>
              <a:ext cx="425734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7</a:t>
              </a:r>
            </a:p>
          </p:txBody>
        </p:sp>
        <p:sp>
          <p:nvSpPr>
            <p:cNvPr id="40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1608" y="3412808"/>
              <a:ext cx="1349106" cy="660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LA SURVEILLANCE DE LA QUALITÉ DE L’AIR</a:t>
              </a:r>
            </a:p>
          </p:txBody>
        </p:sp>
        <p:sp>
          <p:nvSpPr>
            <p:cNvPr id="41" name="Ellipse 40">
              <a:hlinkClick r:id="rId12" action="ppaction://hlinksldjump"/>
              <a:extLst>
                <a:ext uri="{FF2B5EF4-FFF2-40B4-BE49-F238E27FC236}">
                  <a16:creationId xmlns:a16="http://schemas.microsoft.com/office/drawing/2014/main" id="{78E30353-E341-454E-88D6-8EE7A785AA15}"/>
                </a:ext>
              </a:extLst>
            </p:cNvPr>
            <p:cNvSpPr/>
            <p:nvPr/>
          </p:nvSpPr>
          <p:spPr>
            <a:xfrm>
              <a:off x="6807608" y="2841436"/>
              <a:ext cx="558185" cy="556237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40313" name="ZoneTexte 77">
              <a:hlinkClick r:id="rId12" action="ppaction://hlinksldjump"/>
              <a:extLst>
                <a:ext uri="{FF2B5EF4-FFF2-40B4-BE49-F238E27FC236}">
                  <a16:creationId xmlns:a16="http://schemas.microsoft.com/office/drawing/2014/main" id="{7D202CA9-B6EF-45F0-AAD5-CE83121796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4843" y="2890879"/>
              <a:ext cx="425637" cy="33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4</a:t>
              </a:r>
            </a:p>
          </p:txBody>
        </p:sp>
      </p:grpSp>
      <p:pic>
        <p:nvPicPr>
          <p:cNvPr id="140296" name="Image 1">
            <a:extLst>
              <a:ext uri="{FF2B5EF4-FFF2-40B4-BE49-F238E27FC236}">
                <a16:creationId xmlns:a16="http://schemas.microsoft.com/office/drawing/2014/main" id="{D25E6E3A-99BA-497D-ACC0-82B6620926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Espace réservé du numéro de diapositive 1">
            <a:extLst>
              <a:ext uri="{FF2B5EF4-FFF2-40B4-BE49-F238E27FC236}">
                <a16:creationId xmlns:a16="http://schemas.microsoft.com/office/drawing/2014/main" id="{6A1FFE75-7EE4-44A4-AE95-0D4CE3134322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91309EE2-7A02-443E-8391-1FCF130A7EC1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74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6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2">
            <a:extLst>
              <a:ext uri="{FF2B5EF4-FFF2-40B4-BE49-F238E27FC236}">
                <a16:creationId xmlns:a16="http://schemas.microsoft.com/office/drawing/2014/main" id="{B1DD1BB1-E161-4FEF-A594-3909ED72FF31}"/>
              </a:ext>
            </a:extLst>
          </p:cNvPr>
          <p:cNvSpPr/>
          <p:nvPr/>
        </p:nvSpPr>
        <p:spPr>
          <a:xfrm>
            <a:off x="871538" y="-12700"/>
            <a:ext cx="11320462" cy="132080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/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D4086815-2947-460E-9BA4-F4BBFDAFD6A6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40" name="Titre 11">
            <a:extLst>
              <a:ext uri="{FF2B5EF4-FFF2-40B4-BE49-F238E27FC236}">
                <a16:creationId xmlns:a16="http://schemas.microsoft.com/office/drawing/2014/main" id="{6889A718-68FF-43F9-B59E-9A62DC09683B}"/>
              </a:ext>
            </a:extLst>
          </p:cNvPr>
          <p:cNvSpPr txBox="1">
            <a:spLocks/>
          </p:cNvSpPr>
          <p:nvPr/>
        </p:nvSpPr>
        <p:spPr>
          <a:xfrm>
            <a:off x="2155825" y="166688"/>
            <a:ext cx="8783638" cy="71437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685800">
              <a:defRPr/>
            </a:pPr>
            <a:r>
              <a:rPr lang="fr-FR" sz="4100" b="1" dirty="0" err="1">
                <a:solidFill>
                  <a:srgbClr val="2F5597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AtmoSud</a:t>
            </a:r>
            <a:endParaRPr lang="fr-FR" dirty="0">
              <a:solidFill>
                <a:srgbClr val="FFFF00"/>
              </a:solidFill>
            </a:endParaRPr>
          </a:p>
        </p:txBody>
      </p:sp>
      <p:grpSp>
        <p:nvGrpSpPr>
          <p:cNvPr id="138257" name="Groupe 14">
            <a:extLst>
              <a:ext uri="{FF2B5EF4-FFF2-40B4-BE49-F238E27FC236}">
                <a16:creationId xmlns:a16="http://schemas.microsoft.com/office/drawing/2014/main" id="{65534FCD-E3B8-4DE0-8744-610E6CDB05A3}"/>
              </a:ext>
            </a:extLst>
          </p:cNvPr>
          <p:cNvGrpSpPr>
            <a:grpSpLocks/>
          </p:cNvGrpSpPr>
          <p:nvPr/>
        </p:nvGrpSpPr>
        <p:grpSpPr bwMode="auto">
          <a:xfrm>
            <a:off x="1028700" y="1354138"/>
            <a:ext cx="6405563" cy="5187950"/>
            <a:chOff x="5231048" y="960211"/>
            <a:chExt cx="7286717" cy="5789766"/>
          </a:xfrm>
        </p:grpSpPr>
        <p:grpSp>
          <p:nvGrpSpPr>
            <p:cNvPr id="142367" name="Groupe 13">
              <a:extLst>
                <a:ext uri="{FF2B5EF4-FFF2-40B4-BE49-F238E27FC236}">
                  <a16:creationId xmlns:a16="http://schemas.microsoft.com/office/drawing/2014/main" id="{9844A486-509D-4089-80A5-33F53E3BB8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48037" y="2147516"/>
              <a:ext cx="2165678" cy="2368047"/>
              <a:chOff x="4000454" y="2835234"/>
              <a:chExt cx="2165678" cy="2368047"/>
            </a:xfrm>
          </p:grpSpPr>
          <p:pic>
            <p:nvPicPr>
              <p:cNvPr id="142407" name="Image 87">
                <a:extLst>
                  <a:ext uri="{FF2B5EF4-FFF2-40B4-BE49-F238E27FC236}">
                    <a16:creationId xmlns:a16="http://schemas.microsoft.com/office/drawing/2014/main" id="{09B36202-FD4A-4A55-B936-C4AA99480C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87377" y="3552762"/>
                <a:ext cx="647700" cy="628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2408" name="Image 86">
                <a:extLst>
                  <a:ext uri="{FF2B5EF4-FFF2-40B4-BE49-F238E27FC236}">
                    <a16:creationId xmlns:a16="http://schemas.microsoft.com/office/drawing/2014/main" id="{FE628F85-45A2-414A-BC6D-49D6883BFC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97308" y="4579344"/>
                <a:ext cx="666750" cy="428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2409" name="ZoneTexte 83">
                <a:extLst>
                  <a:ext uri="{FF2B5EF4-FFF2-40B4-BE49-F238E27FC236}">
                    <a16:creationId xmlns:a16="http://schemas.microsoft.com/office/drawing/2014/main" id="{EA9486F5-0CDE-4A6F-B3CE-D738C68637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35130" y="4926282"/>
                <a:ext cx="184785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200">
                    <a:solidFill>
                      <a:srgbClr val="7030A0"/>
                    </a:solidFill>
                  </a:rPr>
                  <a:t>Vigilance</a:t>
                </a:r>
              </a:p>
            </p:txBody>
          </p:sp>
          <p:sp>
            <p:nvSpPr>
              <p:cNvPr id="142410" name="ZoneTexte 84">
                <a:extLst>
                  <a:ext uri="{FF2B5EF4-FFF2-40B4-BE49-F238E27FC236}">
                    <a16:creationId xmlns:a16="http://schemas.microsoft.com/office/drawing/2014/main" id="{2B1C8089-C586-4B1C-81E2-49431D36BC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00454" y="4036298"/>
                <a:ext cx="184785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200">
                    <a:solidFill>
                      <a:srgbClr val="7030A0"/>
                    </a:solidFill>
                  </a:rPr>
                  <a:t>Expertise</a:t>
                </a:r>
              </a:p>
            </p:txBody>
          </p:sp>
          <p:pic>
            <p:nvPicPr>
              <p:cNvPr id="142411" name="Image 88">
                <a:extLst>
                  <a:ext uri="{FF2B5EF4-FFF2-40B4-BE49-F238E27FC236}">
                    <a16:creationId xmlns:a16="http://schemas.microsoft.com/office/drawing/2014/main" id="{0AD88DFC-26F7-4745-B4DB-ED33AF0741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3207" y="2854325"/>
                <a:ext cx="542925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2412" name="ZoneTexte 85">
                <a:extLst>
                  <a:ext uri="{FF2B5EF4-FFF2-40B4-BE49-F238E27FC236}">
                    <a16:creationId xmlns:a16="http://schemas.microsoft.com/office/drawing/2014/main" id="{4321C520-95AB-47A1-A8BD-71ECBAA281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77907" y="2835234"/>
                <a:ext cx="1196448" cy="515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200">
                    <a:solidFill>
                      <a:srgbClr val="7030A0"/>
                    </a:solidFill>
                  </a:rPr>
                  <a:t>Information</a:t>
                </a:r>
              </a:p>
              <a:p>
                <a:pPr algn="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200">
                    <a:solidFill>
                      <a:srgbClr val="7030A0"/>
                    </a:solidFill>
                  </a:rPr>
                  <a:t>Alerte</a:t>
                </a:r>
              </a:p>
            </p:txBody>
          </p:sp>
        </p:grpSp>
        <p:grpSp>
          <p:nvGrpSpPr>
            <p:cNvPr id="142368" name="Groupe 12">
              <a:extLst>
                <a:ext uri="{FF2B5EF4-FFF2-40B4-BE49-F238E27FC236}">
                  <a16:creationId xmlns:a16="http://schemas.microsoft.com/office/drawing/2014/main" id="{DCDD2336-A715-4633-9748-243E3711F7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31048" y="960211"/>
              <a:ext cx="7286717" cy="5789766"/>
              <a:chOff x="5231048" y="960211"/>
              <a:chExt cx="7286717" cy="5789766"/>
            </a:xfrm>
          </p:grpSpPr>
          <p:grpSp>
            <p:nvGrpSpPr>
              <p:cNvPr id="142369" name="Groupe 11">
                <a:extLst>
                  <a:ext uri="{FF2B5EF4-FFF2-40B4-BE49-F238E27FC236}">
                    <a16:creationId xmlns:a16="http://schemas.microsoft.com/office/drawing/2014/main" id="{46F1325A-2929-4019-BBA5-4E0112C5D3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1048" y="4713306"/>
                <a:ext cx="2979184" cy="2036671"/>
                <a:chOff x="2576167" y="4424326"/>
                <a:chExt cx="2979184" cy="2036671"/>
              </a:xfrm>
            </p:grpSpPr>
            <p:pic>
              <p:nvPicPr>
                <p:cNvPr id="142401" name="Image 80">
                  <a:extLst>
                    <a:ext uri="{FF2B5EF4-FFF2-40B4-BE49-F238E27FC236}">
                      <a16:creationId xmlns:a16="http://schemas.microsoft.com/office/drawing/2014/main" id="{2E40C20B-E34A-449D-B0EB-6DCCC9BA8D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83104" y="4424326"/>
                  <a:ext cx="447675" cy="5143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2402" name="ZoneTexte 34">
                  <a:extLst>
                    <a:ext uri="{FF2B5EF4-FFF2-40B4-BE49-F238E27FC236}">
                      <a16:creationId xmlns:a16="http://schemas.microsoft.com/office/drawing/2014/main" id="{E737AAC5-1287-404F-AF20-BA4F9706F9F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61026" y="5814666"/>
                  <a:ext cx="1515771" cy="6463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r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200">
                      <a:solidFill>
                        <a:srgbClr val="00B0F0"/>
                      </a:solidFill>
                    </a:rPr>
                    <a:t>Inciter aux changements de comportements</a:t>
                  </a:r>
                </a:p>
              </p:txBody>
            </p:sp>
            <p:sp>
              <p:nvSpPr>
                <p:cNvPr id="142403" name="ZoneTexte 34">
                  <a:extLst>
                    <a:ext uri="{FF2B5EF4-FFF2-40B4-BE49-F238E27FC236}">
                      <a16:creationId xmlns:a16="http://schemas.microsoft.com/office/drawing/2014/main" id="{2FD58BDC-1347-4EC4-ADA8-A0CED881613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14479" y="5244327"/>
                  <a:ext cx="1515771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r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200">
                      <a:solidFill>
                        <a:srgbClr val="00B0F0"/>
                      </a:solidFill>
                    </a:rPr>
                    <a:t>Accompagner l’action</a:t>
                  </a:r>
                </a:p>
              </p:txBody>
            </p:sp>
            <p:sp>
              <p:nvSpPr>
                <p:cNvPr id="142404" name="ZoneTexte 34">
                  <a:extLst>
                    <a:ext uri="{FF2B5EF4-FFF2-40B4-BE49-F238E27FC236}">
                      <a16:creationId xmlns:a16="http://schemas.microsoft.com/office/drawing/2014/main" id="{C9D89E8F-8D74-4459-927F-9748137E867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76167" y="4517301"/>
                  <a:ext cx="1515771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r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200">
                      <a:solidFill>
                        <a:srgbClr val="00B0F0"/>
                      </a:solidFill>
                    </a:rPr>
                    <a:t>Informer</a:t>
                  </a:r>
                </a:p>
                <a:p>
                  <a:pPr algn="r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200">
                      <a:solidFill>
                        <a:srgbClr val="00B0F0"/>
                      </a:solidFill>
                    </a:rPr>
                    <a:t>Sensibiliser</a:t>
                  </a:r>
                </a:p>
              </p:txBody>
            </p:sp>
            <p:pic>
              <p:nvPicPr>
                <p:cNvPr id="142405" name="Image 78">
                  <a:extLst>
                    <a:ext uri="{FF2B5EF4-FFF2-40B4-BE49-F238E27FC236}">
                      <a16:creationId xmlns:a16="http://schemas.microsoft.com/office/drawing/2014/main" id="{B376E202-DC38-4565-9350-66529A3BB8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79101" y="6029420"/>
                  <a:ext cx="476250" cy="400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2406" name="Image 79">
                  <a:extLst>
                    <a:ext uri="{FF2B5EF4-FFF2-40B4-BE49-F238E27FC236}">
                      <a16:creationId xmlns:a16="http://schemas.microsoft.com/office/drawing/2014/main" id="{FDEC7836-AD8E-4DF1-BF50-CCF8482EEB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14562" y="5292037"/>
                  <a:ext cx="390525" cy="3714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42370" name="Groupe 10">
                <a:extLst>
                  <a:ext uri="{FF2B5EF4-FFF2-40B4-BE49-F238E27FC236}">
                    <a16:creationId xmlns:a16="http://schemas.microsoft.com/office/drawing/2014/main" id="{9DD83C73-303D-4122-8AFA-C2BB7EE27B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501048" y="960211"/>
                <a:ext cx="6016717" cy="5727859"/>
                <a:chOff x="5570411" y="998525"/>
                <a:chExt cx="6016717" cy="5727859"/>
              </a:xfrm>
            </p:grpSpPr>
            <p:grpSp>
              <p:nvGrpSpPr>
                <p:cNvPr id="142371" name="Groupe 8">
                  <a:extLst>
                    <a:ext uri="{FF2B5EF4-FFF2-40B4-BE49-F238E27FC236}">
                      <a16:creationId xmlns:a16="http://schemas.microsoft.com/office/drawing/2014/main" id="{40AAFCC2-8AEB-4386-85AA-9BFB518FE9D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570411" y="998525"/>
                  <a:ext cx="6016717" cy="5428845"/>
                  <a:chOff x="4418924" y="1230086"/>
                  <a:chExt cx="6016717" cy="5428845"/>
                </a:xfrm>
              </p:grpSpPr>
              <p:grpSp>
                <p:nvGrpSpPr>
                  <p:cNvPr id="142379" name="Groupe 7">
                    <a:extLst>
                      <a:ext uri="{FF2B5EF4-FFF2-40B4-BE49-F238E27FC236}">
                        <a16:creationId xmlns:a16="http://schemas.microsoft.com/office/drawing/2014/main" id="{D8DA3432-AA77-4596-8791-91E1C3625BC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450800" y="2609187"/>
                    <a:ext cx="1984841" cy="2595171"/>
                    <a:chOff x="9752783" y="2139839"/>
                    <a:chExt cx="1984841" cy="2595171"/>
                  </a:xfrm>
                </p:grpSpPr>
                <p:pic>
                  <p:nvPicPr>
                    <p:cNvPr id="142395" name="Image 62">
                      <a:extLst>
                        <a:ext uri="{FF2B5EF4-FFF2-40B4-BE49-F238E27FC236}">
                          <a16:creationId xmlns:a16="http://schemas.microsoft.com/office/drawing/2014/main" id="{55E7AEFF-7751-4BB5-936C-118A870CAC8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0608702" y="2971269"/>
                      <a:ext cx="590550" cy="5048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42396" name="Image 60">
                      <a:extLst>
                        <a:ext uri="{FF2B5EF4-FFF2-40B4-BE49-F238E27FC236}">
                          <a16:creationId xmlns:a16="http://schemas.microsoft.com/office/drawing/2014/main" id="{95213BC7-141C-4087-9F4A-E811E9E22F9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0042723" y="2139839"/>
                      <a:ext cx="609600" cy="4762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42397" name="Image 64">
                      <a:extLst>
                        <a:ext uri="{FF2B5EF4-FFF2-40B4-BE49-F238E27FC236}">
                          <a16:creationId xmlns:a16="http://schemas.microsoft.com/office/drawing/2014/main" id="{1F5F8E6A-F9F7-4D7A-8009-DDA0977A6ED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0340893" y="3813332"/>
                      <a:ext cx="561975" cy="5524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60" name="ZoneTexte 28">
                      <a:extLst>
                        <a:ext uri="{FF2B5EF4-FFF2-40B4-BE49-F238E27FC236}">
                          <a16:creationId xmlns:a16="http://schemas.microsoft.com/office/drawing/2014/main" id="{47E18015-097A-44FF-A668-7F3BC683EC22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752964" y="2468612"/>
                      <a:ext cx="1841995" cy="27814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algn="ctr">
                        <a:defRPr/>
                      </a:pPr>
                      <a:r>
                        <a:rPr lang="fr-FR" altLang="fr-FR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Diagnostic</a:t>
                      </a:r>
                    </a:p>
                  </p:txBody>
                </p:sp>
                <p:sp>
                  <p:nvSpPr>
                    <p:cNvPr id="62" name="ZoneTexte 28">
                      <a:extLst>
                        <a:ext uri="{FF2B5EF4-FFF2-40B4-BE49-F238E27FC236}">
                          <a16:creationId xmlns:a16="http://schemas.microsoft.com/office/drawing/2014/main" id="{7819D930-056E-4758-88CF-693D3BF01629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343486" y="3377470"/>
                      <a:ext cx="1121449" cy="2870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algn="ctr">
                        <a:defRPr/>
                      </a:pPr>
                      <a:r>
                        <a:rPr lang="fr-FR" altLang="fr-FR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Suivi</a:t>
                      </a:r>
                    </a:p>
                  </p:txBody>
                </p:sp>
                <p:sp>
                  <p:nvSpPr>
                    <p:cNvPr id="64" name="ZoneTexte 28">
                      <a:extLst>
                        <a:ext uri="{FF2B5EF4-FFF2-40B4-BE49-F238E27FC236}">
                          <a16:creationId xmlns:a16="http://schemas.microsoft.com/office/drawing/2014/main" id="{7F0A1F40-C1BD-4862-B166-A226A4E3922E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895629" y="4275699"/>
                      <a:ext cx="1841995" cy="46240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algn="ctr">
                        <a:defRPr/>
                      </a:pPr>
                      <a:r>
                        <a:rPr lang="fr-FR" altLang="fr-FR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Évaluation</a:t>
                      </a:r>
                    </a:p>
                    <a:p>
                      <a:pPr algn="ctr">
                        <a:defRPr/>
                      </a:pPr>
                      <a:endParaRPr lang="fr-FR" altLang="fr-FR" sz="12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p:txBody>
                </p:sp>
              </p:grpSp>
              <p:grpSp>
                <p:nvGrpSpPr>
                  <p:cNvPr id="142380" name="Groupe 6">
                    <a:extLst>
                      <a:ext uri="{FF2B5EF4-FFF2-40B4-BE49-F238E27FC236}">
                        <a16:creationId xmlns:a16="http://schemas.microsoft.com/office/drawing/2014/main" id="{48B7E349-4F12-4AF0-96AE-41E29DBB335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418924" y="1230086"/>
                    <a:ext cx="5107674" cy="5428845"/>
                    <a:chOff x="5241436" y="1062049"/>
                    <a:chExt cx="5107674" cy="5428845"/>
                  </a:xfrm>
                </p:grpSpPr>
                <p:grpSp>
                  <p:nvGrpSpPr>
                    <p:cNvPr id="142381" name="Groupe 2">
                      <a:extLst>
                        <a:ext uri="{FF2B5EF4-FFF2-40B4-BE49-F238E27FC236}">
                          <a16:creationId xmlns:a16="http://schemas.microsoft.com/office/drawing/2014/main" id="{32B61FE7-370C-4A4C-B466-A0AC127CD51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881026" y="1062049"/>
                      <a:ext cx="3745776" cy="1242222"/>
                      <a:chOff x="7185244" y="664554"/>
                      <a:chExt cx="3745776" cy="1242222"/>
                    </a:xfrm>
                  </p:grpSpPr>
                  <p:pic>
                    <p:nvPicPr>
                      <p:cNvPr id="142389" name="Image 55">
                        <a:extLst>
                          <a:ext uri="{FF2B5EF4-FFF2-40B4-BE49-F238E27FC236}">
                            <a16:creationId xmlns:a16="http://schemas.microsoft.com/office/drawing/2014/main" id="{ADB09F77-2E90-407B-A591-0D78BDC66E5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72259" y="1449576"/>
                        <a:ext cx="504824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42390" name="Image 53">
                        <a:extLst>
                          <a:ext uri="{FF2B5EF4-FFF2-40B4-BE49-F238E27FC236}">
                            <a16:creationId xmlns:a16="http://schemas.microsoft.com/office/drawing/2014/main" id="{53CB305E-53EF-4EAF-9405-E06BBCCB580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80409" y="1504154"/>
                        <a:ext cx="447676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142391" name="Image 50">
                        <a:extLst>
                          <a:ext uri="{FF2B5EF4-FFF2-40B4-BE49-F238E27FC236}">
                            <a16:creationId xmlns:a16="http://schemas.microsoft.com/office/drawing/2014/main" id="{EA2E5792-BF7D-4974-8873-404881BE1A8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2316" y="906749"/>
                        <a:ext cx="514350" cy="4095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142392" name="ZoneTexte 2">
                        <a:extLst>
                          <a:ext uri="{FF2B5EF4-FFF2-40B4-BE49-F238E27FC236}">
                            <a16:creationId xmlns:a16="http://schemas.microsoft.com/office/drawing/2014/main" id="{4826E087-D508-4F2B-B5B9-C1F1D7218603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8263030" y="664554"/>
                        <a:ext cx="176053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>
                          <a:lnSpc>
                            <a:spcPct val="90000"/>
                          </a:lnSpc>
                          <a:spcBef>
                            <a:spcPts val="1000"/>
                          </a:spcBef>
                          <a:buFont typeface="Arial" panose="020B0604020202020204" pitchFamily="34" charset="0"/>
                          <a:buChar char="•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1pPr>
                        <a:lvl2pPr marL="742950" indent="-28575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2pPr>
                        <a:lvl3pPr marL="1143000" indent="-22860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3pPr>
                        <a:lvl4pPr marL="1600200" indent="-22860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4pPr>
                        <a:lvl5pPr marL="2057400" indent="-22860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5pPr>
                        <a:lvl6pPr marL="2514600" indent="-228600" eaLnBrk="0" fontAlgn="base" hangingPunct="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6pPr>
                        <a:lvl7pPr marL="2971800" indent="-228600" eaLnBrk="0" fontAlgn="base" hangingPunct="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7pPr>
                        <a:lvl8pPr marL="3429000" indent="-228600" eaLnBrk="0" fontAlgn="base" hangingPunct="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8pPr>
                        <a:lvl9pPr marL="3886200" indent="-228600" eaLnBrk="0" fontAlgn="base" hangingPunct="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9pPr>
                      </a:lstStyle>
                      <a:p>
                        <a:pPr algn="ctr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buFontTx/>
                          <a:buNone/>
                        </a:pPr>
                        <a:r>
                          <a:rPr lang="fr-FR" altLang="fr-FR" sz="1200">
                            <a:solidFill>
                              <a:srgbClr val="FF5773"/>
                            </a:solidFill>
                          </a:rPr>
                          <a:t>Modélisation</a:t>
                        </a:r>
                      </a:p>
                    </p:txBody>
                  </p:sp>
                  <p:sp>
                    <p:nvSpPr>
                      <p:cNvPr id="142393" name="ZoneTexte 2">
                        <a:extLst>
                          <a:ext uri="{FF2B5EF4-FFF2-40B4-BE49-F238E27FC236}">
                            <a16:creationId xmlns:a16="http://schemas.microsoft.com/office/drawing/2014/main" id="{75A61292-9769-44CC-AF56-BFBA8A048093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750909" y="1191179"/>
                        <a:ext cx="1180111" cy="3091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>
                          <a:lnSpc>
                            <a:spcPct val="90000"/>
                          </a:lnSpc>
                          <a:spcBef>
                            <a:spcPts val="1000"/>
                          </a:spcBef>
                          <a:buFont typeface="Arial" panose="020B0604020202020204" pitchFamily="34" charset="0"/>
                          <a:buChar char="•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1pPr>
                        <a:lvl2pPr marL="742950" indent="-28575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2pPr>
                        <a:lvl3pPr marL="1143000" indent="-22860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3pPr>
                        <a:lvl4pPr marL="1600200" indent="-22860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4pPr>
                        <a:lvl5pPr marL="2057400" indent="-22860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5pPr>
                        <a:lvl6pPr marL="2514600" indent="-228600" eaLnBrk="0" fontAlgn="base" hangingPunct="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6pPr>
                        <a:lvl7pPr marL="2971800" indent="-228600" eaLnBrk="0" fontAlgn="base" hangingPunct="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7pPr>
                        <a:lvl8pPr marL="3429000" indent="-228600" eaLnBrk="0" fontAlgn="base" hangingPunct="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8pPr>
                        <a:lvl9pPr marL="3886200" indent="-228600" eaLnBrk="0" fontAlgn="base" hangingPunct="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9pPr>
                      </a:lstStyle>
                      <a:p>
                        <a:pPr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buFontTx/>
                          <a:buNone/>
                        </a:pPr>
                        <a:r>
                          <a:rPr lang="fr-FR" altLang="fr-FR" sz="1200">
                            <a:solidFill>
                              <a:srgbClr val="FF5773"/>
                            </a:solidFill>
                          </a:rPr>
                          <a:t>Inventaires</a:t>
                        </a:r>
                      </a:p>
                    </p:txBody>
                  </p:sp>
                  <p:sp>
                    <p:nvSpPr>
                      <p:cNvPr id="142394" name="ZoneTexte 2">
                        <a:extLst>
                          <a:ext uri="{FF2B5EF4-FFF2-40B4-BE49-F238E27FC236}">
                            <a16:creationId xmlns:a16="http://schemas.microsoft.com/office/drawing/2014/main" id="{2298D334-A165-417E-B225-0BAFCC39BF2B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185244" y="1190549"/>
                        <a:ext cx="953319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>
                          <a:lnSpc>
                            <a:spcPct val="90000"/>
                          </a:lnSpc>
                          <a:spcBef>
                            <a:spcPts val="1000"/>
                          </a:spcBef>
                          <a:buFont typeface="Arial" panose="020B0604020202020204" pitchFamily="34" charset="0"/>
                          <a:buChar char="•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1pPr>
                        <a:lvl2pPr marL="742950" indent="-28575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2pPr>
                        <a:lvl3pPr marL="1143000" indent="-22860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3pPr>
                        <a:lvl4pPr marL="1600200" indent="-22860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4pPr>
                        <a:lvl5pPr marL="2057400" indent="-22860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5pPr>
                        <a:lvl6pPr marL="2514600" indent="-228600" eaLnBrk="0" fontAlgn="base" hangingPunct="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6pPr>
                        <a:lvl7pPr marL="2971800" indent="-228600" eaLnBrk="0" fontAlgn="base" hangingPunct="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7pPr>
                        <a:lvl8pPr marL="3429000" indent="-228600" eaLnBrk="0" fontAlgn="base" hangingPunct="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8pPr>
                        <a:lvl9pPr marL="3886200" indent="-228600" eaLnBrk="0" fontAlgn="base" hangingPunct="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9pPr>
                      </a:lstStyle>
                      <a:p>
                        <a:pPr algn="ctr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buFontTx/>
                          <a:buNone/>
                        </a:pPr>
                        <a:r>
                          <a:rPr lang="fr-FR" altLang="fr-FR" sz="1200">
                            <a:solidFill>
                              <a:srgbClr val="FF5773"/>
                            </a:solidFill>
                          </a:rPr>
                          <a:t>Mesures</a:t>
                        </a:r>
                      </a:p>
                    </p:txBody>
                  </p:sp>
                </p:grpSp>
                <p:grpSp>
                  <p:nvGrpSpPr>
                    <p:cNvPr id="142382" name="Groupe 34">
                      <a:extLst>
                        <a:ext uri="{FF2B5EF4-FFF2-40B4-BE49-F238E27FC236}">
                          <a16:creationId xmlns:a16="http://schemas.microsoft.com/office/drawing/2014/main" id="{6FF3A7A0-7FCC-448C-A04F-D95C601B871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41436" y="1600566"/>
                      <a:ext cx="5107674" cy="4890328"/>
                      <a:chOff x="1354455" y="1343195"/>
                      <a:chExt cx="5107674" cy="4890328"/>
                    </a:xfrm>
                  </p:grpSpPr>
                  <p:pic>
                    <p:nvPicPr>
                      <p:cNvPr id="142383" name="Image 38">
                        <a:extLst>
                          <a:ext uri="{FF2B5EF4-FFF2-40B4-BE49-F238E27FC236}">
                            <a16:creationId xmlns:a16="http://schemas.microsoft.com/office/drawing/2014/main" id="{09DC3E6A-4E62-4060-93F0-FA692F7863B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2620" t="2356" r="22557" b="24158"/>
                      <a:stretch>
                        <a:fillRect/>
                      </a:stretch>
                    </p:blipFill>
                    <p:spPr bwMode="auto">
                      <a:xfrm>
                        <a:off x="1354455" y="1343195"/>
                        <a:ext cx="5107674" cy="48903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142384" name="ZoneTexte 2">
                        <a:extLst>
                          <a:ext uri="{FF2B5EF4-FFF2-40B4-BE49-F238E27FC236}">
                            <a16:creationId xmlns:a16="http://schemas.microsoft.com/office/drawing/2014/main" id="{AAA77ACF-5F8E-4471-9308-A6EC67255E56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863337" y="1872150"/>
                        <a:ext cx="1961266" cy="6525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>
                          <a:lnSpc>
                            <a:spcPct val="90000"/>
                          </a:lnSpc>
                          <a:spcBef>
                            <a:spcPts val="1000"/>
                          </a:spcBef>
                          <a:buFont typeface="Arial" panose="020B0604020202020204" pitchFamily="34" charset="0"/>
                          <a:buChar char="•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1pPr>
                        <a:lvl2pPr marL="742950" indent="-28575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2pPr>
                        <a:lvl3pPr marL="1143000" indent="-22860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3pPr>
                        <a:lvl4pPr marL="1600200" indent="-22860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4pPr>
                        <a:lvl5pPr marL="2057400" indent="-22860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5pPr>
                        <a:lvl6pPr marL="2514600" indent="-228600" eaLnBrk="0" fontAlgn="base" hangingPunct="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6pPr>
                        <a:lvl7pPr marL="2971800" indent="-228600" eaLnBrk="0" fontAlgn="base" hangingPunct="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7pPr>
                        <a:lvl8pPr marL="3429000" indent="-228600" eaLnBrk="0" fontAlgn="base" hangingPunct="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8pPr>
                        <a:lvl9pPr marL="3886200" indent="-228600" eaLnBrk="0" fontAlgn="base" hangingPunct="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9pPr>
                      </a:lstStyle>
                      <a:p>
                        <a:pPr algn="ctr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buFontTx/>
                          <a:buNone/>
                        </a:pPr>
                        <a:r>
                          <a:rPr lang="fr-FR" altLang="fr-FR" sz="1600" b="1">
                            <a:solidFill>
                              <a:srgbClr val="FF5773"/>
                            </a:solidFill>
                          </a:rPr>
                          <a:t>GÉRER L’OBSERVATOIRE</a:t>
                        </a:r>
                      </a:p>
                    </p:txBody>
                  </p:sp>
                  <p:sp>
                    <p:nvSpPr>
                      <p:cNvPr id="142385" name="ZoneTexte 41">
                        <a:extLst>
                          <a:ext uri="{FF2B5EF4-FFF2-40B4-BE49-F238E27FC236}">
                            <a16:creationId xmlns:a16="http://schemas.microsoft.com/office/drawing/2014/main" id="{A7E2A4E0-4EBD-41DC-BBA1-9CA852D4E32C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514865" y="3011945"/>
                        <a:ext cx="1847850" cy="8309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>
                          <a:lnSpc>
                            <a:spcPct val="90000"/>
                          </a:lnSpc>
                          <a:spcBef>
                            <a:spcPts val="1000"/>
                          </a:spcBef>
                          <a:buFont typeface="Arial" panose="020B0604020202020204" pitchFamily="34" charset="0"/>
                          <a:buChar char="•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1pPr>
                        <a:lvl2pPr marL="742950" indent="-28575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2pPr>
                        <a:lvl3pPr marL="1143000" indent="-22860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3pPr>
                        <a:lvl4pPr marL="1600200" indent="-22860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4pPr>
                        <a:lvl5pPr marL="2057400" indent="-22860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5pPr>
                        <a:lvl6pPr marL="2514600" indent="-228600" eaLnBrk="0" fontAlgn="base" hangingPunct="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6pPr>
                        <a:lvl7pPr marL="2971800" indent="-228600" eaLnBrk="0" fontAlgn="base" hangingPunct="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7pPr>
                        <a:lvl8pPr marL="3429000" indent="-228600" eaLnBrk="0" fontAlgn="base" hangingPunct="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8pPr>
                        <a:lvl9pPr marL="3886200" indent="-228600" eaLnBrk="0" fontAlgn="base" hangingPunct="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9pPr>
                      </a:lstStyle>
                      <a:p>
                        <a:pPr algn="ctr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buFontTx/>
                          <a:buNone/>
                        </a:pPr>
                        <a:r>
                          <a:rPr lang="fr-FR" altLang="fr-FR" sz="1600" b="1">
                            <a:solidFill>
                              <a:srgbClr val="7030A0"/>
                            </a:solidFill>
                          </a:rPr>
                          <a:t>COORDONNER LES SITUATIONS D’URGENCE</a:t>
                        </a:r>
                      </a:p>
                    </p:txBody>
                  </p:sp>
                  <p:sp>
                    <p:nvSpPr>
                      <p:cNvPr id="43" name="ZoneTexte 28">
                        <a:extLst>
                          <a:ext uri="{FF2B5EF4-FFF2-40B4-BE49-F238E27FC236}">
                            <a16:creationId xmlns:a16="http://schemas.microsoft.com/office/drawing/2014/main" id="{BF633BE0-B853-43DD-AB1A-BA8707A2CFDC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380639" y="2914718"/>
                        <a:ext cx="1841995" cy="10771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9pPr>
                      </a:lstStyle>
                      <a:p>
                        <a:pPr algn="ctr">
                          <a:defRPr/>
                        </a:pPr>
                        <a:r>
                          <a:rPr lang="fr-FR" altLang="fr-FR" sz="1600" b="1" dirty="0">
                            <a:solidFill>
                              <a:schemeClr val="accent4">
                                <a:lumMod val="75000"/>
                              </a:schemeClr>
                            </a:solidFill>
                          </a:rPr>
                          <a:t>ACCOMPAGNER LES PLANS D’ACTIONS TERRITORIAUX</a:t>
                        </a:r>
                      </a:p>
                    </p:txBody>
                  </p:sp>
                  <p:sp>
                    <p:nvSpPr>
                      <p:cNvPr id="142387" name="ZoneTexte 34">
                        <a:extLst>
                          <a:ext uri="{FF2B5EF4-FFF2-40B4-BE49-F238E27FC236}">
                            <a16:creationId xmlns:a16="http://schemas.microsoft.com/office/drawing/2014/main" id="{00D15B8E-4D82-484F-B600-B3AE92EC36BB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948236" y="4975070"/>
                        <a:ext cx="1846461" cy="3385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>
                          <a:lnSpc>
                            <a:spcPct val="90000"/>
                          </a:lnSpc>
                          <a:spcBef>
                            <a:spcPts val="1000"/>
                          </a:spcBef>
                          <a:buFont typeface="Arial" panose="020B0604020202020204" pitchFamily="34" charset="0"/>
                          <a:buChar char="•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1pPr>
                        <a:lvl2pPr marL="742950" indent="-28575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2pPr>
                        <a:lvl3pPr marL="1143000" indent="-22860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3pPr>
                        <a:lvl4pPr marL="1600200" indent="-22860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4pPr>
                        <a:lvl5pPr marL="2057400" indent="-22860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5pPr>
                        <a:lvl6pPr marL="2514600" indent="-228600" eaLnBrk="0" fontAlgn="base" hangingPunct="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6pPr>
                        <a:lvl7pPr marL="2971800" indent="-228600" eaLnBrk="0" fontAlgn="base" hangingPunct="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7pPr>
                        <a:lvl8pPr marL="3429000" indent="-228600" eaLnBrk="0" fontAlgn="base" hangingPunct="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8pPr>
                        <a:lvl9pPr marL="3886200" indent="-228600" eaLnBrk="0" fontAlgn="base" hangingPunct="0">
                          <a:lnSpc>
                            <a:spcPct val="90000"/>
                          </a:lnSpc>
                          <a:spcBef>
                            <a:spcPts val="5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•"/>
                          <a:defRPr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9pPr>
                      </a:lstStyle>
                      <a:p>
                        <a:pPr algn="ctr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buFontTx/>
                          <a:buNone/>
                        </a:pPr>
                        <a:r>
                          <a:rPr lang="fr-FR" altLang="fr-FR" sz="1600" b="1">
                            <a:solidFill>
                              <a:srgbClr val="00B0F0"/>
                            </a:solidFill>
                          </a:rPr>
                          <a:t>COMMUNIQUER</a:t>
                        </a:r>
                      </a:p>
                    </p:txBody>
                  </p:sp>
                  <p:sp>
                    <p:nvSpPr>
                      <p:cNvPr id="45" name="ZoneTexte 32">
                        <a:extLst>
                          <a:ext uri="{FF2B5EF4-FFF2-40B4-BE49-F238E27FC236}">
                            <a16:creationId xmlns:a16="http://schemas.microsoft.com/office/drawing/2014/main" id="{F4E1B329-A165-42A4-8153-B2DACEDBB862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3835263" y="4766097"/>
                        <a:ext cx="1847412" cy="829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defPPr>
                          <a:defRPr lang="fr-FR"/>
                        </a:defPPr>
                        <a:lvl1pPr algn="ctr">
                          <a:defRPr b="1">
                            <a:solidFill>
                              <a:srgbClr val="5C8E3A"/>
                            </a:solidFill>
                          </a:defRPr>
                        </a:lvl1pPr>
                        <a:lvl2pPr marL="742950" indent="-285750"/>
                        <a:lvl3pPr marL="1143000" indent="-228600"/>
                        <a:lvl4pPr marL="1600200" indent="-228600"/>
                        <a:lvl5pPr marL="2057400" indent="-228600"/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lvl9pPr>
                      </a:lstStyle>
                      <a:p>
                        <a:pPr>
                          <a:defRPr/>
                        </a:pPr>
                        <a:r>
                          <a:rPr lang="fr-FR" altLang="fr-FR" sz="1600" dirty="0">
                            <a:solidFill>
                              <a:schemeClr val="accent6"/>
                            </a:solidFill>
                          </a:rPr>
                          <a:t>AMÉLIORER LES CONNAISSANCES SUR L’AIR</a:t>
                        </a:r>
                      </a:p>
                    </p:txBody>
                  </p:sp>
                </p:grpSp>
              </p:grpSp>
            </p:grpSp>
            <p:grpSp>
              <p:nvGrpSpPr>
                <p:cNvPr id="142372" name="Groupe 9">
                  <a:extLst>
                    <a:ext uri="{FF2B5EF4-FFF2-40B4-BE49-F238E27FC236}">
                      <a16:creationId xmlns:a16="http://schemas.microsoft.com/office/drawing/2014/main" id="{65D1E45E-5FDC-429D-BDD6-8C9F166F4F4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737487" y="5084194"/>
                  <a:ext cx="2808365" cy="1642190"/>
                  <a:chOff x="9382310" y="5025554"/>
                  <a:chExt cx="2808365" cy="1642190"/>
                </a:xfrm>
              </p:grpSpPr>
              <p:pic>
                <p:nvPicPr>
                  <p:cNvPr id="142373" name="Espace réservé du contenu 4">
                    <a:extLst>
                      <a:ext uri="{FF2B5EF4-FFF2-40B4-BE49-F238E27FC236}">
                        <a16:creationId xmlns:a16="http://schemas.microsoft.com/office/drawing/2014/main" id="{BA1ED341-78E0-4339-B483-20C0F943109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8896" t="65567" r="13129" b="24101"/>
                  <a:stretch>
                    <a:fillRect/>
                  </a:stretch>
                </p:blipFill>
                <p:spPr bwMode="auto">
                  <a:xfrm>
                    <a:off x="10600600" y="5025554"/>
                    <a:ext cx="444500" cy="5080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68" name="ZoneTexte 32">
                    <a:extLst>
                      <a:ext uri="{FF2B5EF4-FFF2-40B4-BE49-F238E27FC236}">
                        <a16:creationId xmlns:a16="http://schemas.microsoft.com/office/drawing/2014/main" id="{780848C2-8F9D-4D5B-AF52-14A71C5CC356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344808" y="5154650"/>
                    <a:ext cx="1845607" cy="27637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defPPr>
                      <a:defRPr lang="fr-FR"/>
                    </a:defPPr>
                    <a:lvl1pPr algn="ctr">
                      <a:defRPr b="1">
                        <a:solidFill>
                          <a:srgbClr val="5C8E3A"/>
                        </a:solidFill>
                      </a:defRPr>
                    </a:lvl1pPr>
                    <a:lvl2pPr marL="742950" indent="-285750"/>
                    <a:lvl3pPr marL="1143000" indent="-228600"/>
                    <a:lvl4pPr marL="1600200" indent="-228600"/>
                    <a:lvl5pPr marL="2057400" indent="-228600"/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lvl9pPr>
                  </a:lstStyle>
                  <a:p>
                    <a:pPr>
                      <a:defRPr/>
                    </a:pPr>
                    <a:r>
                      <a:rPr lang="fr-FR" altLang="fr-FR" sz="1200" b="0" dirty="0">
                        <a:solidFill>
                          <a:schemeClr val="accent6"/>
                        </a:solidFill>
                      </a:rPr>
                      <a:t>Études</a:t>
                    </a:r>
                    <a:endParaRPr lang="fr-FR" altLang="fr-FR" sz="1600" dirty="0">
                      <a:solidFill>
                        <a:schemeClr val="accent6"/>
                      </a:solidFill>
                    </a:endParaRPr>
                  </a:p>
                </p:txBody>
              </p:sp>
              <p:pic>
                <p:nvPicPr>
                  <p:cNvPr id="142375" name="Image 68">
                    <a:extLst>
                      <a:ext uri="{FF2B5EF4-FFF2-40B4-BE49-F238E27FC236}">
                        <a16:creationId xmlns:a16="http://schemas.microsoft.com/office/drawing/2014/main" id="{7D670161-B323-4022-83F4-49969996FE4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6699" t="88799" r="35109" b="3596"/>
                  <a:stretch>
                    <a:fillRect/>
                  </a:stretch>
                </p:blipFill>
                <p:spPr bwMode="auto">
                  <a:xfrm>
                    <a:off x="9382310" y="6214157"/>
                    <a:ext cx="476250" cy="3905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70" name="ZoneTexte 32">
                    <a:extLst>
                      <a:ext uri="{FF2B5EF4-FFF2-40B4-BE49-F238E27FC236}">
                        <a16:creationId xmlns:a16="http://schemas.microsoft.com/office/drawing/2014/main" id="{3FFCF2E6-4799-433D-A165-68327401329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557902" y="5679059"/>
                    <a:ext cx="1218968" cy="51378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defPPr>
                      <a:defRPr lang="fr-FR"/>
                    </a:defPPr>
                    <a:lvl1pPr algn="ctr">
                      <a:defRPr b="1">
                        <a:solidFill>
                          <a:srgbClr val="5C8E3A"/>
                        </a:solidFill>
                      </a:defRPr>
                    </a:lvl1pPr>
                    <a:lvl2pPr marL="742950" indent="-285750"/>
                    <a:lvl3pPr marL="1143000" indent="-228600"/>
                    <a:lvl4pPr marL="1600200" indent="-228600"/>
                    <a:lvl5pPr marL="2057400" indent="-228600"/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lvl9pPr>
                  </a:lstStyle>
                  <a:p>
                    <a:pPr>
                      <a:defRPr/>
                    </a:pPr>
                    <a:r>
                      <a:rPr lang="fr-FR" altLang="fr-FR" sz="1200" b="0" dirty="0">
                        <a:solidFill>
                          <a:schemeClr val="accent6"/>
                        </a:solidFill>
                      </a:rPr>
                      <a:t>Programmes de recherche</a:t>
                    </a:r>
                    <a:endParaRPr lang="fr-FR" altLang="fr-FR" sz="1600" dirty="0">
                      <a:solidFill>
                        <a:schemeClr val="accent6"/>
                      </a:solidFill>
                    </a:endParaRPr>
                  </a:p>
                </p:txBody>
              </p:sp>
              <p:sp>
                <p:nvSpPr>
                  <p:cNvPr id="71" name="ZoneTexte 32">
                    <a:extLst>
                      <a:ext uri="{FF2B5EF4-FFF2-40B4-BE49-F238E27FC236}">
                        <a16:creationId xmlns:a16="http://schemas.microsoft.com/office/drawing/2014/main" id="{182BC74D-42CA-48FE-A186-AC7E5471E7B2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710946" y="6205241"/>
                    <a:ext cx="1121450" cy="46240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defPPr>
                      <a:defRPr lang="fr-FR"/>
                    </a:defPPr>
                    <a:lvl1pPr algn="ctr">
                      <a:defRPr b="1">
                        <a:solidFill>
                          <a:srgbClr val="5C8E3A"/>
                        </a:solidFill>
                      </a:defRPr>
                    </a:lvl1pPr>
                    <a:lvl2pPr marL="742950" indent="-285750"/>
                    <a:lvl3pPr marL="1143000" indent="-228600"/>
                    <a:lvl4pPr marL="1600200" indent="-228600"/>
                    <a:lvl5pPr marL="2057400" indent="-228600"/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lvl9pPr>
                  </a:lstStyle>
                  <a:p>
                    <a:pPr>
                      <a:defRPr/>
                    </a:pPr>
                    <a:r>
                      <a:rPr lang="fr-FR" altLang="fr-FR" sz="1200" b="0" dirty="0">
                        <a:solidFill>
                          <a:schemeClr val="accent6"/>
                        </a:solidFill>
                      </a:rPr>
                      <a:t>Partenariats pays voisins</a:t>
                    </a:r>
                    <a:endParaRPr lang="fr-FR" altLang="fr-FR" sz="1600" dirty="0">
                      <a:solidFill>
                        <a:schemeClr val="accent6"/>
                      </a:solidFill>
                    </a:endParaRPr>
                  </a:p>
                </p:txBody>
              </p:sp>
              <p:pic>
                <p:nvPicPr>
                  <p:cNvPr id="142378" name="Image 71">
                    <a:extLst>
                      <a:ext uri="{FF2B5EF4-FFF2-40B4-BE49-F238E27FC236}">
                        <a16:creationId xmlns:a16="http://schemas.microsoft.com/office/drawing/2014/main" id="{9BE4E81E-3454-46E6-ADDE-34C448FCD93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3972" t="76279" r="19693" b="12097"/>
                  <a:stretch>
                    <a:fillRect/>
                  </a:stretch>
                </p:blipFill>
                <p:spPr bwMode="auto">
                  <a:xfrm>
                    <a:off x="10304251" y="5522947"/>
                    <a:ext cx="368300" cy="59690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</p:grpSp>
      <p:pic>
        <p:nvPicPr>
          <p:cNvPr id="92" name="Picture 47">
            <a:hlinkClick r:id="rId19" action="ppaction://hlinksldjump"/>
            <a:extLst>
              <a:ext uri="{FF2B5EF4-FFF2-40B4-BE49-F238E27FC236}">
                <a16:creationId xmlns:a16="http://schemas.microsoft.com/office/drawing/2014/main" id="{112FB2A3-1DDB-4386-8511-1F687D179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6817">
            <a:off x="3478213" y="1738313"/>
            <a:ext cx="39370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" name="Picture 47">
            <a:hlinkClick r:id="rId21" action="ppaction://hlinksldjump"/>
            <a:extLst>
              <a:ext uri="{FF2B5EF4-FFF2-40B4-BE49-F238E27FC236}">
                <a16:creationId xmlns:a16="http://schemas.microsoft.com/office/drawing/2014/main" id="{E38E86BD-8127-4886-8EAC-FA44CD2E1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6817">
            <a:off x="5437188" y="2074863"/>
            <a:ext cx="392112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" name="1ere explication">
            <a:extLst>
              <a:ext uri="{FF2B5EF4-FFF2-40B4-BE49-F238E27FC236}">
                <a16:creationId xmlns:a16="http://schemas.microsoft.com/office/drawing/2014/main" id="{5B5A5931-7330-4924-8C24-617A8B79E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1382713"/>
            <a:ext cx="4010025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200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AtmoSud</a:t>
            </a:r>
            <a:r>
              <a:rPr lang="fr-FR" altLang="fr-FR" sz="2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est l’observatoire </a:t>
            </a:r>
            <a:r>
              <a:rPr lang="fr-FR" altLang="fr-FR" sz="22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agréé par le Ministère de la Transition énergétique et solidaire pour la </a:t>
            </a:r>
            <a:r>
              <a:rPr lang="fr-FR" altLang="fr-FR" sz="2200" dirty="0">
                <a:solidFill>
                  <a:srgbClr val="00B0F0"/>
                </a:solidFill>
                <a:latin typeface="+mn-lt"/>
              </a:rPr>
              <a:t>surveillance et l’information sur la qualité de l’air en Région Sud</a:t>
            </a:r>
            <a:r>
              <a:rPr lang="fr-FR" altLang="fr-FR" sz="2200" dirty="0">
                <a:solidFill>
                  <a:schemeClr val="accent5"/>
                </a:solidFill>
                <a:latin typeface="+mn-lt"/>
              </a:rPr>
              <a:t>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fr-FR" altLang="fr-FR" sz="2000" dirty="0">
              <a:solidFill>
                <a:srgbClr val="4794A1"/>
              </a:solidFill>
              <a:latin typeface="Corbel" pitchFamily="34" charset="0"/>
            </a:endParaRPr>
          </a:p>
        </p:txBody>
      </p:sp>
      <p:sp>
        <p:nvSpPr>
          <p:cNvPr id="73" name="Rectangle 81">
            <a:extLst>
              <a:ext uri="{FF2B5EF4-FFF2-40B4-BE49-F238E27FC236}">
                <a16:creationId xmlns:a16="http://schemas.microsoft.com/office/drawing/2014/main" id="{C89B2AFA-E41E-4037-A247-CEDABABE2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3813" y="3787775"/>
            <a:ext cx="3998912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sz="22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Les données qu’il collecte permettent la </a:t>
            </a:r>
            <a:r>
              <a:rPr lang="fr-FR" sz="2200" dirty="0">
                <a:solidFill>
                  <a:srgbClr val="00B0F0"/>
                </a:solidFill>
                <a:latin typeface="+mn-lt"/>
              </a:rPr>
              <a:t>réalisation d’études </a:t>
            </a:r>
            <a:r>
              <a:rPr lang="fr-FR" sz="22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dans les différents environnements et de </a:t>
            </a:r>
            <a:r>
              <a:rPr lang="fr-FR" sz="2200" dirty="0">
                <a:solidFill>
                  <a:srgbClr val="00B0F0"/>
                </a:solidFill>
                <a:latin typeface="+mn-lt"/>
              </a:rPr>
              <a:t>diagnostics</a:t>
            </a:r>
            <a:r>
              <a:rPr lang="fr-FR" sz="22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territoriaux </a:t>
            </a:r>
            <a:r>
              <a:rPr lang="fr-FR" sz="20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(sources de pollution, cartographies d’exposition de la population, etc.)</a:t>
            </a:r>
            <a:endParaRPr lang="fr-FR" altLang="fr-FR" sz="20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42346" name="Image 1">
            <a:hlinkClick r:id="rId23" action="ppaction://hlinksldjump"/>
            <a:extLst>
              <a:ext uri="{FF2B5EF4-FFF2-40B4-BE49-F238E27FC236}">
                <a16:creationId xmlns:a16="http://schemas.microsoft.com/office/drawing/2014/main" id="{0E65FD77-A077-485B-9E7A-F6181C8F0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154738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2347" name="Groupe 61">
            <a:extLst>
              <a:ext uri="{FF2B5EF4-FFF2-40B4-BE49-F238E27FC236}">
                <a16:creationId xmlns:a16="http://schemas.microsoft.com/office/drawing/2014/main" id="{EE3488B2-92D8-4C67-BD9A-5E8B33EFE6C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788" y="1158875"/>
            <a:ext cx="1131887" cy="4878388"/>
            <a:chOff x="6421608" y="487834"/>
            <a:chExt cx="1349106" cy="5814002"/>
          </a:xfrm>
        </p:grpSpPr>
        <p:sp>
          <p:nvSpPr>
            <p:cNvPr id="91" name="Ellipse 90">
              <a:hlinkClick r:id="rId25" action="ppaction://hlinksldjump"/>
              <a:extLst>
                <a:ext uri="{FF2B5EF4-FFF2-40B4-BE49-F238E27FC236}">
                  <a16:creationId xmlns:a16="http://schemas.microsoft.com/office/drawing/2014/main" id="{F1FEE4D6-97C6-47AF-8F06-67F674D84FD4}"/>
                </a:ext>
              </a:extLst>
            </p:cNvPr>
            <p:cNvSpPr/>
            <p:nvPr/>
          </p:nvSpPr>
          <p:spPr>
            <a:xfrm>
              <a:off x="6847342" y="2063840"/>
              <a:ext cx="558186" cy="55812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3" name="ZoneTexte 92">
              <a:hlinkClick r:id="rId25" action="ppaction://hlinksldjump"/>
              <a:extLst>
                <a:ext uri="{FF2B5EF4-FFF2-40B4-BE49-F238E27FC236}">
                  <a16:creationId xmlns:a16="http://schemas.microsoft.com/office/drawing/2014/main" id="{5F2A034B-4676-4710-8757-79A8D2EB0EC7}"/>
                </a:ext>
              </a:extLst>
            </p:cNvPr>
            <p:cNvSpPr txBox="1"/>
            <p:nvPr/>
          </p:nvSpPr>
          <p:spPr>
            <a:xfrm>
              <a:off x="6934381" y="2114922"/>
              <a:ext cx="425735" cy="3386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3</a:t>
              </a:r>
            </a:p>
          </p:txBody>
        </p:sp>
        <p:sp>
          <p:nvSpPr>
            <p:cNvPr id="95" name="Ellipse 94">
              <a:hlinkClick r:id="rId26" action="ppaction://hlinksldjump"/>
              <a:extLst>
                <a:ext uri="{FF2B5EF4-FFF2-40B4-BE49-F238E27FC236}">
                  <a16:creationId xmlns:a16="http://schemas.microsoft.com/office/drawing/2014/main" id="{8C71649C-B792-4771-A672-617CEE4D08DD}"/>
                </a:ext>
              </a:extLst>
            </p:cNvPr>
            <p:cNvSpPr/>
            <p:nvPr/>
          </p:nvSpPr>
          <p:spPr>
            <a:xfrm>
              <a:off x="6898431" y="1288135"/>
              <a:ext cx="558185" cy="55812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6" name="ZoneTexte 95">
              <a:hlinkClick r:id="rId26" action="ppaction://hlinksldjump"/>
              <a:extLst>
                <a:ext uri="{FF2B5EF4-FFF2-40B4-BE49-F238E27FC236}">
                  <a16:creationId xmlns:a16="http://schemas.microsoft.com/office/drawing/2014/main" id="{16223506-C16C-4367-A768-028493FCB96C}"/>
                </a:ext>
              </a:extLst>
            </p:cNvPr>
            <p:cNvSpPr txBox="1"/>
            <p:nvPr/>
          </p:nvSpPr>
          <p:spPr>
            <a:xfrm>
              <a:off x="6985470" y="1341110"/>
              <a:ext cx="427627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sp>
          <p:nvSpPr>
            <p:cNvPr id="97" name="Ellipse 96">
              <a:hlinkClick r:id="rId27" action="ppaction://hlinksldjump"/>
              <a:extLst>
                <a:ext uri="{FF2B5EF4-FFF2-40B4-BE49-F238E27FC236}">
                  <a16:creationId xmlns:a16="http://schemas.microsoft.com/office/drawing/2014/main" id="{0BFEC546-207F-4226-8754-E0574BD032C3}"/>
                </a:ext>
              </a:extLst>
            </p:cNvPr>
            <p:cNvSpPr/>
            <p:nvPr/>
          </p:nvSpPr>
          <p:spPr>
            <a:xfrm>
              <a:off x="6945734" y="487834"/>
              <a:ext cx="558186" cy="5581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8" name="ZoneTexte 97">
              <a:hlinkClick r:id="rId27" action="ppaction://hlinksldjump"/>
              <a:extLst>
                <a:ext uri="{FF2B5EF4-FFF2-40B4-BE49-F238E27FC236}">
                  <a16:creationId xmlns:a16="http://schemas.microsoft.com/office/drawing/2014/main" id="{6B80C77F-FD29-4E63-9164-B2FEF89BEC47}"/>
                </a:ext>
              </a:extLst>
            </p:cNvPr>
            <p:cNvSpPr txBox="1"/>
            <p:nvPr/>
          </p:nvSpPr>
          <p:spPr>
            <a:xfrm>
              <a:off x="7032774" y="538918"/>
              <a:ext cx="425735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  <p:sp>
          <p:nvSpPr>
            <p:cNvPr id="99" name="Ellipse 98">
              <a:hlinkClick r:id="rId28" action="ppaction://hlinksldjump"/>
              <a:extLst>
                <a:ext uri="{FF2B5EF4-FFF2-40B4-BE49-F238E27FC236}">
                  <a16:creationId xmlns:a16="http://schemas.microsoft.com/office/drawing/2014/main" id="{3CAE34C6-A1F7-4C96-A866-158ECF8B161C}"/>
                </a:ext>
              </a:extLst>
            </p:cNvPr>
            <p:cNvSpPr/>
            <p:nvPr/>
          </p:nvSpPr>
          <p:spPr>
            <a:xfrm>
              <a:off x="6743274" y="4141215"/>
              <a:ext cx="558185" cy="55812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00" name="ZoneTexte 99">
              <a:hlinkClick r:id="rId28" action="ppaction://hlinksldjump"/>
              <a:extLst>
                <a:ext uri="{FF2B5EF4-FFF2-40B4-BE49-F238E27FC236}">
                  <a16:creationId xmlns:a16="http://schemas.microsoft.com/office/drawing/2014/main" id="{6F0E27F0-D2B4-427C-94B2-10F478680B9C}"/>
                </a:ext>
              </a:extLst>
            </p:cNvPr>
            <p:cNvSpPr txBox="1"/>
            <p:nvPr/>
          </p:nvSpPr>
          <p:spPr>
            <a:xfrm>
              <a:off x="6830314" y="4192297"/>
              <a:ext cx="425734" cy="3386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5</a:t>
              </a:r>
            </a:p>
          </p:txBody>
        </p:sp>
        <p:sp>
          <p:nvSpPr>
            <p:cNvPr id="101" name="Ellipse 100">
              <a:hlinkClick r:id="rId29" action="ppaction://hlinksldjump"/>
              <a:extLst>
                <a:ext uri="{FF2B5EF4-FFF2-40B4-BE49-F238E27FC236}">
                  <a16:creationId xmlns:a16="http://schemas.microsoft.com/office/drawing/2014/main" id="{CE0DE032-022B-4F84-BEE7-B7C24B00D1A2}"/>
                </a:ext>
              </a:extLst>
            </p:cNvPr>
            <p:cNvSpPr/>
            <p:nvPr/>
          </p:nvSpPr>
          <p:spPr>
            <a:xfrm>
              <a:off x="6695970" y="4941514"/>
              <a:ext cx="558186" cy="5581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02" name="ZoneTexte 101">
              <a:hlinkClick r:id="rId29" action="ppaction://hlinksldjump"/>
              <a:extLst>
                <a:ext uri="{FF2B5EF4-FFF2-40B4-BE49-F238E27FC236}">
                  <a16:creationId xmlns:a16="http://schemas.microsoft.com/office/drawing/2014/main" id="{DF8467B7-2B40-4CF8-AB2D-174F8CD83B3A}"/>
                </a:ext>
              </a:extLst>
            </p:cNvPr>
            <p:cNvSpPr txBox="1"/>
            <p:nvPr/>
          </p:nvSpPr>
          <p:spPr>
            <a:xfrm>
              <a:off x="6783009" y="4992598"/>
              <a:ext cx="425735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6</a:t>
              </a:r>
            </a:p>
          </p:txBody>
        </p:sp>
        <p:sp>
          <p:nvSpPr>
            <p:cNvPr id="103" name="Ellipse 102">
              <a:hlinkClick r:id="rId30" action="ppaction://hlinksldjump"/>
              <a:extLst>
                <a:ext uri="{FF2B5EF4-FFF2-40B4-BE49-F238E27FC236}">
                  <a16:creationId xmlns:a16="http://schemas.microsoft.com/office/drawing/2014/main" id="{DD52CC68-6B0B-49E8-9CE0-003EA7387048}"/>
                </a:ext>
              </a:extLst>
            </p:cNvPr>
            <p:cNvSpPr/>
            <p:nvPr/>
          </p:nvSpPr>
          <p:spPr>
            <a:xfrm>
              <a:off x="6648667" y="5743706"/>
              <a:ext cx="556294" cy="5581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04" name="ZoneTexte 103">
              <a:hlinkClick r:id="rId30" action="ppaction://hlinksldjump"/>
              <a:extLst>
                <a:ext uri="{FF2B5EF4-FFF2-40B4-BE49-F238E27FC236}">
                  <a16:creationId xmlns:a16="http://schemas.microsoft.com/office/drawing/2014/main" id="{0F997860-909B-410F-BD83-4077979E23E3}"/>
                </a:ext>
              </a:extLst>
            </p:cNvPr>
            <p:cNvSpPr txBox="1"/>
            <p:nvPr/>
          </p:nvSpPr>
          <p:spPr>
            <a:xfrm>
              <a:off x="6735706" y="5794790"/>
              <a:ext cx="425734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7</a:t>
              </a:r>
            </a:p>
          </p:txBody>
        </p:sp>
        <p:sp>
          <p:nvSpPr>
            <p:cNvPr id="105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1608" y="3412808"/>
              <a:ext cx="1349106" cy="660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LA SURVEILLANCE DE LA QUALITÉ DE L’AIR</a:t>
              </a:r>
            </a:p>
          </p:txBody>
        </p:sp>
        <p:sp>
          <p:nvSpPr>
            <p:cNvPr id="106" name="Ellipse 105">
              <a:hlinkClick r:id="rId31" action="ppaction://hlinksldjump"/>
              <a:extLst>
                <a:ext uri="{FF2B5EF4-FFF2-40B4-BE49-F238E27FC236}">
                  <a16:creationId xmlns:a16="http://schemas.microsoft.com/office/drawing/2014/main" id="{3CE00CE6-6FC2-4761-9DA4-5876BB17CB6E}"/>
                </a:ext>
              </a:extLst>
            </p:cNvPr>
            <p:cNvSpPr/>
            <p:nvPr/>
          </p:nvSpPr>
          <p:spPr>
            <a:xfrm>
              <a:off x="6807608" y="2841436"/>
              <a:ext cx="558185" cy="556237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42366" name="ZoneTexte 77">
              <a:hlinkClick r:id="rId31" action="ppaction://hlinksldjump"/>
              <a:extLst>
                <a:ext uri="{FF2B5EF4-FFF2-40B4-BE49-F238E27FC236}">
                  <a16:creationId xmlns:a16="http://schemas.microsoft.com/office/drawing/2014/main" id="{FCC1F9F5-8214-431A-AB8A-CA790619E8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4843" y="2890879"/>
              <a:ext cx="425637" cy="33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4</a:t>
              </a:r>
            </a:p>
          </p:txBody>
        </p:sp>
      </p:grpSp>
      <p:pic>
        <p:nvPicPr>
          <p:cNvPr id="142348" name="Image 1">
            <a:extLst>
              <a:ext uri="{FF2B5EF4-FFF2-40B4-BE49-F238E27FC236}">
                <a16:creationId xmlns:a16="http://schemas.microsoft.com/office/drawing/2014/main" id="{F7B6B405-9560-462E-BFEC-66A76CA4523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Espace réservé du numéro de diapositive 1">
            <a:extLst>
              <a:ext uri="{FF2B5EF4-FFF2-40B4-BE49-F238E27FC236}">
                <a16:creationId xmlns:a16="http://schemas.microsoft.com/office/drawing/2014/main" id="{8856535D-6FC6-4010-98BB-3CF0B52920B4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4980EF69-5964-45A4-9EBE-3A346D700B63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75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42350" name="Image 77">
            <a:extLst>
              <a:ext uri="{FF2B5EF4-FFF2-40B4-BE49-F238E27FC236}">
                <a16:creationId xmlns:a16="http://schemas.microsoft.com/office/drawing/2014/main" id="{0E04E50C-557A-4A07-8EE8-D2BE6EED745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166688"/>
            <a:ext cx="14160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Logo AtmoSud">
            <a:extLst>
              <a:ext uri="{FF2B5EF4-FFF2-40B4-BE49-F238E27FC236}">
                <a16:creationId xmlns:a16="http://schemas.microsoft.com/office/drawing/2014/main" id="{72F8A7C6-7D99-8B0A-21D6-F48728F8A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994" y="3973192"/>
            <a:ext cx="843681" cy="33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8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5" descr="Tube NO2">
            <a:extLst>
              <a:ext uri="{FF2B5EF4-FFF2-40B4-BE49-F238E27FC236}">
                <a16:creationId xmlns:a16="http://schemas.microsoft.com/office/drawing/2014/main" id="{AD654C74-AE58-4BDB-95B8-FDC6C8781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413" y="827088"/>
            <a:ext cx="1668462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7" name="Picture 8" descr="Cagnes2_atmopaca">
            <a:extLst>
              <a:ext uri="{FF2B5EF4-FFF2-40B4-BE49-F238E27FC236}">
                <a16:creationId xmlns:a16="http://schemas.microsoft.com/office/drawing/2014/main" id="{39F1798A-C80E-462A-9C72-00D4FE244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0"/>
          <a:stretch>
            <a:fillRect/>
          </a:stretch>
        </p:blipFill>
        <p:spPr bwMode="auto">
          <a:xfrm>
            <a:off x="8102600" y="223838"/>
            <a:ext cx="4116388" cy="664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8" name="Picture 4" descr="labo_port2">
            <a:extLst>
              <a:ext uri="{FF2B5EF4-FFF2-40B4-BE49-F238E27FC236}">
                <a16:creationId xmlns:a16="http://schemas.microsoft.com/office/drawing/2014/main" id="{A0EE450C-E9D8-4C3C-BD2B-CC17422B9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69"/>
          <a:stretch>
            <a:fillRect/>
          </a:stretch>
        </p:blipFill>
        <p:spPr bwMode="auto">
          <a:xfrm>
            <a:off x="4694238" y="911225"/>
            <a:ext cx="34480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Rectangle 2">
            <a:extLst>
              <a:ext uri="{FF2B5EF4-FFF2-40B4-BE49-F238E27FC236}">
                <a16:creationId xmlns:a16="http://schemas.microsoft.com/office/drawing/2014/main" id="{B1DD1BB1-E161-4FEF-A594-3909ED72FF31}"/>
              </a:ext>
            </a:extLst>
          </p:cNvPr>
          <p:cNvSpPr/>
          <p:nvPr/>
        </p:nvSpPr>
        <p:spPr>
          <a:xfrm>
            <a:off x="871538" y="-12700"/>
            <a:ext cx="11320462" cy="132080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/>
          </a:p>
        </p:txBody>
      </p:sp>
      <p:pic>
        <p:nvPicPr>
          <p:cNvPr id="144390" name="Picture 6" descr="Canister300604Manosque">
            <a:extLst>
              <a:ext uri="{FF2B5EF4-FFF2-40B4-BE49-F238E27FC236}">
                <a16:creationId xmlns:a16="http://schemas.microsoft.com/office/drawing/2014/main" id="{0DDC4A26-14B3-4D94-AF06-9AC25E0DC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73163"/>
            <a:ext cx="3551238" cy="568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 1">
            <a:extLst>
              <a:ext uri="{FF2B5EF4-FFF2-40B4-BE49-F238E27FC236}">
                <a16:creationId xmlns:a16="http://schemas.microsoft.com/office/drawing/2014/main" id="{27CA0311-ADB4-485E-9A02-6A96D6A1F348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12668" name="Rectangle 2">
            <a:extLst>
              <a:ext uri="{FF2B5EF4-FFF2-40B4-BE49-F238E27FC236}">
                <a16:creationId xmlns:a16="http://schemas.microsoft.com/office/drawing/2014/main" id="{2578D3BC-3C53-4BF8-A6F3-93694BD10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0163" y="307975"/>
            <a:ext cx="58134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3500" b="1" dirty="0">
                <a:solidFill>
                  <a:srgbClr val="2F5597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Les outils de mesure</a:t>
            </a:r>
          </a:p>
        </p:txBody>
      </p:sp>
      <p:pic>
        <p:nvPicPr>
          <p:cNvPr id="144393" name="Picture 7" descr="Labo_AtmoPACA_small">
            <a:extLst>
              <a:ext uri="{FF2B5EF4-FFF2-40B4-BE49-F238E27FC236}">
                <a16:creationId xmlns:a16="http://schemas.microsoft.com/office/drawing/2014/main" id="{A543FA0D-1BF0-4E3B-AED9-0CD2617B7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4084638"/>
            <a:ext cx="3444875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ZoneTexte 13">
            <a:extLst>
              <a:ext uri="{FF2B5EF4-FFF2-40B4-BE49-F238E27FC236}">
                <a16:creationId xmlns:a16="http://schemas.microsoft.com/office/drawing/2014/main" id="{D5F05F00-6A89-4B0B-BDAF-155636E4A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4363" y="1192213"/>
            <a:ext cx="4924425" cy="1443037"/>
          </a:xfrm>
          <a:custGeom>
            <a:avLst/>
            <a:gdLst>
              <a:gd name="connsiteX0" fmla="*/ 0 w 4449575"/>
              <a:gd name="connsiteY0" fmla="*/ 221342 h 1328023"/>
              <a:gd name="connsiteX1" fmla="*/ 221342 w 4449575"/>
              <a:gd name="connsiteY1" fmla="*/ 0 h 1328023"/>
              <a:gd name="connsiteX2" fmla="*/ 4228233 w 4449575"/>
              <a:gd name="connsiteY2" fmla="*/ 0 h 1328023"/>
              <a:gd name="connsiteX3" fmla="*/ 4449575 w 4449575"/>
              <a:gd name="connsiteY3" fmla="*/ 221342 h 1328023"/>
              <a:gd name="connsiteX4" fmla="*/ 4449575 w 4449575"/>
              <a:gd name="connsiteY4" fmla="*/ 1106681 h 1328023"/>
              <a:gd name="connsiteX5" fmla="*/ 4228233 w 4449575"/>
              <a:gd name="connsiteY5" fmla="*/ 1328023 h 1328023"/>
              <a:gd name="connsiteX6" fmla="*/ 221342 w 4449575"/>
              <a:gd name="connsiteY6" fmla="*/ 1328023 h 1328023"/>
              <a:gd name="connsiteX7" fmla="*/ 0 w 4449575"/>
              <a:gd name="connsiteY7" fmla="*/ 1106681 h 1328023"/>
              <a:gd name="connsiteX8" fmla="*/ 0 w 4449575"/>
              <a:gd name="connsiteY8" fmla="*/ 221342 h 1328023"/>
              <a:gd name="connsiteX0" fmla="*/ 0 w 4449575"/>
              <a:gd name="connsiteY0" fmla="*/ 294914 h 1401595"/>
              <a:gd name="connsiteX1" fmla="*/ 746859 w 4449575"/>
              <a:gd name="connsiteY1" fmla="*/ 0 h 1401595"/>
              <a:gd name="connsiteX2" fmla="*/ 4228233 w 4449575"/>
              <a:gd name="connsiteY2" fmla="*/ 73572 h 1401595"/>
              <a:gd name="connsiteX3" fmla="*/ 4449575 w 4449575"/>
              <a:gd name="connsiteY3" fmla="*/ 294914 h 1401595"/>
              <a:gd name="connsiteX4" fmla="*/ 4449575 w 4449575"/>
              <a:gd name="connsiteY4" fmla="*/ 1180253 h 1401595"/>
              <a:gd name="connsiteX5" fmla="*/ 4228233 w 4449575"/>
              <a:gd name="connsiteY5" fmla="*/ 1401595 h 1401595"/>
              <a:gd name="connsiteX6" fmla="*/ 221342 w 4449575"/>
              <a:gd name="connsiteY6" fmla="*/ 1401595 h 1401595"/>
              <a:gd name="connsiteX7" fmla="*/ 0 w 4449575"/>
              <a:gd name="connsiteY7" fmla="*/ 1180253 h 1401595"/>
              <a:gd name="connsiteX8" fmla="*/ 0 w 4449575"/>
              <a:gd name="connsiteY8" fmla="*/ 294914 h 1401595"/>
              <a:gd name="connsiteX0" fmla="*/ 31531 w 4449575"/>
              <a:gd name="connsiteY0" fmla="*/ 452569 h 1401595"/>
              <a:gd name="connsiteX1" fmla="*/ 746859 w 4449575"/>
              <a:gd name="connsiteY1" fmla="*/ 0 h 1401595"/>
              <a:gd name="connsiteX2" fmla="*/ 4228233 w 4449575"/>
              <a:gd name="connsiteY2" fmla="*/ 73572 h 1401595"/>
              <a:gd name="connsiteX3" fmla="*/ 4449575 w 4449575"/>
              <a:gd name="connsiteY3" fmla="*/ 294914 h 1401595"/>
              <a:gd name="connsiteX4" fmla="*/ 4449575 w 4449575"/>
              <a:gd name="connsiteY4" fmla="*/ 1180253 h 1401595"/>
              <a:gd name="connsiteX5" fmla="*/ 4228233 w 4449575"/>
              <a:gd name="connsiteY5" fmla="*/ 1401595 h 1401595"/>
              <a:gd name="connsiteX6" fmla="*/ 221342 w 4449575"/>
              <a:gd name="connsiteY6" fmla="*/ 1401595 h 1401595"/>
              <a:gd name="connsiteX7" fmla="*/ 0 w 4449575"/>
              <a:gd name="connsiteY7" fmla="*/ 1180253 h 1401595"/>
              <a:gd name="connsiteX8" fmla="*/ 31531 w 4449575"/>
              <a:gd name="connsiteY8" fmla="*/ 452569 h 1401595"/>
              <a:gd name="connsiteX0" fmla="*/ 31531 w 4449575"/>
              <a:gd name="connsiteY0" fmla="*/ 452569 h 1401595"/>
              <a:gd name="connsiteX1" fmla="*/ 746859 w 4449575"/>
              <a:gd name="connsiteY1" fmla="*/ 0 h 1401595"/>
              <a:gd name="connsiteX2" fmla="*/ 4228233 w 4449575"/>
              <a:gd name="connsiteY2" fmla="*/ 73572 h 1401595"/>
              <a:gd name="connsiteX3" fmla="*/ 4449575 w 4449575"/>
              <a:gd name="connsiteY3" fmla="*/ 294914 h 1401595"/>
              <a:gd name="connsiteX4" fmla="*/ 4449575 w 4449575"/>
              <a:gd name="connsiteY4" fmla="*/ 1180253 h 1401595"/>
              <a:gd name="connsiteX5" fmla="*/ 4228233 w 4449575"/>
              <a:gd name="connsiteY5" fmla="*/ 1401595 h 1401595"/>
              <a:gd name="connsiteX6" fmla="*/ 221342 w 4449575"/>
              <a:gd name="connsiteY6" fmla="*/ 1401595 h 1401595"/>
              <a:gd name="connsiteX7" fmla="*/ 0 w 4449575"/>
              <a:gd name="connsiteY7" fmla="*/ 1180253 h 1401595"/>
              <a:gd name="connsiteX8" fmla="*/ 31531 w 4449575"/>
              <a:gd name="connsiteY8" fmla="*/ 452569 h 1401595"/>
              <a:gd name="connsiteX0" fmla="*/ 0 w 4418044"/>
              <a:gd name="connsiteY0" fmla="*/ 452569 h 1401595"/>
              <a:gd name="connsiteX1" fmla="*/ 715328 w 4418044"/>
              <a:gd name="connsiteY1" fmla="*/ 0 h 1401595"/>
              <a:gd name="connsiteX2" fmla="*/ 4196702 w 4418044"/>
              <a:gd name="connsiteY2" fmla="*/ 73572 h 1401595"/>
              <a:gd name="connsiteX3" fmla="*/ 4418044 w 4418044"/>
              <a:gd name="connsiteY3" fmla="*/ 294914 h 1401595"/>
              <a:gd name="connsiteX4" fmla="*/ 4418044 w 4418044"/>
              <a:gd name="connsiteY4" fmla="*/ 1180253 h 1401595"/>
              <a:gd name="connsiteX5" fmla="*/ 4196702 w 4418044"/>
              <a:gd name="connsiteY5" fmla="*/ 1401595 h 1401595"/>
              <a:gd name="connsiteX6" fmla="*/ 189811 w 4418044"/>
              <a:gd name="connsiteY6" fmla="*/ 1401595 h 1401595"/>
              <a:gd name="connsiteX7" fmla="*/ 63062 w 4418044"/>
              <a:gd name="connsiteY7" fmla="*/ 1180253 h 1401595"/>
              <a:gd name="connsiteX8" fmla="*/ 0 w 4418044"/>
              <a:gd name="connsiteY8" fmla="*/ 452569 h 1401595"/>
              <a:gd name="connsiteX0" fmla="*/ 0 w 4418044"/>
              <a:gd name="connsiteY0" fmla="*/ 452569 h 1433126"/>
              <a:gd name="connsiteX1" fmla="*/ 715328 w 4418044"/>
              <a:gd name="connsiteY1" fmla="*/ 0 h 1433126"/>
              <a:gd name="connsiteX2" fmla="*/ 4196702 w 4418044"/>
              <a:gd name="connsiteY2" fmla="*/ 73572 h 1433126"/>
              <a:gd name="connsiteX3" fmla="*/ 4418044 w 4418044"/>
              <a:gd name="connsiteY3" fmla="*/ 294914 h 1433126"/>
              <a:gd name="connsiteX4" fmla="*/ 4418044 w 4418044"/>
              <a:gd name="connsiteY4" fmla="*/ 1180253 h 1433126"/>
              <a:gd name="connsiteX5" fmla="*/ 4196702 w 4418044"/>
              <a:gd name="connsiteY5" fmla="*/ 1401595 h 1433126"/>
              <a:gd name="connsiteX6" fmla="*/ 589204 w 4418044"/>
              <a:gd name="connsiteY6" fmla="*/ 1433126 h 1433126"/>
              <a:gd name="connsiteX7" fmla="*/ 63062 w 4418044"/>
              <a:gd name="connsiteY7" fmla="*/ 1180253 h 1433126"/>
              <a:gd name="connsiteX8" fmla="*/ 0 w 4418044"/>
              <a:gd name="connsiteY8" fmla="*/ 452569 h 1433126"/>
              <a:gd name="connsiteX0" fmla="*/ 0 w 4418044"/>
              <a:gd name="connsiteY0" fmla="*/ 452569 h 1433126"/>
              <a:gd name="connsiteX1" fmla="*/ 715328 w 4418044"/>
              <a:gd name="connsiteY1" fmla="*/ 0 h 1433126"/>
              <a:gd name="connsiteX2" fmla="*/ 4196702 w 4418044"/>
              <a:gd name="connsiteY2" fmla="*/ 73572 h 1433126"/>
              <a:gd name="connsiteX3" fmla="*/ 4418044 w 4418044"/>
              <a:gd name="connsiteY3" fmla="*/ 294914 h 1433126"/>
              <a:gd name="connsiteX4" fmla="*/ 4418044 w 4418044"/>
              <a:gd name="connsiteY4" fmla="*/ 1180253 h 1433126"/>
              <a:gd name="connsiteX5" fmla="*/ 4196702 w 4418044"/>
              <a:gd name="connsiteY5" fmla="*/ 1401595 h 1433126"/>
              <a:gd name="connsiteX6" fmla="*/ 589204 w 4418044"/>
              <a:gd name="connsiteY6" fmla="*/ 1433126 h 1433126"/>
              <a:gd name="connsiteX7" fmla="*/ 136635 w 4418044"/>
              <a:gd name="connsiteY7" fmla="*/ 1085659 h 1433126"/>
              <a:gd name="connsiteX8" fmla="*/ 0 w 4418044"/>
              <a:gd name="connsiteY8" fmla="*/ 452569 h 1433126"/>
              <a:gd name="connsiteX0" fmla="*/ 0 w 4418044"/>
              <a:gd name="connsiteY0" fmla="*/ 452569 h 1433126"/>
              <a:gd name="connsiteX1" fmla="*/ 715328 w 4418044"/>
              <a:gd name="connsiteY1" fmla="*/ 0 h 1433126"/>
              <a:gd name="connsiteX2" fmla="*/ 4196702 w 4418044"/>
              <a:gd name="connsiteY2" fmla="*/ 73572 h 1433126"/>
              <a:gd name="connsiteX3" fmla="*/ 4418044 w 4418044"/>
              <a:gd name="connsiteY3" fmla="*/ 294914 h 1433126"/>
              <a:gd name="connsiteX4" fmla="*/ 4418044 w 4418044"/>
              <a:gd name="connsiteY4" fmla="*/ 1180253 h 1433126"/>
              <a:gd name="connsiteX5" fmla="*/ 4196702 w 4418044"/>
              <a:gd name="connsiteY5" fmla="*/ 1401595 h 1433126"/>
              <a:gd name="connsiteX6" fmla="*/ 589204 w 4418044"/>
              <a:gd name="connsiteY6" fmla="*/ 1433126 h 1433126"/>
              <a:gd name="connsiteX7" fmla="*/ 136635 w 4418044"/>
              <a:gd name="connsiteY7" fmla="*/ 1085659 h 1433126"/>
              <a:gd name="connsiteX8" fmla="*/ 0 w 4418044"/>
              <a:gd name="connsiteY8" fmla="*/ 452569 h 1433126"/>
              <a:gd name="connsiteX0" fmla="*/ 0 w 4312940"/>
              <a:gd name="connsiteY0" fmla="*/ 442058 h 1433126"/>
              <a:gd name="connsiteX1" fmla="*/ 610224 w 4312940"/>
              <a:gd name="connsiteY1" fmla="*/ 0 h 1433126"/>
              <a:gd name="connsiteX2" fmla="*/ 4091598 w 4312940"/>
              <a:gd name="connsiteY2" fmla="*/ 73572 h 1433126"/>
              <a:gd name="connsiteX3" fmla="*/ 4312940 w 4312940"/>
              <a:gd name="connsiteY3" fmla="*/ 294914 h 1433126"/>
              <a:gd name="connsiteX4" fmla="*/ 4312940 w 4312940"/>
              <a:gd name="connsiteY4" fmla="*/ 1180253 h 1433126"/>
              <a:gd name="connsiteX5" fmla="*/ 4091598 w 4312940"/>
              <a:gd name="connsiteY5" fmla="*/ 1401595 h 1433126"/>
              <a:gd name="connsiteX6" fmla="*/ 484100 w 4312940"/>
              <a:gd name="connsiteY6" fmla="*/ 1433126 h 1433126"/>
              <a:gd name="connsiteX7" fmla="*/ 31531 w 4312940"/>
              <a:gd name="connsiteY7" fmla="*/ 1085659 h 1433126"/>
              <a:gd name="connsiteX8" fmla="*/ 0 w 4312940"/>
              <a:gd name="connsiteY8" fmla="*/ 442058 h 1433126"/>
              <a:gd name="connsiteX0" fmla="*/ 0 w 4312940"/>
              <a:gd name="connsiteY0" fmla="*/ 442058 h 1433126"/>
              <a:gd name="connsiteX1" fmla="*/ 610224 w 4312940"/>
              <a:gd name="connsiteY1" fmla="*/ 0 h 1433126"/>
              <a:gd name="connsiteX2" fmla="*/ 4091598 w 4312940"/>
              <a:gd name="connsiteY2" fmla="*/ 73572 h 1433126"/>
              <a:gd name="connsiteX3" fmla="*/ 4312940 w 4312940"/>
              <a:gd name="connsiteY3" fmla="*/ 294914 h 1433126"/>
              <a:gd name="connsiteX4" fmla="*/ 4312940 w 4312940"/>
              <a:gd name="connsiteY4" fmla="*/ 1180253 h 1433126"/>
              <a:gd name="connsiteX5" fmla="*/ 4091598 w 4312940"/>
              <a:gd name="connsiteY5" fmla="*/ 1401595 h 1433126"/>
              <a:gd name="connsiteX6" fmla="*/ 484100 w 4312940"/>
              <a:gd name="connsiteY6" fmla="*/ 1433126 h 1433126"/>
              <a:gd name="connsiteX7" fmla="*/ 31531 w 4312940"/>
              <a:gd name="connsiteY7" fmla="*/ 1085659 h 1433126"/>
              <a:gd name="connsiteX8" fmla="*/ 0 w 4312940"/>
              <a:gd name="connsiteY8" fmla="*/ 442058 h 1433126"/>
              <a:gd name="connsiteX0" fmla="*/ 27791 w 4340731"/>
              <a:gd name="connsiteY0" fmla="*/ 442058 h 1433126"/>
              <a:gd name="connsiteX1" fmla="*/ 638015 w 4340731"/>
              <a:gd name="connsiteY1" fmla="*/ 0 h 1433126"/>
              <a:gd name="connsiteX2" fmla="*/ 4119389 w 4340731"/>
              <a:gd name="connsiteY2" fmla="*/ 73572 h 1433126"/>
              <a:gd name="connsiteX3" fmla="*/ 4340731 w 4340731"/>
              <a:gd name="connsiteY3" fmla="*/ 294914 h 1433126"/>
              <a:gd name="connsiteX4" fmla="*/ 4340731 w 4340731"/>
              <a:gd name="connsiteY4" fmla="*/ 1180253 h 1433126"/>
              <a:gd name="connsiteX5" fmla="*/ 4119389 w 4340731"/>
              <a:gd name="connsiteY5" fmla="*/ 1401595 h 1433126"/>
              <a:gd name="connsiteX6" fmla="*/ 511891 w 4340731"/>
              <a:gd name="connsiteY6" fmla="*/ 1433126 h 1433126"/>
              <a:gd name="connsiteX7" fmla="*/ 59322 w 4340731"/>
              <a:gd name="connsiteY7" fmla="*/ 1085659 h 1433126"/>
              <a:gd name="connsiteX8" fmla="*/ 27791 w 4340731"/>
              <a:gd name="connsiteY8" fmla="*/ 442058 h 1433126"/>
              <a:gd name="connsiteX0" fmla="*/ 27791 w 4340731"/>
              <a:gd name="connsiteY0" fmla="*/ 442058 h 1433126"/>
              <a:gd name="connsiteX1" fmla="*/ 638015 w 4340731"/>
              <a:gd name="connsiteY1" fmla="*/ 0 h 1433126"/>
              <a:gd name="connsiteX2" fmla="*/ 4119389 w 4340731"/>
              <a:gd name="connsiteY2" fmla="*/ 73572 h 1433126"/>
              <a:gd name="connsiteX3" fmla="*/ 4340731 w 4340731"/>
              <a:gd name="connsiteY3" fmla="*/ 294914 h 1433126"/>
              <a:gd name="connsiteX4" fmla="*/ 4340731 w 4340731"/>
              <a:gd name="connsiteY4" fmla="*/ 1180253 h 1433126"/>
              <a:gd name="connsiteX5" fmla="*/ 4119389 w 4340731"/>
              <a:gd name="connsiteY5" fmla="*/ 1401595 h 1433126"/>
              <a:gd name="connsiteX6" fmla="*/ 511891 w 4340731"/>
              <a:gd name="connsiteY6" fmla="*/ 1433126 h 1433126"/>
              <a:gd name="connsiteX7" fmla="*/ 59322 w 4340731"/>
              <a:gd name="connsiteY7" fmla="*/ 1117191 h 1433126"/>
              <a:gd name="connsiteX8" fmla="*/ 27791 w 4340731"/>
              <a:gd name="connsiteY8" fmla="*/ 442058 h 1433126"/>
              <a:gd name="connsiteX0" fmla="*/ 41875 w 4354815"/>
              <a:gd name="connsiteY0" fmla="*/ 442058 h 1433126"/>
              <a:gd name="connsiteX1" fmla="*/ 652099 w 4354815"/>
              <a:gd name="connsiteY1" fmla="*/ 0 h 1433126"/>
              <a:gd name="connsiteX2" fmla="*/ 4133473 w 4354815"/>
              <a:gd name="connsiteY2" fmla="*/ 73572 h 1433126"/>
              <a:gd name="connsiteX3" fmla="*/ 4354815 w 4354815"/>
              <a:gd name="connsiteY3" fmla="*/ 294914 h 1433126"/>
              <a:gd name="connsiteX4" fmla="*/ 4354815 w 4354815"/>
              <a:gd name="connsiteY4" fmla="*/ 1180253 h 1433126"/>
              <a:gd name="connsiteX5" fmla="*/ 4133473 w 4354815"/>
              <a:gd name="connsiteY5" fmla="*/ 1401595 h 1433126"/>
              <a:gd name="connsiteX6" fmla="*/ 525975 w 4354815"/>
              <a:gd name="connsiteY6" fmla="*/ 1433126 h 1433126"/>
              <a:gd name="connsiteX7" fmla="*/ 73406 w 4354815"/>
              <a:gd name="connsiteY7" fmla="*/ 1117191 h 1433126"/>
              <a:gd name="connsiteX8" fmla="*/ 41875 w 4354815"/>
              <a:gd name="connsiteY8" fmla="*/ 442058 h 1433126"/>
              <a:gd name="connsiteX0" fmla="*/ 41875 w 4354815"/>
              <a:gd name="connsiteY0" fmla="*/ 463079 h 1454147"/>
              <a:gd name="connsiteX1" fmla="*/ 652099 w 4354815"/>
              <a:gd name="connsiteY1" fmla="*/ 21021 h 1454147"/>
              <a:gd name="connsiteX2" fmla="*/ 4028369 w 4354815"/>
              <a:gd name="connsiteY2" fmla="*/ 0 h 1454147"/>
              <a:gd name="connsiteX3" fmla="*/ 4354815 w 4354815"/>
              <a:gd name="connsiteY3" fmla="*/ 315935 h 1454147"/>
              <a:gd name="connsiteX4" fmla="*/ 4354815 w 4354815"/>
              <a:gd name="connsiteY4" fmla="*/ 1201274 h 1454147"/>
              <a:gd name="connsiteX5" fmla="*/ 4133473 w 4354815"/>
              <a:gd name="connsiteY5" fmla="*/ 1422616 h 1454147"/>
              <a:gd name="connsiteX6" fmla="*/ 525975 w 4354815"/>
              <a:gd name="connsiteY6" fmla="*/ 1454147 h 1454147"/>
              <a:gd name="connsiteX7" fmla="*/ 73406 w 4354815"/>
              <a:gd name="connsiteY7" fmla="*/ 1138212 h 1454147"/>
              <a:gd name="connsiteX8" fmla="*/ 41875 w 4354815"/>
              <a:gd name="connsiteY8" fmla="*/ 463079 h 1454147"/>
              <a:gd name="connsiteX0" fmla="*/ 41875 w 4354815"/>
              <a:gd name="connsiteY0" fmla="*/ 463079 h 1454147"/>
              <a:gd name="connsiteX1" fmla="*/ 652099 w 4354815"/>
              <a:gd name="connsiteY1" fmla="*/ 21021 h 1454147"/>
              <a:gd name="connsiteX2" fmla="*/ 4028369 w 4354815"/>
              <a:gd name="connsiteY2" fmla="*/ 0 h 1454147"/>
              <a:gd name="connsiteX3" fmla="*/ 4354815 w 4354815"/>
              <a:gd name="connsiteY3" fmla="*/ 315935 h 1454147"/>
              <a:gd name="connsiteX4" fmla="*/ 4354815 w 4354815"/>
              <a:gd name="connsiteY4" fmla="*/ 1201274 h 1454147"/>
              <a:gd name="connsiteX5" fmla="*/ 4133473 w 4354815"/>
              <a:gd name="connsiteY5" fmla="*/ 1422616 h 1454147"/>
              <a:gd name="connsiteX6" fmla="*/ 525975 w 4354815"/>
              <a:gd name="connsiteY6" fmla="*/ 1454147 h 1454147"/>
              <a:gd name="connsiteX7" fmla="*/ 73406 w 4354815"/>
              <a:gd name="connsiteY7" fmla="*/ 1138212 h 1454147"/>
              <a:gd name="connsiteX8" fmla="*/ 41875 w 4354815"/>
              <a:gd name="connsiteY8" fmla="*/ 463079 h 1454147"/>
              <a:gd name="connsiteX0" fmla="*/ 41875 w 4365326"/>
              <a:gd name="connsiteY0" fmla="*/ 463079 h 1454147"/>
              <a:gd name="connsiteX1" fmla="*/ 652099 w 4365326"/>
              <a:gd name="connsiteY1" fmla="*/ 21021 h 1454147"/>
              <a:gd name="connsiteX2" fmla="*/ 4028369 w 4365326"/>
              <a:gd name="connsiteY2" fmla="*/ 0 h 1454147"/>
              <a:gd name="connsiteX3" fmla="*/ 4365326 w 4365326"/>
              <a:gd name="connsiteY3" fmla="*/ 536652 h 1454147"/>
              <a:gd name="connsiteX4" fmla="*/ 4354815 w 4365326"/>
              <a:gd name="connsiteY4" fmla="*/ 1201274 h 1454147"/>
              <a:gd name="connsiteX5" fmla="*/ 4133473 w 4365326"/>
              <a:gd name="connsiteY5" fmla="*/ 1422616 h 1454147"/>
              <a:gd name="connsiteX6" fmla="*/ 525975 w 4365326"/>
              <a:gd name="connsiteY6" fmla="*/ 1454147 h 1454147"/>
              <a:gd name="connsiteX7" fmla="*/ 73406 w 4365326"/>
              <a:gd name="connsiteY7" fmla="*/ 1138212 h 1454147"/>
              <a:gd name="connsiteX8" fmla="*/ 41875 w 4365326"/>
              <a:gd name="connsiteY8" fmla="*/ 463079 h 1454147"/>
              <a:gd name="connsiteX0" fmla="*/ 41875 w 4366699"/>
              <a:gd name="connsiteY0" fmla="*/ 463079 h 1454147"/>
              <a:gd name="connsiteX1" fmla="*/ 652099 w 4366699"/>
              <a:gd name="connsiteY1" fmla="*/ 21021 h 1454147"/>
              <a:gd name="connsiteX2" fmla="*/ 4028369 w 4366699"/>
              <a:gd name="connsiteY2" fmla="*/ 0 h 1454147"/>
              <a:gd name="connsiteX3" fmla="*/ 4365326 w 4366699"/>
              <a:gd name="connsiteY3" fmla="*/ 536652 h 1454147"/>
              <a:gd name="connsiteX4" fmla="*/ 4354815 w 4366699"/>
              <a:gd name="connsiteY4" fmla="*/ 1201274 h 1454147"/>
              <a:gd name="connsiteX5" fmla="*/ 4133473 w 4366699"/>
              <a:gd name="connsiteY5" fmla="*/ 1422616 h 1454147"/>
              <a:gd name="connsiteX6" fmla="*/ 525975 w 4366699"/>
              <a:gd name="connsiteY6" fmla="*/ 1454147 h 1454147"/>
              <a:gd name="connsiteX7" fmla="*/ 73406 w 4366699"/>
              <a:gd name="connsiteY7" fmla="*/ 1138212 h 1454147"/>
              <a:gd name="connsiteX8" fmla="*/ 41875 w 4366699"/>
              <a:gd name="connsiteY8" fmla="*/ 463079 h 1454147"/>
              <a:gd name="connsiteX0" fmla="*/ 41875 w 4365922"/>
              <a:gd name="connsiteY0" fmla="*/ 494610 h 1485678"/>
              <a:gd name="connsiteX1" fmla="*/ 652099 w 4365922"/>
              <a:gd name="connsiteY1" fmla="*/ 52552 h 1485678"/>
              <a:gd name="connsiteX2" fmla="*/ 3713059 w 4365922"/>
              <a:gd name="connsiteY2" fmla="*/ 0 h 1485678"/>
              <a:gd name="connsiteX3" fmla="*/ 4365326 w 4365922"/>
              <a:gd name="connsiteY3" fmla="*/ 568183 h 1485678"/>
              <a:gd name="connsiteX4" fmla="*/ 4354815 w 4365922"/>
              <a:gd name="connsiteY4" fmla="*/ 1232805 h 1485678"/>
              <a:gd name="connsiteX5" fmla="*/ 4133473 w 4365922"/>
              <a:gd name="connsiteY5" fmla="*/ 1454147 h 1485678"/>
              <a:gd name="connsiteX6" fmla="*/ 525975 w 4365922"/>
              <a:gd name="connsiteY6" fmla="*/ 1485678 h 1485678"/>
              <a:gd name="connsiteX7" fmla="*/ 73406 w 4365922"/>
              <a:gd name="connsiteY7" fmla="*/ 1169743 h 1485678"/>
              <a:gd name="connsiteX8" fmla="*/ 41875 w 4365922"/>
              <a:gd name="connsiteY8" fmla="*/ 494610 h 1485678"/>
              <a:gd name="connsiteX0" fmla="*/ 41875 w 4365934"/>
              <a:gd name="connsiteY0" fmla="*/ 473589 h 1464657"/>
              <a:gd name="connsiteX1" fmla="*/ 652099 w 4365934"/>
              <a:gd name="connsiteY1" fmla="*/ 31531 h 1464657"/>
              <a:gd name="connsiteX2" fmla="*/ 3723569 w 4365934"/>
              <a:gd name="connsiteY2" fmla="*/ 0 h 1464657"/>
              <a:gd name="connsiteX3" fmla="*/ 4365326 w 4365934"/>
              <a:gd name="connsiteY3" fmla="*/ 547162 h 1464657"/>
              <a:gd name="connsiteX4" fmla="*/ 4354815 w 4365934"/>
              <a:gd name="connsiteY4" fmla="*/ 1211784 h 1464657"/>
              <a:gd name="connsiteX5" fmla="*/ 4133473 w 4365934"/>
              <a:gd name="connsiteY5" fmla="*/ 1433126 h 1464657"/>
              <a:gd name="connsiteX6" fmla="*/ 525975 w 4365934"/>
              <a:gd name="connsiteY6" fmla="*/ 1464657 h 1464657"/>
              <a:gd name="connsiteX7" fmla="*/ 73406 w 4365934"/>
              <a:gd name="connsiteY7" fmla="*/ 1148722 h 1464657"/>
              <a:gd name="connsiteX8" fmla="*/ 41875 w 4365934"/>
              <a:gd name="connsiteY8" fmla="*/ 473589 h 1464657"/>
              <a:gd name="connsiteX0" fmla="*/ 41875 w 4365934"/>
              <a:gd name="connsiteY0" fmla="*/ 524390 h 1515458"/>
              <a:gd name="connsiteX1" fmla="*/ 652099 w 4365934"/>
              <a:gd name="connsiteY1" fmla="*/ 82332 h 1515458"/>
              <a:gd name="connsiteX2" fmla="*/ 3723569 w 4365934"/>
              <a:gd name="connsiteY2" fmla="*/ 50801 h 1515458"/>
              <a:gd name="connsiteX3" fmla="*/ 4365326 w 4365934"/>
              <a:gd name="connsiteY3" fmla="*/ 597963 h 1515458"/>
              <a:gd name="connsiteX4" fmla="*/ 4354815 w 4365934"/>
              <a:gd name="connsiteY4" fmla="*/ 1262585 h 1515458"/>
              <a:gd name="connsiteX5" fmla="*/ 4133473 w 4365934"/>
              <a:gd name="connsiteY5" fmla="*/ 1483927 h 1515458"/>
              <a:gd name="connsiteX6" fmla="*/ 525975 w 4365934"/>
              <a:gd name="connsiteY6" fmla="*/ 1515458 h 1515458"/>
              <a:gd name="connsiteX7" fmla="*/ 73406 w 4365934"/>
              <a:gd name="connsiteY7" fmla="*/ 1199523 h 1515458"/>
              <a:gd name="connsiteX8" fmla="*/ 41875 w 4365934"/>
              <a:gd name="connsiteY8" fmla="*/ 524390 h 1515458"/>
              <a:gd name="connsiteX0" fmla="*/ 41875 w 4365934"/>
              <a:gd name="connsiteY0" fmla="*/ 553879 h 1544947"/>
              <a:gd name="connsiteX1" fmla="*/ 652099 w 4365934"/>
              <a:gd name="connsiteY1" fmla="*/ 111821 h 1544947"/>
              <a:gd name="connsiteX2" fmla="*/ 3723569 w 4365934"/>
              <a:gd name="connsiteY2" fmla="*/ 80290 h 1544947"/>
              <a:gd name="connsiteX3" fmla="*/ 4365326 w 4365934"/>
              <a:gd name="connsiteY3" fmla="*/ 627452 h 1544947"/>
              <a:gd name="connsiteX4" fmla="*/ 4354815 w 4365934"/>
              <a:gd name="connsiteY4" fmla="*/ 1292074 h 1544947"/>
              <a:gd name="connsiteX5" fmla="*/ 4133473 w 4365934"/>
              <a:gd name="connsiteY5" fmla="*/ 1513416 h 1544947"/>
              <a:gd name="connsiteX6" fmla="*/ 525975 w 4365934"/>
              <a:gd name="connsiteY6" fmla="*/ 1544947 h 1544947"/>
              <a:gd name="connsiteX7" fmla="*/ 73406 w 4365934"/>
              <a:gd name="connsiteY7" fmla="*/ 1229012 h 1544947"/>
              <a:gd name="connsiteX8" fmla="*/ 41875 w 4365934"/>
              <a:gd name="connsiteY8" fmla="*/ 553879 h 1544947"/>
              <a:gd name="connsiteX0" fmla="*/ 41875 w 4365934"/>
              <a:gd name="connsiteY0" fmla="*/ 553879 h 1544947"/>
              <a:gd name="connsiteX1" fmla="*/ 652099 w 4365934"/>
              <a:gd name="connsiteY1" fmla="*/ 111821 h 1544947"/>
              <a:gd name="connsiteX2" fmla="*/ 3723569 w 4365934"/>
              <a:gd name="connsiteY2" fmla="*/ 80290 h 1544947"/>
              <a:gd name="connsiteX3" fmla="*/ 4365326 w 4365934"/>
              <a:gd name="connsiteY3" fmla="*/ 627452 h 1544947"/>
              <a:gd name="connsiteX4" fmla="*/ 4291753 w 4365934"/>
              <a:gd name="connsiteY4" fmla="*/ 1292074 h 1544947"/>
              <a:gd name="connsiteX5" fmla="*/ 4133473 w 4365934"/>
              <a:gd name="connsiteY5" fmla="*/ 1513416 h 1544947"/>
              <a:gd name="connsiteX6" fmla="*/ 525975 w 4365934"/>
              <a:gd name="connsiteY6" fmla="*/ 1544947 h 1544947"/>
              <a:gd name="connsiteX7" fmla="*/ 73406 w 4365934"/>
              <a:gd name="connsiteY7" fmla="*/ 1229012 h 1544947"/>
              <a:gd name="connsiteX8" fmla="*/ 41875 w 4365934"/>
              <a:gd name="connsiteY8" fmla="*/ 553879 h 1544947"/>
              <a:gd name="connsiteX0" fmla="*/ 41875 w 4385061"/>
              <a:gd name="connsiteY0" fmla="*/ 553879 h 1544947"/>
              <a:gd name="connsiteX1" fmla="*/ 652099 w 4385061"/>
              <a:gd name="connsiteY1" fmla="*/ 111821 h 1544947"/>
              <a:gd name="connsiteX2" fmla="*/ 3723569 w 4385061"/>
              <a:gd name="connsiteY2" fmla="*/ 80290 h 1544947"/>
              <a:gd name="connsiteX3" fmla="*/ 4365326 w 4385061"/>
              <a:gd name="connsiteY3" fmla="*/ 627452 h 1544947"/>
              <a:gd name="connsiteX4" fmla="*/ 4291753 w 4385061"/>
              <a:gd name="connsiteY4" fmla="*/ 1292074 h 1544947"/>
              <a:gd name="connsiteX5" fmla="*/ 4133473 w 4385061"/>
              <a:gd name="connsiteY5" fmla="*/ 1513416 h 1544947"/>
              <a:gd name="connsiteX6" fmla="*/ 525975 w 4385061"/>
              <a:gd name="connsiteY6" fmla="*/ 1544947 h 1544947"/>
              <a:gd name="connsiteX7" fmla="*/ 73406 w 4385061"/>
              <a:gd name="connsiteY7" fmla="*/ 1229012 h 1544947"/>
              <a:gd name="connsiteX8" fmla="*/ 41875 w 4385061"/>
              <a:gd name="connsiteY8" fmla="*/ 553879 h 1544947"/>
              <a:gd name="connsiteX0" fmla="*/ 41875 w 4411568"/>
              <a:gd name="connsiteY0" fmla="*/ 553879 h 1544947"/>
              <a:gd name="connsiteX1" fmla="*/ 652099 w 4411568"/>
              <a:gd name="connsiteY1" fmla="*/ 111821 h 1544947"/>
              <a:gd name="connsiteX2" fmla="*/ 3723569 w 4411568"/>
              <a:gd name="connsiteY2" fmla="*/ 80290 h 1544947"/>
              <a:gd name="connsiteX3" fmla="*/ 4365326 w 4411568"/>
              <a:gd name="connsiteY3" fmla="*/ 627452 h 1544947"/>
              <a:gd name="connsiteX4" fmla="*/ 4291753 w 4411568"/>
              <a:gd name="connsiteY4" fmla="*/ 1292074 h 1544947"/>
              <a:gd name="connsiteX5" fmla="*/ 4133473 w 4411568"/>
              <a:gd name="connsiteY5" fmla="*/ 1513416 h 1544947"/>
              <a:gd name="connsiteX6" fmla="*/ 525975 w 4411568"/>
              <a:gd name="connsiteY6" fmla="*/ 1544947 h 1544947"/>
              <a:gd name="connsiteX7" fmla="*/ 73406 w 4411568"/>
              <a:gd name="connsiteY7" fmla="*/ 1229012 h 1544947"/>
              <a:gd name="connsiteX8" fmla="*/ 41875 w 4411568"/>
              <a:gd name="connsiteY8" fmla="*/ 553879 h 1544947"/>
              <a:gd name="connsiteX0" fmla="*/ 41875 w 4411568"/>
              <a:gd name="connsiteY0" fmla="*/ 553879 h 1544947"/>
              <a:gd name="connsiteX1" fmla="*/ 652099 w 4411568"/>
              <a:gd name="connsiteY1" fmla="*/ 111821 h 1544947"/>
              <a:gd name="connsiteX2" fmla="*/ 3723569 w 4411568"/>
              <a:gd name="connsiteY2" fmla="*/ 80290 h 1544947"/>
              <a:gd name="connsiteX3" fmla="*/ 4365326 w 4411568"/>
              <a:gd name="connsiteY3" fmla="*/ 627452 h 1544947"/>
              <a:gd name="connsiteX4" fmla="*/ 4291753 w 4411568"/>
              <a:gd name="connsiteY4" fmla="*/ 1292074 h 1544947"/>
              <a:gd name="connsiteX5" fmla="*/ 4133473 w 4411568"/>
              <a:gd name="connsiteY5" fmla="*/ 1513416 h 1544947"/>
              <a:gd name="connsiteX6" fmla="*/ 525975 w 4411568"/>
              <a:gd name="connsiteY6" fmla="*/ 1544947 h 1544947"/>
              <a:gd name="connsiteX7" fmla="*/ 73406 w 4411568"/>
              <a:gd name="connsiteY7" fmla="*/ 1229012 h 1544947"/>
              <a:gd name="connsiteX8" fmla="*/ 41875 w 4411568"/>
              <a:gd name="connsiteY8" fmla="*/ 553879 h 1544947"/>
              <a:gd name="connsiteX0" fmla="*/ 41875 w 4411568"/>
              <a:gd name="connsiteY0" fmla="*/ 553879 h 1544947"/>
              <a:gd name="connsiteX1" fmla="*/ 652099 w 4411568"/>
              <a:gd name="connsiteY1" fmla="*/ 111821 h 1544947"/>
              <a:gd name="connsiteX2" fmla="*/ 3723569 w 4411568"/>
              <a:gd name="connsiteY2" fmla="*/ 80290 h 1544947"/>
              <a:gd name="connsiteX3" fmla="*/ 4365326 w 4411568"/>
              <a:gd name="connsiteY3" fmla="*/ 627452 h 1544947"/>
              <a:gd name="connsiteX4" fmla="*/ 4291753 w 4411568"/>
              <a:gd name="connsiteY4" fmla="*/ 1292074 h 1544947"/>
              <a:gd name="connsiteX5" fmla="*/ 3649997 w 4411568"/>
              <a:gd name="connsiteY5" fmla="*/ 1523927 h 1544947"/>
              <a:gd name="connsiteX6" fmla="*/ 525975 w 4411568"/>
              <a:gd name="connsiteY6" fmla="*/ 1544947 h 1544947"/>
              <a:gd name="connsiteX7" fmla="*/ 73406 w 4411568"/>
              <a:gd name="connsiteY7" fmla="*/ 1229012 h 1544947"/>
              <a:gd name="connsiteX8" fmla="*/ 41875 w 4411568"/>
              <a:gd name="connsiteY8" fmla="*/ 553879 h 1544947"/>
              <a:gd name="connsiteX0" fmla="*/ 41875 w 4411568"/>
              <a:gd name="connsiteY0" fmla="*/ 553879 h 1544947"/>
              <a:gd name="connsiteX1" fmla="*/ 652099 w 4411568"/>
              <a:gd name="connsiteY1" fmla="*/ 111821 h 1544947"/>
              <a:gd name="connsiteX2" fmla="*/ 3723569 w 4411568"/>
              <a:gd name="connsiteY2" fmla="*/ 80290 h 1544947"/>
              <a:gd name="connsiteX3" fmla="*/ 4365326 w 4411568"/>
              <a:gd name="connsiteY3" fmla="*/ 627452 h 1544947"/>
              <a:gd name="connsiteX4" fmla="*/ 4291753 w 4411568"/>
              <a:gd name="connsiteY4" fmla="*/ 1292074 h 1544947"/>
              <a:gd name="connsiteX5" fmla="*/ 3649997 w 4411568"/>
              <a:gd name="connsiteY5" fmla="*/ 1523927 h 1544947"/>
              <a:gd name="connsiteX6" fmla="*/ 525975 w 4411568"/>
              <a:gd name="connsiteY6" fmla="*/ 1544947 h 1544947"/>
              <a:gd name="connsiteX7" fmla="*/ 73406 w 4411568"/>
              <a:gd name="connsiteY7" fmla="*/ 1229012 h 1544947"/>
              <a:gd name="connsiteX8" fmla="*/ 41875 w 4411568"/>
              <a:gd name="connsiteY8" fmla="*/ 553879 h 1544947"/>
              <a:gd name="connsiteX0" fmla="*/ 41875 w 4411568"/>
              <a:gd name="connsiteY0" fmla="*/ 553879 h 1594279"/>
              <a:gd name="connsiteX1" fmla="*/ 652099 w 4411568"/>
              <a:gd name="connsiteY1" fmla="*/ 111821 h 1594279"/>
              <a:gd name="connsiteX2" fmla="*/ 3723569 w 4411568"/>
              <a:gd name="connsiteY2" fmla="*/ 80290 h 1594279"/>
              <a:gd name="connsiteX3" fmla="*/ 4365326 w 4411568"/>
              <a:gd name="connsiteY3" fmla="*/ 627452 h 1594279"/>
              <a:gd name="connsiteX4" fmla="*/ 4291753 w 4411568"/>
              <a:gd name="connsiteY4" fmla="*/ 1292074 h 1594279"/>
              <a:gd name="connsiteX5" fmla="*/ 3649997 w 4411568"/>
              <a:gd name="connsiteY5" fmla="*/ 1523927 h 1594279"/>
              <a:gd name="connsiteX6" fmla="*/ 525975 w 4411568"/>
              <a:gd name="connsiteY6" fmla="*/ 1544947 h 1594279"/>
              <a:gd name="connsiteX7" fmla="*/ 73406 w 4411568"/>
              <a:gd name="connsiteY7" fmla="*/ 1229012 h 1594279"/>
              <a:gd name="connsiteX8" fmla="*/ 41875 w 4411568"/>
              <a:gd name="connsiteY8" fmla="*/ 553879 h 1594279"/>
              <a:gd name="connsiteX0" fmla="*/ 41875 w 4411568"/>
              <a:gd name="connsiteY0" fmla="*/ 553879 h 1594279"/>
              <a:gd name="connsiteX1" fmla="*/ 652099 w 4411568"/>
              <a:gd name="connsiteY1" fmla="*/ 111821 h 1594279"/>
              <a:gd name="connsiteX2" fmla="*/ 3723569 w 4411568"/>
              <a:gd name="connsiteY2" fmla="*/ 80290 h 1594279"/>
              <a:gd name="connsiteX3" fmla="*/ 4365326 w 4411568"/>
              <a:gd name="connsiteY3" fmla="*/ 627452 h 1594279"/>
              <a:gd name="connsiteX4" fmla="*/ 4291753 w 4411568"/>
              <a:gd name="connsiteY4" fmla="*/ 1292074 h 1594279"/>
              <a:gd name="connsiteX5" fmla="*/ 3649997 w 4411568"/>
              <a:gd name="connsiteY5" fmla="*/ 1523927 h 1594279"/>
              <a:gd name="connsiteX6" fmla="*/ 525975 w 4411568"/>
              <a:gd name="connsiteY6" fmla="*/ 1544947 h 1594279"/>
              <a:gd name="connsiteX7" fmla="*/ 73406 w 4411568"/>
              <a:gd name="connsiteY7" fmla="*/ 1229012 h 1594279"/>
              <a:gd name="connsiteX8" fmla="*/ 41875 w 4411568"/>
              <a:gd name="connsiteY8" fmla="*/ 553879 h 1594279"/>
              <a:gd name="connsiteX0" fmla="*/ 41875 w 4411568"/>
              <a:gd name="connsiteY0" fmla="*/ 553879 h 1594279"/>
              <a:gd name="connsiteX1" fmla="*/ 652099 w 4411568"/>
              <a:gd name="connsiteY1" fmla="*/ 111821 h 1594279"/>
              <a:gd name="connsiteX2" fmla="*/ 3723569 w 4411568"/>
              <a:gd name="connsiteY2" fmla="*/ 80290 h 1594279"/>
              <a:gd name="connsiteX3" fmla="*/ 4365326 w 4411568"/>
              <a:gd name="connsiteY3" fmla="*/ 627452 h 1594279"/>
              <a:gd name="connsiteX4" fmla="*/ 4291753 w 4411568"/>
              <a:gd name="connsiteY4" fmla="*/ 1292074 h 1594279"/>
              <a:gd name="connsiteX5" fmla="*/ 3649997 w 4411568"/>
              <a:gd name="connsiteY5" fmla="*/ 1523927 h 1594279"/>
              <a:gd name="connsiteX6" fmla="*/ 841286 w 4411568"/>
              <a:gd name="connsiteY6" fmla="*/ 1544947 h 1594279"/>
              <a:gd name="connsiteX7" fmla="*/ 73406 w 4411568"/>
              <a:gd name="connsiteY7" fmla="*/ 1229012 h 1594279"/>
              <a:gd name="connsiteX8" fmla="*/ 41875 w 4411568"/>
              <a:gd name="connsiteY8" fmla="*/ 553879 h 1594279"/>
              <a:gd name="connsiteX0" fmla="*/ 41875 w 4411568"/>
              <a:gd name="connsiteY0" fmla="*/ 553879 h 1594279"/>
              <a:gd name="connsiteX1" fmla="*/ 652099 w 4411568"/>
              <a:gd name="connsiteY1" fmla="*/ 111821 h 1594279"/>
              <a:gd name="connsiteX2" fmla="*/ 3723569 w 4411568"/>
              <a:gd name="connsiteY2" fmla="*/ 80290 h 1594279"/>
              <a:gd name="connsiteX3" fmla="*/ 4365326 w 4411568"/>
              <a:gd name="connsiteY3" fmla="*/ 627452 h 1594279"/>
              <a:gd name="connsiteX4" fmla="*/ 4291753 w 4411568"/>
              <a:gd name="connsiteY4" fmla="*/ 1292074 h 1594279"/>
              <a:gd name="connsiteX5" fmla="*/ 3649997 w 4411568"/>
              <a:gd name="connsiteY5" fmla="*/ 1523927 h 1594279"/>
              <a:gd name="connsiteX6" fmla="*/ 841286 w 4411568"/>
              <a:gd name="connsiteY6" fmla="*/ 1544947 h 1594279"/>
              <a:gd name="connsiteX7" fmla="*/ 73406 w 4411568"/>
              <a:gd name="connsiteY7" fmla="*/ 1229012 h 1594279"/>
              <a:gd name="connsiteX8" fmla="*/ 41875 w 4411568"/>
              <a:gd name="connsiteY8" fmla="*/ 553879 h 1594279"/>
              <a:gd name="connsiteX0" fmla="*/ 41875 w 4411568"/>
              <a:gd name="connsiteY0" fmla="*/ 553879 h 1561956"/>
              <a:gd name="connsiteX1" fmla="*/ 652099 w 4411568"/>
              <a:gd name="connsiteY1" fmla="*/ 111821 h 1561956"/>
              <a:gd name="connsiteX2" fmla="*/ 3723569 w 4411568"/>
              <a:gd name="connsiteY2" fmla="*/ 80290 h 1561956"/>
              <a:gd name="connsiteX3" fmla="*/ 4365326 w 4411568"/>
              <a:gd name="connsiteY3" fmla="*/ 627452 h 1561956"/>
              <a:gd name="connsiteX4" fmla="*/ 4291753 w 4411568"/>
              <a:gd name="connsiteY4" fmla="*/ 1292074 h 1561956"/>
              <a:gd name="connsiteX5" fmla="*/ 3649997 w 4411568"/>
              <a:gd name="connsiteY5" fmla="*/ 1523927 h 1561956"/>
              <a:gd name="connsiteX6" fmla="*/ 841286 w 4411568"/>
              <a:gd name="connsiteY6" fmla="*/ 1544947 h 1561956"/>
              <a:gd name="connsiteX7" fmla="*/ 73406 w 4411568"/>
              <a:gd name="connsiteY7" fmla="*/ 1229012 h 1561956"/>
              <a:gd name="connsiteX8" fmla="*/ 41875 w 4411568"/>
              <a:gd name="connsiteY8" fmla="*/ 553879 h 1561956"/>
              <a:gd name="connsiteX0" fmla="*/ 41875 w 4411568"/>
              <a:gd name="connsiteY0" fmla="*/ 553879 h 1581769"/>
              <a:gd name="connsiteX1" fmla="*/ 652099 w 4411568"/>
              <a:gd name="connsiteY1" fmla="*/ 111821 h 1581769"/>
              <a:gd name="connsiteX2" fmla="*/ 3723569 w 4411568"/>
              <a:gd name="connsiteY2" fmla="*/ 80290 h 1581769"/>
              <a:gd name="connsiteX3" fmla="*/ 4365326 w 4411568"/>
              <a:gd name="connsiteY3" fmla="*/ 627452 h 1581769"/>
              <a:gd name="connsiteX4" fmla="*/ 4291753 w 4411568"/>
              <a:gd name="connsiteY4" fmla="*/ 1292074 h 1581769"/>
              <a:gd name="connsiteX5" fmla="*/ 3649997 w 4411568"/>
              <a:gd name="connsiteY5" fmla="*/ 1523927 h 1581769"/>
              <a:gd name="connsiteX6" fmla="*/ 841286 w 4411568"/>
              <a:gd name="connsiteY6" fmla="*/ 1544947 h 1581769"/>
              <a:gd name="connsiteX7" fmla="*/ 73406 w 4411568"/>
              <a:gd name="connsiteY7" fmla="*/ 1229012 h 1581769"/>
              <a:gd name="connsiteX8" fmla="*/ 41875 w 4411568"/>
              <a:gd name="connsiteY8" fmla="*/ 553879 h 1581769"/>
              <a:gd name="connsiteX0" fmla="*/ 41875 w 4411568"/>
              <a:gd name="connsiteY0" fmla="*/ 553879 h 1581769"/>
              <a:gd name="connsiteX1" fmla="*/ 652099 w 4411568"/>
              <a:gd name="connsiteY1" fmla="*/ 111821 h 1581769"/>
              <a:gd name="connsiteX2" fmla="*/ 3723569 w 4411568"/>
              <a:gd name="connsiteY2" fmla="*/ 80290 h 1581769"/>
              <a:gd name="connsiteX3" fmla="*/ 4365326 w 4411568"/>
              <a:gd name="connsiteY3" fmla="*/ 627452 h 1581769"/>
              <a:gd name="connsiteX4" fmla="*/ 4291753 w 4411568"/>
              <a:gd name="connsiteY4" fmla="*/ 1292074 h 1581769"/>
              <a:gd name="connsiteX5" fmla="*/ 3649997 w 4411568"/>
              <a:gd name="connsiteY5" fmla="*/ 1523927 h 1581769"/>
              <a:gd name="connsiteX6" fmla="*/ 841286 w 4411568"/>
              <a:gd name="connsiteY6" fmla="*/ 1544947 h 1581769"/>
              <a:gd name="connsiteX7" fmla="*/ 73406 w 4411568"/>
              <a:gd name="connsiteY7" fmla="*/ 1229012 h 1581769"/>
              <a:gd name="connsiteX8" fmla="*/ 41875 w 4411568"/>
              <a:gd name="connsiteY8" fmla="*/ 553879 h 1581769"/>
              <a:gd name="connsiteX0" fmla="*/ 41875 w 4406963"/>
              <a:gd name="connsiteY0" fmla="*/ 553879 h 1581769"/>
              <a:gd name="connsiteX1" fmla="*/ 652099 w 4406963"/>
              <a:gd name="connsiteY1" fmla="*/ 111821 h 1581769"/>
              <a:gd name="connsiteX2" fmla="*/ 3723569 w 4406963"/>
              <a:gd name="connsiteY2" fmla="*/ 80290 h 1581769"/>
              <a:gd name="connsiteX3" fmla="*/ 4365326 w 4406963"/>
              <a:gd name="connsiteY3" fmla="*/ 627452 h 1581769"/>
              <a:gd name="connsiteX4" fmla="*/ 4281243 w 4406963"/>
              <a:gd name="connsiteY4" fmla="*/ 1250033 h 1581769"/>
              <a:gd name="connsiteX5" fmla="*/ 3649997 w 4406963"/>
              <a:gd name="connsiteY5" fmla="*/ 1523927 h 1581769"/>
              <a:gd name="connsiteX6" fmla="*/ 841286 w 4406963"/>
              <a:gd name="connsiteY6" fmla="*/ 1544947 h 1581769"/>
              <a:gd name="connsiteX7" fmla="*/ 73406 w 4406963"/>
              <a:gd name="connsiteY7" fmla="*/ 1229012 h 1581769"/>
              <a:gd name="connsiteX8" fmla="*/ 41875 w 4406963"/>
              <a:gd name="connsiteY8" fmla="*/ 553879 h 1581769"/>
              <a:gd name="connsiteX0" fmla="*/ 30475 w 4395563"/>
              <a:gd name="connsiteY0" fmla="*/ 553879 h 1581769"/>
              <a:gd name="connsiteX1" fmla="*/ 640699 w 4395563"/>
              <a:gd name="connsiteY1" fmla="*/ 111821 h 1581769"/>
              <a:gd name="connsiteX2" fmla="*/ 3712169 w 4395563"/>
              <a:gd name="connsiteY2" fmla="*/ 80290 h 1581769"/>
              <a:gd name="connsiteX3" fmla="*/ 4353926 w 4395563"/>
              <a:gd name="connsiteY3" fmla="*/ 627452 h 1581769"/>
              <a:gd name="connsiteX4" fmla="*/ 4269843 w 4395563"/>
              <a:gd name="connsiteY4" fmla="*/ 1250033 h 1581769"/>
              <a:gd name="connsiteX5" fmla="*/ 3638597 w 4395563"/>
              <a:gd name="connsiteY5" fmla="*/ 1523927 h 1581769"/>
              <a:gd name="connsiteX6" fmla="*/ 829886 w 4395563"/>
              <a:gd name="connsiteY6" fmla="*/ 1544947 h 1581769"/>
              <a:gd name="connsiteX7" fmla="*/ 104048 w 4395563"/>
              <a:gd name="connsiteY7" fmla="*/ 1144929 h 1581769"/>
              <a:gd name="connsiteX8" fmla="*/ 30475 w 4395563"/>
              <a:gd name="connsiteY8" fmla="*/ 553879 h 1581769"/>
              <a:gd name="connsiteX0" fmla="*/ 51571 w 4416659"/>
              <a:gd name="connsiteY0" fmla="*/ 553879 h 1581769"/>
              <a:gd name="connsiteX1" fmla="*/ 661795 w 4416659"/>
              <a:gd name="connsiteY1" fmla="*/ 111821 h 1581769"/>
              <a:gd name="connsiteX2" fmla="*/ 3733265 w 4416659"/>
              <a:gd name="connsiteY2" fmla="*/ 80290 h 1581769"/>
              <a:gd name="connsiteX3" fmla="*/ 4375022 w 4416659"/>
              <a:gd name="connsiteY3" fmla="*/ 627452 h 1581769"/>
              <a:gd name="connsiteX4" fmla="*/ 4290939 w 4416659"/>
              <a:gd name="connsiteY4" fmla="*/ 1250033 h 1581769"/>
              <a:gd name="connsiteX5" fmla="*/ 3659693 w 4416659"/>
              <a:gd name="connsiteY5" fmla="*/ 1523927 h 1581769"/>
              <a:gd name="connsiteX6" fmla="*/ 850982 w 4416659"/>
              <a:gd name="connsiteY6" fmla="*/ 1544947 h 1581769"/>
              <a:gd name="connsiteX7" fmla="*/ 125144 w 4416659"/>
              <a:gd name="connsiteY7" fmla="*/ 1144929 h 1581769"/>
              <a:gd name="connsiteX8" fmla="*/ 51571 w 4416659"/>
              <a:gd name="connsiteY8" fmla="*/ 553879 h 1581769"/>
              <a:gd name="connsiteX0" fmla="*/ 51571 w 4416659"/>
              <a:gd name="connsiteY0" fmla="*/ 553879 h 1581769"/>
              <a:gd name="connsiteX1" fmla="*/ 661795 w 4416659"/>
              <a:gd name="connsiteY1" fmla="*/ 111821 h 1581769"/>
              <a:gd name="connsiteX2" fmla="*/ 3733265 w 4416659"/>
              <a:gd name="connsiteY2" fmla="*/ 80290 h 1581769"/>
              <a:gd name="connsiteX3" fmla="*/ 4375022 w 4416659"/>
              <a:gd name="connsiteY3" fmla="*/ 627452 h 1581769"/>
              <a:gd name="connsiteX4" fmla="*/ 4290939 w 4416659"/>
              <a:gd name="connsiteY4" fmla="*/ 1250033 h 1581769"/>
              <a:gd name="connsiteX5" fmla="*/ 3659693 w 4416659"/>
              <a:gd name="connsiteY5" fmla="*/ 1523927 h 1581769"/>
              <a:gd name="connsiteX6" fmla="*/ 850982 w 4416659"/>
              <a:gd name="connsiteY6" fmla="*/ 1544947 h 1581769"/>
              <a:gd name="connsiteX7" fmla="*/ 125144 w 4416659"/>
              <a:gd name="connsiteY7" fmla="*/ 1144929 h 1581769"/>
              <a:gd name="connsiteX8" fmla="*/ 51571 w 4416659"/>
              <a:gd name="connsiteY8" fmla="*/ 553879 h 1581769"/>
              <a:gd name="connsiteX0" fmla="*/ 37023 w 4402111"/>
              <a:gd name="connsiteY0" fmla="*/ 553879 h 1581769"/>
              <a:gd name="connsiteX1" fmla="*/ 647247 w 4402111"/>
              <a:gd name="connsiteY1" fmla="*/ 111821 h 1581769"/>
              <a:gd name="connsiteX2" fmla="*/ 3718717 w 4402111"/>
              <a:gd name="connsiteY2" fmla="*/ 80290 h 1581769"/>
              <a:gd name="connsiteX3" fmla="*/ 4360474 w 4402111"/>
              <a:gd name="connsiteY3" fmla="*/ 627452 h 1581769"/>
              <a:gd name="connsiteX4" fmla="*/ 4276391 w 4402111"/>
              <a:gd name="connsiteY4" fmla="*/ 1250033 h 1581769"/>
              <a:gd name="connsiteX5" fmla="*/ 3645145 w 4402111"/>
              <a:gd name="connsiteY5" fmla="*/ 1523927 h 1581769"/>
              <a:gd name="connsiteX6" fmla="*/ 836434 w 4402111"/>
              <a:gd name="connsiteY6" fmla="*/ 1544947 h 1581769"/>
              <a:gd name="connsiteX7" fmla="*/ 110596 w 4402111"/>
              <a:gd name="connsiteY7" fmla="*/ 1144929 h 1581769"/>
              <a:gd name="connsiteX8" fmla="*/ 37023 w 4402111"/>
              <a:gd name="connsiteY8" fmla="*/ 553879 h 1581769"/>
              <a:gd name="connsiteX0" fmla="*/ 37023 w 4402111"/>
              <a:gd name="connsiteY0" fmla="*/ 591783 h 1619673"/>
              <a:gd name="connsiteX1" fmla="*/ 699798 w 4402111"/>
              <a:gd name="connsiteY1" fmla="*/ 76153 h 1619673"/>
              <a:gd name="connsiteX2" fmla="*/ 3718717 w 4402111"/>
              <a:gd name="connsiteY2" fmla="*/ 118194 h 1619673"/>
              <a:gd name="connsiteX3" fmla="*/ 4360474 w 4402111"/>
              <a:gd name="connsiteY3" fmla="*/ 665356 h 1619673"/>
              <a:gd name="connsiteX4" fmla="*/ 4276391 w 4402111"/>
              <a:gd name="connsiteY4" fmla="*/ 1287937 h 1619673"/>
              <a:gd name="connsiteX5" fmla="*/ 3645145 w 4402111"/>
              <a:gd name="connsiteY5" fmla="*/ 1561831 h 1619673"/>
              <a:gd name="connsiteX6" fmla="*/ 836434 w 4402111"/>
              <a:gd name="connsiteY6" fmla="*/ 1582851 h 1619673"/>
              <a:gd name="connsiteX7" fmla="*/ 110596 w 4402111"/>
              <a:gd name="connsiteY7" fmla="*/ 1182833 h 1619673"/>
              <a:gd name="connsiteX8" fmla="*/ 37023 w 4402111"/>
              <a:gd name="connsiteY8" fmla="*/ 591783 h 1619673"/>
              <a:gd name="connsiteX0" fmla="*/ 37023 w 4402111"/>
              <a:gd name="connsiteY0" fmla="*/ 591783 h 1643826"/>
              <a:gd name="connsiteX1" fmla="*/ 699798 w 4402111"/>
              <a:gd name="connsiteY1" fmla="*/ 76153 h 1643826"/>
              <a:gd name="connsiteX2" fmla="*/ 3718717 w 4402111"/>
              <a:gd name="connsiteY2" fmla="*/ 118194 h 1643826"/>
              <a:gd name="connsiteX3" fmla="*/ 4360474 w 4402111"/>
              <a:gd name="connsiteY3" fmla="*/ 665356 h 1643826"/>
              <a:gd name="connsiteX4" fmla="*/ 4276391 w 4402111"/>
              <a:gd name="connsiteY4" fmla="*/ 1287937 h 1643826"/>
              <a:gd name="connsiteX5" fmla="*/ 3645145 w 4402111"/>
              <a:gd name="connsiteY5" fmla="*/ 1561831 h 1643826"/>
              <a:gd name="connsiteX6" fmla="*/ 836434 w 4402111"/>
              <a:gd name="connsiteY6" fmla="*/ 1582851 h 1643826"/>
              <a:gd name="connsiteX7" fmla="*/ 110596 w 4402111"/>
              <a:gd name="connsiteY7" fmla="*/ 1182833 h 1643826"/>
              <a:gd name="connsiteX8" fmla="*/ 37023 w 4402111"/>
              <a:gd name="connsiteY8" fmla="*/ 591783 h 1643826"/>
              <a:gd name="connsiteX0" fmla="*/ 37023 w 4402111"/>
              <a:gd name="connsiteY0" fmla="*/ 591783 h 1659366"/>
              <a:gd name="connsiteX1" fmla="*/ 699798 w 4402111"/>
              <a:gd name="connsiteY1" fmla="*/ 76153 h 1659366"/>
              <a:gd name="connsiteX2" fmla="*/ 3718717 w 4402111"/>
              <a:gd name="connsiteY2" fmla="*/ 118194 h 1659366"/>
              <a:gd name="connsiteX3" fmla="*/ 4360474 w 4402111"/>
              <a:gd name="connsiteY3" fmla="*/ 665356 h 1659366"/>
              <a:gd name="connsiteX4" fmla="*/ 4276391 w 4402111"/>
              <a:gd name="connsiteY4" fmla="*/ 1287937 h 1659366"/>
              <a:gd name="connsiteX5" fmla="*/ 3624124 w 4402111"/>
              <a:gd name="connsiteY5" fmla="*/ 1597135 h 1659366"/>
              <a:gd name="connsiteX6" fmla="*/ 836434 w 4402111"/>
              <a:gd name="connsiteY6" fmla="*/ 1582851 h 1659366"/>
              <a:gd name="connsiteX7" fmla="*/ 110596 w 4402111"/>
              <a:gd name="connsiteY7" fmla="*/ 1182833 h 1659366"/>
              <a:gd name="connsiteX8" fmla="*/ 37023 w 4402111"/>
              <a:gd name="connsiteY8" fmla="*/ 591783 h 1659366"/>
              <a:gd name="connsiteX0" fmla="*/ 37023 w 4402111"/>
              <a:gd name="connsiteY0" fmla="*/ 591783 h 1659366"/>
              <a:gd name="connsiteX1" fmla="*/ 699798 w 4402111"/>
              <a:gd name="connsiteY1" fmla="*/ 76153 h 1659366"/>
              <a:gd name="connsiteX2" fmla="*/ 3718717 w 4402111"/>
              <a:gd name="connsiteY2" fmla="*/ 118194 h 1659366"/>
              <a:gd name="connsiteX3" fmla="*/ 4360474 w 4402111"/>
              <a:gd name="connsiteY3" fmla="*/ 665356 h 1659366"/>
              <a:gd name="connsiteX4" fmla="*/ 4276391 w 4402111"/>
              <a:gd name="connsiteY4" fmla="*/ 1287937 h 1659366"/>
              <a:gd name="connsiteX5" fmla="*/ 3624124 w 4402111"/>
              <a:gd name="connsiteY5" fmla="*/ 1597135 h 1659366"/>
              <a:gd name="connsiteX6" fmla="*/ 836434 w 4402111"/>
              <a:gd name="connsiteY6" fmla="*/ 1582851 h 1659366"/>
              <a:gd name="connsiteX7" fmla="*/ 110596 w 4402111"/>
              <a:gd name="connsiteY7" fmla="*/ 1182833 h 1659366"/>
              <a:gd name="connsiteX8" fmla="*/ 37023 w 4402111"/>
              <a:gd name="connsiteY8" fmla="*/ 591783 h 1659366"/>
              <a:gd name="connsiteX0" fmla="*/ 37023 w 4397825"/>
              <a:gd name="connsiteY0" fmla="*/ 591783 h 1659366"/>
              <a:gd name="connsiteX1" fmla="*/ 699798 w 4397825"/>
              <a:gd name="connsiteY1" fmla="*/ 76153 h 1659366"/>
              <a:gd name="connsiteX2" fmla="*/ 3718717 w 4397825"/>
              <a:gd name="connsiteY2" fmla="*/ 118194 h 1659366"/>
              <a:gd name="connsiteX3" fmla="*/ 4360474 w 4397825"/>
              <a:gd name="connsiteY3" fmla="*/ 665356 h 1659366"/>
              <a:gd name="connsiteX4" fmla="*/ 4276391 w 4397825"/>
              <a:gd name="connsiteY4" fmla="*/ 1287937 h 1659366"/>
              <a:gd name="connsiteX5" fmla="*/ 3624124 w 4397825"/>
              <a:gd name="connsiteY5" fmla="*/ 1597135 h 1659366"/>
              <a:gd name="connsiteX6" fmla="*/ 836434 w 4397825"/>
              <a:gd name="connsiteY6" fmla="*/ 1582851 h 1659366"/>
              <a:gd name="connsiteX7" fmla="*/ 110596 w 4397825"/>
              <a:gd name="connsiteY7" fmla="*/ 1182833 h 1659366"/>
              <a:gd name="connsiteX8" fmla="*/ 37023 w 4397825"/>
              <a:gd name="connsiteY8" fmla="*/ 591783 h 1659366"/>
              <a:gd name="connsiteX0" fmla="*/ 37023 w 4397825"/>
              <a:gd name="connsiteY0" fmla="*/ 591783 h 1659366"/>
              <a:gd name="connsiteX1" fmla="*/ 699798 w 4397825"/>
              <a:gd name="connsiteY1" fmla="*/ 76153 h 1659366"/>
              <a:gd name="connsiteX2" fmla="*/ 3718717 w 4397825"/>
              <a:gd name="connsiteY2" fmla="*/ 118194 h 1659366"/>
              <a:gd name="connsiteX3" fmla="*/ 4360474 w 4397825"/>
              <a:gd name="connsiteY3" fmla="*/ 665356 h 1659366"/>
              <a:gd name="connsiteX4" fmla="*/ 4276391 w 4397825"/>
              <a:gd name="connsiteY4" fmla="*/ 1287937 h 1659366"/>
              <a:gd name="connsiteX5" fmla="*/ 3624124 w 4397825"/>
              <a:gd name="connsiteY5" fmla="*/ 1597135 h 1659366"/>
              <a:gd name="connsiteX6" fmla="*/ 836434 w 4397825"/>
              <a:gd name="connsiteY6" fmla="*/ 1582851 h 1659366"/>
              <a:gd name="connsiteX7" fmla="*/ 110596 w 4397825"/>
              <a:gd name="connsiteY7" fmla="*/ 1182833 h 1659366"/>
              <a:gd name="connsiteX8" fmla="*/ 37023 w 4397825"/>
              <a:gd name="connsiteY8" fmla="*/ 591783 h 1659366"/>
              <a:gd name="connsiteX0" fmla="*/ 37023 w 4393475"/>
              <a:gd name="connsiteY0" fmla="*/ 591783 h 1659366"/>
              <a:gd name="connsiteX1" fmla="*/ 699798 w 4393475"/>
              <a:gd name="connsiteY1" fmla="*/ 76153 h 1659366"/>
              <a:gd name="connsiteX2" fmla="*/ 3718717 w 4393475"/>
              <a:gd name="connsiteY2" fmla="*/ 118194 h 1659366"/>
              <a:gd name="connsiteX3" fmla="*/ 4360474 w 4393475"/>
              <a:gd name="connsiteY3" fmla="*/ 665356 h 1659366"/>
              <a:gd name="connsiteX4" fmla="*/ 4265881 w 4393475"/>
              <a:gd name="connsiteY4" fmla="*/ 1323241 h 1659366"/>
              <a:gd name="connsiteX5" fmla="*/ 3624124 w 4393475"/>
              <a:gd name="connsiteY5" fmla="*/ 1597135 h 1659366"/>
              <a:gd name="connsiteX6" fmla="*/ 836434 w 4393475"/>
              <a:gd name="connsiteY6" fmla="*/ 1582851 h 1659366"/>
              <a:gd name="connsiteX7" fmla="*/ 110596 w 4393475"/>
              <a:gd name="connsiteY7" fmla="*/ 1182833 h 1659366"/>
              <a:gd name="connsiteX8" fmla="*/ 37023 w 4393475"/>
              <a:gd name="connsiteY8" fmla="*/ 591783 h 1659366"/>
              <a:gd name="connsiteX0" fmla="*/ 37023 w 4393475"/>
              <a:gd name="connsiteY0" fmla="*/ 591783 h 1659366"/>
              <a:gd name="connsiteX1" fmla="*/ 699798 w 4393475"/>
              <a:gd name="connsiteY1" fmla="*/ 76153 h 1659366"/>
              <a:gd name="connsiteX2" fmla="*/ 3718717 w 4393475"/>
              <a:gd name="connsiteY2" fmla="*/ 118194 h 1659366"/>
              <a:gd name="connsiteX3" fmla="*/ 4360474 w 4393475"/>
              <a:gd name="connsiteY3" fmla="*/ 665356 h 1659366"/>
              <a:gd name="connsiteX4" fmla="*/ 4265881 w 4393475"/>
              <a:gd name="connsiteY4" fmla="*/ 1323241 h 1659366"/>
              <a:gd name="connsiteX5" fmla="*/ 3624124 w 4393475"/>
              <a:gd name="connsiteY5" fmla="*/ 1597135 h 1659366"/>
              <a:gd name="connsiteX6" fmla="*/ 836434 w 4393475"/>
              <a:gd name="connsiteY6" fmla="*/ 1582851 h 1659366"/>
              <a:gd name="connsiteX7" fmla="*/ 110596 w 4393475"/>
              <a:gd name="connsiteY7" fmla="*/ 1182833 h 1659366"/>
              <a:gd name="connsiteX8" fmla="*/ 37023 w 4393475"/>
              <a:gd name="connsiteY8" fmla="*/ 591783 h 1659366"/>
              <a:gd name="connsiteX0" fmla="*/ 37023 w 4393475"/>
              <a:gd name="connsiteY0" fmla="*/ 615734 h 1683317"/>
              <a:gd name="connsiteX1" fmla="*/ 699798 w 4393475"/>
              <a:gd name="connsiteY1" fmla="*/ 100104 h 1683317"/>
              <a:gd name="connsiteX2" fmla="*/ 3718717 w 4393475"/>
              <a:gd name="connsiteY2" fmla="*/ 142145 h 1683317"/>
              <a:gd name="connsiteX3" fmla="*/ 4360474 w 4393475"/>
              <a:gd name="connsiteY3" fmla="*/ 689307 h 1683317"/>
              <a:gd name="connsiteX4" fmla="*/ 4265881 w 4393475"/>
              <a:gd name="connsiteY4" fmla="*/ 1347192 h 1683317"/>
              <a:gd name="connsiteX5" fmla="*/ 3624124 w 4393475"/>
              <a:gd name="connsiteY5" fmla="*/ 1621086 h 1683317"/>
              <a:gd name="connsiteX6" fmla="*/ 836434 w 4393475"/>
              <a:gd name="connsiteY6" fmla="*/ 1606802 h 1683317"/>
              <a:gd name="connsiteX7" fmla="*/ 110596 w 4393475"/>
              <a:gd name="connsiteY7" fmla="*/ 1206784 h 1683317"/>
              <a:gd name="connsiteX8" fmla="*/ 37023 w 4393475"/>
              <a:gd name="connsiteY8" fmla="*/ 615734 h 1683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93475" h="1683317">
                <a:moveTo>
                  <a:pt x="37023" y="615734"/>
                </a:moveTo>
                <a:cubicBezTo>
                  <a:pt x="173658" y="230732"/>
                  <a:pt x="577554" y="100104"/>
                  <a:pt x="699798" y="100104"/>
                </a:cubicBezTo>
                <a:cubicBezTo>
                  <a:pt x="1334738" y="-26020"/>
                  <a:pt x="2831528" y="-54589"/>
                  <a:pt x="3718717" y="142145"/>
                </a:cubicBezTo>
                <a:cubicBezTo>
                  <a:pt x="3851471" y="173676"/>
                  <a:pt x="4297412" y="312299"/>
                  <a:pt x="4360474" y="689307"/>
                </a:cubicBezTo>
                <a:cubicBezTo>
                  <a:pt x="4399012" y="957921"/>
                  <a:pt x="4437550" y="1104632"/>
                  <a:pt x="4265881" y="1347192"/>
                </a:cubicBezTo>
                <a:cubicBezTo>
                  <a:pt x="4097715" y="1543009"/>
                  <a:pt x="3893513" y="1580303"/>
                  <a:pt x="3624124" y="1621086"/>
                </a:cubicBezTo>
                <a:cubicBezTo>
                  <a:pt x="2582783" y="1701665"/>
                  <a:pt x="1467871" y="1711188"/>
                  <a:pt x="836434" y="1606802"/>
                </a:cubicBezTo>
                <a:cubicBezTo>
                  <a:pt x="556534" y="1564760"/>
                  <a:pt x="289272" y="1465662"/>
                  <a:pt x="110596" y="1206784"/>
                </a:cubicBezTo>
                <a:cubicBezTo>
                  <a:pt x="5494" y="1002761"/>
                  <a:pt x="-36550" y="903840"/>
                  <a:pt x="37023" y="615734"/>
                </a:cubicBezTo>
                <a:close/>
              </a:path>
            </a:pathLst>
          </a:custGeom>
          <a:solidFill>
            <a:srgbClr val="CFEDEF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endParaRPr lang="fr-FR" altLang="fr-FR" sz="800" dirty="0">
              <a:solidFill>
                <a:schemeClr val="accent5">
                  <a:lumMod val="75000"/>
                </a:schemeClr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sp>
        <p:nvSpPr>
          <p:cNvPr id="143384" name="Rectangle 28">
            <a:extLst>
              <a:ext uri="{FF2B5EF4-FFF2-40B4-BE49-F238E27FC236}">
                <a16:creationId xmlns:a16="http://schemas.microsoft.com/office/drawing/2014/main" id="{7156AEC4-4ECB-454C-BADC-E9D5B2014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0113" y="1393825"/>
            <a:ext cx="480695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r-FR" altLang="fr-FR" sz="2000" b="1">
                <a:solidFill>
                  <a:schemeClr val="tx2"/>
                </a:solidFill>
                <a:cs typeface="Calibri Italic" panose="020F05020202040A0204" pitchFamily="34" charset="0"/>
              </a:rPr>
              <a:t>Analyses des prélèvements d’air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r-FR" altLang="fr-FR" sz="2000" b="1">
                <a:solidFill>
                  <a:srgbClr val="00B0F0"/>
                </a:solidFill>
                <a:cs typeface="Calibri Italic" panose="020F05020202040A0204" pitchFamily="34" charset="0"/>
              </a:rPr>
              <a:t>Validation et exploitation des données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r-FR" altLang="fr-FR" sz="2000" b="1">
                <a:solidFill>
                  <a:schemeClr val="accent1"/>
                </a:solidFill>
                <a:cs typeface="Calibri Italic" panose="020F05020202040A0204" pitchFamily="34" charset="0"/>
              </a:rPr>
              <a:t>Diffusion de l’information</a:t>
            </a:r>
          </a:p>
        </p:txBody>
      </p:sp>
      <p:grpSp>
        <p:nvGrpSpPr>
          <p:cNvPr id="144396" name="Groupe 61">
            <a:extLst>
              <a:ext uri="{FF2B5EF4-FFF2-40B4-BE49-F238E27FC236}">
                <a16:creationId xmlns:a16="http://schemas.microsoft.com/office/drawing/2014/main" id="{29FDA73E-984F-4162-A9D3-D9B101D218A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788" y="1158875"/>
            <a:ext cx="1131887" cy="4878388"/>
            <a:chOff x="6421608" y="487834"/>
            <a:chExt cx="1349106" cy="5814002"/>
          </a:xfrm>
        </p:grpSpPr>
        <p:sp>
          <p:nvSpPr>
            <p:cNvPr id="48" name="Ellipse 47">
              <a:hlinkClick r:id="rId8" action="ppaction://hlinksldjump"/>
              <a:extLst>
                <a:ext uri="{FF2B5EF4-FFF2-40B4-BE49-F238E27FC236}">
                  <a16:creationId xmlns:a16="http://schemas.microsoft.com/office/drawing/2014/main" id="{80D234B4-AF3E-4D9C-95F7-729111111515}"/>
                </a:ext>
              </a:extLst>
            </p:cNvPr>
            <p:cNvSpPr/>
            <p:nvPr/>
          </p:nvSpPr>
          <p:spPr>
            <a:xfrm>
              <a:off x="6847342" y="2063840"/>
              <a:ext cx="558186" cy="55812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9" name="ZoneTexte 48">
              <a:hlinkClick r:id="rId8" action="ppaction://hlinksldjump"/>
              <a:extLst>
                <a:ext uri="{FF2B5EF4-FFF2-40B4-BE49-F238E27FC236}">
                  <a16:creationId xmlns:a16="http://schemas.microsoft.com/office/drawing/2014/main" id="{BB43C5D5-B78A-452B-9CBE-E1472A1E2FA5}"/>
                </a:ext>
              </a:extLst>
            </p:cNvPr>
            <p:cNvSpPr txBox="1"/>
            <p:nvPr/>
          </p:nvSpPr>
          <p:spPr>
            <a:xfrm>
              <a:off x="6934381" y="2114922"/>
              <a:ext cx="425735" cy="3386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3</a:t>
              </a:r>
            </a:p>
          </p:txBody>
        </p:sp>
        <p:sp>
          <p:nvSpPr>
            <p:cNvPr id="50" name="Ellipse 49">
              <a:hlinkClick r:id="rId9" action="ppaction://hlinksldjump"/>
              <a:extLst>
                <a:ext uri="{FF2B5EF4-FFF2-40B4-BE49-F238E27FC236}">
                  <a16:creationId xmlns:a16="http://schemas.microsoft.com/office/drawing/2014/main" id="{E498A9F8-21F2-4840-8ACD-ED7335557971}"/>
                </a:ext>
              </a:extLst>
            </p:cNvPr>
            <p:cNvSpPr/>
            <p:nvPr/>
          </p:nvSpPr>
          <p:spPr>
            <a:xfrm>
              <a:off x="6898431" y="1288135"/>
              <a:ext cx="558185" cy="55812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1" name="ZoneTexte 50">
              <a:hlinkClick r:id="rId9" action="ppaction://hlinksldjump"/>
              <a:extLst>
                <a:ext uri="{FF2B5EF4-FFF2-40B4-BE49-F238E27FC236}">
                  <a16:creationId xmlns:a16="http://schemas.microsoft.com/office/drawing/2014/main" id="{7A4D5191-40D1-4F7C-AC07-4CBA0B0F4B24}"/>
                </a:ext>
              </a:extLst>
            </p:cNvPr>
            <p:cNvSpPr txBox="1"/>
            <p:nvPr/>
          </p:nvSpPr>
          <p:spPr>
            <a:xfrm>
              <a:off x="6985470" y="1341110"/>
              <a:ext cx="427627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sp>
          <p:nvSpPr>
            <p:cNvPr id="52" name="Ellipse 51">
              <a:hlinkClick r:id="rId10" action="ppaction://hlinksldjump"/>
              <a:extLst>
                <a:ext uri="{FF2B5EF4-FFF2-40B4-BE49-F238E27FC236}">
                  <a16:creationId xmlns:a16="http://schemas.microsoft.com/office/drawing/2014/main" id="{94E8B34B-616C-4A6A-A4E2-91F4B8F92DD3}"/>
                </a:ext>
              </a:extLst>
            </p:cNvPr>
            <p:cNvSpPr/>
            <p:nvPr/>
          </p:nvSpPr>
          <p:spPr>
            <a:xfrm>
              <a:off x="6945734" y="487834"/>
              <a:ext cx="558186" cy="5581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4" name="ZoneTexte 53">
              <a:hlinkClick r:id="rId10" action="ppaction://hlinksldjump"/>
              <a:extLst>
                <a:ext uri="{FF2B5EF4-FFF2-40B4-BE49-F238E27FC236}">
                  <a16:creationId xmlns:a16="http://schemas.microsoft.com/office/drawing/2014/main" id="{FFF91918-6EDF-4E09-88B9-6429D8F2D631}"/>
                </a:ext>
              </a:extLst>
            </p:cNvPr>
            <p:cNvSpPr txBox="1"/>
            <p:nvPr/>
          </p:nvSpPr>
          <p:spPr>
            <a:xfrm>
              <a:off x="7032774" y="538918"/>
              <a:ext cx="425735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  <p:sp>
          <p:nvSpPr>
            <p:cNvPr id="56" name="Ellipse 55">
              <a:hlinkClick r:id="rId11" action="ppaction://hlinksldjump"/>
              <a:extLst>
                <a:ext uri="{FF2B5EF4-FFF2-40B4-BE49-F238E27FC236}">
                  <a16:creationId xmlns:a16="http://schemas.microsoft.com/office/drawing/2014/main" id="{55F9E7A9-325D-497B-9E93-C9AFCA756008}"/>
                </a:ext>
              </a:extLst>
            </p:cNvPr>
            <p:cNvSpPr/>
            <p:nvPr/>
          </p:nvSpPr>
          <p:spPr>
            <a:xfrm>
              <a:off x="6743274" y="4141215"/>
              <a:ext cx="558185" cy="55812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8" name="ZoneTexte 57">
              <a:hlinkClick r:id="rId11" action="ppaction://hlinksldjump"/>
              <a:extLst>
                <a:ext uri="{FF2B5EF4-FFF2-40B4-BE49-F238E27FC236}">
                  <a16:creationId xmlns:a16="http://schemas.microsoft.com/office/drawing/2014/main" id="{8D683697-52DA-4EFB-A16A-836511E4A7DF}"/>
                </a:ext>
              </a:extLst>
            </p:cNvPr>
            <p:cNvSpPr txBox="1"/>
            <p:nvPr/>
          </p:nvSpPr>
          <p:spPr>
            <a:xfrm>
              <a:off x="6830314" y="4192297"/>
              <a:ext cx="425734" cy="3386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5</a:t>
              </a:r>
            </a:p>
          </p:txBody>
        </p:sp>
        <p:sp>
          <p:nvSpPr>
            <p:cNvPr id="59" name="Ellipse 58">
              <a:hlinkClick r:id="rId12" action="ppaction://hlinksldjump"/>
              <a:extLst>
                <a:ext uri="{FF2B5EF4-FFF2-40B4-BE49-F238E27FC236}">
                  <a16:creationId xmlns:a16="http://schemas.microsoft.com/office/drawing/2014/main" id="{188101E9-F94F-467E-AA92-3929EFC1FA74}"/>
                </a:ext>
              </a:extLst>
            </p:cNvPr>
            <p:cNvSpPr/>
            <p:nvPr/>
          </p:nvSpPr>
          <p:spPr>
            <a:xfrm>
              <a:off x="6695970" y="4941514"/>
              <a:ext cx="558186" cy="5581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0" name="ZoneTexte 59">
              <a:hlinkClick r:id="rId12" action="ppaction://hlinksldjump"/>
              <a:extLst>
                <a:ext uri="{FF2B5EF4-FFF2-40B4-BE49-F238E27FC236}">
                  <a16:creationId xmlns:a16="http://schemas.microsoft.com/office/drawing/2014/main" id="{CCEC1BCA-E1A8-4055-98F5-07630AFE164C}"/>
                </a:ext>
              </a:extLst>
            </p:cNvPr>
            <p:cNvSpPr txBox="1"/>
            <p:nvPr/>
          </p:nvSpPr>
          <p:spPr>
            <a:xfrm>
              <a:off x="6783009" y="4992598"/>
              <a:ext cx="425735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6</a:t>
              </a:r>
            </a:p>
          </p:txBody>
        </p:sp>
        <p:sp>
          <p:nvSpPr>
            <p:cNvPr id="61" name="Ellipse 60">
              <a:hlinkClick r:id="rId13" action="ppaction://hlinksldjump"/>
              <a:extLst>
                <a:ext uri="{FF2B5EF4-FFF2-40B4-BE49-F238E27FC236}">
                  <a16:creationId xmlns:a16="http://schemas.microsoft.com/office/drawing/2014/main" id="{753C7478-55B1-4B69-B943-33ECBDAE340E}"/>
                </a:ext>
              </a:extLst>
            </p:cNvPr>
            <p:cNvSpPr/>
            <p:nvPr/>
          </p:nvSpPr>
          <p:spPr>
            <a:xfrm>
              <a:off x="6648667" y="5743706"/>
              <a:ext cx="556294" cy="5581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2" name="ZoneTexte 61">
              <a:hlinkClick r:id="rId13" action="ppaction://hlinksldjump"/>
              <a:extLst>
                <a:ext uri="{FF2B5EF4-FFF2-40B4-BE49-F238E27FC236}">
                  <a16:creationId xmlns:a16="http://schemas.microsoft.com/office/drawing/2014/main" id="{2531AB6E-7B45-4741-90D9-FE2658D4D389}"/>
                </a:ext>
              </a:extLst>
            </p:cNvPr>
            <p:cNvSpPr txBox="1"/>
            <p:nvPr/>
          </p:nvSpPr>
          <p:spPr>
            <a:xfrm>
              <a:off x="6735706" y="5794790"/>
              <a:ext cx="425734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7</a:t>
              </a:r>
            </a:p>
          </p:txBody>
        </p:sp>
        <p:sp>
          <p:nvSpPr>
            <p:cNvPr id="63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1608" y="3412808"/>
              <a:ext cx="1349106" cy="660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LA SURVEILLANCE DE LA QUALITÉ DE L’AIR</a:t>
              </a:r>
            </a:p>
          </p:txBody>
        </p:sp>
        <p:sp>
          <p:nvSpPr>
            <p:cNvPr id="64" name="Ellipse 63">
              <a:hlinkClick r:id="rId14" action="ppaction://hlinksldjump"/>
              <a:extLst>
                <a:ext uri="{FF2B5EF4-FFF2-40B4-BE49-F238E27FC236}">
                  <a16:creationId xmlns:a16="http://schemas.microsoft.com/office/drawing/2014/main" id="{0CE2C5D6-87E0-4DB4-A6C1-F7F6876E4FD2}"/>
                </a:ext>
              </a:extLst>
            </p:cNvPr>
            <p:cNvSpPr/>
            <p:nvPr/>
          </p:nvSpPr>
          <p:spPr>
            <a:xfrm>
              <a:off x="6807608" y="2841436"/>
              <a:ext cx="558185" cy="556237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44417" name="ZoneTexte 77">
              <a:hlinkClick r:id="rId14" action="ppaction://hlinksldjump"/>
              <a:extLst>
                <a:ext uri="{FF2B5EF4-FFF2-40B4-BE49-F238E27FC236}">
                  <a16:creationId xmlns:a16="http://schemas.microsoft.com/office/drawing/2014/main" id="{40FC9380-B73C-41E3-B559-8B6F0DF092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4843" y="2890879"/>
              <a:ext cx="425637" cy="33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4</a:t>
              </a:r>
            </a:p>
          </p:txBody>
        </p:sp>
      </p:grpSp>
      <p:pic>
        <p:nvPicPr>
          <p:cNvPr id="144397" name="Image 1">
            <a:extLst>
              <a:ext uri="{FF2B5EF4-FFF2-40B4-BE49-F238E27FC236}">
                <a16:creationId xmlns:a16="http://schemas.microsoft.com/office/drawing/2014/main" id="{A1B20C40-6686-484C-AD81-F8072D9777E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1085440E-2BCC-4A84-BB52-ECF41DD8D876}"/>
              </a:ext>
            </a:extLst>
          </p:cNvPr>
          <p:cNvSpPr txBox="1">
            <a:spLocks/>
          </p:cNvSpPr>
          <p:nvPr/>
        </p:nvSpPr>
        <p:spPr bwMode="auto">
          <a:xfrm>
            <a:off x="11749088" y="6477000"/>
            <a:ext cx="471487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C5812A1A-88AD-41AF-B70B-DD18E5C24C5F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76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144399" name="suite">
            <a:extLst>
              <a:ext uri="{FF2B5EF4-FFF2-40B4-BE49-F238E27FC236}">
                <a16:creationId xmlns:a16="http://schemas.microsoft.com/office/drawing/2014/main" id="{E063824F-76D6-476A-88AF-510AB70120F9}"/>
              </a:ext>
            </a:extLst>
          </p:cNvPr>
          <p:cNvGrpSpPr>
            <a:grpSpLocks/>
          </p:cNvGrpSpPr>
          <p:nvPr/>
        </p:nvGrpSpPr>
        <p:grpSpPr bwMode="auto">
          <a:xfrm>
            <a:off x="10975975" y="5788025"/>
            <a:ext cx="1041400" cy="933450"/>
            <a:chOff x="10980738" y="5734299"/>
            <a:chExt cx="1041399" cy="933202"/>
          </a:xfrm>
        </p:grpSpPr>
        <p:pic>
          <p:nvPicPr>
            <p:cNvPr id="144401" name="Image 1">
              <a:hlinkClick r:id="rId16" action="ppaction://hlinksldjump"/>
              <a:extLst>
                <a:ext uri="{FF2B5EF4-FFF2-40B4-BE49-F238E27FC236}">
                  <a16:creationId xmlns:a16="http://schemas.microsoft.com/office/drawing/2014/main" id="{8B868BB4-CB20-4A5F-B137-93B69CCCD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0738" y="5734299"/>
              <a:ext cx="1041399" cy="933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ZoneTexte 2">
              <a:hlinkClick r:id="rId16" action="ppaction://hlinksldjump"/>
              <a:extLst>
                <a:ext uri="{FF2B5EF4-FFF2-40B4-BE49-F238E27FC236}">
                  <a16:creationId xmlns:a16="http://schemas.microsoft.com/office/drawing/2014/main" id="{BFF35D41-831B-45FF-B3A0-6838FE14B6B4}"/>
                </a:ext>
              </a:extLst>
            </p:cNvPr>
            <p:cNvSpPr txBox="1"/>
            <p:nvPr/>
          </p:nvSpPr>
          <p:spPr>
            <a:xfrm>
              <a:off x="11179224" y="5952759"/>
              <a:ext cx="696911" cy="307777"/>
            </a:xfrm>
            <a:prstGeom prst="rect">
              <a:avLst/>
            </a:prstGeom>
            <a:noFill/>
            <a:effectLst>
              <a:softEdge rad="0"/>
            </a:effectLst>
            <a:scene3d>
              <a:camera prst="orthographicFront">
                <a:rot lat="300000" lon="300000" rev="300000"/>
              </a:camera>
              <a:lightRig rig="threePt" dir="t"/>
            </a:scene3d>
            <a:sp3d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400" b="1" dirty="0">
                  <a:solidFill>
                    <a:schemeClr val="tx2"/>
                  </a:solidFill>
                  <a:latin typeface="Biko" panose="02000000000000000000" pitchFamily="50" charset="0"/>
                </a:rPr>
                <a:t>suite</a:t>
              </a:r>
            </a:p>
          </p:txBody>
        </p:sp>
      </p:grpSp>
      <p:pic>
        <p:nvPicPr>
          <p:cNvPr id="144400" name="Image 33">
            <a:extLst>
              <a:ext uri="{FF2B5EF4-FFF2-40B4-BE49-F238E27FC236}">
                <a16:creationId xmlns:a16="http://schemas.microsoft.com/office/drawing/2014/main" id="{5E506368-2817-4F94-AA33-13623C27CF3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166688"/>
            <a:ext cx="14160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3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">
            <a:extLst>
              <a:ext uri="{FF2B5EF4-FFF2-40B4-BE49-F238E27FC236}">
                <a16:creationId xmlns:a16="http://schemas.microsoft.com/office/drawing/2014/main" id="{E3BC8718-8981-4CD8-BF27-8E2D5D4DD7A6}"/>
              </a:ext>
            </a:extLst>
          </p:cNvPr>
          <p:cNvSpPr/>
          <p:nvPr/>
        </p:nvSpPr>
        <p:spPr>
          <a:xfrm>
            <a:off x="1370013" y="-90488"/>
            <a:ext cx="10821987" cy="1279526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D97572CD-5BB1-4989-9185-DDBC3F7D7298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67" name="Rectangle 2">
            <a:extLst>
              <a:ext uri="{FF2B5EF4-FFF2-40B4-BE49-F238E27FC236}">
                <a16:creationId xmlns:a16="http://schemas.microsoft.com/office/drawing/2014/main" id="{1EEED79A-542A-4BBA-98F0-3F6A5FC23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5288" y="-147638"/>
            <a:ext cx="72263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sz="3500" b="1" dirty="0">
                <a:solidFill>
                  <a:srgbClr val="2F5597"/>
                </a:solidFill>
                <a:latin typeface="+mn-lt"/>
                <a:ea typeface="+mn-ea"/>
                <a:cs typeface="Arial" charset="0"/>
              </a:rPr>
              <a:t>Le réseau de mesure</a:t>
            </a:r>
          </a:p>
        </p:txBody>
      </p:sp>
      <p:grpSp>
        <p:nvGrpSpPr>
          <p:cNvPr id="146439" name="Groupe 61">
            <a:extLst>
              <a:ext uri="{FF2B5EF4-FFF2-40B4-BE49-F238E27FC236}">
                <a16:creationId xmlns:a16="http://schemas.microsoft.com/office/drawing/2014/main" id="{A83DD724-129F-4FB0-BF50-7E32D10DD1B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788" y="1158875"/>
            <a:ext cx="1131887" cy="4878388"/>
            <a:chOff x="6421608" y="487834"/>
            <a:chExt cx="1349106" cy="5814002"/>
          </a:xfrm>
        </p:grpSpPr>
        <p:sp>
          <p:nvSpPr>
            <p:cNvPr id="45" name="Ellipse 44">
              <a:hlinkClick r:id="rId3" action="ppaction://hlinksldjump"/>
              <a:extLst>
                <a:ext uri="{FF2B5EF4-FFF2-40B4-BE49-F238E27FC236}">
                  <a16:creationId xmlns:a16="http://schemas.microsoft.com/office/drawing/2014/main" id="{F7BF1F73-3069-4742-9395-314365460DFA}"/>
                </a:ext>
              </a:extLst>
            </p:cNvPr>
            <p:cNvSpPr/>
            <p:nvPr/>
          </p:nvSpPr>
          <p:spPr>
            <a:xfrm>
              <a:off x="6847342" y="2063840"/>
              <a:ext cx="558186" cy="55812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6" name="ZoneTexte 45">
              <a:hlinkClick r:id="rId3" action="ppaction://hlinksldjump"/>
              <a:extLst>
                <a:ext uri="{FF2B5EF4-FFF2-40B4-BE49-F238E27FC236}">
                  <a16:creationId xmlns:a16="http://schemas.microsoft.com/office/drawing/2014/main" id="{26F5DD9F-EC13-42ED-BA89-84F4E3C5ECFD}"/>
                </a:ext>
              </a:extLst>
            </p:cNvPr>
            <p:cNvSpPr txBox="1"/>
            <p:nvPr/>
          </p:nvSpPr>
          <p:spPr>
            <a:xfrm>
              <a:off x="6934381" y="2114922"/>
              <a:ext cx="425735" cy="3386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3</a:t>
              </a:r>
            </a:p>
          </p:txBody>
        </p:sp>
        <p:sp>
          <p:nvSpPr>
            <p:cNvPr id="47" name="Ellipse 46">
              <a:hlinkClick r:id="rId4" action="ppaction://hlinksldjump"/>
              <a:extLst>
                <a:ext uri="{FF2B5EF4-FFF2-40B4-BE49-F238E27FC236}">
                  <a16:creationId xmlns:a16="http://schemas.microsoft.com/office/drawing/2014/main" id="{AF0E1CCE-482A-42E4-B48F-B1E358FC448E}"/>
                </a:ext>
              </a:extLst>
            </p:cNvPr>
            <p:cNvSpPr/>
            <p:nvPr/>
          </p:nvSpPr>
          <p:spPr>
            <a:xfrm>
              <a:off x="6898431" y="1288135"/>
              <a:ext cx="558185" cy="55812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8" name="ZoneTexte 47">
              <a:hlinkClick r:id="rId4" action="ppaction://hlinksldjump"/>
              <a:extLst>
                <a:ext uri="{FF2B5EF4-FFF2-40B4-BE49-F238E27FC236}">
                  <a16:creationId xmlns:a16="http://schemas.microsoft.com/office/drawing/2014/main" id="{6AB03369-EBC2-4140-9ADD-48B089073E7A}"/>
                </a:ext>
              </a:extLst>
            </p:cNvPr>
            <p:cNvSpPr txBox="1"/>
            <p:nvPr/>
          </p:nvSpPr>
          <p:spPr>
            <a:xfrm>
              <a:off x="6985470" y="1341110"/>
              <a:ext cx="427627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sp>
          <p:nvSpPr>
            <p:cNvPr id="50" name="Ellipse 49">
              <a:hlinkClick r:id="rId5" action="ppaction://hlinksldjump"/>
              <a:extLst>
                <a:ext uri="{FF2B5EF4-FFF2-40B4-BE49-F238E27FC236}">
                  <a16:creationId xmlns:a16="http://schemas.microsoft.com/office/drawing/2014/main" id="{8B72DF25-FA61-42D8-BCEC-C54C63487BF9}"/>
                </a:ext>
              </a:extLst>
            </p:cNvPr>
            <p:cNvSpPr/>
            <p:nvPr/>
          </p:nvSpPr>
          <p:spPr>
            <a:xfrm>
              <a:off x="6945734" y="487834"/>
              <a:ext cx="558186" cy="5581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1" name="ZoneTexte 50">
              <a:hlinkClick r:id="rId5" action="ppaction://hlinksldjump"/>
              <a:extLst>
                <a:ext uri="{FF2B5EF4-FFF2-40B4-BE49-F238E27FC236}">
                  <a16:creationId xmlns:a16="http://schemas.microsoft.com/office/drawing/2014/main" id="{CC61E85A-8457-4F07-B922-DF80893A5B2F}"/>
                </a:ext>
              </a:extLst>
            </p:cNvPr>
            <p:cNvSpPr txBox="1"/>
            <p:nvPr/>
          </p:nvSpPr>
          <p:spPr>
            <a:xfrm>
              <a:off x="7032774" y="538918"/>
              <a:ext cx="425735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  <p:sp>
          <p:nvSpPr>
            <p:cNvPr id="52" name="Ellipse 51">
              <a:hlinkClick r:id="rId6" action="ppaction://hlinksldjump"/>
              <a:extLst>
                <a:ext uri="{FF2B5EF4-FFF2-40B4-BE49-F238E27FC236}">
                  <a16:creationId xmlns:a16="http://schemas.microsoft.com/office/drawing/2014/main" id="{EA288E47-ECC1-4E51-9340-B9D3175A8E21}"/>
                </a:ext>
              </a:extLst>
            </p:cNvPr>
            <p:cNvSpPr/>
            <p:nvPr/>
          </p:nvSpPr>
          <p:spPr>
            <a:xfrm>
              <a:off x="6743274" y="4141215"/>
              <a:ext cx="558185" cy="55812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4" name="ZoneTexte 53">
              <a:hlinkClick r:id="rId6" action="ppaction://hlinksldjump"/>
              <a:extLst>
                <a:ext uri="{FF2B5EF4-FFF2-40B4-BE49-F238E27FC236}">
                  <a16:creationId xmlns:a16="http://schemas.microsoft.com/office/drawing/2014/main" id="{EE4785A8-BAC4-48E3-AC22-6CCBB5728BB9}"/>
                </a:ext>
              </a:extLst>
            </p:cNvPr>
            <p:cNvSpPr txBox="1"/>
            <p:nvPr/>
          </p:nvSpPr>
          <p:spPr>
            <a:xfrm>
              <a:off x="6830314" y="4192297"/>
              <a:ext cx="425734" cy="3386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5</a:t>
              </a:r>
            </a:p>
          </p:txBody>
        </p:sp>
        <p:sp>
          <p:nvSpPr>
            <p:cNvPr id="55" name="Ellipse 54">
              <a:hlinkClick r:id="rId7" action="ppaction://hlinksldjump"/>
              <a:extLst>
                <a:ext uri="{FF2B5EF4-FFF2-40B4-BE49-F238E27FC236}">
                  <a16:creationId xmlns:a16="http://schemas.microsoft.com/office/drawing/2014/main" id="{97D530EC-C37D-45C6-BF14-73607C51BF09}"/>
                </a:ext>
              </a:extLst>
            </p:cNvPr>
            <p:cNvSpPr/>
            <p:nvPr/>
          </p:nvSpPr>
          <p:spPr>
            <a:xfrm>
              <a:off x="6695970" y="4941514"/>
              <a:ext cx="558186" cy="5581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6" name="ZoneTexte 55">
              <a:hlinkClick r:id="rId7" action="ppaction://hlinksldjump"/>
              <a:extLst>
                <a:ext uri="{FF2B5EF4-FFF2-40B4-BE49-F238E27FC236}">
                  <a16:creationId xmlns:a16="http://schemas.microsoft.com/office/drawing/2014/main" id="{FEF83D2E-00D2-4556-9820-E71FC02E826C}"/>
                </a:ext>
              </a:extLst>
            </p:cNvPr>
            <p:cNvSpPr txBox="1"/>
            <p:nvPr/>
          </p:nvSpPr>
          <p:spPr>
            <a:xfrm>
              <a:off x="6783009" y="4992598"/>
              <a:ext cx="425735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6</a:t>
              </a:r>
            </a:p>
          </p:txBody>
        </p:sp>
        <p:sp>
          <p:nvSpPr>
            <p:cNvPr id="57" name="Ellipse 56">
              <a:hlinkClick r:id="rId8" action="ppaction://hlinksldjump"/>
              <a:extLst>
                <a:ext uri="{FF2B5EF4-FFF2-40B4-BE49-F238E27FC236}">
                  <a16:creationId xmlns:a16="http://schemas.microsoft.com/office/drawing/2014/main" id="{667668F9-A59F-426B-B6CE-1737FD3BBC5A}"/>
                </a:ext>
              </a:extLst>
            </p:cNvPr>
            <p:cNvSpPr/>
            <p:nvPr/>
          </p:nvSpPr>
          <p:spPr>
            <a:xfrm>
              <a:off x="6648667" y="5743706"/>
              <a:ext cx="556294" cy="5581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8" name="ZoneTexte 57">
              <a:hlinkClick r:id="rId8" action="ppaction://hlinksldjump"/>
              <a:extLst>
                <a:ext uri="{FF2B5EF4-FFF2-40B4-BE49-F238E27FC236}">
                  <a16:creationId xmlns:a16="http://schemas.microsoft.com/office/drawing/2014/main" id="{6AD3CD4D-92B8-41B0-8798-BB1A904389CC}"/>
                </a:ext>
              </a:extLst>
            </p:cNvPr>
            <p:cNvSpPr txBox="1"/>
            <p:nvPr/>
          </p:nvSpPr>
          <p:spPr>
            <a:xfrm>
              <a:off x="6735706" y="5794790"/>
              <a:ext cx="425734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7</a:t>
              </a:r>
            </a:p>
          </p:txBody>
        </p:sp>
        <p:sp>
          <p:nvSpPr>
            <p:cNvPr id="59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1608" y="3412808"/>
              <a:ext cx="1349106" cy="660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LA SURVEILLANCE DE LA QUALITÉ DE L’AIR</a:t>
              </a:r>
            </a:p>
          </p:txBody>
        </p:sp>
        <p:sp>
          <p:nvSpPr>
            <p:cNvPr id="60" name="Ellipse 59">
              <a:hlinkClick r:id="rId9" action="ppaction://hlinksldjump"/>
              <a:extLst>
                <a:ext uri="{FF2B5EF4-FFF2-40B4-BE49-F238E27FC236}">
                  <a16:creationId xmlns:a16="http://schemas.microsoft.com/office/drawing/2014/main" id="{CC65D02C-CE47-4507-860D-221378DA9E54}"/>
                </a:ext>
              </a:extLst>
            </p:cNvPr>
            <p:cNvSpPr/>
            <p:nvPr/>
          </p:nvSpPr>
          <p:spPr>
            <a:xfrm>
              <a:off x="6807608" y="2841436"/>
              <a:ext cx="558185" cy="556237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46458" name="ZoneTexte 77">
              <a:hlinkClick r:id="rId9" action="ppaction://hlinksldjump"/>
              <a:extLst>
                <a:ext uri="{FF2B5EF4-FFF2-40B4-BE49-F238E27FC236}">
                  <a16:creationId xmlns:a16="http://schemas.microsoft.com/office/drawing/2014/main" id="{9C520B92-7F6D-4B9C-B81E-9202B56A69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4843" y="2890879"/>
              <a:ext cx="425637" cy="33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4</a:t>
              </a:r>
            </a:p>
          </p:txBody>
        </p:sp>
      </p:grpSp>
      <p:pic>
        <p:nvPicPr>
          <p:cNvPr id="146440" name="Image 1">
            <a:extLst>
              <a:ext uri="{FF2B5EF4-FFF2-40B4-BE49-F238E27FC236}">
                <a16:creationId xmlns:a16="http://schemas.microsoft.com/office/drawing/2014/main" id="{3C0F7A96-EA26-4AD1-A3F0-A56C12EB18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Espace réservé du numéro de diapositive 1">
            <a:extLst>
              <a:ext uri="{FF2B5EF4-FFF2-40B4-BE49-F238E27FC236}">
                <a16:creationId xmlns:a16="http://schemas.microsoft.com/office/drawing/2014/main" id="{E517267D-367B-4AEF-BA30-845BD5D2E62E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0DFF1F8C-2ABF-43A2-8F14-57F2B59ED0F4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77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46443" name="Image 26">
            <a:extLst>
              <a:ext uri="{FF2B5EF4-FFF2-40B4-BE49-F238E27FC236}">
                <a16:creationId xmlns:a16="http://schemas.microsoft.com/office/drawing/2014/main" id="{C2C9B852-FDB0-4B87-8E29-8A2880C6E0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166688"/>
            <a:ext cx="14160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2EC1F53-12C3-CAE0-8420-12C5D4FFDDD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2391"/>
          <a:stretch/>
        </p:blipFill>
        <p:spPr>
          <a:xfrm>
            <a:off x="1510756" y="1568548"/>
            <a:ext cx="10681244" cy="4683428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41AA974-1D42-5DD8-1480-CB10E0BBA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">
            <a:extLst>
              <a:ext uri="{FF2B5EF4-FFF2-40B4-BE49-F238E27FC236}">
                <a16:creationId xmlns:a16="http://schemas.microsoft.com/office/drawing/2014/main" id="{022854F8-6760-4889-B41E-34FE8F9B6148}"/>
              </a:ext>
            </a:extLst>
          </p:cNvPr>
          <p:cNvSpPr/>
          <p:nvPr/>
        </p:nvSpPr>
        <p:spPr>
          <a:xfrm>
            <a:off x="1370013" y="-90488"/>
            <a:ext cx="10821987" cy="1279526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B0350529-91EA-64F9-6CA0-9E7295392800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67" name="Rectangle 2">
            <a:extLst>
              <a:ext uri="{FF2B5EF4-FFF2-40B4-BE49-F238E27FC236}">
                <a16:creationId xmlns:a16="http://schemas.microsoft.com/office/drawing/2014/main" id="{E871FEFC-7BCD-6DE5-5E80-02725F518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5288" y="-147638"/>
            <a:ext cx="72263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sz="3500" b="1" dirty="0">
                <a:solidFill>
                  <a:srgbClr val="2F5597"/>
                </a:solidFill>
                <a:latin typeface="+mn-lt"/>
                <a:ea typeface="+mn-ea"/>
                <a:cs typeface="Arial" charset="0"/>
              </a:rPr>
              <a:t>Le réseau de mesure</a:t>
            </a:r>
          </a:p>
        </p:txBody>
      </p:sp>
      <p:pic>
        <p:nvPicPr>
          <p:cNvPr id="146438" name="Image 1">
            <a:hlinkClick r:id="rId3" action="ppaction://hlinksldjump"/>
            <a:extLst>
              <a:ext uri="{FF2B5EF4-FFF2-40B4-BE49-F238E27FC236}">
                <a16:creationId xmlns:a16="http://schemas.microsoft.com/office/drawing/2014/main" id="{7C6C0853-730B-4758-F327-A267EDEBB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6151563"/>
            <a:ext cx="7588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6439" name="Groupe 61">
            <a:extLst>
              <a:ext uri="{FF2B5EF4-FFF2-40B4-BE49-F238E27FC236}">
                <a16:creationId xmlns:a16="http://schemas.microsoft.com/office/drawing/2014/main" id="{E2555852-02AB-CAA2-67FF-44B07DBD4A3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788" y="1158875"/>
            <a:ext cx="1131887" cy="4878388"/>
            <a:chOff x="6421608" y="487834"/>
            <a:chExt cx="1349106" cy="5814002"/>
          </a:xfrm>
        </p:grpSpPr>
        <p:sp>
          <p:nvSpPr>
            <p:cNvPr id="45" name="Ellipse 44">
              <a:hlinkClick r:id="rId5" action="ppaction://hlinksldjump"/>
              <a:extLst>
                <a:ext uri="{FF2B5EF4-FFF2-40B4-BE49-F238E27FC236}">
                  <a16:creationId xmlns:a16="http://schemas.microsoft.com/office/drawing/2014/main" id="{1378D293-6CD2-A4DD-64B0-87888F0A4C74}"/>
                </a:ext>
              </a:extLst>
            </p:cNvPr>
            <p:cNvSpPr/>
            <p:nvPr/>
          </p:nvSpPr>
          <p:spPr>
            <a:xfrm>
              <a:off x="6847342" y="2063840"/>
              <a:ext cx="558186" cy="55812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6" name="ZoneTexte 45">
              <a:hlinkClick r:id="rId5" action="ppaction://hlinksldjump"/>
              <a:extLst>
                <a:ext uri="{FF2B5EF4-FFF2-40B4-BE49-F238E27FC236}">
                  <a16:creationId xmlns:a16="http://schemas.microsoft.com/office/drawing/2014/main" id="{253554EC-EF3D-560B-19DC-0CA0C36C157D}"/>
                </a:ext>
              </a:extLst>
            </p:cNvPr>
            <p:cNvSpPr txBox="1"/>
            <p:nvPr/>
          </p:nvSpPr>
          <p:spPr>
            <a:xfrm>
              <a:off x="6934381" y="2114922"/>
              <a:ext cx="425735" cy="3386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3</a:t>
              </a:r>
            </a:p>
          </p:txBody>
        </p:sp>
        <p:sp>
          <p:nvSpPr>
            <p:cNvPr id="47" name="Ellipse 46">
              <a:hlinkClick r:id="rId6" action="ppaction://hlinksldjump"/>
              <a:extLst>
                <a:ext uri="{FF2B5EF4-FFF2-40B4-BE49-F238E27FC236}">
                  <a16:creationId xmlns:a16="http://schemas.microsoft.com/office/drawing/2014/main" id="{98C156AC-C544-B66F-36FE-625BC532BD76}"/>
                </a:ext>
              </a:extLst>
            </p:cNvPr>
            <p:cNvSpPr/>
            <p:nvPr/>
          </p:nvSpPr>
          <p:spPr>
            <a:xfrm>
              <a:off x="6898431" y="1288135"/>
              <a:ext cx="558185" cy="55812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8" name="ZoneTexte 47">
              <a:hlinkClick r:id="rId6" action="ppaction://hlinksldjump"/>
              <a:extLst>
                <a:ext uri="{FF2B5EF4-FFF2-40B4-BE49-F238E27FC236}">
                  <a16:creationId xmlns:a16="http://schemas.microsoft.com/office/drawing/2014/main" id="{7C99B317-23EE-F0E7-9AA4-7E5697855747}"/>
                </a:ext>
              </a:extLst>
            </p:cNvPr>
            <p:cNvSpPr txBox="1"/>
            <p:nvPr/>
          </p:nvSpPr>
          <p:spPr>
            <a:xfrm>
              <a:off x="6985470" y="1341110"/>
              <a:ext cx="427627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sp>
          <p:nvSpPr>
            <p:cNvPr id="50" name="Ellipse 49">
              <a:hlinkClick r:id="rId7" action="ppaction://hlinksldjump"/>
              <a:extLst>
                <a:ext uri="{FF2B5EF4-FFF2-40B4-BE49-F238E27FC236}">
                  <a16:creationId xmlns:a16="http://schemas.microsoft.com/office/drawing/2014/main" id="{EE3590D7-651B-C2F8-15E3-94C4B7271C3E}"/>
                </a:ext>
              </a:extLst>
            </p:cNvPr>
            <p:cNvSpPr/>
            <p:nvPr/>
          </p:nvSpPr>
          <p:spPr>
            <a:xfrm>
              <a:off x="6945734" y="487834"/>
              <a:ext cx="558186" cy="5581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1" name="ZoneTexte 50">
              <a:hlinkClick r:id="rId7" action="ppaction://hlinksldjump"/>
              <a:extLst>
                <a:ext uri="{FF2B5EF4-FFF2-40B4-BE49-F238E27FC236}">
                  <a16:creationId xmlns:a16="http://schemas.microsoft.com/office/drawing/2014/main" id="{6068EFC3-B32D-1F60-7163-0525333E283C}"/>
                </a:ext>
              </a:extLst>
            </p:cNvPr>
            <p:cNvSpPr txBox="1"/>
            <p:nvPr/>
          </p:nvSpPr>
          <p:spPr>
            <a:xfrm>
              <a:off x="7032774" y="538918"/>
              <a:ext cx="425735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  <p:sp>
          <p:nvSpPr>
            <p:cNvPr id="52" name="Ellipse 51">
              <a:hlinkClick r:id="rId8" action="ppaction://hlinksldjump"/>
              <a:extLst>
                <a:ext uri="{FF2B5EF4-FFF2-40B4-BE49-F238E27FC236}">
                  <a16:creationId xmlns:a16="http://schemas.microsoft.com/office/drawing/2014/main" id="{4F4903F7-D113-5394-C411-EC1B2A487021}"/>
                </a:ext>
              </a:extLst>
            </p:cNvPr>
            <p:cNvSpPr/>
            <p:nvPr/>
          </p:nvSpPr>
          <p:spPr>
            <a:xfrm>
              <a:off x="6743274" y="4141215"/>
              <a:ext cx="558185" cy="55812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4" name="ZoneTexte 53">
              <a:hlinkClick r:id="rId8" action="ppaction://hlinksldjump"/>
              <a:extLst>
                <a:ext uri="{FF2B5EF4-FFF2-40B4-BE49-F238E27FC236}">
                  <a16:creationId xmlns:a16="http://schemas.microsoft.com/office/drawing/2014/main" id="{10DA7B64-4208-B0AB-856B-BC00088A9473}"/>
                </a:ext>
              </a:extLst>
            </p:cNvPr>
            <p:cNvSpPr txBox="1"/>
            <p:nvPr/>
          </p:nvSpPr>
          <p:spPr>
            <a:xfrm>
              <a:off x="6830314" y="4192297"/>
              <a:ext cx="425734" cy="3386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5</a:t>
              </a:r>
            </a:p>
          </p:txBody>
        </p:sp>
        <p:sp>
          <p:nvSpPr>
            <p:cNvPr id="55" name="Ellipse 54">
              <a:hlinkClick r:id="rId9" action="ppaction://hlinksldjump"/>
              <a:extLst>
                <a:ext uri="{FF2B5EF4-FFF2-40B4-BE49-F238E27FC236}">
                  <a16:creationId xmlns:a16="http://schemas.microsoft.com/office/drawing/2014/main" id="{500A756F-19E4-CB34-6DCC-D824D08B81C5}"/>
                </a:ext>
              </a:extLst>
            </p:cNvPr>
            <p:cNvSpPr/>
            <p:nvPr/>
          </p:nvSpPr>
          <p:spPr>
            <a:xfrm>
              <a:off x="6695970" y="4941514"/>
              <a:ext cx="558186" cy="5581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6" name="ZoneTexte 55">
              <a:hlinkClick r:id="rId9" action="ppaction://hlinksldjump"/>
              <a:extLst>
                <a:ext uri="{FF2B5EF4-FFF2-40B4-BE49-F238E27FC236}">
                  <a16:creationId xmlns:a16="http://schemas.microsoft.com/office/drawing/2014/main" id="{FD27D032-9959-17E8-126D-AF10678D11F9}"/>
                </a:ext>
              </a:extLst>
            </p:cNvPr>
            <p:cNvSpPr txBox="1"/>
            <p:nvPr/>
          </p:nvSpPr>
          <p:spPr>
            <a:xfrm>
              <a:off x="6783009" y="4992598"/>
              <a:ext cx="425735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6</a:t>
              </a:r>
            </a:p>
          </p:txBody>
        </p:sp>
        <p:sp>
          <p:nvSpPr>
            <p:cNvPr id="57" name="Ellipse 56">
              <a:hlinkClick r:id="rId10" action="ppaction://hlinksldjump"/>
              <a:extLst>
                <a:ext uri="{FF2B5EF4-FFF2-40B4-BE49-F238E27FC236}">
                  <a16:creationId xmlns:a16="http://schemas.microsoft.com/office/drawing/2014/main" id="{4FAB677F-26D8-57A3-C9B0-CED0232D368A}"/>
                </a:ext>
              </a:extLst>
            </p:cNvPr>
            <p:cNvSpPr/>
            <p:nvPr/>
          </p:nvSpPr>
          <p:spPr>
            <a:xfrm>
              <a:off x="6648667" y="5743706"/>
              <a:ext cx="556294" cy="5581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8" name="ZoneTexte 57">
              <a:hlinkClick r:id="rId10" action="ppaction://hlinksldjump"/>
              <a:extLst>
                <a:ext uri="{FF2B5EF4-FFF2-40B4-BE49-F238E27FC236}">
                  <a16:creationId xmlns:a16="http://schemas.microsoft.com/office/drawing/2014/main" id="{67F0CDD8-6A34-ACF5-22B8-AC98E040AAF7}"/>
                </a:ext>
              </a:extLst>
            </p:cNvPr>
            <p:cNvSpPr txBox="1"/>
            <p:nvPr/>
          </p:nvSpPr>
          <p:spPr>
            <a:xfrm>
              <a:off x="6735706" y="5794790"/>
              <a:ext cx="425734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7</a:t>
              </a:r>
            </a:p>
          </p:txBody>
        </p:sp>
        <p:sp>
          <p:nvSpPr>
            <p:cNvPr id="59" name="Rectangle 1">
              <a:extLst>
                <a:ext uri="{FF2B5EF4-FFF2-40B4-BE49-F238E27FC236}">
                  <a16:creationId xmlns:a16="http://schemas.microsoft.com/office/drawing/2014/main" id="{02CF7451-21CD-7A34-D2F9-C3F27238CD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1608" y="3412808"/>
              <a:ext cx="1349106" cy="660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LA SURVEILLANCE DE LA QUALITÉ DE L’AIR</a:t>
              </a:r>
            </a:p>
          </p:txBody>
        </p:sp>
        <p:sp>
          <p:nvSpPr>
            <p:cNvPr id="60" name="Ellipse 59">
              <a:hlinkClick r:id="rId11" action="ppaction://hlinksldjump"/>
              <a:extLst>
                <a:ext uri="{FF2B5EF4-FFF2-40B4-BE49-F238E27FC236}">
                  <a16:creationId xmlns:a16="http://schemas.microsoft.com/office/drawing/2014/main" id="{EF2810AC-B95C-047F-EFCA-D86A6508A9FC}"/>
                </a:ext>
              </a:extLst>
            </p:cNvPr>
            <p:cNvSpPr/>
            <p:nvPr/>
          </p:nvSpPr>
          <p:spPr>
            <a:xfrm>
              <a:off x="6807608" y="2841436"/>
              <a:ext cx="558185" cy="556237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46458" name="ZoneTexte 77">
              <a:hlinkClick r:id="rId11" action="ppaction://hlinksldjump"/>
              <a:extLst>
                <a:ext uri="{FF2B5EF4-FFF2-40B4-BE49-F238E27FC236}">
                  <a16:creationId xmlns:a16="http://schemas.microsoft.com/office/drawing/2014/main" id="{35BFBE21-ACE3-F609-8EEC-61067E69F1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4843" y="2890879"/>
              <a:ext cx="425637" cy="33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4</a:t>
              </a:r>
            </a:p>
          </p:txBody>
        </p:sp>
      </p:grpSp>
      <p:pic>
        <p:nvPicPr>
          <p:cNvPr id="146440" name="Image 1">
            <a:extLst>
              <a:ext uri="{FF2B5EF4-FFF2-40B4-BE49-F238E27FC236}">
                <a16:creationId xmlns:a16="http://schemas.microsoft.com/office/drawing/2014/main" id="{9886719B-5273-B415-7ECD-79D2CC27D7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Espace réservé du numéro de diapositive 1">
            <a:extLst>
              <a:ext uri="{FF2B5EF4-FFF2-40B4-BE49-F238E27FC236}">
                <a16:creationId xmlns:a16="http://schemas.microsoft.com/office/drawing/2014/main" id="{C7BF96CC-A9CD-EEB7-6F9A-336FC6BDBDB6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0DFF1F8C-2ABF-43A2-8F14-57F2B59ED0F4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78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46443" name="Image 26">
            <a:extLst>
              <a:ext uri="{FF2B5EF4-FFF2-40B4-BE49-F238E27FC236}">
                <a16:creationId xmlns:a16="http://schemas.microsoft.com/office/drawing/2014/main" id="{928DF83C-96A4-45C2-D0DF-6FC7342467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166688"/>
            <a:ext cx="14160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215D18F-FC5B-772F-67F2-1EAB347155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836711"/>
            <a:ext cx="8352928" cy="596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81681"/>
      </p:ext>
    </p:extLst>
  </p:cSld>
  <p:clrMapOvr>
    <a:masterClrMapping/>
  </p:clrMapOvr>
  <p:transition spd="slow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">
            <a:extLst>
              <a:ext uri="{FF2B5EF4-FFF2-40B4-BE49-F238E27FC236}">
                <a16:creationId xmlns:a16="http://schemas.microsoft.com/office/drawing/2014/main" id="{D5E60D64-2C94-4E71-B4A3-DB2C8686389D}"/>
              </a:ext>
            </a:extLst>
          </p:cNvPr>
          <p:cNvSpPr/>
          <p:nvPr/>
        </p:nvSpPr>
        <p:spPr>
          <a:xfrm>
            <a:off x="1370013" y="-14288"/>
            <a:ext cx="10821987" cy="1328738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7DF241DB-664C-471E-9041-E69C82B666CE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13691" name="Espace réservé du contenu 5">
            <a:extLst>
              <a:ext uri="{FF2B5EF4-FFF2-40B4-BE49-F238E27FC236}">
                <a16:creationId xmlns:a16="http://schemas.microsoft.com/office/drawing/2014/main" id="{E3318F7E-3390-42FA-B29F-653AEEBD7116}"/>
              </a:ext>
            </a:extLst>
          </p:cNvPr>
          <p:cNvSpPr txBox="1">
            <a:spLocks/>
          </p:cNvSpPr>
          <p:nvPr/>
        </p:nvSpPr>
        <p:spPr bwMode="auto">
          <a:xfrm>
            <a:off x="2747963" y="5151438"/>
            <a:ext cx="410051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24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Sources biotiques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1600" dirty="0"/>
              <a:t>Agriculture, sylviculture, nature (végétation et sols)</a:t>
            </a:r>
          </a:p>
        </p:txBody>
      </p:sp>
      <p:sp>
        <p:nvSpPr>
          <p:cNvPr id="41" name="Titre 4">
            <a:extLst>
              <a:ext uri="{FF2B5EF4-FFF2-40B4-BE49-F238E27FC236}">
                <a16:creationId xmlns:a16="http://schemas.microsoft.com/office/drawing/2014/main" id="{4ED08BAA-802C-4E6E-ABDC-9AF2C716C07A}"/>
              </a:ext>
            </a:extLst>
          </p:cNvPr>
          <p:cNvSpPr txBox="1">
            <a:spLocks/>
          </p:cNvSpPr>
          <p:nvPr/>
        </p:nvSpPr>
        <p:spPr>
          <a:xfrm>
            <a:off x="1485900" y="15875"/>
            <a:ext cx="9947275" cy="9096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defRPr/>
            </a:pPr>
            <a:r>
              <a:rPr lang="fr-FR" sz="3500" b="1" dirty="0">
                <a:solidFill>
                  <a:srgbClr val="2F5597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Inventaire des différents types de sources d’émissions de polluants</a:t>
            </a:r>
          </a:p>
        </p:txBody>
      </p:sp>
      <p:sp>
        <p:nvSpPr>
          <p:cNvPr id="39" name="rond rouge">
            <a:extLst>
              <a:ext uri="{FF2B5EF4-FFF2-40B4-BE49-F238E27FC236}">
                <a16:creationId xmlns:a16="http://schemas.microsoft.com/office/drawing/2014/main" id="{C8F05CAD-370B-4A4B-8682-EC89EE6C5650}"/>
              </a:ext>
            </a:extLst>
          </p:cNvPr>
          <p:cNvSpPr/>
          <p:nvPr/>
        </p:nvSpPr>
        <p:spPr bwMode="auto">
          <a:xfrm>
            <a:off x="1843088" y="1755775"/>
            <a:ext cx="742950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1</a:t>
            </a:r>
          </a:p>
        </p:txBody>
      </p:sp>
      <p:sp>
        <p:nvSpPr>
          <p:cNvPr id="42" name="rond rouge">
            <a:extLst>
              <a:ext uri="{FF2B5EF4-FFF2-40B4-BE49-F238E27FC236}">
                <a16:creationId xmlns:a16="http://schemas.microsoft.com/office/drawing/2014/main" id="{95EA96CD-F3BD-4C6D-8E00-A6B92EC68B36}"/>
              </a:ext>
            </a:extLst>
          </p:cNvPr>
          <p:cNvSpPr/>
          <p:nvPr/>
        </p:nvSpPr>
        <p:spPr bwMode="auto">
          <a:xfrm>
            <a:off x="1844675" y="3530600"/>
            <a:ext cx="741363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2</a:t>
            </a:r>
          </a:p>
        </p:txBody>
      </p:sp>
      <p:sp>
        <p:nvSpPr>
          <p:cNvPr id="44" name="rond rouge">
            <a:extLst>
              <a:ext uri="{FF2B5EF4-FFF2-40B4-BE49-F238E27FC236}">
                <a16:creationId xmlns:a16="http://schemas.microsoft.com/office/drawing/2014/main" id="{AF6BE7D7-EC1D-42A2-B268-E46F4FA767E5}"/>
              </a:ext>
            </a:extLst>
          </p:cNvPr>
          <p:cNvSpPr/>
          <p:nvPr/>
        </p:nvSpPr>
        <p:spPr bwMode="auto">
          <a:xfrm>
            <a:off x="1844675" y="5076825"/>
            <a:ext cx="741363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185079-533A-4F54-BB8D-A9D0B014AE61}"/>
              </a:ext>
            </a:extLst>
          </p:cNvPr>
          <p:cNvSpPr/>
          <p:nvPr/>
        </p:nvSpPr>
        <p:spPr>
          <a:xfrm>
            <a:off x="2746375" y="1801813"/>
            <a:ext cx="4225925" cy="12017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sz="24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Sources fixes</a:t>
            </a:r>
          </a:p>
          <a:p>
            <a:pPr>
              <a:defRPr/>
            </a:pPr>
            <a:r>
              <a:rPr lang="fr-FR" altLang="fr-FR" sz="1600" dirty="0">
                <a:ea typeface="Times New Roman" panose="02020603050405020304" pitchFamily="18" charset="0"/>
                <a:cs typeface="Arial" panose="020B0604020202020204" pitchFamily="34" charset="0"/>
              </a:rPr>
              <a:t>Activités industrielles, production et distribution d’énergie, traitement des déchets, résidentiel et tertiaire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903DBE-E975-4F37-A16E-1604A7331F06}"/>
              </a:ext>
            </a:extLst>
          </p:cNvPr>
          <p:cNvSpPr/>
          <p:nvPr/>
        </p:nvSpPr>
        <p:spPr>
          <a:xfrm>
            <a:off x="2746375" y="3616325"/>
            <a:ext cx="4102100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sz="24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Sources mobiles</a:t>
            </a:r>
          </a:p>
          <a:p>
            <a:pPr>
              <a:defRPr/>
            </a:pPr>
            <a:r>
              <a:rPr lang="fr-FR" altLang="fr-FR" sz="1600" dirty="0"/>
              <a:t>Trafic routier, maritime, aérien, ferroviaire, fluvial…</a:t>
            </a:r>
          </a:p>
        </p:txBody>
      </p:sp>
      <p:pic>
        <p:nvPicPr>
          <p:cNvPr id="148491" name="Image 1">
            <a:hlinkClick r:id="rId3" action="ppaction://hlinksldjump"/>
            <a:extLst>
              <a:ext uri="{FF2B5EF4-FFF2-40B4-BE49-F238E27FC236}">
                <a16:creationId xmlns:a16="http://schemas.microsoft.com/office/drawing/2014/main" id="{C2AB45B0-76F7-478D-B2C6-B8C3246AD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6169025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C89A673E-6D33-4634-A964-27F8F4AE4460}"/>
              </a:ext>
            </a:extLst>
          </p:cNvPr>
          <p:cNvGrpSpPr>
            <a:grpSpLocks/>
          </p:cNvGrpSpPr>
          <p:nvPr/>
        </p:nvGrpSpPr>
        <p:grpSpPr bwMode="auto">
          <a:xfrm>
            <a:off x="7423150" y="3457575"/>
            <a:ext cx="4529138" cy="1114425"/>
            <a:chOff x="7442512" y="3456058"/>
            <a:chExt cx="4529275" cy="1114376"/>
          </a:xfrm>
        </p:grpSpPr>
        <p:pic>
          <p:nvPicPr>
            <p:cNvPr id="148518" name="Picture 26">
              <a:extLst>
                <a:ext uri="{FF2B5EF4-FFF2-40B4-BE49-F238E27FC236}">
                  <a16:creationId xmlns:a16="http://schemas.microsoft.com/office/drawing/2014/main" id="{EA7229DD-D543-42DF-B57E-E5AF289700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164"/>
            <a:stretch>
              <a:fillRect/>
            </a:stretch>
          </p:blipFill>
          <p:spPr bwMode="auto">
            <a:xfrm>
              <a:off x="7442512" y="3636062"/>
              <a:ext cx="1030651" cy="934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8519" name="Image 13">
              <a:extLst>
                <a:ext uri="{FF2B5EF4-FFF2-40B4-BE49-F238E27FC236}">
                  <a16:creationId xmlns:a16="http://schemas.microsoft.com/office/drawing/2014/main" id="{9501B027-58CD-4BB8-B62B-DB68222DC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870"/>
            <a:stretch>
              <a:fillRect/>
            </a:stretch>
          </p:blipFill>
          <p:spPr bwMode="auto">
            <a:xfrm>
              <a:off x="10222488" y="3825952"/>
              <a:ext cx="1749299" cy="744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8520" name="Image 11">
              <a:extLst>
                <a:ext uri="{FF2B5EF4-FFF2-40B4-BE49-F238E27FC236}">
                  <a16:creationId xmlns:a16="http://schemas.microsoft.com/office/drawing/2014/main" id="{DC56A83A-1B0B-49CC-BF69-C01D00848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266" b="18080"/>
            <a:stretch>
              <a:fillRect/>
            </a:stretch>
          </p:blipFill>
          <p:spPr bwMode="auto">
            <a:xfrm>
              <a:off x="8473163" y="3456058"/>
              <a:ext cx="1749325" cy="1114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72CCB798-E883-48E0-9DA1-9211755A6CF0}"/>
              </a:ext>
            </a:extLst>
          </p:cNvPr>
          <p:cNvGrpSpPr>
            <a:grpSpLocks/>
          </p:cNvGrpSpPr>
          <p:nvPr/>
        </p:nvGrpSpPr>
        <p:grpSpPr bwMode="auto">
          <a:xfrm>
            <a:off x="8453438" y="4895850"/>
            <a:ext cx="2492375" cy="1206500"/>
            <a:chOff x="8232774" y="5096247"/>
            <a:chExt cx="2491489" cy="1206128"/>
          </a:xfrm>
        </p:grpSpPr>
        <p:pic>
          <p:nvPicPr>
            <p:cNvPr id="148516" name="Image 55">
              <a:extLst>
                <a:ext uri="{FF2B5EF4-FFF2-40B4-BE49-F238E27FC236}">
                  <a16:creationId xmlns:a16="http://schemas.microsoft.com/office/drawing/2014/main" id="{F34DD19A-6E5C-4C13-ACA1-0F5BEAE6B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2774" y="5096247"/>
              <a:ext cx="834270" cy="1206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8517" name="image vache">
              <a:extLst>
                <a:ext uri="{FF2B5EF4-FFF2-40B4-BE49-F238E27FC236}">
                  <a16:creationId xmlns:a16="http://schemas.microsoft.com/office/drawing/2014/main" id="{1E0D9E6C-C257-421F-A204-B09986945C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3001" y="5305682"/>
              <a:ext cx="951262" cy="951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E782CD90-ADDA-46D7-957D-6D7DA52CD428}"/>
              </a:ext>
            </a:extLst>
          </p:cNvPr>
          <p:cNvGrpSpPr>
            <a:grpSpLocks/>
          </p:cNvGrpSpPr>
          <p:nvPr/>
        </p:nvGrpSpPr>
        <p:grpSpPr bwMode="auto">
          <a:xfrm>
            <a:off x="8232775" y="1447800"/>
            <a:ext cx="2932113" cy="1554163"/>
            <a:chOff x="8156887" y="1439429"/>
            <a:chExt cx="2931856" cy="1553567"/>
          </a:xfrm>
        </p:grpSpPr>
        <p:pic>
          <p:nvPicPr>
            <p:cNvPr id="148514" name="image pollens">
              <a:extLst>
                <a:ext uri="{FF2B5EF4-FFF2-40B4-BE49-F238E27FC236}">
                  <a16:creationId xmlns:a16="http://schemas.microsoft.com/office/drawing/2014/main" id="{E0BCAF98-55E8-46B6-B737-2FB7D38AD7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0" t="5757" r="12630" b="4517"/>
            <a:stretch>
              <a:fillRect/>
            </a:stretch>
          </p:blipFill>
          <p:spPr bwMode="auto">
            <a:xfrm>
              <a:off x="8156887" y="1439429"/>
              <a:ext cx="1402027" cy="14963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8515" name="Image pétrole">
              <a:extLst>
                <a:ext uri="{FF2B5EF4-FFF2-40B4-BE49-F238E27FC236}">
                  <a16:creationId xmlns:a16="http://schemas.microsoft.com/office/drawing/2014/main" id="{16C3725D-1FCD-41BC-837D-A8E492E83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2211" y="2074351"/>
              <a:ext cx="1306532" cy="918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8495" name="Groupe 61">
            <a:extLst>
              <a:ext uri="{FF2B5EF4-FFF2-40B4-BE49-F238E27FC236}">
                <a16:creationId xmlns:a16="http://schemas.microsoft.com/office/drawing/2014/main" id="{0483561D-7A96-4A7B-8C43-EE8E321C403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788" y="1158875"/>
            <a:ext cx="1131887" cy="4878388"/>
            <a:chOff x="6421608" y="487834"/>
            <a:chExt cx="1349106" cy="5814002"/>
          </a:xfrm>
        </p:grpSpPr>
        <p:sp>
          <p:nvSpPr>
            <p:cNvPr id="61" name="Ellipse 60">
              <a:hlinkClick r:id="rId12" action="ppaction://hlinksldjump"/>
              <a:extLst>
                <a:ext uri="{FF2B5EF4-FFF2-40B4-BE49-F238E27FC236}">
                  <a16:creationId xmlns:a16="http://schemas.microsoft.com/office/drawing/2014/main" id="{0277AF4B-FCA3-42F0-A4CA-031CEAE32DF7}"/>
                </a:ext>
              </a:extLst>
            </p:cNvPr>
            <p:cNvSpPr/>
            <p:nvPr/>
          </p:nvSpPr>
          <p:spPr>
            <a:xfrm>
              <a:off x="6847342" y="2063840"/>
              <a:ext cx="558186" cy="55812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2" name="ZoneTexte 61">
              <a:hlinkClick r:id="rId12" action="ppaction://hlinksldjump"/>
              <a:extLst>
                <a:ext uri="{FF2B5EF4-FFF2-40B4-BE49-F238E27FC236}">
                  <a16:creationId xmlns:a16="http://schemas.microsoft.com/office/drawing/2014/main" id="{B44E01A8-AC85-448B-B1D8-C24939EB68F7}"/>
                </a:ext>
              </a:extLst>
            </p:cNvPr>
            <p:cNvSpPr txBox="1"/>
            <p:nvPr/>
          </p:nvSpPr>
          <p:spPr>
            <a:xfrm>
              <a:off x="6934381" y="2114922"/>
              <a:ext cx="425735" cy="3386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3</a:t>
              </a:r>
            </a:p>
          </p:txBody>
        </p:sp>
        <p:sp>
          <p:nvSpPr>
            <p:cNvPr id="63" name="Ellipse 62">
              <a:hlinkClick r:id="rId13" action="ppaction://hlinksldjump"/>
              <a:extLst>
                <a:ext uri="{FF2B5EF4-FFF2-40B4-BE49-F238E27FC236}">
                  <a16:creationId xmlns:a16="http://schemas.microsoft.com/office/drawing/2014/main" id="{64C3312B-E5E3-40E9-89F9-C7F1D42149DB}"/>
                </a:ext>
              </a:extLst>
            </p:cNvPr>
            <p:cNvSpPr/>
            <p:nvPr/>
          </p:nvSpPr>
          <p:spPr>
            <a:xfrm>
              <a:off x="6898431" y="1288135"/>
              <a:ext cx="558185" cy="55812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4" name="ZoneTexte 63">
              <a:hlinkClick r:id="rId13" action="ppaction://hlinksldjump"/>
              <a:extLst>
                <a:ext uri="{FF2B5EF4-FFF2-40B4-BE49-F238E27FC236}">
                  <a16:creationId xmlns:a16="http://schemas.microsoft.com/office/drawing/2014/main" id="{1CAFBFB4-FD0E-423F-A82D-A6EE3D9396DB}"/>
                </a:ext>
              </a:extLst>
            </p:cNvPr>
            <p:cNvSpPr txBox="1"/>
            <p:nvPr/>
          </p:nvSpPr>
          <p:spPr>
            <a:xfrm>
              <a:off x="6985470" y="1341110"/>
              <a:ext cx="427627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sp>
          <p:nvSpPr>
            <p:cNvPr id="65" name="Ellipse 64">
              <a:hlinkClick r:id="rId14" action="ppaction://hlinksldjump"/>
              <a:extLst>
                <a:ext uri="{FF2B5EF4-FFF2-40B4-BE49-F238E27FC236}">
                  <a16:creationId xmlns:a16="http://schemas.microsoft.com/office/drawing/2014/main" id="{85EE6C51-973F-49FB-B7BA-6C614F2D7E1A}"/>
                </a:ext>
              </a:extLst>
            </p:cNvPr>
            <p:cNvSpPr/>
            <p:nvPr/>
          </p:nvSpPr>
          <p:spPr>
            <a:xfrm>
              <a:off x="6945734" y="487834"/>
              <a:ext cx="558186" cy="5581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6" name="ZoneTexte 65">
              <a:hlinkClick r:id="rId14" action="ppaction://hlinksldjump"/>
              <a:extLst>
                <a:ext uri="{FF2B5EF4-FFF2-40B4-BE49-F238E27FC236}">
                  <a16:creationId xmlns:a16="http://schemas.microsoft.com/office/drawing/2014/main" id="{325A5195-129C-4D24-B36E-AB2CBEACF67F}"/>
                </a:ext>
              </a:extLst>
            </p:cNvPr>
            <p:cNvSpPr txBox="1"/>
            <p:nvPr/>
          </p:nvSpPr>
          <p:spPr>
            <a:xfrm>
              <a:off x="7032774" y="538918"/>
              <a:ext cx="425735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  <p:sp>
          <p:nvSpPr>
            <p:cNvPr id="67" name="Ellipse 66">
              <a:hlinkClick r:id="rId15" action="ppaction://hlinksldjump"/>
              <a:extLst>
                <a:ext uri="{FF2B5EF4-FFF2-40B4-BE49-F238E27FC236}">
                  <a16:creationId xmlns:a16="http://schemas.microsoft.com/office/drawing/2014/main" id="{49EB15FD-12AD-4813-BFED-DD0992704B8C}"/>
                </a:ext>
              </a:extLst>
            </p:cNvPr>
            <p:cNvSpPr/>
            <p:nvPr/>
          </p:nvSpPr>
          <p:spPr>
            <a:xfrm>
              <a:off x="6743274" y="4141215"/>
              <a:ext cx="558185" cy="55812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8" name="ZoneTexte 67">
              <a:hlinkClick r:id="rId15" action="ppaction://hlinksldjump"/>
              <a:extLst>
                <a:ext uri="{FF2B5EF4-FFF2-40B4-BE49-F238E27FC236}">
                  <a16:creationId xmlns:a16="http://schemas.microsoft.com/office/drawing/2014/main" id="{BE4A427E-21AA-4321-B274-158C5FFD5B7A}"/>
                </a:ext>
              </a:extLst>
            </p:cNvPr>
            <p:cNvSpPr txBox="1"/>
            <p:nvPr/>
          </p:nvSpPr>
          <p:spPr>
            <a:xfrm>
              <a:off x="6830314" y="4192297"/>
              <a:ext cx="425734" cy="3386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5</a:t>
              </a:r>
            </a:p>
          </p:txBody>
        </p:sp>
        <p:sp>
          <p:nvSpPr>
            <p:cNvPr id="69" name="Ellipse 68">
              <a:hlinkClick r:id="rId16" action="ppaction://hlinksldjump"/>
              <a:extLst>
                <a:ext uri="{FF2B5EF4-FFF2-40B4-BE49-F238E27FC236}">
                  <a16:creationId xmlns:a16="http://schemas.microsoft.com/office/drawing/2014/main" id="{907E4BFE-FD23-4450-AA2F-7512D8AC2565}"/>
                </a:ext>
              </a:extLst>
            </p:cNvPr>
            <p:cNvSpPr/>
            <p:nvPr/>
          </p:nvSpPr>
          <p:spPr>
            <a:xfrm>
              <a:off x="6695970" y="4941514"/>
              <a:ext cx="558186" cy="5581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0" name="ZoneTexte 69">
              <a:hlinkClick r:id="rId16" action="ppaction://hlinksldjump"/>
              <a:extLst>
                <a:ext uri="{FF2B5EF4-FFF2-40B4-BE49-F238E27FC236}">
                  <a16:creationId xmlns:a16="http://schemas.microsoft.com/office/drawing/2014/main" id="{7077E980-CAA2-41A0-AFDF-00B9B15419BE}"/>
                </a:ext>
              </a:extLst>
            </p:cNvPr>
            <p:cNvSpPr txBox="1"/>
            <p:nvPr/>
          </p:nvSpPr>
          <p:spPr>
            <a:xfrm>
              <a:off x="6783009" y="4992598"/>
              <a:ext cx="425735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6</a:t>
              </a:r>
            </a:p>
          </p:txBody>
        </p:sp>
        <p:sp>
          <p:nvSpPr>
            <p:cNvPr id="71" name="Ellipse 70">
              <a:hlinkClick r:id="rId17" action="ppaction://hlinksldjump"/>
              <a:extLst>
                <a:ext uri="{FF2B5EF4-FFF2-40B4-BE49-F238E27FC236}">
                  <a16:creationId xmlns:a16="http://schemas.microsoft.com/office/drawing/2014/main" id="{86E683E8-12E3-4768-880C-9444A06B4C7E}"/>
                </a:ext>
              </a:extLst>
            </p:cNvPr>
            <p:cNvSpPr/>
            <p:nvPr/>
          </p:nvSpPr>
          <p:spPr>
            <a:xfrm>
              <a:off x="6648667" y="5743706"/>
              <a:ext cx="556294" cy="5581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2" name="ZoneTexte 71">
              <a:hlinkClick r:id="rId17" action="ppaction://hlinksldjump"/>
              <a:extLst>
                <a:ext uri="{FF2B5EF4-FFF2-40B4-BE49-F238E27FC236}">
                  <a16:creationId xmlns:a16="http://schemas.microsoft.com/office/drawing/2014/main" id="{F36EA58B-C4F2-459B-84EE-9CB3D319D32E}"/>
                </a:ext>
              </a:extLst>
            </p:cNvPr>
            <p:cNvSpPr txBox="1"/>
            <p:nvPr/>
          </p:nvSpPr>
          <p:spPr>
            <a:xfrm>
              <a:off x="6735706" y="5794790"/>
              <a:ext cx="425734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7</a:t>
              </a:r>
            </a:p>
          </p:txBody>
        </p:sp>
        <p:sp>
          <p:nvSpPr>
            <p:cNvPr id="73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1608" y="3412808"/>
              <a:ext cx="1349106" cy="660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LA SURVEILLANCE DE LA QUALITÉ DE L’AIR</a:t>
              </a:r>
            </a:p>
          </p:txBody>
        </p:sp>
        <p:sp>
          <p:nvSpPr>
            <p:cNvPr id="74" name="Ellipse 73">
              <a:hlinkClick r:id="rId18" action="ppaction://hlinksldjump"/>
              <a:extLst>
                <a:ext uri="{FF2B5EF4-FFF2-40B4-BE49-F238E27FC236}">
                  <a16:creationId xmlns:a16="http://schemas.microsoft.com/office/drawing/2014/main" id="{9E18A13C-1104-43BF-B290-7C5A0BE24D0A}"/>
                </a:ext>
              </a:extLst>
            </p:cNvPr>
            <p:cNvSpPr/>
            <p:nvPr/>
          </p:nvSpPr>
          <p:spPr>
            <a:xfrm>
              <a:off x="6807608" y="2841436"/>
              <a:ext cx="558185" cy="556237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48513" name="ZoneTexte 77">
              <a:hlinkClick r:id="rId18" action="ppaction://hlinksldjump"/>
              <a:extLst>
                <a:ext uri="{FF2B5EF4-FFF2-40B4-BE49-F238E27FC236}">
                  <a16:creationId xmlns:a16="http://schemas.microsoft.com/office/drawing/2014/main" id="{0BE41EB4-9A74-4B70-94C8-C54D803C19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4843" y="2890879"/>
              <a:ext cx="425637" cy="33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4</a:t>
              </a:r>
            </a:p>
          </p:txBody>
        </p:sp>
      </p:grpSp>
      <p:pic>
        <p:nvPicPr>
          <p:cNvPr id="148496" name="Image 1">
            <a:extLst>
              <a:ext uri="{FF2B5EF4-FFF2-40B4-BE49-F238E27FC236}">
                <a16:creationId xmlns:a16="http://schemas.microsoft.com/office/drawing/2014/main" id="{CE40AFD5-F63E-4B33-8460-9D4597162F7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Espace réservé du numéro de diapositive 1">
            <a:extLst>
              <a:ext uri="{FF2B5EF4-FFF2-40B4-BE49-F238E27FC236}">
                <a16:creationId xmlns:a16="http://schemas.microsoft.com/office/drawing/2014/main" id="{F442F981-E28E-4687-B16D-A91D723E72E8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36882F18-7C57-40BF-AF62-83987692658F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79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48498" name="Image 45">
            <a:extLst>
              <a:ext uri="{FF2B5EF4-FFF2-40B4-BE49-F238E27FC236}">
                <a16:creationId xmlns:a16="http://schemas.microsoft.com/office/drawing/2014/main" id="{C9F10A81-140F-49B1-8B91-30E0971876C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166688"/>
            <a:ext cx="14160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3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91" grpId="0"/>
      <p:bldP spid="39" grpId="0" animBg="1"/>
      <p:bldP spid="42" grpId="0" animBg="1"/>
      <p:bldP spid="44" grpId="0" animBg="1"/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97131D-C1E6-4123-93E1-F1D56E127156}"/>
              </a:ext>
            </a:extLst>
          </p:cNvPr>
          <p:cNvSpPr/>
          <p:nvPr/>
        </p:nvSpPr>
        <p:spPr>
          <a:xfrm>
            <a:off x="871538" y="-12700"/>
            <a:ext cx="11320462" cy="1401763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6FE9B25-EBDE-4A80-A40A-2B30B68A0AFC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pic>
        <p:nvPicPr>
          <p:cNvPr id="22532" name="Picture 45">
            <a:extLst>
              <a:ext uri="{FF2B5EF4-FFF2-40B4-BE49-F238E27FC236}">
                <a16:creationId xmlns:a16="http://schemas.microsoft.com/office/drawing/2014/main" id="{9771061B-A012-41B1-9403-12EEBE0CE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25" y="3297238"/>
            <a:ext cx="469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Image 3">
            <a:extLst>
              <a:ext uri="{FF2B5EF4-FFF2-40B4-BE49-F238E27FC236}">
                <a16:creationId xmlns:a16="http://schemas.microsoft.com/office/drawing/2014/main" id="{DA282916-23A4-4ED7-A068-FB65BCACA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2282825"/>
            <a:ext cx="4864100" cy="486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4" name="Groupe 1">
            <a:extLst>
              <a:ext uri="{FF2B5EF4-FFF2-40B4-BE49-F238E27FC236}">
                <a16:creationId xmlns:a16="http://schemas.microsoft.com/office/drawing/2014/main" id="{27A9A223-6D2B-4090-A05C-8AC54148BDE9}"/>
              </a:ext>
            </a:extLst>
          </p:cNvPr>
          <p:cNvGrpSpPr>
            <a:grpSpLocks/>
          </p:cNvGrpSpPr>
          <p:nvPr/>
        </p:nvGrpSpPr>
        <p:grpSpPr bwMode="auto">
          <a:xfrm>
            <a:off x="8080375" y="1185863"/>
            <a:ext cx="481013" cy="584200"/>
            <a:chOff x="7721600" y="1361588"/>
            <a:chExt cx="481013" cy="584200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9D4F8326-697E-4E96-8BA4-0D0F154B7100}"/>
                </a:ext>
              </a:extLst>
            </p:cNvPr>
            <p:cNvSpPr/>
            <p:nvPr/>
          </p:nvSpPr>
          <p:spPr>
            <a:xfrm>
              <a:off x="7721600" y="1437788"/>
              <a:ext cx="458788" cy="44767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613A4AC9-3783-4E83-B3B4-D6FB04664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6050" y="1361588"/>
              <a:ext cx="43656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3200" b="1" dirty="0">
                  <a:solidFill>
                    <a:srgbClr val="002060"/>
                  </a:solidFill>
                  <a:latin typeface="+mn-lt"/>
                </a:rPr>
                <a:t>1</a:t>
              </a:r>
              <a:endParaRPr lang="fr-FR" altLang="fr-FR" sz="3200" b="1" dirty="0">
                <a:latin typeface="+mn-lt"/>
              </a:endParaRPr>
            </a:p>
          </p:txBody>
        </p:sp>
      </p:grpSp>
      <p:grpSp>
        <p:nvGrpSpPr>
          <p:cNvPr id="22535" name="Groupe 2">
            <a:extLst>
              <a:ext uri="{FF2B5EF4-FFF2-40B4-BE49-F238E27FC236}">
                <a16:creationId xmlns:a16="http://schemas.microsoft.com/office/drawing/2014/main" id="{BC257592-DE35-4AEB-9629-E8E22C13EFEB}"/>
              </a:ext>
            </a:extLst>
          </p:cNvPr>
          <p:cNvGrpSpPr>
            <a:grpSpLocks/>
          </p:cNvGrpSpPr>
          <p:nvPr/>
        </p:nvGrpSpPr>
        <p:grpSpPr bwMode="auto">
          <a:xfrm>
            <a:off x="8093075" y="1692275"/>
            <a:ext cx="481013" cy="584200"/>
            <a:chOff x="7724775" y="1858963"/>
            <a:chExt cx="481013" cy="584200"/>
          </a:xfrm>
        </p:grpSpPr>
        <p:pic>
          <p:nvPicPr>
            <p:cNvPr id="22593" name="Picture 43">
              <a:extLst>
                <a:ext uri="{FF2B5EF4-FFF2-40B4-BE49-F238E27FC236}">
                  <a16:creationId xmlns:a16="http://schemas.microsoft.com/office/drawing/2014/main" id="{2B996079-A4E7-4E9C-903A-53B515741C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4775" y="1935163"/>
              <a:ext cx="4699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1">
              <a:extLst>
                <a:ext uri="{FF2B5EF4-FFF2-40B4-BE49-F238E27FC236}">
                  <a16:creationId xmlns:a16="http://schemas.microsoft.com/office/drawing/2014/main" id="{5600A642-C069-4C62-A5CE-0E8E623BE3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9225" y="1858963"/>
              <a:ext cx="43656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3200" b="1" dirty="0">
                  <a:solidFill>
                    <a:srgbClr val="002060"/>
                  </a:solidFill>
                  <a:latin typeface="+mn-lt"/>
                </a:rPr>
                <a:t>2</a:t>
              </a:r>
              <a:endParaRPr lang="fr-FR" altLang="fr-FR" sz="3200" b="1" dirty="0">
                <a:solidFill>
                  <a:srgbClr val="000000"/>
                </a:solidFill>
                <a:latin typeface="+mn-lt"/>
              </a:endParaRPr>
            </a:p>
          </p:txBody>
        </p:sp>
      </p:grpSp>
      <p:grpSp>
        <p:nvGrpSpPr>
          <p:cNvPr id="22536" name="Groupe 3">
            <a:extLst>
              <a:ext uri="{FF2B5EF4-FFF2-40B4-BE49-F238E27FC236}">
                <a16:creationId xmlns:a16="http://schemas.microsoft.com/office/drawing/2014/main" id="{BEA43104-6103-4506-8122-47C9EEE08BE5}"/>
              </a:ext>
            </a:extLst>
          </p:cNvPr>
          <p:cNvGrpSpPr>
            <a:grpSpLocks/>
          </p:cNvGrpSpPr>
          <p:nvPr/>
        </p:nvGrpSpPr>
        <p:grpSpPr bwMode="auto">
          <a:xfrm>
            <a:off x="8081963" y="2190750"/>
            <a:ext cx="469900" cy="584200"/>
            <a:chOff x="7744618" y="2354446"/>
            <a:chExt cx="469900" cy="584200"/>
          </a:xfrm>
        </p:grpSpPr>
        <p:pic>
          <p:nvPicPr>
            <p:cNvPr id="22591" name="Picture 44">
              <a:extLst>
                <a:ext uri="{FF2B5EF4-FFF2-40B4-BE49-F238E27FC236}">
                  <a16:creationId xmlns:a16="http://schemas.microsoft.com/office/drawing/2014/main" id="{1952E6DA-E480-439C-827B-07967F621F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4618" y="2439988"/>
              <a:ext cx="4699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Rectangle 6">
              <a:extLst>
                <a:ext uri="{FF2B5EF4-FFF2-40B4-BE49-F238E27FC236}">
                  <a16:creationId xmlns:a16="http://schemas.microsoft.com/office/drawing/2014/main" id="{4760C8ED-30D9-4099-BF9E-FC76C23800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4468" y="2354446"/>
              <a:ext cx="369887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3200" b="1" dirty="0">
                  <a:solidFill>
                    <a:srgbClr val="002060"/>
                  </a:solidFill>
                  <a:latin typeface="+mn-lt"/>
                </a:rPr>
                <a:t>3</a:t>
              </a:r>
              <a:endParaRPr lang="fr-FR" altLang="fr-FR" sz="3200" b="1" dirty="0">
                <a:latin typeface="+mn-lt"/>
              </a:endParaRPr>
            </a:p>
          </p:txBody>
        </p:sp>
      </p:grpSp>
      <p:grpSp>
        <p:nvGrpSpPr>
          <p:cNvPr id="22537" name="Groupe 4">
            <a:extLst>
              <a:ext uri="{FF2B5EF4-FFF2-40B4-BE49-F238E27FC236}">
                <a16:creationId xmlns:a16="http://schemas.microsoft.com/office/drawing/2014/main" id="{048F3D38-59CC-4ED8-BC40-624157CDCF2F}"/>
              </a:ext>
            </a:extLst>
          </p:cNvPr>
          <p:cNvGrpSpPr>
            <a:grpSpLocks/>
          </p:cNvGrpSpPr>
          <p:nvPr/>
        </p:nvGrpSpPr>
        <p:grpSpPr bwMode="auto">
          <a:xfrm>
            <a:off x="8102600" y="2720975"/>
            <a:ext cx="506413" cy="585788"/>
            <a:chOff x="7748710" y="2852677"/>
            <a:chExt cx="506290" cy="585788"/>
          </a:xfrm>
        </p:grpSpPr>
        <p:pic>
          <p:nvPicPr>
            <p:cNvPr id="22589" name="Picture 46">
              <a:extLst>
                <a:ext uri="{FF2B5EF4-FFF2-40B4-BE49-F238E27FC236}">
                  <a16:creationId xmlns:a16="http://schemas.microsoft.com/office/drawing/2014/main" id="{92DCC8F3-D0CF-4D62-823A-DBA8F4C0E7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8710" y="2916971"/>
              <a:ext cx="4699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Rectangle 9">
              <a:extLst>
                <a:ext uri="{FF2B5EF4-FFF2-40B4-BE49-F238E27FC236}">
                  <a16:creationId xmlns:a16="http://schemas.microsoft.com/office/drawing/2014/main" id="{6E314E82-239E-4789-B35E-984E54580B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7911" y="2852677"/>
              <a:ext cx="457089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3200" b="1" dirty="0">
                  <a:solidFill>
                    <a:srgbClr val="002060"/>
                  </a:solidFill>
                  <a:latin typeface="+mn-lt"/>
                </a:rPr>
                <a:t>4</a:t>
              </a:r>
              <a:endParaRPr lang="fr-FR" altLang="fr-FR" sz="3200" b="1" dirty="0">
                <a:solidFill>
                  <a:srgbClr val="000000"/>
                </a:solidFill>
                <a:latin typeface="+mn-lt"/>
              </a:endParaRPr>
            </a:p>
          </p:txBody>
        </p:sp>
      </p:grpSp>
      <p:grpSp>
        <p:nvGrpSpPr>
          <p:cNvPr id="22538" name="GROUPE 6">
            <a:extLst>
              <a:ext uri="{FF2B5EF4-FFF2-40B4-BE49-F238E27FC236}">
                <a16:creationId xmlns:a16="http://schemas.microsoft.com/office/drawing/2014/main" id="{8D7696B2-9850-4380-BA59-8331494158AB}"/>
              </a:ext>
            </a:extLst>
          </p:cNvPr>
          <p:cNvGrpSpPr>
            <a:grpSpLocks/>
          </p:cNvGrpSpPr>
          <p:nvPr/>
        </p:nvGrpSpPr>
        <p:grpSpPr bwMode="auto">
          <a:xfrm>
            <a:off x="8124825" y="3724275"/>
            <a:ext cx="469900" cy="584200"/>
            <a:chOff x="7761287" y="3732213"/>
            <a:chExt cx="469900" cy="584200"/>
          </a:xfrm>
        </p:grpSpPr>
        <p:pic>
          <p:nvPicPr>
            <p:cNvPr id="22587" name="Picture 47">
              <a:extLst>
                <a:ext uri="{FF2B5EF4-FFF2-40B4-BE49-F238E27FC236}">
                  <a16:creationId xmlns:a16="http://schemas.microsoft.com/office/drawing/2014/main" id="{E8FCB72B-51DA-467C-AD7A-93C56CA6A3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1287" y="3809146"/>
              <a:ext cx="4699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Rectangle 10">
              <a:extLst>
                <a:ext uri="{FF2B5EF4-FFF2-40B4-BE49-F238E27FC236}">
                  <a16:creationId xmlns:a16="http://schemas.microsoft.com/office/drawing/2014/main" id="{10BFF670-F822-4F2D-BD7D-876CEFD07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1925" y="3732213"/>
              <a:ext cx="32067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3200" b="1" dirty="0">
                  <a:solidFill>
                    <a:srgbClr val="002060"/>
                  </a:solidFill>
                  <a:latin typeface="+mn-lt"/>
                </a:rPr>
                <a:t>6</a:t>
              </a:r>
              <a:endParaRPr lang="fr-FR" altLang="fr-FR" sz="3200" b="1" dirty="0">
                <a:solidFill>
                  <a:srgbClr val="000000"/>
                </a:solidFill>
                <a:latin typeface="+mn-lt"/>
              </a:endParaRPr>
            </a:p>
          </p:txBody>
        </p:sp>
      </p:grpSp>
      <p:sp>
        <p:nvSpPr>
          <p:cNvPr id="32" name="GROUPE 5">
            <a:extLst>
              <a:ext uri="{FF2B5EF4-FFF2-40B4-BE49-F238E27FC236}">
                <a16:creationId xmlns:a16="http://schemas.microsoft.com/office/drawing/2014/main" id="{3914EFEE-7F48-4A2A-91E5-07F62E19F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3233738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200" b="1" dirty="0">
                <a:solidFill>
                  <a:srgbClr val="002060"/>
                </a:solidFill>
                <a:latin typeface="+mn-lt"/>
              </a:rPr>
              <a:t>5</a:t>
            </a:r>
            <a:endParaRPr lang="fr-FR" altLang="fr-FR" sz="3200" b="1" dirty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22540" name="Groupe 7">
            <a:extLst>
              <a:ext uri="{FF2B5EF4-FFF2-40B4-BE49-F238E27FC236}">
                <a16:creationId xmlns:a16="http://schemas.microsoft.com/office/drawing/2014/main" id="{EF18EF47-72D3-4FF9-8A8A-0C798F83B953}"/>
              </a:ext>
            </a:extLst>
          </p:cNvPr>
          <p:cNvGrpSpPr>
            <a:grpSpLocks/>
          </p:cNvGrpSpPr>
          <p:nvPr/>
        </p:nvGrpSpPr>
        <p:grpSpPr bwMode="auto">
          <a:xfrm>
            <a:off x="8129588" y="4251325"/>
            <a:ext cx="469900" cy="584200"/>
            <a:chOff x="7759894" y="4252913"/>
            <a:chExt cx="469900" cy="584200"/>
          </a:xfrm>
        </p:grpSpPr>
        <p:pic>
          <p:nvPicPr>
            <p:cNvPr id="22585" name="Picture 48">
              <a:extLst>
                <a:ext uri="{FF2B5EF4-FFF2-40B4-BE49-F238E27FC236}">
                  <a16:creationId xmlns:a16="http://schemas.microsoft.com/office/drawing/2014/main" id="{2B6898EE-DEB7-480C-A4D4-688ECA7B97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9894" y="4316413"/>
              <a:ext cx="4699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Rectangle 12">
              <a:extLst>
                <a:ext uri="{FF2B5EF4-FFF2-40B4-BE49-F238E27FC236}">
                  <a16:creationId xmlns:a16="http://schemas.microsoft.com/office/drawing/2014/main" id="{D446D681-9DC7-4949-A138-8AE34FB2FD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1169" y="4252913"/>
              <a:ext cx="3937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3200" b="1" dirty="0">
                  <a:solidFill>
                    <a:srgbClr val="002060"/>
                  </a:solidFill>
                  <a:latin typeface="+mn-lt"/>
                </a:rPr>
                <a:t>7</a:t>
              </a:r>
              <a:endParaRPr lang="fr-FR" altLang="fr-FR" sz="3200" b="1" dirty="0">
                <a:solidFill>
                  <a:srgbClr val="000000"/>
                </a:solidFill>
                <a:latin typeface="+mn-lt"/>
              </a:endParaRPr>
            </a:p>
          </p:txBody>
        </p:sp>
      </p:grpSp>
      <p:grpSp>
        <p:nvGrpSpPr>
          <p:cNvPr id="22541" name="Groupe 8">
            <a:extLst>
              <a:ext uri="{FF2B5EF4-FFF2-40B4-BE49-F238E27FC236}">
                <a16:creationId xmlns:a16="http://schemas.microsoft.com/office/drawing/2014/main" id="{3DCA16A9-D19B-4A1C-9565-80AE846BA58E}"/>
              </a:ext>
            </a:extLst>
          </p:cNvPr>
          <p:cNvGrpSpPr>
            <a:grpSpLocks/>
          </p:cNvGrpSpPr>
          <p:nvPr/>
        </p:nvGrpSpPr>
        <p:grpSpPr bwMode="auto">
          <a:xfrm>
            <a:off x="8124825" y="4779963"/>
            <a:ext cx="469900" cy="584200"/>
            <a:chOff x="7402259" y="4780923"/>
            <a:chExt cx="469900" cy="584200"/>
          </a:xfrm>
        </p:grpSpPr>
        <p:pic>
          <p:nvPicPr>
            <p:cNvPr id="22583" name="Picture 49">
              <a:extLst>
                <a:ext uri="{FF2B5EF4-FFF2-40B4-BE49-F238E27FC236}">
                  <a16:creationId xmlns:a16="http://schemas.microsoft.com/office/drawing/2014/main" id="{944ADBBE-C7D9-45E5-B61E-2B7C33A4B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2259" y="4842102"/>
              <a:ext cx="4699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Rectangle 13">
              <a:extLst>
                <a:ext uri="{FF2B5EF4-FFF2-40B4-BE49-F238E27FC236}">
                  <a16:creationId xmlns:a16="http://schemas.microsoft.com/office/drawing/2014/main" id="{00327BB5-1850-4662-85E0-7E971346D5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1472" y="4780923"/>
              <a:ext cx="39687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3200" b="1" dirty="0">
                  <a:solidFill>
                    <a:srgbClr val="002060"/>
                  </a:solidFill>
                  <a:latin typeface="+mn-lt"/>
                </a:rPr>
                <a:t>8</a:t>
              </a:r>
              <a:endParaRPr lang="fr-FR" altLang="fr-FR" sz="3200" b="1" dirty="0">
                <a:solidFill>
                  <a:srgbClr val="000000"/>
                </a:solidFill>
                <a:latin typeface="+mn-lt"/>
              </a:endParaRPr>
            </a:p>
          </p:txBody>
        </p:sp>
      </p:grpSp>
      <p:sp>
        <p:nvSpPr>
          <p:cNvPr id="39" name="LE PHARYNX">
            <a:extLst>
              <a:ext uri="{FF2B5EF4-FFF2-40B4-BE49-F238E27FC236}">
                <a16:creationId xmlns:a16="http://schemas.microsoft.com/office/drawing/2014/main" id="{BFB01F9C-23DA-47F4-B440-564E2E2BC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7100" y="1778000"/>
            <a:ext cx="110648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200" dirty="0">
                <a:solidFill>
                  <a:srgbClr val="002060"/>
                </a:solidFill>
                <a:latin typeface="+mn-lt"/>
                <a:cs typeface="Arial" charset="0"/>
              </a:rPr>
              <a:t>Pharynx</a:t>
            </a:r>
            <a:endParaRPr lang="fr-FR" altLang="fr-FR" sz="2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0" name="LA TRACHEE">
            <a:extLst>
              <a:ext uri="{FF2B5EF4-FFF2-40B4-BE49-F238E27FC236}">
                <a16:creationId xmlns:a16="http://schemas.microsoft.com/office/drawing/2014/main" id="{56B6E5D8-F8FD-4A4F-9866-8B51353C4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7100" y="2293938"/>
            <a:ext cx="184308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200" dirty="0">
                <a:solidFill>
                  <a:srgbClr val="002060"/>
                </a:solidFill>
                <a:latin typeface="+mn-lt"/>
                <a:cs typeface="Arial" charset="0"/>
              </a:rPr>
              <a:t>Trachée artère</a:t>
            </a:r>
            <a:endParaRPr lang="fr-FR" altLang="fr-FR" sz="2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1" name="LES BRONCHES">
            <a:extLst>
              <a:ext uri="{FF2B5EF4-FFF2-40B4-BE49-F238E27FC236}">
                <a16:creationId xmlns:a16="http://schemas.microsoft.com/office/drawing/2014/main" id="{C4312D31-BEC3-4909-869C-6003FCFD8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7100" y="2811463"/>
            <a:ext cx="124618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200" dirty="0">
                <a:solidFill>
                  <a:srgbClr val="002060"/>
                </a:solidFill>
                <a:latin typeface="+mn-lt"/>
                <a:cs typeface="Arial" charset="0"/>
              </a:rPr>
              <a:t>Bronches</a:t>
            </a:r>
            <a:endParaRPr lang="fr-FR" altLang="fr-FR" sz="2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2" name="LES BRONCHIOLES">
            <a:extLst>
              <a:ext uri="{FF2B5EF4-FFF2-40B4-BE49-F238E27FC236}">
                <a16:creationId xmlns:a16="http://schemas.microsoft.com/office/drawing/2014/main" id="{9B2A0137-60FD-4CAC-9238-F3490D44F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1388" y="3327400"/>
            <a:ext cx="152241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200" dirty="0">
                <a:solidFill>
                  <a:srgbClr val="002060"/>
                </a:solidFill>
                <a:latin typeface="+mn-lt"/>
                <a:cs typeface="Arial" charset="0"/>
              </a:rPr>
              <a:t>Bronchioles</a:t>
            </a:r>
            <a:endParaRPr lang="fr-FR" altLang="fr-FR" sz="2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3" name="LES ALVEOLES">
            <a:extLst>
              <a:ext uri="{FF2B5EF4-FFF2-40B4-BE49-F238E27FC236}">
                <a16:creationId xmlns:a16="http://schemas.microsoft.com/office/drawing/2014/main" id="{99F94981-2590-4B24-AFB4-3A607DC44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6625" y="3844925"/>
            <a:ext cx="263207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200" dirty="0">
                <a:solidFill>
                  <a:srgbClr val="002060"/>
                </a:solidFill>
                <a:latin typeface="+mn-lt"/>
                <a:cs typeface="Arial" charset="0"/>
              </a:rPr>
              <a:t>Alvéoles pulmonaires</a:t>
            </a:r>
            <a:endParaRPr lang="fr-FR" altLang="fr-FR" sz="2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4" name="LES CAPILLAIRES">
            <a:extLst>
              <a:ext uri="{FF2B5EF4-FFF2-40B4-BE49-F238E27FC236}">
                <a16:creationId xmlns:a16="http://schemas.microsoft.com/office/drawing/2014/main" id="{2E6247EC-2FEB-499C-B196-7209EBC20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6788" y="4360863"/>
            <a:ext cx="24130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200" dirty="0">
                <a:solidFill>
                  <a:srgbClr val="002060"/>
                </a:solidFill>
                <a:latin typeface="+mn-lt"/>
                <a:cs typeface="Arial" charset="0"/>
              </a:rPr>
              <a:t>Capillaires sanguins</a:t>
            </a:r>
            <a:endParaRPr lang="fr-FR" altLang="fr-FR" sz="2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5" name="LES CELLULES">
            <a:extLst>
              <a:ext uri="{FF2B5EF4-FFF2-40B4-BE49-F238E27FC236}">
                <a16:creationId xmlns:a16="http://schemas.microsoft.com/office/drawing/2014/main" id="{3D06A645-F636-41E5-B236-0A6926F66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6788" y="4878388"/>
            <a:ext cx="10668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200" dirty="0">
                <a:solidFill>
                  <a:srgbClr val="002060"/>
                </a:solidFill>
                <a:latin typeface="+mn-lt"/>
                <a:cs typeface="Arial" charset="0"/>
              </a:rPr>
              <a:t>Cellules</a:t>
            </a:r>
            <a:endParaRPr lang="fr-FR" altLang="fr-FR" sz="2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9" name="LE NEZ">
            <a:extLst>
              <a:ext uri="{FF2B5EF4-FFF2-40B4-BE49-F238E27FC236}">
                <a16:creationId xmlns:a16="http://schemas.microsoft.com/office/drawing/2014/main" id="{875AA609-3C11-409C-B1D0-B5F837A47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5350" y="1260475"/>
            <a:ext cx="6477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200" dirty="0">
                <a:solidFill>
                  <a:srgbClr val="002060"/>
                </a:solidFill>
                <a:latin typeface="Corbel" pitchFamily="34" charset="0"/>
                <a:cs typeface="Arial" charset="0"/>
              </a:rPr>
              <a:t>Nez</a:t>
            </a:r>
            <a:endParaRPr lang="fr-FR" altLang="fr-FR" sz="22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2550" name="Picture 47">
            <a:hlinkClick r:id="rId4" action="ppaction://hlinksldjump"/>
            <a:extLst>
              <a:ext uri="{FF2B5EF4-FFF2-40B4-BE49-F238E27FC236}">
                <a16:creationId xmlns:a16="http://schemas.microsoft.com/office/drawing/2014/main" id="{2FD937BB-112C-4A59-A3DC-9FBC2B24E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88" y="3667125"/>
            <a:ext cx="690562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Rectangle 1">
            <a:extLst>
              <a:ext uri="{FF2B5EF4-FFF2-40B4-BE49-F238E27FC236}">
                <a16:creationId xmlns:a16="http://schemas.microsoft.com/office/drawing/2014/main" id="{8170736C-51FC-43E4-B6CC-171D06751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3675" y="209550"/>
            <a:ext cx="105505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5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Quel est le trajet de l’air dans notre corps ?</a:t>
            </a:r>
          </a:p>
        </p:txBody>
      </p:sp>
      <p:sp>
        <p:nvSpPr>
          <p:cNvPr id="54" name="TEXTE ...">
            <a:extLst>
              <a:ext uri="{FF2B5EF4-FFF2-40B4-BE49-F238E27FC236}">
                <a16:creationId xmlns:a16="http://schemas.microsoft.com/office/drawing/2014/main" id="{0AA50568-8491-4B2B-AF39-293499A4C4FF}"/>
              </a:ext>
            </a:extLst>
          </p:cNvPr>
          <p:cNvSpPr/>
          <p:nvPr/>
        </p:nvSpPr>
        <p:spPr>
          <a:xfrm>
            <a:off x="4746625" y="5768975"/>
            <a:ext cx="6607175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/>
              </a:rPr>
              <a:t>Le rôle de la ventilation pulmonaire est d’amener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2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/>
              </a:rPr>
              <a:t>l’air au niveau des alvéoles pulmonaires</a:t>
            </a:r>
            <a:r>
              <a:rPr lang="fr-FR" altLang="fr-FR" sz="22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8CDFA42-9044-4CD0-B4E5-FE8450E3C93C}"/>
              </a:ext>
            </a:extLst>
          </p:cNvPr>
          <p:cNvGrpSpPr>
            <a:grpSpLocks/>
          </p:cNvGrpSpPr>
          <p:nvPr/>
        </p:nvGrpSpPr>
        <p:grpSpPr bwMode="auto">
          <a:xfrm>
            <a:off x="4275138" y="1387475"/>
            <a:ext cx="3322637" cy="1951038"/>
            <a:chOff x="5124218" y="4781630"/>
            <a:chExt cx="3321875" cy="1950955"/>
          </a:xfrm>
        </p:grpSpPr>
        <p:grpSp>
          <p:nvGrpSpPr>
            <p:cNvPr id="110" name="Groupe 109">
              <a:extLst>
                <a:ext uri="{FF2B5EF4-FFF2-40B4-BE49-F238E27FC236}">
                  <a16:creationId xmlns:a16="http://schemas.microsoft.com/office/drawing/2014/main" id="{740CE74E-CBBF-4D01-8596-C59644EFBD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24218" y="4781630"/>
              <a:ext cx="3321875" cy="1950955"/>
              <a:chOff x="5410428" y="4156283"/>
              <a:chExt cx="6631432" cy="2166038"/>
            </a:xfrm>
            <a:solidFill>
              <a:srgbClr val="ED778B"/>
            </a:solidFill>
          </p:grpSpPr>
          <p:sp>
            <p:nvSpPr>
              <p:cNvPr id="111" name="Ellipse 3">
                <a:extLst>
                  <a:ext uri="{FF2B5EF4-FFF2-40B4-BE49-F238E27FC236}">
                    <a16:creationId xmlns:a16="http://schemas.microsoft.com/office/drawing/2014/main" id="{2562A211-5DFC-4087-BD5B-C043133F8B54}"/>
                  </a:ext>
                </a:extLst>
              </p:cNvPr>
              <p:cNvSpPr/>
              <p:nvPr/>
            </p:nvSpPr>
            <p:spPr>
              <a:xfrm>
                <a:off x="5410428" y="4156283"/>
                <a:ext cx="6631432" cy="2166038"/>
              </a:xfrm>
              <a:custGeom>
                <a:avLst/>
                <a:gdLst>
                  <a:gd name="connsiteX0" fmla="*/ 0 w 5826377"/>
                  <a:gd name="connsiteY0" fmla="*/ 1033411 h 2066821"/>
                  <a:gd name="connsiteX1" fmla="*/ 2913189 w 5826377"/>
                  <a:gd name="connsiteY1" fmla="*/ 0 h 2066821"/>
                  <a:gd name="connsiteX2" fmla="*/ 5826378 w 5826377"/>
                  <a:gd name="connsiteY2" fmla="*/ 1033411 h 2066821"/>
                  <a:gd name="connsiteX3" fmla="*/ 2913189 w 5826377"/>
                  <a:gd name="connsiteY3" fmla="*/ 2066822 h 2066821"/>
                  <a:gd name="connsiteX4" fmla="*/ 0 w 5826377"/>
                  <a:gd name="connsiteY4" fmla="*/ 1033411 h 2066821"/>
                  <a:gd name="connsiteX0" fmla="*/ 0 w 5963004"/>
                  <a:gd name="connsiteY0" fmla="*/ 1117673 h 2151084"/>
                  <a:gd name="connsiteX1" fmla="*/ 2913189 w 5963004"/>
                  <a:gd name="connsiteY1" fmla="*/ 84262 h 2151084"/>
                  <a:gd name="connsiteX2" fmla="*/ 4908260 w 5963004"/>
                  <a:gd name="connsiteY2" fmla="*/ 178808 h 2151084"/>
                  <a:gd name="connsiteX3" fmla="*/ 5826378 w 5963004"/>
                  <a:gd name="connsiteY3" fmla="*/ 1117673 h 2151084"/>
                  <a:gd name="connsiteX4" fmla="*/ 2913189 w 5963004"/>
                  <a:gd name="connsiteY4" fmla="*/ 2151084 h 2151084"/>
                  <a:gd name="connsiteX5" fmla="*/ 0 w 5963004"/>
                  <a:gd name="connsiteY5" fmla="*/ 1117673 h 2151084"/>
                  <a:gd name="connsiteX0" fmla="*/ 0 w 5682491"/>
                  <a:gd name="connsiteY0" fmla="*/ 1117673 h 2198926"/>
                  <a:gd name="connsiteX1" fmla="*/ 2913189 w 5682491"/>
                  <a:gd name="connsiteY1" fmla="*/ 84262 h 2198926"/>
                  <a:gd name="connsiteX2" fmla="*/ 4908260 w 5682491"/>
                  <a:gd name="connsiteY2" fmla="*/ 178808 h 2198926"/>
                  <a:gd name="connsiteX3" fmla="*/ 5502993 w 5682491"/>
                  <a:gd name="connsiteY3" fmla="*/ 1920561 h 2198926"/>
                  <a:gd name="connsiteX4" fmla="*/ 2913189 w 5682491"/>
                  <a:gd name="connsiteY4" fmla="*/ 2151084 h 2198926"/>
                  <a:gd name="connsiteX5" fmla="*/ 0 w 5682491"/>
                  <a:gd name="connsiteY5" fmla="*/ 1117673 h 2198926"/>
                  <a:gd name="connsiteX0" fmla="*/ 0 w 5660189"/>
                  <a:gd name="connsiteY0" fmla="*/ 926212 h 2198502"/>
                  <a:gd name="connsiteX1" fmla="*/ 2890887 w 5660189"/>
                  <a:gd name="connsiteY1" fmla="*/ 71221 h 2198502"/>
                  <a:gd name="connsiteX2" fmla="*/ 4885958 w 5660189"/>
                  <a:gd name="connsiteY2" fmla="*/ 165767 h 2198502"/>
                  <a:gd name="connsiteX3" fmla="*/ 5480691 w 5660189"/>
                  <a:gd name="connsiteY3" fmla="*/ 1907520 h 2198502"/>
                  <a:gd name="connsiteX4" fmla="*/ 2890887 w 5660189"/>
                  <a:gd name="connsiteY4" fmla="*/ 2138043 h 2198502"/>
                  <a:gd name="connsiteX5" fmla="*/ 0 w 5660189"/>
                  <a:gd name="connsiteY5" fmla="*/ 926212 h 2198502"/>
                  <a:gd name="connsiteX0" fmla="*/ 13287 w 5673476"/>
                  <a:gd name="connsiteY0" fmla="*/ 941739 h 2214029"/>
                  <a:gd name="connsiteX1" fmla="*/ 1956320 w 5673476"/>
                  <a:gd name="connsiteY1" fmla="*/ 64445 h 2214029"/>
                  <a:gd name="connsiteX2" fmla="*/ 4899245 w 5673476"/>
                  <a:gd name="connsiteY2" fmla="*/ 181294 h 2214029"/>
                  <a:gd name="connsiteX3" fmla="*/ 5493978 w 5673476"/>
                  <a:gd name="connsiteY3" fmla="*/ 1923047 h 2214029"/>
                  <a:gd name="connsiteX4" fmla="*/ 2904174 w 5673476"/>
                  <a:gd name="connsiteY4" fmla="*/ 2153570 h 2214029"/>
                  <a:gd name="connsiteX5" fmla="*/ 13287 w 5673476"/>
                  <a:gd name="connsiteY5" fmla="*/ 941739 h 2214029"/>
                  <a:gd name="connsiteX0" fmla="*/ 101649 w 5761838"/>
                  <a:gd name="connsiteY0" fmla="*/ 941739 h 2143739"/>
                  <a:gd name="connsiteX1" fmla="*/ 2044682 w 5761838"/>
                  <a:gd name="connsiteY1" fmla="*/ 64445 h 2143739"/>
                  <a:gd name="connsiteX2" fmla="*/ 4987607 w 5761838"/>
                  <a:gd name="connsiteY2" fmla="*/ 181294 h 2143739"/>
                  <a:gd name="connsiteX3" fmla="*/ 5582340 w 5761838"/>
                  <a:gd name="connsiteY3" fmla="*/ 1923047 h 2143739"/>
                  <a:gd name="connsiteX4" fmla="*/ 840350 w 5761838"/>
                  <a:gd name="connsiteY4" fmla="*/ 2064360 h 2143739"/>
                  <a:gd name="connsiteX5" fmla="*/ 101649 w 5761838"/>
                  <a:gd name="connsiteY5" fmla="*/ 941739 h 2143739"/>
                  <a:gd name="connsiteX0" fmla="*/ 188442 w 5536397"/>
                  <a:gd name="connsiteY0" fmla="*/ 630387 h 2143793"/>
                  <a:gd name="connsiteX1" fmla="*/ 1819241 w 5536397"/>
                  <a:gd name="connsiteY1" fmla="*/ 43025 h 2143793"/>
                  <a:gd name="connsiteX2" fmla="*/ 4762166 w 5536397"/>
                  <a:gd name="connsiteY2" fmla="*/ 159874 h 2143793"/>
                  <a:gd name="connsiteX3" fmla="*/ 5356899 w 5536397"/>
                  <a:gd name="connsiteY3" fmla="*/ 1901627 h 2143793"/>
                  <a:gd name="connsiteX4" fmla="*/ 614909 w 5536397"/>
                  <a:gd name="connsiteY4" fmla="*/ 2042940 h 2143793"/>
                  <a:gd name="connsiteX5" fmla="*/ 188442 w 5536397"/>
                  <a:gd name="connsiteY5" fmla="*/ 630387 h 2143793"/>
                  <a:gd name="connsiteX0" fmla="*/ 174325 w 5321361"/>
                  <a:gd name="connsiteY0" fmla="*/ 630387 h 2200733"/>
                  <a:gd name="connsiteX1" fmla="*/ 1805124 w 5321361"/>
                  <a:gd name="connsiteY1" fmla="*/ 43025 h 2200733"/>
                  <a:gd name="connsiteX2" fmla="*/ 4748049 w 5321361"/>
                  <a:gd name="connsiteY2" fmla="*/ 159874 h 2200733"/>
                  <a:gd name="connsiteX3" fmla="*/ 5086304 w 5321361"/>
                  <a:gd name="connsiteY3" fmla="*/ 2035442 h 2200733"/>
                  <a:gd name="connsiteX4" fmla="*/ 600792 w 5321361"/>
                  <a:gd name="connsiteY4" fmla="*/ 2042940 h 2200733"/>
                  <a:gd name="connsiteX5" fmla="*/ 174325 w 5321361"/>
                  <a:gd name="connsiteY5" fmla="*/ 630387 h 2200733"/>
                  <a:gd name="connsiteX0" fmla="*/ 174325 w 5420438"/>
                  <a:gd name="connsiteY0" fmla="*/ 630387 h 2200733"/>
                  <a:gd name="connsiteX1" fmla="*/ 1805124 w 5420438"/>
                  <a:gd name="connsiteY1" fmla="*/ 43025 h 2200733"/>
                  <a:gd name="connsiteX2" fmla="*/ 4748049 w 5420438"/>
                  <a:gd name="connsiteY2" fmla="*/ 159874 h 2200733"/>
                  <a:gd name="connsiteX3" fmla="*/ 5086304 w 5420438"/>
                  <a:gd name="connsiteY3" fmla="*/ 2035442 h 2200733"/>
                  <a:gd name="connsiteX4" fmla="*/ 600792 w 5420438"/>
                  <a:gd name="connsiteY4" fmla="*/ 2042940 h 2200733"/>
                  <a:gd name="connsiteX5" fmla="*/ 174325 w 5420438"/>
                  <a:gd name="connsiteY5" fmla="*/ 630387 h 2200733"/>
                  <a:gd name="connsiteX0" fmla="*/ 174325 w 5372147"/>
                  <a:gd name="connsiteY0" fmla="*/ 607394 h 2177740"/>
                  <a:gd name="connsiteX1" fmla="*/ 1805124 w 5372147"/>
                  <a:gd name="connsiteY1" fmla="*/ 20032 h 2177740"/>
                  <a:gd name="connsiteX2" fmla="*/ 4748049 w 5372147"/>
                  <a:gd name="connsiteY2" fmla="*/ 136881 h 2177740"/>
                  <a:gd name="connsiteX3" fmla="*/ 4937619 w 5372147"/>
                  <a:gd name="connsiteY3" fmla="*/ 203787 h 2177740"/>
                  <a:gd name="connsiteX4" fmla="*/ 5086304 w 5372147"/>
                  <a:gd name="connsiteY4" fmla="*/ 2012449 h 2177740"/>
                  <a:gd name="connsiteX5" fmla="*/ 600792 w 5372147"/>
                  <a:gd name="connsiteY5" fmla="*/ 2019947 h 2177740"/>
                  <a:gd name="connsiteX6" fmla="*/ 174325 w 5372147"/>
                  <a:gd name="connsiteY6" fmla="*/ 607394 h 2177740"/>
                  <a:gd name="connsiteX0" fmla="*/ 174325 w 5372147"/>
                  <a:gd name="connsiteY0" fmla="*/ 607394 h 2177740"/>
                  <a:gd name="connsiteX1" fmla="*/ 1805124 w 5372147"/>
                  <a:gd name="connsiteY1" fmla="*/ 20032 h 2177740"/>
                  <a:gd name="connsiteX2" fmla="*/ 4748049 w 5372147"/>
                  <a:gd name="connsiteY2" fmla="*/ 136881 h 2177740"/>
                  <a:gd name="connsiteX3" fmla="*/ 4937619 w 5372147"/>
                  <a:gd name="connsiteY3" fmla="*/ 203787 h 2177740"/>
                  <a:gd name="connsiteX4" fmla="*/ 5086304 w 5372147"/>
                  <a:gd name="connsiteY4" fmla="*/ 2012449 h 2177740"/>
                  <a:gd name="connsiteX5" fmla="*/ 600792 w 5372147"/>
                  <a:gd name="connsiteY5" fmla="*/ 2019947 h 2177740"/>
                  <a:gd name="connsiteX6" fmla="*/ 174325 w 5372147"/>
                  <a:gd name="connsiteY6" fmla="*/ 607394 h 2177740"/>
                  <a:gd name="connsiteX0" fmla="*/ 174325 w 5428298"/>
                  <a:gd name="connsiteY0" fmla="*/ 682960 h 2297981"/>
                  <a:gd name="connsiteX1" fmla="*/ 1805124 w 5428298"/>
                  <a:gd name="connsiteY1" fmla="*/ 95598 h 2297981"/>
                  <a:gd name="connsiteX2" fmla="*/ 4748049 w 5428298"/>
                  <a:gd name="connsiteY2" fmla="*/ 212447 h 2297981"/>
                  <a:gd name="connsiteX3" fmla="*/ 5086304 w 5428298"/>
                  <a:gd name="connsiteY3" fmla="*/ 2088015 h 2297981"/>
                  <a:gd name="connsiteX4" fmla="*/ 600792 w 5428298"/>
                  <a:gd name="connsiteY4" fmla="*/ 2095513 h 2297981"/>
                  <a:gd name="connsiteX5" fmla="*/ 174325 w 5428298"/>
                  <a:gd name="connsiteY5" fmla="*/ 682960 h 2297981"/>
                  <a:gd name="connsiteX0" fmla="*/ 151277 w 4978783"/>
                  <a:gd name="connsiteY0" fmla="*/ 2095513 h 2334141"/>
                  <a:gd name="connsiteX1" fmla="*/ 1355609 w 4978783"/>
                  <a:gd name="connsiteY1" fmla="*/ 95598 h 2334141"/>
                  <a:gd name="connsiteX2" fmla="*/ 4298534 w 4978783"/>
                  <a:gd name="connsiteY2" fmla="*/ 212447 h 2334141"/>
                  <a:gd name="connsiteX3" fmla="*/ 4636789 w 4978783"/>
                  <a:gd name="connsiteY3" fmla="*/ 2088015 h 2334141"/>
                  <a:gd name="connsiteX4" fmla="*/ 151277 w 4978783"/>
                  <a:gd name="connsiteY4" fmla="*/ 2095513 h 2334141"/>
                  <a:gd name="connsiteX0" fmla="*/ 470246 w 5297752"/>
                  <a:gd name="connsiteY0" fmla="*/ 2066922 h 2301280"/>
                  <a:gd name="connsiteX1" fmla="*/ 604061 w 5297752"/>
                  <a:gd name="connsiteY1" fmla="*/ 133915 h 2301280"/>
                  <a:gd name="connsiteX2" fmla="*/ 4617503 w 5297752"/>
                  <a:gd name="connsiteY2" fmla="*/ 183856 h 2301280"/>
                  <a:gd name="connsiteX3" fmla="*/ 4955758 w 5297752"/>
                  <a:gd name="connsiteY3" fmla="*/ 2059424 h 2301280"/>
                  <a:gd name="connsiteX4" fmla="*/ 470246 w 5297752"/>
                  <a:gd name="connsiteY4" fmla="*/ 2066922 h 2301280"/>
                  <a:gd name="connsiteX0" fmla="*/ 508312 w 5335818"/>
                  <a:gd name="connsiteY0" fmla="*/ 2088925 h 2323283"/>
                  <a:gd name="connsiteX1" fmla="*/ 642127 w 5335818"/>
                  <a:gd name="connsiteY1" fmla="*/ 155918 h 2323283"/>
                  <a:gd name="connsiteX2" fmla="*/ 4655569 w 5335818"/>
                  <a:gd name="connsiteY2" fmla="*/ 205859 h 2323283"/>
                  <a:gd name="connsiteX3" fmla="*/ 4993824 w 5335818"/>
                  <a:gd name="connsiteY3" fmla="*/ 2081427 h 2323283"/>
                  <a:gd name="connsiteX4" fmla="*/ 508312 w 5335818"/>
                  <a:gd name="connsiteY4" fmla="*/ 2088925 h 2323283"/>
                  <a:gd name="connsiteX0" fmla="*/ 537928 w 5365434"/>
                  <a:gd name="connsiteY0" fmla="*/ 2041763 h 2267686"/>
                  <a:gd name="connsiteX1" fmla="*/ 615987 w 5365434"/>
                  <a:gd name="connsiteY1" fmla="*/ 242570 h 2267686"/>
                  <a:gd name="connsiteX2" fmla="*/ 4685185 w 5365434"/>
                  <a:gd name="connsiteY2" fmla="*/ 158697 h 2267686"/>
                  <a:gd name="connsiteX3" fmla="*/ 5023440 w 5365434"/>
                  <a:gd name="connsiteY3" fmla="*/ 2034265 h 2267686"/>
                  <a:gd name="connsiteX4" fmla="*/ 537928 w 5365434"/>
                  <a:gd name="connsiteY4" fmla="*/ 2041763 h 2267686"/>
                  <a:gd name="connsiteX0" fmla="*/ 475390 w 5302896"/>
                  <a:gd name="connsiteY0" fmla="*/ 2088286 h 2314209"/>
                  <a:gd name="connsiteX1" fmla="*/ 553449 w 5302896"/>
                  <a:gd name="connsiteY1" fmla="*/ 289093 h 2314209"/>
                  <a:gd name="connsiteX2" fmla="*/ 4622647 w 5302896"/>
                  <a:gd name="connsiteY2" fmla="*/ 205220 h 2314209"/>
                  <a:gd name="connsiteX3" fmla="*/ 4960902 w 5302896"/>
                  <a:gd name="connsiteY3" fmla="*/ 2080788 h 2314209"/>
                  <a:gd name="connsiteX4" fmla="*/ 475390 w 5302896"/>
                  <a:gd name="connsiteY4" fmla="*/ 2088286 h 2314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02896" h="2314209">
                    <a:moveTo>
                      <a:pt x="475390" y="2088286"/>
                    </a:moveTo>
                    <a:cubicBezTo>
                      <a:pt x="-259185" y="1789670"/>
                      <a:pt x="-70853" y="602937"/>
                      <a:pt x="553449" y="289093"/>
                    </a:cubicBezTo>
                    <a:cubicBezTo>
                      <a:pt x="1177751" y="-24751"/>
                      <a:pt x="4075784" y="-126849"/>
                      <a:pt x="4622647" y="205220"/>
                    </a:cubicBezTo>
                    <a:cubicBezTo>
                      <a:pt x="5169510" y="537289"/>
                      <a:pt x="5652111" y="1766944"/>
                      <a:pt x="4960902" y="2080788"/>
                    </a:cubicBezTo>
                    <a:cubicBezTo>
                      <a:pt x="4269693" y="2394632"/>
                      <a:pt x="1209965" y="2386902"/>
                      <a:pt x="475390" y="208828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12" name="Rectangle 2">
                <a:extLst>
                  <a:ext uri="{FF2B5EF4-FFF2-40B4-BE49-F238E27FC236}">
                    <a16:creationId xmlns:a16="http://schemas.microsoft.com/office/drawing/2014/main" id="{3B060DF8-F297-41BB-8647-AE4B3A8799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70062" y="4411414"/>
                <a:ext cx="4765776" cy="42111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fr-FR" sz="20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2582" name="Rectangle 112">
              <a:extLst>
                <a:ext uri="{FF2B5EF4-FFF2-40B4-BE49-F238E27FC236}">
                  <a16:creationId xmlns:a16="http://schemas.microsoft.com/office/drawing/2014/main" id="{DBAC39D7-2C78-4841-99E5-C92193F1BF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8588" y="5116513"/>
              <a:ext cx="3003550" cy="147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solidFill>
                    <a:schemeClr val="bg1"/>
                  </a:solidFill>
                  <a:cs typeface="Arial" panose="020B0604020202020204" pitchFamily="34" charset="0"/>
                </a:rPr>
                <a:t>Nos cellules récupèrent dans le sang ce dont elles ont besoin (O₂) et y rejettent ce dont elles n’ont pas besoin (CO₂ et autres déchets)</a:t>
              </a:r>
            </a:p>
          </p:txBody>
        </p:sp>
      </p:grpSp>
      <p:pic>
        <p:nvPicPr>
          <p:cNvPr id="22554" name="Picture 47">
            <a:hlinkClick r:id="rId6" action="ppaction://hlinksldjump"/>
            <a:extLst>
              <a:ext uri="{FF2B5EF4-FFF2-40B4-BE49-F238E27FC236}">
                <a16:creationId xmlns:a16="http://schemas.microsoft.com/office/drawing/2014/main" id="{A71E655F-E0E3-4BA2-97E5-EADC10757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32945">
            <a:off x="1884363" y="5453063"/>
            <a:ext cx="690562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555" name="Groupe 125">
            <a:extLst>
              <a:ext uri="{FF2B5EF4-FFF2-40B4-BE49-F238E27FC236}">
                <a16:creationId xmlns:a16="http://schemas.microsoft.com/office/drawing/2014/main" id="{A07AEC25-6DB9-4C79-AF77-DB32B48A54AF}"/>
              </a:ext>
            </a:extLst>
          </p:cNvPr>
          <p:cNvGrpSpPr>
            <a:grpSpLocks/>
          </p:cNvGrpSpPr>
          <p:nvPr/>
        </p:nvGrpSpPr>
        <p:grpSpPr bwMode="auto">
          <a:xfrm>
            <a:off x="261938" y="1141413"/>
            <a:ext cx="993775" cy="4768850"/>
            <a:chOff x="551361" y="265113"/>
            <a:chExt cx="1136618" cy="5624910"/>
          </a:xfrm>
        </p:grpSpPr>
        <p:grpSp>
          <p:nvGrpSpPr>
            <p:cNvPr id="22558" name="Groupe 126">
              <a:extLst>
                <a:ext uri="{FF2B5EF4-FFF2-40B4-BE49-F238E27FC236}">
                  <a16:creationId xmlns:a16="http://schemas.microsoft.com/office/drawing/2014/main" id="{36E1E28D-1F07-4529-9E2D-6339D840EA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6921" y="265113"/>
              <a:ext cx="826224" cy="5624910"/>
              <a:chOff x="129951" y="709621"/>
              <a:chExt cx="826224" cy="5624910"/>
            </a:xfrm>
          </p:grpSpPr>
          <p:grpSp>
            <p:nvGrpSpPr>
              <p:cNvPr id="22560" name="Groupe 128">
                <a:extLst>
                  <a:ext uri="{FF2B5EF4-FFF2-40B4-BE49-F238E27FC236}">
                    <a16:creationId xmlns:a16="http://schemas.microsoft.com/office/drawing/2014/main" id="{B6344D72-1D1D-4207-93E1-D6D9FEA80F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456" y="709621"/>
                <a:ext cx="535719" cy="552081"/>
                <a:chOff x="344369" y="1076994"/>
                <a:chExt cx="535719" cy="552081"/>
              </a:xfrm>
            </p:grpSpPr>
            <p:sp>
              <p:nvSpPr>
                <p:cNvPr id="115" name="Ellipse 114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D3BEA83B-C90D-48C1-8085-410362ED9B49}"/>
                    </a:ext>
                  </a:extLst>
                </p:cNvPr>
                <p:cNvSpPr/>
                <p:nvPr/>
              </p:nvSpPr>
              <p:spPr>
                <a:xfrm>
                  <a:off x="345099" y="1076994"/>
                  <a:ext cx="535628" cy="55237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A59CF">
                        <a:tint val="66000"/>
                        <a:satMod val="160000"/>
                      </a:srgbClr>
                    </a:gs>
                    <a:gs pos="50000">
                      <a:srgbClr val="6A59CF">
                        <a:tint val="44500"/>
                        <a:satMod val="160000"/>
                      </a:srgbClr>
                    </a:gs>
                    <a:gs pos="100000">
                      <a:srgbClr val="6A59C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n>
                  <a:solidFill>
                    <a:srgbClr val="9C5BCD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22580" name="ZoneTexte 148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F189D887-71E8-4A0E-8B3E-EC028B000DB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1520" y="1127889"/>
                  <a:ext cx="425637" cy="3993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600" b="1">
                      <a:solidFill>
                        <a:srgbClr val="9C5BCD"/>
                      </a:solidFill>
                    </a:rPr>
                    <a:t>S</a:t>
                  </a:r>
                  <a:r>
                    <a:rPr lang="fr-FR" altLang="fr-FR" sz="1600" b="1" baseline="-25000">
                      <a:solidFill>
                        <a:srgbClr val="9C5BCD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22561" name="Groupe 129">
                <a:extLst>
                  <a:ext uri="{FF2B5EF4-FFF2-40B4-BE49-F238E27FC236}">
                    <a16:creationId xmlns:a16="http://schemas.microsoft.com/office/drawing/2014/main" id="{A824F434-2E56-43F4-8E66-5732474BEE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3783" y="1746414"/>
                <a:ext cx="535719" cy="552081"/>
                <a:chOff x="277696" y="1301891"/>
                <a:chExt cx="535719" cy="552081"/>
              </a:xfrm>
            </p:grpSpPr>
            <p:sp>
              <p:nvSpPr>
                <p:cNvPr id="113" name="Ellipse 112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543EEC79-0A0D-4E13-9F9D-B8D173619C97}"/>
                    </a:ext>
                  </a:extLst>
                </p:cNvPr>
                <p:cNvSpPr/>
                <p:nvPr/>
              </p:nvSpPr>
              <p:spPr>
                <a:xfrm>
                  <a:off x="277919" y="1302448"/>
                  <a:ext cx="535626" cy="552379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114" name="ZoneTexte 113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8D0DEF58-A21B-46CC-973A-7FE50F22C2E8}"/>
                    </a:ext>
                  </a:extLst>
                </p:cNvPr>
                <p:cNvSpPr txBox="1"/>
                <p:nvPr/>
              </p:nvSpPr>
              <p:spPr>
                <a:xfrm>
                  <a:off x="365072" y="1353004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22562" name="Groupe 130">
                <a:extLst>
                  <a:ext uri="{FF2B5EF4-FFF2-40B4-BE49-F238E27FC236}">
                    <a16:creationId xmlns:a16="http://schemas.microsoft.com/office/drawing/2014/main" id="{43834C5A-77DB-4AA0-B756-43D4FACC1D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0921" y="2556162"/>
                <a:ext cx="535719" cy="552081"/>
                <a:chOff x="239146" y="1301264"/>
                <a:chExt cx="535719" cy="552081"/>
              </a:xfrm>
            </p:grpSpPr>
            <p:sp>
              <p:nvSpPr>
                <p:cNvPr id="108" name="Ellipse 107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48CF611C-017B-4A8F-8C01-0EE63C1B4B81}"/>
                    </a:ext>
                  </a:extLst>
                </p:cNvPr>
                <p:cNvSpPr/>
                <p:nvPr/>
              </p:nvSpPr>
              <p:spPr>
                <a:xfrm>
                  <a:off x="298571" y="1300982"/>
                  <a:ext cx="535628" cy="552379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109" name="ZoneTexte 108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010BF3DB-560B-46AA-BCB1-433265C5C456}"/>
                    </a:ext>
                  </a:extLst>
                </p:cNvPr>
                <p:cNvSpPr txBox="1"/>
                <p:nvPr/>
              </p:nvSpPr>
              <p:spPr>
                <a:xfrm>
                  <a:off x="385724" y="1351538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3</a:t>
                  </a:r>
                </a:p>
              </p:txBody>
            </p:sp>
          </p:grpSp>
          <p:grpSp>
            <p:nvGrpSpPr>
              <p:cNvPr id="22563" name="Groupe 131">
                <a:extLst>
                  <a:ext uri="{FF2B5EF4-FFF2-40B4-BE49-F238E27FC236}">
                    <a16:creationId xmlns:a16="http://schemas.microsoft.com/office/drawing/2014/main" id="{BDAA9ADD-0AE8-4E77-B1C9-F9293DCF68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1710" y="3369084"/>
                <a:ext cx="535719" cy="552081"/>
                <a:chOff x="201509" y="1300879"/>
                <a:chExt cx="535719" cy="552081"/>
              </a:xfrm>
            </p:grpSpPr>
            <p:sp>
              <p:nvSpPr>
                <p:cNvPr id="106" name="Ellipse 105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326D87D6-388A-4BEF-99D1-C32195BF549B}"/>
                    </a:ext>
                  </a:extLst>
                </p:cNvPr>
                <p:cNvSpPr/>
                <p:nvPr/>
              </p:nvSpPr>
              <p:spPr>
                <a:xfrm>
                  <a:off x="261123" y="1300328"/>
                  <a:ext cx="535626" cy="552379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107" name="ZoneTexte 106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8033D537-8E8F-4B0B-8602-3DDF17E1262F}"/>
                    </a:ext>
                  </a:extLst>
                </p:cNvPr>
                <p:cNvSpPr txBox="1"/>
                <p:nvPr/>
              </p:nvSpPr>
              <p:spPr>
                <a:xfrm>
                  <a:off x="348276" y="1350884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4</a:t>
                  </a:r>
                </a:p>
              </p:txBody>
            </p:sp>
          </p:grpSp>
          <p:grpSp>
            <p:nvGrpSpPr>
              <p:cNvPr id="22564" name="Groupe 132">
                <a:extLst>
                  <a:ext uri="{FF2B5EF4-FFF2-40B4-BE49-F238E27FC236}">
                    <a16:creationId xmlns:a16="http://schemas.microsoft.com/office/drawing/2014/main" id="{E8029807-0195-4600-8490-33DD293800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5198" y="4178832"/>
                <a:ext cx="535719" cy="552081"/>
                <a:chOff x="153423" y="1301663"/>
                <a:chExt cx="535719" cy="552081"/>
              </a:xfrm>
            </p:grpSpPr>
            <p:sp>
              <p:nvSpPr>
                <p:cNvPr id="104" name="Ellipse 103">
                  <a:hlinkClick r:id="rId11" action="ppaction://hlinksldjump"/>
                  <a:extLst>
                    <a:ext uri="{FF2B5EF4-FFF2-40B4-BE49-F238E27FC236}">
                      <a16:creationId xmlns:a16="http://schemas.microsoft.com/office/drawing/2014/main" id="{DD92F7CB-D06A-4EC9-ACCC-28E5ECC433B3}"/>
                    </a:ext>
                  </a:extLst>
                </p:cNvPr>
                <p:cNvSpPr/>
                <p:nvPr/>
              </p:nvSpPr>
              <p:spPr>
                <a:xfrm>
                  <a:off x="153317" y="1302144"/>
                  <a:ext cx="535628" cy="552381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105" name="ZoneTexte 104">
                  <a:hlinkClick r:id="rId11" action="ppaction://hlinksldjump"/>
                  <a:extLst>
                    <a:ext uri="{FF2B5EF4-FFF2-40B4-BE49-F238E27FC236}">
                      <a16:creationId xmlns:a16="http://schemas.microsoft.com/office/drawing/2014/main" id="{93E52A39-E465-41DB-937D-3237233AAECD}"/>
                    </a:ext>
                  </a:extLst>
                </p:cNvPr>
                <p:cNvSpPr txBox="1"/>
                <p:nvPr/>
              </p:nvSpPr>
              <p:spPr>
                <a:xfrm>
                  <a:off x="240469" y="1352702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5</a:t>
                  </a:r>
                </a:p>
              </p:txBody>
            </p:sp>
          </p:grpSp>
          <p:grpSp>
            <p:nvGrpSpPr>
              <p:cNvPr id="22565" name="Groupe 133">
                <a:extLst>
                  <a:ext uri="{FF2B5EF4-FFF2-40B4-BE49-F238E27FC236}">
                    <a16:creationId xmlns:a16="http://schemas.microsoft.com/office/drawing/2014/main" id="{D5941C18-6DD2-405E-8DE7-F7AA0F951D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575" y="4980641"/>
                <a:ext cx="535719" cy="552081"/>
                <a:chOff x="105800" y="1300687"/>
                <a:chExt cx="535719" cy="552081"/>
              </a:xfrm>
            </p:grpSpPr>
            <p:sp>
              <p:nvSpPr>
                <p:cNvPr id="102" name="Ellipse 101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DCD61CD8-30DA-4B33-92EC-010C246E6DBA}"/>
                    </a:ext>
                  </a:extLst>
                </p:cNvPr>
                <p:cNvSpPr/>
                <p:nvPr/>
              </p:nvSpPr>
              <p:spPr>
                <a:xfrm>
                  <a:off x="106109" y="1300778"/>
                  <a:ext cx="535628" cy="552381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103" name="ZoneTexte 102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311BD105-CA12-40BF-B238-7DAEE35B57FE}"/>
                    </a:ext>
                  </a:extLst>
                </p:cNvPr>
                <p:cNvSpPr txBox="1"/>
                <p:nvPr/>
              </p:nvSpPr>
              <p:spPr>
                <a:xfrm>
                  <a:off x="193262" y="1351335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6</a:t>
                  </a:r>
                </a:p>
              </p:txBody>
            </p:sp>
          </p:grpSp>
          <p:grpSp>
            <p:nvGrpSpPr>
              <p:cNvPr id="22566" name="Groupe 134">
                <a:extLst>
                  <a:ext uri="{FF2B5EF4-FFF2-40B4-BE49-F238E27FC236}">
                    <a16:creationId xmlns:a16="http://schemas.microsoft.com/office/drawing/2014/main" id="{6290B3C4-C873-4E96-853D-0AB234AFCB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9951" y="5782450"/>
                <a:ext cx="535719" cy="552081"/>
                <a:chOff x="58176" y="1301606"/>
                <a:chExt cx="535719" cy="552081"/>
              </a:xfrm>
            </p:grpSpPr>
            <p:sp>
              <p:nvSpPr>
                <p:cNvPr id="87" name="Ellipse 86">
                  <a:hlinkClick r:id="rId13" action="ppaction://hlinksldjump"/>
                  <a:extLst>
                    <a:ext uri="{FF2B5EF4-FFF2-40B4-BE49-F238E27FC236}">
                      <a16:creationId xmlns:a16="http://schemas.microsoft.com/office/drawing/2014/main" id="{F70EF4C4-135E-4070-90C5-6CA87D121A4D}"/>
                    </a:ext>
                  </a:extLst>
                </p:cNvPr>
                <p:cNvSpPr/>
                <p:nvPr/>
              </p:nvSpPr>
              <p:spPr>
                <a:xfrm>
                  <a:off x="58901" y="1301306"/>
                  <a:ext cx="535628" cy="552381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101" name="ZoneTexte 100">
                  <a:hlinkClick r:id="rId13" action="ppaction://hlinksldjump"/>
                  <a:extLst>
                    <a:ext uri="{FF2B5EF4-FFF2-40B4-BE49-F238E27FC236}">
                      <a16:creationId xmlns:a16="http://schemas.microsoft.com/office/drawing/2014/main" id="{3432BF9F-7CA5-4B03-8E57-C5AE6DD97102}"/>
                    </a:ext>
                  </a:extLst>
                </p:cNvPr>
                <p:cNvSpPr txBox="1"/>
                <p:nvPr/>
              </p:nvSpPr>
              <p:spPr>
                <a:xfrm>
                  <a:off x="146054" y="1351864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7</a:t>
                  </a:r>
                </a:p>
              </p:txBody>
            </p:sp>
          </p:grpSp>
        </p:grpSp>
        <p:sp>
          <p:nvSpPr>
            <p:cNvPr id="78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361" y="823110"/>
              <a:ext cx="1136618" cy="47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L’IMPORTANCE DE L’AIR</a:t>
              </a:r>
            </a:p>
          </p:txBody>
        </p:sp>
      </p:grpSp>
      <p:pic>
        <p:nvPicPr>
          <p:cNvPr id="22556" name="Image 1">
            <a:extLst>
              <a:ext uri="{FF2B5EF4-FFF2-40B4-BE49-F238E27FC236}">
                <a16:creationId xmlns:a16="http://schemas.microsoft.com/office/drawing/2014/main" id="{88292DFF-445B-45CC-B432-73ADFC17EB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Espace réservé du numéro de diapositive 1">
            <a:extLst>
              <a:ext uri="{FF2B5EF4-FFF2-40B4-BE49-F238E27FC236}">
                <a16:creationId xmlns:a16="http://schemas.microsoft.com/office/drawing/2014/main" id="{341D4D96-8301-4605-9378-738A2917E094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41FBF1EA-8BD4-4C68-965C-90A57764C173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8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5" grpId="0"/>
      <p:bldP spid="49" grpId="0"/>
      <p:bldP spid="5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">
            <a:extLst>
              <a:ext uri="{FF2B5EF4-FFF2-40B4-BE49-F238E27FC236}">
                <a16:creationId xmlns:a16="http://schemas.microsoft.com/office/drawing/2014/main" id="{0F16F031-7BA7-4DEE-86DF-6C3B38E0BC6B}"/>
              </a:ext>
            </a:extLst>
          </p:cNvPr>
          <p:cNvSpPr/>
          <p:nvPr/>
        </p:nvSpPr>
        <p:spPr>
          <a:xfrm>
            <a:off x="1370013" y="-90488"/>
            <a:ext cx="10821987" cy="1408113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5E809738-FCA8-44C2-8507-1E9FD3CB2696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6BB8340E-8864-4F35-8AC9-D1519E005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0725" y="71438"/>
            <a:ext cx="6632575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810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7810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810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810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810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810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810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810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8105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fr-FR" altLang="fr-FR" sz="4000" b="1" dirty="0">
                <a:solidFill>
                  <a:srgbClr val="2F5597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Indice ATMO</a:t>
            </a:r>
          </a:p>
        </p:txBody>
      </p:sp>
      <p:sp>
        <p:nvSpPr>
          <p:cNvPr id="28" name="1ere explication">
            <a:extLst>
              <a:ext uri="{FF2B5EF4-FFF2-40B4-BE49-F238E27FC236}">
                <a16:creationId xmlns:a16="http://schemas.microsoft.com/office/drawing/2014/main" id="{3C2DA255-0317-4604-B52C-A79759459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3925" y="1506538"/>
            <a:ext cx="50498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L’indice ATMO, défini par les AASQA, </a:t>
            </a:r>
            <a:r>
              <a:rPr lang="fr-FR" altLang="fr-FR" sz="2200" b="1" dirty="0">
                <a:solidFill>
                  <a:srgbClr val="00B0F0"/>
                </a:solidFill>
                <a:latin typeface="+mn-lt"/>
              </a:rPr>
              <a:t>qualifie la qualité de l'air quotidienne</a:t>
            </a:r>
            <a:r>
              <a:rPr lang="fr-FR" altLang="fr-FR" sz="2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des grandes villes, sur une échelle de 1 à 10.</a:t>
            </a:r>
          </a:p>
        </p:txBody>
      </p:sp>
      <p:sp>
        <p:nvSpPr>
          <p:cNvPr id="29" name="1ere explication">
            <a:extLst>
              <a:ext uri="{FF2B5EF4-FFF2-40B4-BE49-F238E27FC236}">
                <a16:creationId xmlns:a16="http://schemas.microsoft.com/office/drawing/2014/main" id="{796D2220-A584-4668-8E9D-4FF09835F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3450" y="2859088"/>
            <a:ext cx="41021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FontTx/>
              <a:buNone/>
              <a:defRPr/>
            </a:pPr>
            <a:r>
              <a:rPr lang="fr-FR" altLang="fr-FR" sz="1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Polluants pris en compte :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defRPr/>
            </a:pPr>
            <a:r>
              <a:rPr lang="fr-FR" altLang="fr-FR" sz="1800" dirty="0">
                <a:solidFill>
                  <a:srgbClr val="00B0F0"/>
                </a:solidFill>
                <a:latin typeface="+mn-lt"/>
              </a:rPr>
              <a:t>Les particules en suspension (PM</a:t>
            </a:r>
            <a:r>
              <a:rPr lang="fr-FR" altLang="fr-FR" sz="1800" baseline="-25000" dirty="0">
                <a:solidFill>
                  <a:srgbClr val="00B0F0"/>
                </a:solidFill>
                <a:latin typeface="+mn-lt"/>
              </a:rPr>
              <a:t>10</a:t>
            </a:r>
            <a:r>
              <a:rPr lang="fr-FR" altLang="fr-FR" sz="1800" dirty="0">
                <a:solidFill>
                  <a:srgbClr val="00B0F0"/>
                </a:solidFill>
                <a:latin typeface="+mn-lt"/>
              </a:rPr>
              <a:t>)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defRPr/>
            </a:pPr>
            <a:r>
              <a:rPr lang="fr-FR" altLang="fr-FR" sz="1800" dirty="0">
                <a:solidFill>
                  <a:srgbClr val="00B0F0"/>
                </a:solidFill>
                <a:latin typeface="+mn-lt"/>
              </a:rPr>
              <a:t>L’ozone (O</a:t>
            </a:r>
            <a:r>
              <a:rPr lang="fr-FR" altLang="fr-FR" sz="1800" baseline="-25000" dirty="0">
                <a:solidFill>
                  <a:srgbClr val="00B0F0"/>
                </a:solidFill>
                <a:latin typeface="+mn-lt"/>
              </a:rPr>
              <a:t>3</a:t>
            </a:r>
            <a:r>
              <a:rPr lang="fr-FR" altLang="fr-FR" sz="1800" dirty="0">
                <a:solidFill>
                  <a:srgbClr val="00B0F0"/>
                </a:solidFill>
                <a:latin typeface="+mn-lt"/>
              </a:rPr>
              <a:t>)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defRPr/>
            </a:pPr>
            <a:r>
              <a:rPr lang="fr-FR" altLang="fr-FR" sz="1800" dirty="0">
                <a:solidFill>
                  <a:srgbClr val="00B0F0"/>
                </a:solidFill>
                <a:latin typeface="+mn-lt"/>
              </a:rPr>
              <a:t>Le dioxyde d’azote (NO</a:t>
            </a:r>
            <a:r>
              <a:rPr lang="fr-FR" altLang="fr-FR" sz="1800" baseline="-25000" dirty="0">
                <a:solidFill>
                  <a:srgbClr val="00B0F0"/>
                </a:solidFill>
                <a:latin typeface="+mn-lt"/>
              </a:rPr>
              <a:t>2</a:t>
            </a:r>
            <a:r>
              <a:rPr lang="fr-FR" altLang="fr-FR" sz="1800" dirty="0">
                <a:solidFill>
                  <a:srgbClr val="00B0F0"/>
                </a:solidFill>
                <a:latin typeface="+mn-lt"/>
              </a:rPr>
              <a:t>)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defRPr/>
            </a:pPr>
            <a:r>
              <a:rPr lang="fr-FR" altLang="fr-FR" sz="1800" dirty="0">
                <a:solidFill>
                  <a:srgbClr val="00B0F0"/>
                </a:solidFill>
                <a:latin typeface="+mn-lt"/>
              </a:rPr>
              <a:t>Le dioxyde de soufre (SO</a:t>
            </a:r>
            <a:r>
              <a:rPr lang="fr-FR" altLang="fr-FR" sz="1800" baseline="-25000" dirty="0">
                <a:solidFill>
                  <a:srgbClr val="00B0F0"/>
                </a:solidFill>
                <a:latin typeface="+mn-lt"/>
              </a:rPr>
              <a:t>2</a:t>
            </a:r>
            <a:r>
              <a:rPr lang="fr-FR" altLang="fr-FR" sz="1800" dirty="0">
                <a:solidFill>
                  <a:srgbClr val="00B0F0"/>
                </a:solidFill>
                <a:latin typeface="+mn-lt"/>
              </a:rPr>
              <a:t>)</a:t>
            </a:r>
          </a:p>
        </p:txBody>
      </p:sp>
      <p:pic>
        <p:nvPicPr>
          <p:cNvPr id="147478" name="Image 3">
            <a:extLst>
              <a:ext uri="{FF2B5EF4-FFF2-40B4-BE49-F238E27FC236}">
                <a16:creationId xmlns:a16="http://schemas.microsoft.com/office/drawing/2014/main" id="{4EB4D926-394E-4D4D-8104-1B87BA436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" t="3059" r="864"/>
          <a:stretch>
            <a:fillRect/>
          </a:stretch>
        </p:blipFill>
        <p:spPr bwMode="auto">
          <a:xfrm>
            <a:off x="2298700" y="4597400"/>
            <a:ext cx="7962900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7480" name="Groupe 5">
            <a:extLst>
              <a:ext uri="{FF2B5EF4-FFF2-40B4-BE49-F238E27FC236}">
                <a16:creationId xmlns:a16="http://schemas.microsoft.com/office/drawing/2014/main" id="{241842E5-62BC-4CA4-B839-EBE8E43799DB}"/>
              </a:ext>
            </a:extLst>
          </p:cNvPr>
          <p:cNvGrpSpPr>
            <a:grpSpLocks/>
          </p:cNvGrpSpPr>
          <p:nvPr/>
        </p:nvGrpSpPr>
        <p:grpSpPr bwMode="auto">
          <a:xfrm>
            <a:off x="7789863" y="1446213"/>
            <a:ext cx="3963987" cy="1992312"/>
            <a:chOff x="-362043" y="357789"/>
            <a:chExt cx="3964416" cy="1991622"/>
          </a:xfrm>
        </p:grpSpPr>
        <p:sp>
          <p:nvSpPr>
            <p:cNvPr id="36" name="Ellipse 3">
              <a:extLst>
                <a:ext uri="{FF2B5EF4-FFF2-40B4-BE49-F238E27FC236}">
                  <a16:creationId xmlns:a16="http://schemas.microsoft.com/office/drawing/2014/main" id="{1C0E85F0-1AF6-46CF-995E-F35508E04FCB}"/>
                </a:ext>
              </a:extLst>
            </p:cNvPr>
            <p:cNvSpPr/>
            <p:nvPr/>
          </p:nvSpPr>
          <p:spPr bwMode="auto">
            <a:xfrm rot="21500022">
              <a:off x="-362043" y="357789"/>
              <a:ext cx="3964416" cy="1991622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FBD9DC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/>
            </a:p>
          </p:txBody>
        </p:sp>
        <p:sp>
          <p:nvSpPr>
            <p:cNvPr id="150566" name="Rectangle 1">
              <a:extLst>
                <a:ext uri="{FF2B5EF4-FFF2-40B4-BE49-F238E27FC236}">
                  <a16:creationId xmlns:a16="http://schemas.microsoft.com/office/drawing/2014/main" id="{BAF64D84-7C4A-41C5-B8AC-AFDE6CE4DC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99092" y="632955"/>
              <a:ext cx="3716844" cy="1477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>
                  <a:solidFill>
                    <a:srgbClr val="FF2E50"/>
                  </a:solidFill>
                  <a:latin typeface="Lato"/>
                </a:rPr>
                <a:t>Des travaux sont en cours au niveau national pour le remplacer par un </a:t>
              </a:r>
              <a:r>
                <a:rPr lang="fr-FR" altLang="fr-FR" sz="1800" b="1">
                  <a:solidFill>
                    <a:srgbClr val="FF2E50"/>
                  </a:solidFill>
                  <a:latin typeface="Lato"/>
                </a:rPr>
                <a:t>indicateur plus pertinent (indice synthétique) </a:t>
              </a:r>
              <a:r>
                <a:rPr lang="fr-FR" altLang="fr-FR" sz="1800">
                  <a:solidFill>
                    <a:srgbClr val="FF2E50"/>
                  </a:solidFill>
                  <a:latin typeface="Lato"/>
                </a:rPr>
                <a:t>prenant en compte les </a:t>
              </a:r>
              <a:r>
                <a:rPr lang="fr-FR" altLang="fr-FR" sz="1800" b="1">
                  <a:solidFill>
                    <a:srgbClr val="FF2E50"/>
                  </a:solidFill>
                  <a:latin typeface="Lato"/>
                </a:rPr>
                <a:t>PM</a:t>
              </a:r>
              <a:r>
                <a:rPr lang="fr-FR" altLang="fr-FR" sz="1800" b="1" baseline="-25000">
                  <a:solidFill>
                    <a:srgbClr val="FF2E50"/>
                  </a:solidFill>
                  <a:latin typeface="Lato"/>
                </a:rPr>
                <a:t>2.5</a:t>
              </a:r>
              <a:r>
                <a:rPr lang="fr-FR" altLang="fr-FR" sz="1800" b="1">
                  <a:solidFill>
                    <a:srgbClr val="FF2E50"/>
                  </a:solidFill>
                  <a:latin typeface="Lato"/>
                </a:rPr>
                <a:t> et les PM</a:t>
              </a:r>
              <a:r>
                <a:rPr lang="fr-FR" altLang="fr-FR" sz="1800" b="1" baseline="-25000">
                  <a:solidFill>
                    <a:srgbClr val="FF2E50"/>
                  </a:solidFill>
                  <a:latin typeface="Lato"/>
                </a:rPr>
                <a:t>1.0</a:t>
              </a:r>
              <a:r>
                <a:rPr lang="fr-FR" altLang="fr-FR" sz="1800">
                  <a:solidFill>
                    <a:srgbClr val="FF2E50"/>
                  </a:solidFill>
                  <a:latin typeface="Lato"/>
                </a:rPr>
                <a:t>.</a:t>
              </a:r>
              <a:endParaRPr lang="fr-FR" altLang="fr-FR" sz="1800">
                <a:solidFill>
                  <a:srgbClr val="FF2E50"/>
                </a:solidFill>
              </a:endParaRPr>
            </a:p>
          </p:txBody>
        </p:sp>
      </p:grpSp>
      <p:pic>
        <p:nvPicPr>
          <p:cNvPr id="27" name="Image 3">
            <a:extLst>
              <a:ext uri="{FF2B5EF4-FFF2-40B4-BE49-F238E27FC236}">
                <a16:creationId xmlns:a16="http://schemas.microsoft.com/office/drawing/2014/main" id="{6894C9B4-5CDC-4FA9-8CD7-B61A868DB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8" t="3993" r="963" b="70009"/>
          <a:stretch>
            <a:fillRect/>
          </a:stretch>
        </p:blipFill>
        <p:spPr bwMode="auto">
          <a:xfrm>
            <a:off x="2936875" y="4618038"/>
            <a:ext cx="73152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6455" name="Groupe 3">
            <a:extLst>
              <a:ext uri="{FF2B5EF4-FFF2-40B4-BE49-F238E27FC236}">
                <a16:creationId xmlns:a16="http://schemas.microsoft.com/office/drawing/2014/main" id="{6FEF07AE-9625-4ECF-931E-EEF90CE353A1}"/>
              </a:ext>
            </a:extLst>
          </p:cNvPr>
          <p:cNvGrpSpPr>
            <a:grpSpLocks/>
          </p:cNvGrpSpPr>
          <p:nvPr/>
        </p:nvGrpSpPr>
        <p:grpSpPr bwMode="auto">
          <a:xfrm>
            <a:off x="6457950" y="4011613"/>
            <a:ext cx="3740150" cy="687387"/>
            <a:chOff x="6653867" y="4214316"/>
            <a:chExt cx="3741244" cy="688554"/>
          </a:xfrm>
        </p:grpSpPr>
        <p:sp>
          <p:nvSpPr>
            <p:cNvPr id="150559" name="ZoneTexte 1">
              <a:extLst>
                <a:ext uri="{FF2B5EF4-FFF2-40B4-BE49-F238E27FC236}">
                  <a16:creationId xmlns:a16="http://schemas.microsoft.com/office/drawing/2014/main" id="{732EDEA2-3B3D-4BF1-8D78-9A1EC29B79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9836095" y="4509028"/>
              <a:ext cx="32601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400">
                  <a:solidFill>
                    <a:srgbClr val="C00000"/>
                  </a:solidFill>
                </a:rPr>
                <a:t>&gt;</a:t>
              </a:r>
            </a:p>
          </p:txBody>
        </p:sp>
        <p:sp>
          <p:nvSpPr>
            <p:cNvPr id="150560" name="ZoneTexte 2">
              <a:extLst>
                <a:ext uri="{FF2B5EF4-FFF2-40B4-BE49-F238E27FC236}">
                  <a16:creationId xmlns:a16="http://schemas.microsoft.com/office/drawing/2014/main" id="{25B9C538-CB4C-481A-87D0-D6F6790A16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3097" y="4214316"/>
              <a:ext cx="7920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200" i="1">
                  <a:solidFill>
                    <a:srgbClr val="C00000"/>
                  </a:solidFill>
                </a:rPr>
                <a:t>Seuil d’alerte</a:t>
              </a:r>
            </a:p>
          </p:txBody>
        </p:sp>
        <p:sp>
          <p:nvSpPr>
            <p:cNvPr id="150561" name="ZoneTexte 29">
              <a:extLst>
                <a:ext uri="{FF2B5EF4-FFF2-40B4-BE49-F238E27FC236}">
                  <a16:creationId xmlns:a16="http://schemas.microsoft.com/office/drawing/2014/main" id="{D771F3CC-AB71-4112-A79A-128B093B3F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8293988" y="4502211"/>
              <a:ext cx="32601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400">
                  <a:solidFill>
                    <a:srgbClr val="C00000"/>
                  </a:solidFill>
                </a:rPr>
                <a:t>&gt;</a:t>
              </a:r>
            </a:p>
          </p:txBody>
        </p:sp>
        <p:sp>
          <p:nvSpPr>
            <p:cNvPr id="150562" name="ZoneTexte 30">
              <a:extLst>
                <a:ext uri="{FF2B5EF4-FFF2-40B4-BE49-F238E27FC236}">
                  <a16:creationId xmlns:a16="http://schemas.microsoft.com/office/drawing/2014/main" id="{8701B4CC-250F-48C8-8B4B-716758DF50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02170" y="4214316"/>
              <a:ext cx="181554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200" i="1">
                  <a:solidFill>
                    <a:srgbClr val="C00000"/>
                  </a:solidFill>
                </a:rPr>
                <a:t>Seuil de recommandations et d’information</a:t>
              </a:r>
            </a:p>
          </p:txBody>
        </p:sp>
        <p:sp>
          <p:nvSpPr>
            <p:cNvPr id="150563" name="ZoneTexte 31">
              <a:extLst>
                <a:ext uri="{FF2B5EF4-FFF2-40B4-BE49-F238E27FC236}">
                  <a16:creationId xmlns:a16="http://schemas.microsoft.com/office/drawing/2014/main" id="{70E0D3A0-BF89-41B3-A9F7-4FA9D1DB5C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6883903" y="4508351"/>
              <a:ext cx="32601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400">
                  <a:solidFill>
                    <a:srgbClr val="FC8932"/>
                  </a:solidFill>
                </a:rPr>
                <a:t>&gt;</a:t>
              </a:r>
            </a:p>
          </p:txBody>
        </p:sp>
        <p:sp>
          <p:nvSpPr>
            <p:cNvPr id="150564" name="ZoneTexte 32">
              <a:extLst>
                <a:ext uri="{FF2B5EF4-FFF2-40B4-BE49-F238E27FC236}">
                  <a16:creationId xmlns:a16="http://schemas.microsoft.com/office/drawing/2014/main" id="{84BC156F-933A-4E72-98CA-C0829BA892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53867" y="4214316"/>
              <a:ext cx="78609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200" i="1">
                  <a:solidFill>
                    <a:srgbClr val="FC8932"/>
                  </a:solidFill>
                </a:rPr>
                <a:t>Seuil de vigilance</a:t>
              </a:r>
            </a:p>
          </p:txBody>
        </p:sp>
      </p:grpSp>
      <p:pic>
        <p:nvPicPr>
          <p:cNvPr id="37" name="+ ademe">
            <a:extLst>
              <a:ext uri="{FF2B5EF4-FFF2-40B4-BE49-F238E27FC236}">
                <a16:creationId xmlns:a16="http://schemas.microsoft.com/office/drawing/2014/main" id="{AAC95C9C-A347-4F0E-A4E6-18053209E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800" y="4651375"/>
            <a:ext cx="40481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0540" name="Groupe 61">
            <a:extLst>
              <a:ext uri="{FF2B5EF4-FFF2-40B4-BE49-F238E27FC236}">
                <a16:creationId xmlns:a16="http://schemas.microsoft.com/office/drawing/2014/main" id="{6F03C759-FE2D-4B5B-ABBA-4925AA515AC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788" y="1158875"/>
            <a:ext cx="1131887" cy="4878388"/>
            <a:chOff x="6421608" y="487834"/>
            <a:chExt cx="1349106" cy="5814002"/>
          </a:xfrm>
        </p:grpSpPr>
        <p:sp>
          <p:nvSpPr>
            <p:cNvPr id="58" name="Ellipse 57">
              <a:hlinkClick r:id="rId5" action="ppaction://hlinksldjump"/>
              <a:extLst>
                <a:ext uri="{FF2B5EF4-FFF2-40B4-BE49-F238E27FC236}">
                  <a16:creationId xmlns:a16="http://schemas.microsoft.com/office/drawing/2014/main" id="{97DE3E2D-7ABD-4CC7-8C5F-9D1428E596B1}"/>
                </a:ext>
              </a:extLst>
            </p:cNvPr>
            <p:cNvSpPr/>
            <p:nvPr/>
          </p:nvSpPr>
          <p:spPr>
            <a:xfrm>
              <a:off x="6847342" y="2063840"/>
              <a:ext cx="558186" cy="55812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0" name="ZoneTexte 59">
              <a:hlinkClick r:id="rId5" action="ppaction://hlinksldjump"/>
              <a:extLst>
                <a:ext uri="{FF2B5EF4-FFF2-40B4-BE49-F238E27FC236}">
                  <a16:creationId xmlns:a16="http://schemas.microsoft.com/office/drawing/2014/main" id="{C2D22BB8-2EE4-4E90-A9F9-60E56ADBA0A3}"/>
                </a:ext>
              </a:extLst>
            </p:cNvPr>
            <p:cNvSpPr txBox="1"/>
            <p:nvPr/>
          </p:nvSpPr>
          <p:spPr>
            <a:xfrm>
              <a:off x="6934381" y="2114922"/>
              <a:ext cx="425735" cy="3386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3</a:t>
              </a:r>
            </a:p>
          </p:txBody>
        </p:sp>
        <p:sp>
          <p:nvSpPr>
            <p:cNvPr id="61" name="Ellipse 60">
              <a:hlinkClick r:id="rId6" action="ppaction://hlinksldjump"/>
              <a:extLst>
                <a:ext uri="{FF2B5EF4-FFF2-40B4-BE49-F238E27FC236}">
                  <a16:creationId xmlns:a16="http://schemas.microsoft.com/office/drawing/2014/main" id="{B553B9A5-CA59-4C9D-B4DE-BE34E7409C7E}"/>
                </a:ext>
              </a:extLst>
            </p:cNvPr>
            <p:cNvSpPr/>
            <p:nvPr/>
          </p:nvSpPr>
          <p:spPr>
            <a:xfrm>
              <a:off x="6898431" y="1288135"/>
              <a:ext cx="558185" cy="55812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2" name="ZoneTexte 61">
              <a:hlinkClick r:id="rId6" action="ppaction://hlinksldjump"/>
              <a:extLst>
                <a:ext uri="{FF2B5EF4-FFF2-40B4-BE49-F238E27FC236}">
                  <a16:creationId xmlns:a16="http://schemas.microsoft.com/office/drawing/2014/main" id="{6976FB46-82F7-4397-B485-89AF7ECBD49B}"/>
                </a:ext>
              </a:extLst>
            </p:cNvPr>
            <p:cNvSpPr txBox="1"/>
            <p:nvPr/>
          </p:nvSpPr>
          <p:spPr>
            <a:xfrm>
              <a:off x="6985470" y="1341110"/>
              <a:ext cx="427627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sp>
          <p:nvSpPr>
            <p:cNvPr id="63" name="Ellipse 62">
              <a:hlinkClick r:id="rId7" action="ppaction://hlinksldjump"/>
              <a:extLst>
                <a:ext uri="{FF2B5EF4-FFF2-40B4-BE49-F238E27FC236}">
                  <a16:creationId xmlns:a16="http://schemas.microsoft.com/office/drawing/2014/main" id="{940D7E7A-E929-420B-9ED6-2515523F160F}"/>
                </a:ext>
              </a:extLst>
            </p:cNvPr>
            <p:cNvSpPr/>
            <p:nvPr/>
          </p:nvSpPr>
          <p:spPr>
            <a:xfrm>
              <a:off x="6945734" y="487834"/>
              <a:ext cx="558186" cy="5581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4" name="ZoneTexte 63">
              <a:hlinkClick r:id="rId7" action="ppaction://hlinksldjump"/>
              <a:extLst>
                <a:ext uri="{FF2B5EF4-FFF2-40B4-BE49-F238E27FC236}">
                  <a16:creationId xmlns:a16="http://schemas.microsoft.com/office/drawing/2014/main" id="{4A4E8C75-3A42-459B-95E7-E7687D99AF17}"/>
                </a:ext>
              </a:extLst>
            </p:cNvPr>
            <p:cNvSpPr txBox="1"/>
            <p:nvPr/>
          </p:nvSpPr>
          <p:spPr>
            <a:xfrm>
              <a:off x="7032774" y="538918"/>
              <a:ext cx="425735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  <p:sp>
          <p:nvSpPr>
            <p:cNvPr id="65" name="Ellipse 64">
              <a:hlinkClick r:id="rId8" action="ppaction://hlinksldjump"/>
              <a:extLst>
                <a:ext uri="{FF2B5EF4-FFF2-40B4-BE49-F238E27FC236}">
                  <a16:creationId xmlns:a16="http://schemas.microsoft.com/office/drawing/2014/main" id="{20074047-8216-4520-AEF2-9AEE06334EDE}"/>
                </a:ext>
              </a:extLst>
            </p:cNvPr>
            <p:cNvSpPr/>
            <p:nvPr/>
          </p:nvSpPr>
          <p:spPr>
            <a:xfrm>
              <a:off x="6743274" y="4141215"/>
              <a:ext cx="558185" cy="55812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6" name="ZoneText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B93BD3E-7C67-43B9-AFAB-AC2282382E76}"/>
                </a:ext>
              </a:extLst>
            </p:cNvPr>
            <p:cNvSpPr txBox="1"/>
            <p:nvPr/>
          </p:nvSpPr>
          <p:spPr>
            <a:xfrm>
              <a:off x="6830314" y="4192297"/>
              <a:ext cx="425734" cy="3386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5</a:t>
              </a:r>
            </a:p>
          </p:txBody>
        </p:sp>
        <p:sp>
          <p:nvSpPr>
            <p:cNvPr id="67" name="Ellipse 66">
              <a:hlinkClick r:id="rId9" action="ppaction://hlinksldjump"/>
              <a:extLst>
                <a:ext uri="{FF2B5EF4-FFF2-40B4-BE49-F238E27FC236}">
                  <a16:creationId xmlns:a16="http://schemas.microsoft.com/office/drawing/2014/main" id="{25D64430-94D1-4712-B4E7-D4C7155A4EAF}"/>
                </a:ext>
              </a:extLst>
            </p:cNvPr>
            <p:cNvSpPr/>
            <p:nvPr/>
          </p:nvSpPr>
          <p:spPr>
            <a:xfrm>
              <a:off x="6695970" y="4941514"/>
              <a:ext cx="558186" cy="5581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8" name="ZoneTexte 67">
              <a:hlinkClick r:id="rId9" action="ppaction://hlinksldjump"/>
              <a:extLst>
                <a:ext uri="{FF2B5EF4-FFF2-40B4-BE49-F238E27FC236}">
                  <a16:creationId xmlns:a16="http://schemas.microsoft.com/office/drawing/2014/main" id="{81096577-D766-450F-B112-5651DA292D41}"/>
                </a:ext>
              </a:extLst>
            </p:cNvPr>
            <p:cNvSpPr txBox="1"/>
            <p:nvPr/>
          </p:nvSpPr>
          <p:spPr>
            <a:xfrm>
              <a:off x="6783009" y="4992598"/>
              <a:ext cx="425735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6</a:t>
              </a:r>
            </a:p>
          </p:txBody>
        </p:sp>
        <p:sp>
          <p:nvSpPr>
            <p:cNvPr id="69" name="Ellipse 68">
              <a:hlinkClick r:id="rId10" action="ppaction://hlinksldjump"/>
              <a:extLst>
                <a:ext uri="{FF2B5EF4-FFF2-40B4-BE49-F238E27FC236}">
                  <a16:creationId xmlns:a16="http://schemas.microsoft.com/office/drawing/2014/main" id="{27745BCA-3B32-41BD-B006-AB3173D67BD9}"/>
                </a:ext>
              </a:extLst>
            </p:cNvPr>
            <p:cNvSpPr/>
            <p:nvPr/>
          </p:nvSpPr>
          <p:spPr>
            <a:xfrm>
              <a:off x="6648667" y="5743706"/>
              <a:ext cx="556294" cy="5581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0" name="ZoneTexte 69">
              <a:hlinkClick r:id="rId10" action="ppaction://hlinksldjump"/>
              <a:extLst>
                <a:ext uri="{FF2B5EF4-FFF2-40B4-BE49-F238E27FC236}">
                  <a16:creationId xmlns:a16="http://schemas.microsoft.com/office/drawing/2014/main" id="{187FC59D-578B-4B50-8392-B55BEB28F0D5}"/>
                </a:ext>
              </a:extLst>
            </p:cNvPr>
            <p:cNvSpPr txBox="1"/>
            <p:nvPr/>
          </p:nvSpPr>
          <p:spPr>
            <a:xfrm>
              <a:off x="6735706" y="5794790"/>
              <a:ext cx="425734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7</a:t>
              </a:r>
            </a:p>
          </p:txBody>
        </p:sp>
        <p:sp>
          <p:nvSpPr>
            <p:cNvPr id="71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1608" y="3412808"/>
              <a:ext cx="1349106" cy="660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LA SURVEILLANCE DE LA QUALITÉ DE L’AIR</a:t>
              </a:r>
            </a:p>
          </p:txBody>
        </p:sp>
        <p:sp>
          <p:nvSpPr>
            <p:cNvPr id="72" name="Ellipse 71">
              <a:hlinkClick r:id="rId11" action="ppaction://hlinksldjump"/>
              <a:extLst>
                <a:ext uri="{FF2B5EF4-FFF2-40B4-BE49-F238E27FC236}">
                  <a16:creationId xmlns:a16="http://schemas.microsoft.com/office/drawing/2014/main" id="{B11960D3-1574-4FA7-980A-CD011ED068C1}"/>
                </a:ext>
              </a:extLst>
            </p:cNvPr>
            <p:cNvSpPr/>
            <p:nvPr/>
          </p:nvSpPr>
          <p:spPr>
            <a:xfrm>
              <a:off x="6807608" y="2841436"/>
              <a:ext cx="558185" cy="556237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50558" name="ZoneTexte 77">
              <a:hlinkClick r:id="rId11" action="ppaction://hlinksldjump"/>
              <a:extLst>
                <a:ext uri="{FF2B5EF4-FFF2-40B4-BE49-F238E27FC236}">
                  <a16:creationId xmlns:a16="http://schemas.microsoft.com/office/drawing/2014/main" id="{BB2C0AC0-28A3-45B1-AA21-36789735F9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4843" y="2890879"/>
              <a:ext cx="425637" cy="33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4</a:t>
              </a:r>
            </a:p>
          </p:txBody>
        </p:sp>
      </p:grpSp>
      <p:pic>
        <p:nvPicPr>
          <p:cNvPr id="150541" name="Image 1">
            <a:extLst>
              <a:ext uri="{FF2B5EF4-FFF2-40B4-BE49-F238E27FC236}">
                <a16:creationId xmlns:a16="http://schemas.microsoft.com/office/drawing/2014/main" id="{0E89E580-7229-4879-B41F-38E1A16D9F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Espace réservé du numéro de diapositive 1">
            <a:extLst>
              <a:ext uri="{FF2B5EF4-FFF2-40B4-BE49-F238E27FC236}">
                <a16:creationId xmlns:a16="http://schemas.microsoft.com/office/drawing/2014/main" id="{1D20CD2E-7582-431E-BD22-3C99976F30F7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DD854357-19BC-4F92-BC71-BCBB6D9C4CAB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80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6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7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E4B4EC-6B3B-4507-BD05-C3824328AA0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254000" cy="254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0" name="Espace réservé du texte 2">
            <a:extLst>
              <a:ext uri="{FF2B5EF4-FFF2-40B4-BE49-F238E27FC236}">
                <a16:creationId xmlns:a16="http://schemas.microsoft.com/office/drawing/2014/main" id="{EC7AB2E3-A1A8-4087-86D9-AB6680A06C28}"/>
              </a:ext>
            </a:extLst>
          </p:cNvPr>
          <p:cNvSpPr txBox="1">
            <a:spLocks/>
          </p:cNvSpPr>
          <p:nvPr/>
        </p:nvSpPr>
        <p:spPr bwMode="auto">
          <a:xfrm>
            <a:off x="6751638" y="1925638"/>
            <a:ext cx="4013200" cy="38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fr-FR" altLang="fr-FR" sz="2000" b="1">
                <a:solidFill>
                  <a:srgbClr val="2F5597"/>
                </a:solidFill>
              </a:rPr>
              <a:t>C’est faux !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endParaRPr lang="fr-FR" altLang="fr-FR" sz="2000" b="1">
              <a:solidFill>
                <a:srgbClr val="2F5597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fr-FR" altLang="fr-FR" sz="2000">
                <a:solidFill>
                  <a:srgbClr val="2F5597"/>
                </a:solidFill>
              </a:rPr>
              <a:t>Ces dernières années, grâce aux </a:t>
            </a:r>
            <a:r>
              <a:rPr lang="fr-FR" altLang="fr-FR" sz="2000" b="1">
                <a:solidFill>
                  <a:srgbClr val="2F5597"/>
                </a:solidFill>
              </a:rPr>
              <a:t>réglementations</a:t>
            </a:r>
            <a:r>
              <a:rPr lang="fr-FR" altLang="fr-FR" sz="2000">
                <a:solidFill>
                  <a:srgbClr val="2F5597"/>
                </a:solidFill>
              </a:rPr>
              <a:t> entrées en vigueur, la qualité de l’air est mieux contrôlée.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endParaRPr lang="fr-FR" altLang="fr-FR" sz="2000">
              <a:solidFill>
                <a:srgbClr val="2F5597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fr-FR" altLang="fr-FR" sz="2000">
                <a:solidFill>
                  <a:srgbClr val="2F5597"/>
                </a:solidFill>
              </a:rPr>
              <a:t>Attention, cela est valable pour les </a:t>
            </a:r>
            <a:r>
              <a:rPr lang="fr-FR" altLang="fr-FR" sz="2000" b="1">
                <a:solidFill>
                  <a:srgbClr val="2F5597"/>
                </a:solidFill>
              </a:rPr>
              <a:t>polluants réglementés</a:t>
            </a:r>
            <a:r>
              <a:rPr lang="fr-FR" altLang="fr-FR" sz="2000">
                <a:solidFill>
                  <a:srgbClr val="2F5597"/>
                </a:solidFill>
              </a:rPr>
              <a:t>, mais il en existe d’autres…</a:t>
            </a:r>
          </a:p>
        </p:txBody>
      </p:sp>
      <p:sp>
        <p:nvSpPr>
          <p:cNvPr id="43" name="Rectangle 2">
            <a:extLst>
              <a:ext uri="{FF2B5EF4-FFF2-40B4-BE49-F238E27FC236}">
                <a16:creationId xmlns:a16="http://schemas.microsoft.com/office/drawing/2014/main" id="{2EF5A86C-6FAB-45CB-BAB1-71DB4585399E}"/>
              </a:ext>
            </a:extLst>
          </p:cNvPr>
          <p:cNvSpPr/>
          <p:nvPr/>
        </p:nvSpPr>
        <p:spPr>
          <a:xfrm>
            <a:off x="1370013" y="-90488"/>
            <a:ext cx="10821987" cy="1177926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175F0CF6-B321-404E-855F-371677313155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52582" name="ZoneTexte 30">
            <a:extLst>
              <a:ext uri="{FF2B5EF4-FFF2-40B4-BE49-F238E27FC236}">
                <a16:creationId xmlns:a16="http://schemas.microsoft.com/office/drawing/2014/main" id="{D3CB0FD3-CD5D-42F7-B8D1-96C8F3A07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152583" name="ZoneTexte 30">
            <a:extLst>
              <a:ext uri="{FF2B5EF4-FFF2-40B4-BE49-F238E27FC236}">
                <a16:creationId xmlns:a16="http://schemas.microsoft.com/office/drawing/2014/main" id="{ECCF4BA6-DD7E-4D31-8BD2-396F30027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152584" name="ZoneTexte 30">
            <a:extLst>
              <a:ext uri="{FF2B5EF4-FFF2-40B4-BE49-F238E27FC236}">
                <a16:creationId xmlns:a16="http://schemas.microsoft.com/office/drawing/2014/main" id="{30DC4968-29E2-42CC-9C40-0CBFC97E4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152585" name="Rectangle 45">
            <a:extLst>
              <a:ext uri="{FF2B5EF4-FFF2-40B4-BE49-F238E27FC236}">
                <a16:creationId xmlns:a16="http://schemas.microsoft.com/office/drawing/2014/main" id="{610041C4-2423-4E41-9298-1CC81AECC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738" y="6491288"/>
            <a:ext cx="8280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2060"/>
              </a:solidFill>
            </a:endParaRPr>
          </a:p>
        </p:txBody>
      </p:sp>
      <p:sp>
        <p:nvSpPr>
          <p:cNvPr id="25" name="Titre 11">
            <a:extLst>
              <a:ext uri="{FF2B5EF4-FFF2-40B4-BE49-F238E27FC236}">
                <a16:creationId xmlns:a16="http://schemas.microsoft.com/office/drawing/2014/main" id="{3C7F5988-AF14-43D7-80C7-C1D5A2AACA7F}"/>
              </a:ext>
            </a:extLst>
          </p:cNvPr>
          <p:cNvSpPr txBox="1">
            <a:spLocks/>
          </p:cNvSpPr>
          <p:nvPr/>
        </p:nvSpPr>
        <p:spPr>
          <a:xfrm>
            <a:off x="2563813" y="228600"/>
            <a:ext cx="8229600" cy="1252538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br>
              <a:rPr lang="fr-FR" dirty="0">
                <a:solidFill>
                  <a:srgbClr val="2F5597"/>
                </a:solidFill>
                <a:latin typeface="Impact" panose="020B080603090205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fr-FR" dirty="0">
              <a:solidFill>
                <a:srgbClr val="2F5597"/>
              </a:solidFill>
            </a:endParaRPr>
          </a:p>
        </p:txBody>
      </p:sp>
      <p:sp>
        <p:nvSpPr>
          <p:cNvPr id="24" name="Titre 11">
            <a:extLst>
              <a:ext uri="{FF2B5EF4-FFF2-40B4-BE49-F238E27FC236}">
                <a16:creationId xmlns:a16="http://schemas.microsoft.com/office/drawing/2014/main" id="{27C73C15-2770-477C-AEDC-F67226F5F15B}"/>
              </a:ext>
            </a:extLst>
          </p:cNvPr>
          <p:cNvSpPr txBox="1">
            <a:spLocks/>
          </p:cNvSpPr>
          <p:nvPr/>
        </p:nvSpPr>
        <p:spPr>
          <a:xfrm>
            <a:off x="2298700" y="273050"/>
            <a:ext cx="8229600" cy="125253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152588" name="Rectangle 4">
            <a:extLst>
              <a:ext uri="{FF2B5EF4-FFF2-40B4-BE49-F238E27FC236}">
                <a16:creationId xmlns:a16="http://schemas.microsoft.com/office/drawing/2014/main" id="{9AED4D19-EB51-46AB-9C46-26475A242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25" y="331788"/>
            <a:ext cx="880903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4000">
              <a:solidFill>
                <a:srgbClr val="0070C0"/>
              </a:solidFill>
              <a:latin typeface="Impact" panose="020B080603090205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2589" name="Rectangle 3">
            <a:extLst>
              <a:ext uri="{FF2B5EF4-FFF2-40B4-BE49-F238E27FC236}">
                <a16:creationId xmlns:a16="http://schemas.microsoft.com/office/drawing/2014/main" id="{F7183CF8-B3E0-49FA-9D69-06929180B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1363" y="6046788"/>
            <a:ext cx="3071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fr-FR" altLang="fr-F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4" name="Titre 11">
            <a:extLst>
              <a:ext uri="{FF2B5EF4-FFF2-40B4-BE49-F238E27FC236}">
                <a16:creationId xmlns:a16="http://schemas.microsoft.com/office/drawing/2014/main" id="{E6B92084-2D05-44D4-BC71-F25E4E301DF6}"/>
              </a:ext>
            </a:extLst>
          </p:cNvPr>
          <p:cNvSpPr txBox="1">
            <a:spLocks/>
          </p:cNvSpPr>
          <p:nvPr/>
        </p:nvSpPr>
        <p:spPr>
          <a:xfrm>
            <a:off x="2047875" y="141288"/>
            <a:ext cx="8783638" cy="125253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ts val="0"/>
              </a:spcBef>
              <a:defRPr/>
            </a:pPr>
            <a:endParaRPr lang="fr-FR" dirty="0">
              <a:solidFill>
                <a:srgbClr val="2F5597"/>
              </a:solidFill>
            </a:endParaRPr>
          </a:p>
        </p:txBody>
      </p:sp>
      <p:sp>
        <p:nvSpPr>
          <p:cNvPr id="152591" name="Rectangle 2">
            <a:extLst>
              <a:ext uri="{FF2B5EF4-FFF2-40B4-BE49-F238E27FC236}">
                <a16:creationId xmlns:a16="http://schemas.microsoft.com/office/drawing/2014/main" id="{A8CB3098-AD8B-404E-822B-E81563DE9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7025" y="125413"/>
            <a:ext cx="4621213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4000">
              <a:solidFill>
                <a:srgbClr val="0070C0"/>
              </a:solidFill>
              <a:latin typeface="Impact" panose="020B080603090205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9" name="Titre 11">
            <a:extLst>
              <a:ext uri="{FF2B5EF4-FFF2-40B4-BE49-F238E27FC236}">
                <a16:creationId xmlns:a16="http://schemas.microsoft.com/office/drawing/2014/main" id="{4231E561-05CE-42D3-B2C7-9A68DA533ED3}"/>
              </a:ext>
            </a:extLst>
          </p:cNvPr>
          <p:cNvSpPr txBox="1">
            <a:spLocks/>
          </p:cNvSpPr>
          <p:nvPr/>
        </p:nvSpPr>
        <p:spPr>
          <a:xfrm>
            <a:off x="2725738" y="-165100"/>
            <a:ext cx="8642350" cy="1252538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2F5597"/>
              </a:solidFill>
              <a:latin typeface="Candara"/>
            </a:endParaRPr>
          </a:p>
        </p:txBody>
      </p:sp>
      <p:sp>
        <p:nvSpPr>
          <p:cNvPr id="40" name="Titre 11">
            <a:extLst>
              <a:ext uri="{FF2B5EF4-FFF2-40B4-BE49-F238E27FC236}">
                <a16:creationId xmlns:a16="http://schemas.microsoft.com/office/drawing/2014/main" id="{433115F3-DF03-4F1C-B0CC-C449BF69A4AA}"/>
              </a:ext>
            </a:extLst>
          </p:cNvPr>
          <p:cNvSpPr txBox="1">
            <a:spLocks/>
          </p:cNvSpPr>
          <p:nvPr/>
        </p:nvSpPr>
        <p:spPr>
          <a:xfrm>
            <a:off x="2205038" y="295275"/>
            <a:ext cx="8783637" cy="1252538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685800">
              <a:defRPr/>
            </a:pPr>
            <a:br>
              <a:rPr lang="fr-FR" dirty="0">
                <a:solidFill>
                  <a:srgbClr val="FFFF00"/>
                </a:solidFill>
                <a:latin typeface="Impact" panose="020B080603090205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152594" name="Titre 3">
            <a:extLst>
              <a:ext uri="{FF2B5EF4-FFF2-40B4-BE49-F238E27FC236}">
                <a16:creationId xmlns:a16="http://schemas.microsoft.com/office/drawing/2014/main" id="{10DC172C-5574-479B-A197-A928588D5768}"/>
              </a:ext>
            </a:extLst>
          </p:cNvPr>
          <p:cNvSpPr txBox="1">
            <a:spLocks/>
          </p:cNvSpPr>
          <p:nvPr/>
        </p:nvSpPr>
        <p:spPr bwMode="auto">
          <a:xfrm>
            <a:off x="2406650" y="-157163"/>
            <a:ext cx="73279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3200" b="1">
              <a:solidFill>
                <a:srgbClr val="2F5597"/>
              </a:solidFill>
              <a:latin typeface="Calibri Light" panose="020F0302020204030204" pitchFamily="34" charset="0"/>
            </a:endParaRPr>
          </a:p>
        </p:txBody>
      </p:sp>
      <p:sp>
        <p:nvSpPr>
          <p:cNvPr id="35" name="Rectangle 2">
            <a:extLst>
              <a:ext uri="{FF2B5EF4-FFF2-40B4-BE49-F238E27FC236}">
                <a16:creationId xmlns:a16="http://schemas.microsoft.com/office/drawing/2014/main" id="{99453ED2-80A2-4815-B879-58230F62B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363" y="100013"/>
            <a:ext cx="1059656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3500" b="1" dirty="0">
                <a:solidFill>
                  <a:srgbClr val="2F5597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L’air en Région Sud est plus pollué qu’avant…</a:t>
            </a:r>
          </a:p>
        </p:txBody>
      </p:sp>
      <p:pic>
        <p:nvPicPr>
          <p:cNvPr id="148500" name="Image 85">
            <a:extLst>
              <a:ext uri="{FF2B5EF4-FFF2-40B4-BE49-F238E27FC236}">
                <a16:creationId xmlns:a16="http://schemas.microsoft.com/office/drawing/2014/main" id="{743313AC-B606-415A-B972-07AB7A6BB3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1972">
            <a:off x="10987088" y="14288"/>
            <a:ext cx="825500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ond rouge">
            <a:extLst>
              <a:ext uri="{FF2B5EF4-FFF2-40B4-BE49-F238E27FC236}">
                <a16:creationId xmlns:a16="http://schemas.microsoft.com/office/drawing/2014/main" id="{50DAF129-65D9-4B7D-877A-8631BCB919B2}"/>
              </a:ext>
            </a:extLst>
          </p:cNvPr>
          <p:cNvSpPr/>
          <p:nvPr/>
        </p:nvSpPr>
        <p:spPr bwMode="auto">
          <a:xfrm>
            <a:off x="2251075" y="2530475"/>
            <a:ext cx="741363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1</a:t>
            </a:r>
          </a:p>
        </p:txBody>
      </p:sp>
      <p:sp>
        <p:nvSpPr>
          <p:cNvPr id="41" name="rond rouge">
            <a:extLst>
              <a:ext uri="{FF2B5EF4-FFF2-40B4-BE49-F238E27FC236}">
                <a16:creationId xmlns:a16="http://schemas.microsoft.com/office/drawing/2014/main" id="{710459A2-4A91-4526-AB96-7EA3DEDC63E1}"/>
              </a:ext>
            </a:extLst>
          </p:cNvPr>
          <p:cNvSpPr/>
          <p:nvPr/>
        </p:nvSpPr>
        <p:spPr bwMode="auto">
          <a:xfrm>
            <a:off x="2293938" y="4340225"/>
            <a:ext cx="741362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2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23FAEF8-3EEF-4E4C-80BB-CC45CFBB1048}"/>
              </a:ext>
            </a:extLst>
          </p:cNvPr>
          <p:cNvSpPr/>
          <p:nvPr/>
        </p:nvSpPr>
        <p:spPr>
          <a:xfrm>
            <a:off x="1270000" y="2689225"/>
            <a:ext cx="4514850" cy="4778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fr-FR" altLang="fr-FR" sz="25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Vrai</a:t>
            </a:r>
            <a:endParaRPr lang="fr-FR" altLang="fr-FR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0585D6A-BE6B-4515-9C34-EE93255F649D}"/>
              </a:ext>
            </a:extLst>
          </p:cNvPr>
          <p:cNvSpPr/>
          <p:nvPr/>
        </p:nvSpPr>
        <p:spPr>
          <a:xfrm>
            <a:off x="1370013" y="4491038"/>
            <a:ext cx="4514850" cy="4762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fr-FR" altLang="fr-FR" sz="25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Faux</a:t>
            </a:r>
            <a:endParaRPr lang="fr-FR" altLang="fr-FR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2601" name="ZoneTexte 2">
            <a:extLst>
              <a:ext uri="{FF2B5EF4-FFF2-40B4-BE49-F238E27FC236}">
                <a16:creationId xmlns:a16="http://schemas.microsoft.com/office/drawing/2014/main" id="{2FBDC5F1-E566-4B39-A7C3-4C78624AD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6650" y="2195513"/>
            <a:ext cx="11715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fr-FR" altLang="fr-FR" sz="1800"/>
              <a:t>Vrai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fr-FR" altLang="fr-FR" sz="1800"/>
              <a:t>Faux</a:t>
            </a:r>
          </a:p>
        </p:txBody>
      </p:sp>
      <p:pic>
        <p:nvPicPr>
          <p:cNvPr id="152602" name="Image 3" descr="2">
            <a:extLst>
              <a:ext uri="{FF2B5EF4-FFF2-40B4-BE49-F238E27FC236}">
                <a16:creationId xmlns:a16="http://schemas.microsoft.com/office/drawing/2014/main" id="{20D4A229-CB81-4E7D-A4FA-EAFE5C171362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1838" y="2498725"/>
            <a:ext cx="3937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7">
            <a:hlinkClick r:id="rId9" action="ppaction://hlinksldjump"/>
            <a:extLst>
              <a:ext uri="{FF2B5EF4-FFF2-40B4-BE49-F238E27FC236}">
                <a16:creationId xmlns:a16="http://schemas.microsoft.com/office/drawing/2014/main" id="{F10FA1FA-A7F9-4569-9BFA-1001D8478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9343">
            <a:off x="9871075" y="3409950"/>
            <a:ext cx="625475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2604" name="Groupe 61">
            <a:extLst>
              <a:ext uri="{FF2B5EF4-FFF2-40B4-BE49-F238E27FC236}">
                <a16:creationId xmlns:a16="http://schemas.microsoft.com/office/drawing/2014/main" id="{F4A1A37F-D411-469F-9A66-C27D429739A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788" y="1158875"/>
            <a:ext cx="1131887" cy="4878388"/>
            <a:chOff x="6421608" y="487834"/>
            <a:chExt cx="1349106" cy="5814002"/>
          </a:xfrm>
        </p:grpSpPr>
        <p:sp>
          <p:nvSpPr>
            <p:cNvPr id="58" name="Ellipse 57">
              <a:hlinkClick r:id="rId11" action="ppaction://hlinksldjump"/>
              <a:extLst>
                <a:ext uri="{FF2B5EF4-FFF2-40B4-BE49-F238E27FC236}">
                  <a16:creationId xmlns:a16="http://schemas.microsoft.com/office/drawing/2014/main" id="{5B137BDC-7E27-4515-9084-3DE1FAE76928}"/>
                </a:ext>
              </a:extLst>
            </p:cNvPr>
            <p:cNvSpPr/>
            <p:nvPr/>
          </p:nvSpPr>
          <p:spPr>
            <a:xfrm>
              <a:off x="6847342" y="2063840"/>
              <a:ext cx="558186" cy="55812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0" name="ZoneTexte 59">
              <a:hlinkClick r:id="rId11" action="ppaction://hlinksldjump"/>
              <a:extLst>
                <a:ext uri="{FF2B5EF4-FFF2-40B4-BE49-F238E27FC236}">
                  <a16:creationId xmlns:a16="http://schemas.microsoft.com/office/drawing/2014/main" id="{F6486D7D-6377-4EAE-A4B5-15BA01DA4E62}"/>
                </a:ext>
              </a:extLst>
            </p:cNvPr>
            <p:cNvSpPr txBox="1"/>
            <p:nvPr/>
          </p:nvSpPr>
          <p:spPr>
            <a:xfrm>
              <a:off x="6934381" y="2114922"/>
              <a:ext cx="425735" cy="3386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3</a:t>
              </a:r>
            </a:p>
          </p:txBody>
        </p:sp>
        <p:sp>
          <p:nvSpPr>
            <p:cNvPr id="61" name="Ellipse 60">
              <a:hlinkClick r:id="rId12" action="ppaction://hlinksldjump"/>
              <a:extLst>
                <a:ext uri="{FF2B5EF4-FFF2-40B4-BE49-F238E27FC236}">
                  <a16:creationId xmlns:a16="http://schemas.microsoft.com/office/drawing/2014/main" id="{AB69B2F7-BBC9-4D76-83AC-2844466A5D53}"/>
                </a:ext>
              </a:extLst>
            </p:cNvPr>
            <p:cNvSpPr/>
            <p:nvPr/>
          </p:nvSpPr>
          <p:spPr>
            <a:xfrm>
              <a:off x="6898431" y="1288135"/>
              <a:ext cx="558185" cy="55812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2" name="ZoneTexte 61">
              <a:hlinkClick r:id="rId12" action="ppaction://hlinksldjump"/>
              <a:extLst>
                <a:ext uri="{FF2B5EF4-FFF2-40B4-BE49-F238E27FC236}">
                  <a16:creationId xmlns:a16="http://schemas.microsoft.com/office/drawing/2014/main" id="{E85E2581-480E-49DB-9B05-F0555E7D2099}"/>
                </a:ext>
              </a:extLst>
            </p:cNvPr>
            <p:cNvSpPr txBox="1"/>
            <p:nvPr/>
          </p:nvSpPr>
          <p:spPr>
            <a:xfrm>
              <a:off x="6985470" y="1341110"/>
              <a:ext cx="427627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sp>
          <p:nvSpPr>
            <p:cNvPr id="63" name="Ellipse 62">
              <a:hlinkClick r:id="rId13" action="ppaction://hlinksldjump"/>
              <a:extLst>
                <a:ext uri="{FF2B5EF4-FFF2-40B4-BE49-F238E27FC236}">
                  <a16:creationId xmlns:a16="http://schemas.microsoft.com/office/drawing/2014/main" id="{0F0ADCF8-7F3A-411F-8936-54A20350447D}"/>
                </a:ext>
              </a:extLst>
            </p:cNvPr>
            <p:cNvSpPr/>
            <p:nvPr/>
          </p:nvSpPr>
          <p:spPr>
            <a:xfrm>
              <a:off x="6945734" y="487834"/>
              <a:ext cx="558186" cy="5581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4" name="ZoneTexte 63">
              <a:hlinkClick r:id="rId13" action="ppaction://hlinksldjump"/>
              <a:extLst>
                <a:ext uri="{FF2B5EF4-FFF2-40B4-BE49-F238E27FC236}">
                  <a16:creationId xmlns:a16="http://schemas.microsoft.com/office/drawing/2014/main" id="{FED12163-BFB5-4B28-860B-9A3D74881599}"/>
                </a:ext>
              </a:extLst>
            </p:cNvPr>
            <p:cNvSpPr txBox="1"/>
            <p:nvPr/>
          </p:nvSpPr>
          <p:spPr>
            <a:xfrm>
              <a:off x="7032774" y="538918"/>
              <a:ext cx="425735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  <p:sp>
          <p:nvSpPr>
            <p:cNvPr id="65" name="Ellipse 64">
              <a:hlinkClick r:id="rId14" action="ppaction://hlinksldjump"/>
              <a:extLst>
                <a:ext uri="{FF2B5EF4-FFF2-40B4-BE49-F238E27FC236}">
                  <a16:creationId xmlns:a16="http://schemas.microsoft.com/office/drawing/2014/main" id="{2E9F2853-4699-4C4D-A93D-22F15ADE06EB}"/>
                </a:ext>
              </a:extLst>
            </p:cNvPr>
            <p:cNvSpPr/>
            <p:nvPr/>
          </p:nvSpPr>
          <p:spPr>
            <a:xfrm>
              <a:off x="6743274" y="4141215"/>
              <a:ext cx="558185" cy="55812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6" name="ZoneTexte 65">
              <a:hlinkClick r:id="rId14" action="ppaction://hlinksldjump"/>
              <a:extLst>
                <a:ext uri="{FF2B5EF4-FFF2-40B4-BE49-F238E27FC236}">
                  <a16:creationId xmlns:a16="http://schemas.microsoft.com/office/drawing/2014/main" id="{31D5C2B4-DFD4-4038-B12D-C903C655D224}"/>
                </a:ext>
              </a:extLst>
            </p:cNvPr>
            <p:cNvSpPr txBox="1"/>
            <p:nvPr/>
          </p:nvSpPr>
          <p:spPr>
            <a:xfrm>
              <a:off x="6830314" y="4192297"/>
              <a:ext cx="425734" cy="3386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5</a:t>
              </a:r>
            </a:p>
          </p:txBody>
        </p:sp>
        <p:sp>
          <p:nvSpPr>
            <p:cNvPr id="67" name="Ellipse 66">
              <a:hlinkClick r:id="rId15" action="ppaction://hlinksldjump"/>
              <a:extLst>
                <a:ext uri="{FF2B5EF4-FFF2-40B4-BE49-F238E27FC236}">
                  <a16:creationId xmlns:a16="http://schemas.microsoft.com/office/drawing/2014/main" id="{B544F999-06F7-4D1B-986B-48EAD364B66D}"/>
                </a:ext>
              </a:extLst>
            </p:cNvPr>
            <p:cNvSpPr/>
            <p:nvPr/>
          </p:nvSpPr>
          <p:spPr>
            <a:xfrm>
              <a:off x="6695970" y="4941514"/>
              <a:ext cx="558186" cy="5581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8" name="ZoneTexte 67">
              <a:hlinkClick r:id="rId15" action="ppaction://hlinksldjump"/>
              <a:extLst>
                <a:ext uri="{FF2B5EF4-FFF2-40B4-BE49-F238E27FC236}">
                  <a16:creationId xmlns:a16="http://schemas.microsoft.com/office/drawing/2014/main" id="{67A5E3BD-943B-4433-8D82-AC5B33D55E94}"/>
                </a:ext>
              </a:extLst>
            </p:cNvPr>
            <p:cNvSpPr txBox="1"/>
            <p:nvPr/>
          </p:nvSpPr>
          <p:spPr>
            <a:xfrm>
              <a:off x="6783009" y="4992598"/>
              <a:ext cx="425735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6</a:t>
              </a:r>
            </a:p>
          </p:txBody>
        </p:sp>
        <p:sp>
          <p:nvSpPr>
            <p:cNvPr id="69" name="Ellipse 68">
              <a:hlinkClick r:id="rId16" action="ppaction://hlinksldjump"/>
              <a:extLst>
                <a:ext uri="{FF2B5EF4-FFF2-40B4-BE49-F238E27FC236}">
                  <a16:creationId xmlns:a16="http://schemas.microsoft.com/office/drawing/2014/main" id="{3A274114-9F73-49F6-A34D-198BBE4394E3}"/>
                </a:ext>
              </a:extLst>
            </p:cNvPr>
            <p:cNvSpPr/>
            <p:nvPr/>
          </p:nvSpPr>
          <p:spPr>
            <a:xfrm>
              <a:off x="6648667" y="5743706"/>
              <a:ext cx="556294" cy="5581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0" name="ZoneTexte 69">
              <a:hlinkClick r:id="rId16" action="ppaction://hlinksldjump"/>
              <a:extLst>
                <a:ext uri="{FF2B5EF4-FFF2-40B4-BE49-F238E27FC236}">
                  <a16:creationId xmlns:a16="http://schemas.microsoft.com/office/drawing/2014/main" id="{F981053A-4714-41E7-A834-B303BA1782F8}"/>
                </a:ext>
              </a:extLst>
            </p:cNvPr>
            <p:cNvSpPr txBox="1"/>
            <p:nvPr/>
          </p:nvSpPr>
          <p:spPr>
            <a:xfrm>
              <a:off x="6735706" y="5794790"/>
              <a:ext cx="425734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7</a:t>
              </a:r>
            </a:p>
          </p:txBody>
        </p:sp>
        <p:sp>
          <p:nvSpPr>
            <p:cNvPr id="71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1608" y="3412808"/>
              <a:ext cx="1349106" cy="660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LA SURVEILLANCE DE LA QUALITÉ DE L’AIR</a:t>
              </a:r>
            </a:p>
          </p:txBody>
        </p:sp>
        <p:sp>
          <p:nvSpPr>
            <p:cNvPr id="72" name="Ellipse 71">
              <a:hlinkClick r:id="rId17" action="ppaction://hlinksldjump"/>
              <a:extLst>
                <a:ext uri="{FF2B5EF4-FFF2-40B4-BE49-F238E27FC236}">
                  <a16:creationId xmlns:a16="http://schemas.microsoft.com/office/drawing/2014/main" id="{A470701D-C827-472A-9ED3-3828CB0E6A4E}"/>
                </a:ext>
              </a:extLst>
            </p:cNvPr>
            <p:cNvSpPr/>
            <p:nvPr/>
          </p:nvSpPr>
          <p:spPr>
            <a:xfrm>
              <a:off x="6807608" y="2841436"/>
              <a:ext cx="558185" cy="556237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52623" name="ZoneTexte 77">
              <a:hlinkClick r:id="rId17" action="ppaction://hlinksldjump"/>
              <a:extLst>
                <a:ext uri="{FF2B5EF4-FFF2-40B4-BE49-F238E27FC236}">
                  <a16:creationId xmlns:a16="http://schemas.microsoft.com/office/drawing/2014/main" id="{5082ED53-0FAC-4B0A-9A1E-5A1788297D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4843" y="2890879"/>
              <a:ext cx="425637" cy="33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4</a:t>
              </a:r>
            </a:p>
          </p:txBody>
        </p:sp>
      </p:grpSp>
      <p:pic>
        <p:nvPicPr>
          <p:cNvPr id="152605" name="Image 1">
            <a:extLst>
              <a:ext uri="{FF2B5EF4-FFF2-40B4-BE49-F238E27FC236}">
                <a16:creationId xmlns:a16="http://schemas.microsoft.com/office/drawing/2014/main" id="{54CC3DE4-A2A3-4A00-AFBF-CD53FD8E18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5479C52D-C32D-4ECB-89F7-3C89E978B183}"/>
              </a:ext>
            </a:extLst>
          </p:cNvPr>
          <p:cNvSpPr txBox="1"/>
          <p:nvPr/>
        </p:nvSpPr>
        <p:spPr>
          <a:xfrm rot="21154394">
            <a:off x="187325" y="328613"/>
            <a:ext cx="1120775" cy="6461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Données à jour</a:t>
            </a:r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C836EAC2-AEBD-4250-8248-94D6195484E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338" y="1816100"/>
            <a:ext cx="261620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Espace réservé du numéro de diapositive 1">
            <a:extLst>
              <a:ext uri="{FF2B5EF4-FFF2-40B4-BE49-F238E27FC236}">
                <a16:creationId xmlns:a16="http://schemas.microsoft.com/office/drawing/2014/main" id="{DF6287B6-5369-4D61-8469-9DD084D0B6BC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56E137DC-9E94-42A7-9BC1-F4C018F73EC8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81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85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85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85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85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9" grpId="0" animBg="1"/>
      <p:bldP spid="41" grpId="0" animBg="1"/>
      <p:bldP spid="44" grpId="0"/>
      <p:bldP spid="45" grpId="0"/>
      <p:bldP spid="45" grpId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6BDEDCF-5FFE-6A93-96A8-E76BE20CF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042" y="1158875"/>
            <a:ext cx="10081120" cy="3789735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D5E60D64-2C94-4E71-B4A3-DB2C8686389D}"/>
              </a:ext>
            </a:extLst>
          </p:cNvPr>
          <p:cNvSpPr/>
          <p:nvPr/>
        </p:nvSpPr>
        <p:spPr>
          <a:xfrm>
            <a:off x="1370013" y="-90488"/>
            <a:ext cx="10821987" cy="1192213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99453ED2-80A2-4815-B879-58230F62B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363" y="61913"/>
            <a:ext cx="1059656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3500" b="1" dirty="0">
                <a:solidFill>
                  <a:srgbClr val="2F5597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Évolution de la qualité de l’air en région Sud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175F0CF6-B321-404E-855F-371677313155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pic>
        <p:nvPicPr>
          <p:cNvPr id="154629" name="Image 1">
            <a:hlinkClick r:id="rId3" action="ppaction://hlinksldjump"/>
            <a:extLst>
              <a:ext uri="{FF2B5EF4-FFF2-40B4-BE49-F238E27FC236}">
                <a16:creationId xmlns:a16="http://schemas.microsoft.com/office/drawing/2014/main" id="{24EFDE74-D4C8-49EA-B955-B91006BC2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6169025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30" name="Image 26">
            <a:extLst>
              <a:ext uri="{FF2B5EF4-FFF2-40B4-BE49-F238E27FC236}">
                <a16:creationId xmlns:a16="http://schemas.microsoft.com/office/drawing/2014/main" id="{ECCD94A9-174B-474F-9A91-2D710E2214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184">
            <a:off x="11249025" y="-30163"/>
            <a:ext cx="762000" cy="69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5DA049C-A7C3-49E4-B5D6-192123CE637F}"/>
              </a:ext>
            </a:extLst>
          </p:cNvPr>
          <p:cNvSpPr txBox="1">
            <a:spLocks/>
          </p:cNvSpPr>
          <p:nvPr/>
        </p:nvSpPr>
        <p:spPr bwMode="auto">
          <a:xfrm>
            <a:off x="1825761" y="5111015"/>
            <a:ext cx="9804264" cy="174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fr-FR" altLang="fr-FR" sz="2000" dirty="0">
                <a:solidFill>
                  <a:srgbClr val="2F5597"/>
                </a:solidFill>
              </a:rPr>
              <a:t>Depuis une vingtaine d’années, on observe en Région Sud une </a:t>
            </a:r>
            <a:r>
              <a:rPr lang="fr-FR" altLang="fr-FR" sz="2000" b="1" dirty="0">
                <a:solidFill>
                  <a:srgbClr val="2F5597"/>
                </a:solidFill>
              </a:rPr>
              <a:t>diminution des concentrations des principaux polluants réglementé.</a:t>
            </a:r>
            <a:endParaRPr lang="fr-FR" altLang="fr-FR" sz="2000" dirty="0">
              <a:solidFill>
                <a:srgbClr val="2F5597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fr-FR" altLang="fr-FR" sz="2000" dirty="0">
                <a:solidFill>
                  <a:srgbClr val="2F5597"/>
                </a:solidFill>
              </a:rPr>
              <a:t>Pour autant, </a:t>
            </a:r>
            <a:r>
              <a:rPr lang="fr-FR" altLang="fr-FR" sz="2000" b="1" dirty="0">
                <a:solidFill>
                  <a:srgbClr val="2F5597"/>
                </a:solidFill>
              </a:rPr>
              <a:t>les enjeux de la qualité de l'air restent de taille</a:t>
            </a:r>
            <a:r>
              <a:rPr lang="fr-FR" altLang="fr-FR" sz="2000" dirty="0">
                <a:solidFill>
                  <a:srgbClr val="2F5597"/>
                </a:solidFill>
              </a:rPr>
              <a:t> : la région reste </a:t>
            </a:r>
            <a:r>
              <a:rPr lang="fr-FR" altLang="fr-FR" sz="2000" b="1" dirty="0">
                <a:solidFill>
                  <a:srgbClr val="2F5597"/>
                </a:solidFill>
              </a:rPr>
              <a:t>parmi les régions les plus polluées</a:t>
            </a:r>
            <a:r>
              <a:rPr lang="fr-FR" altLang="fr-FR" sz="2000" dirty="0">
                <a:solidFill>
                  <a:srgbClr val="2F5597"/>
                </a:solidFill>
              </a:rPr>
              <a:t> de France, notamment avec les </a:t>
            </a:r>
            <a:r>
              <a:rPr lang="fr-FR" altLang="fr-FR" sz="2000" b="1" dirty="0">
                <a:solidFill>
                  <a:srgbClr val="2F5597"/>
                </a:solidFill>
              </a:rPr>
              <a:t>particules fines </a:t>
            </a:r>
            <a:r>
              <a:rPr lang="fr-FR" altLang="fr-FR" sz="2000" dirty="0">
                <a:solidFill>
                  <a:srgbClr val="2F5597"/>
                </a:solidFill>
              </a:rPr>
              <a:t>(PM</a:t>
            </a:r>
            <a:r>
              <a:rPr lang="fr-FR" altLang="fr-FR" sz="2000" baseline="-25000" dirty="0">
                <a:solidFill>
                  <a:srgbClr val="2F5597"/>
                </a:solidFill>
              </a:rPr>
              <a:t>10</a:t>
            </a:r>
            <a:r>
              <a:rPr lang="fr-FR" altLang="fr-FR" sz="2000" dirty="0">
                <a:solidFill>
                  <a:srgbClr val="2F5597"/>
                </a:solidFill>
              </a:rPr>
              <a:t> et PM</a:t>
            </a:r>
            <a:r>
              <a:rPr lang="fr-FR" altLang="fr-FR" sz="2000" baseline="-25000" dirty="0">
                <a:solidFill>
                  <a:srgbClr val="2F5597"/>
                </a:solidFill>
              </a:rPr>
              <a:t>2.5</a:t>
            </a:r>
            <a:r>
              <a:rPr lang="fr-FR" altLang="fr-FR" sz="2000" dirty="0">
                <a:solidFill>
                  <a:srgbClr val="2F5597"/>
                </a:solidFill>
              </a:rPr>
              <a:t>), les </a:t>
            </a:r>
            <a:r>
              <a:rPr lang="fr-FR" altLang="fr-FR" sz="2000" b="1" dirty="0">
                <a:solidFill>
                  <a:srgbClr val="2F5597"/>
                </a:solidFill>
              </a:rPr>
              <a:t>oxydes d’azote </a:t>
            </a:r>
            <a:r>
              <a:rPr lang="fr-FR" altLang="fr-FR" sz="2000" dirty="0">
                <a:solidFill>
                  <a:srgbClr val="2F5597"/>
                </a:solidFill>
              </a:rPr>
              <a:t>(NO</a:t>
            </a:r>
            <a:r>
              <a:rPr lang="fr-FR" altLang="fr-FR" sz="2000" baseline="-25000" dirty="0">
                <a:solidFill>
                  <a:srgbClr val="2F5597"/>
                </a:solidFill>
              </a:rPr>
              <a:t>2</a:t>
            </a:r>
            <a:r>
              <a:rPr lang="fr-FR" altLang="fr-FR" sz="2000" dirty="0">
                <a:solidFill>
                  <a:srgbClr val="2F5597"/>
                </a:solidFill>
              </a:rPr>
              <a:t>) et l’</a:t>
            </a:r>
            <a:r>
              <a:rPr lang="fr-FR" altLang="fr-FR" sz="2000" b="1" dirty="0">
                <a:solidFill>
                  <a:srgbClr val="2F5597"/>
                </a:solidFill>
              </a:rPr>
              <a:t>ozone</a:t>
            </a:r>
            <a:r>
              <a:rPr lang="fr-FR" altLang="fr-FR" sz="2000" dirty="0">
                <a:solidFill>
                  <a:srgbClr val="2F5597"/>
                </a:solidFill>
              </a:rPr>
              <a:t> (O</a:t>
            </a:r>
            <a:r>
              <a:rPr lang="fr-FR" altLang="fr-FR" sz="2000" baseline="-25000" dirty="0">
                <a:solidFill>
                  <a:srgbClr val="2F5597"/>
                </a:solidFill>
              </a:rPr>
              <a:t>3</a:t>
            </a:r>
            <a:r>
              <a:rPr lang="fr-FR" altLang="fr-FR" sz="2000" dirty="0">
                <a:solidFill>
                  <a:srgbClr val="2F5597"/>
                </a:solidFill>
              </a:rPr>
              <a:t>).</a:t>
            </a:r>
          </a:p>
        </p:txBody>
      </p:sp>
      <p:grpSp>
        <p:nvGrpSpPr>
          <p:cNvPr id="154633" name="Groupe 61">
            <a:extLst>
              <a:ext uri="{FF2B5EF4-FFF2-40B4-BE49-F238E27FC236}">
                <a16:creationId xmlns:a16="http://schemas.microsoft.com/office/drawing/2014/main" id="{4AA0A5A3-2F3B-4A0B-A21A-3FCED20A3CF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788" y="1158875"/>
            <a:ext cx="1131887" cy="4878388"/>
            <a:chOff x="6421608" y="487834"/>
            <a:chExt cx="1349106" cy="5814002"/>
          </a:xfrm>
        </p:grpSpPr>
        <p:sp>
          <p:nvSpPr>
            <p:cNvPr id="29" name="Ellipse 28">
              <a:hlinkClick r:id="rId6" action="ppaction://hlinksldjump"/>
              <a:extLst>
                <a:ext uri="{FF2B5EF4-FFF2-40B4-BE49-F238E27FC236}">
                  <a16:creationId xmlns:a16="http://schemas.microsoft.com/office/drawing/2014/main" id="{6C441FE8-3D95-4943-94B5-6463E189657B}"/>
                </a:ext>
              </a:extLst>
            </p:cNvPr>
            <p:cNvSpPr/>
            <p:nvPr/>
          </p:nvSpPr>
          <p:spPr>
            <a:xfrm>
              <a:off x="6847342" y="2063840"/>
              <a:ext cx="558186" cy="55812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0" name="ZoneTexte 29">
              <a:hlinkClick r:id="rId6" action="ppaction://hlinksldjump"/>
              <a:extLst>
                <a:ext uri="{FF2B5EF4-FFF2-40B4-BE49-F238E27FC236}">
                  <a16:creationId xmlns:a16="http://schemas.microsoft.com/office/drawing/2014/main" id="{1302D0FF-ECA9-4064-A03F-3C80877148B1}"/>
                </a:ext>
              </a:extLst>
            </p:cNvPr>
            <p:cNvSpPr txBox="1"/>
            <p:nvPr/>
          </p:nvSpPr>
          <p:spPr>
            <a:xfrm>
              <a:off x="6934381" y="2114922"/>
              <a:ext cx="425735" cy="3386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3</a:t>
              </a:r>
            </a:p>
          </p:txBody>
        </p:sp>
        <p:sp>
          <p:nvSpPr>
            <p:cNvPr id="31" name="Ellipse 30">
              <a:hlinkClick r:id="rId7" action="ppaction://hlinksldjump"/>
              <a:extLst>
                <a:ext uri="{FF2B5EF4-FFF2-40B4-BE49-F238E27FC236}">
                  <a16:creationId xmlns:a16="http://schemas.microsoft.com/office/drawing/2014/main" id="{26742230-2D1C-4287-9828-4730F2AB21CC}"/>
                </a:ext>
              </a:extLst>
            </p:cNvPr>
            <p:cNvSpPr/>
            <p:nvPr/>
          </p:nvSpPr>
          <p:spPr>
            <a:xfrm>
              <a:off x="6898431" y="1288135"/>
              <a:ext cx="558185" cy="55812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2" name="ZoneTexte 31">
              <a:hlinkClick r:id="rId7" action="ppaction://hlinksldjump"/>
              <a:extLst>
                <a:ext uri="{FF2B5EF4-FFF2-40B4-BE49-F238E27FC236}">
                  <a16:creationId xmlns:a16="http://schemas.microsoft.com/office/drawing/2014/main" id="{3EF5EEBE-8FDB-40EF-B1C1-7B04C84EC689}"/>
                </a:ext>
              </a:extLst>
            </p:cNvPr>
            <p:cNvSpPr txBox="1"/>
            <p:nvPr/>
          </p:nvSpPr>
          <p:spPr>
            <a:xfrm>
              <a:off x="6985470" y="1341110"/>
              <a:ext cx="427627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sp>
          <p:nvSpPr>
            <p:cNvPr id="33" name="Ellipse 32">
              <a:hlinkClick r:id="rId8" action="ppaction://hlinksldjump"/>
              <a:extLst>
                <a:ext uri="{FF2B5EF4-FFF2-40B4-BE49-F238E27FC236}">
                  <a16:creationId xmlns:a16="http://schemas.microsoft.com/office/drawing/2014/main" id="{D92C9ACD-546F-46FC-91CB-79D8EC88C22E}"/>
                </a:ext>
              </a:extLst>
            </p:cNvPr>
            <p:cNvSpPr/>
            <p:nvPr/>
          </p:nvSpPr>
          <p:spPr>
            <a:xfrm>
              <a:off x="6945734" y="487834"/>
              <a:ext cx="558186" cy="5581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4" name="ZoneTexte 33">
              <a:hlinkClick r:id="rId8" action="ppaction://hlinksldjump"/>
              <a:extLst>
                <a:ext uri="{FF2B5EF4-FFF2-40B4-BE49-F238E27FC236}">
                  <a16:creationId xmlns:a16="http://schemas.microsoft.com/office/drawing/2014/main" id="{CC6A9E18-A1C2-46CD-AA9F-FA66EA6B5534}"/>
                </a:ext>
              </a:extLst>
            </p:cNvPr>
            <p:cNvSpPr txBox="1"/>
            <p:nvPr/>
          </p:nvSpPr>
          <p:spPr>
            <a:xfrm>
              <a:off x="7032774" y="538918"/>
              <a:ext cx="425735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  <p:sp>
          <p:nvSpPr>
            <p:cNvPr id="35" name="Ellipse 34">
              <a:hlinkClick r:id="rId9" action="ppaction://hlinksldjump"/>
              <a:extLst>
                <a:ext uri="{FF2B5EF4-FFF2-40B4-BE49-F238E27FC236}">
                  <a16:creationId xmlns:a16="http://schemas.microsoft.com/office/drawing/2014/main" id="{FB659D7A-3FFB-485D-9BED-62C977AB9E5F}"/>
                </a:ext>
              </a:extLst>
            </p:cNvPr>
            <p:cNvSpPr/>
            <p:nvPr/>
          </p:nvSpPr>
          <p:spPr>
            <a:xfrm>
              <a:off x="6743274" y="4141215"/>
              <a:ext cx="558185" cy="55812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6" name="ZoneTexte 35">
              <a:hlinkClick r:id="rId9" action="ppaction://hlinksldjump"/>
              <a:extLst>
                <a:ext uri="{FF2B5EF4-FFF2-40B4-BE49-F238E27FC236}">
                  <a16:creationId xmlns:a16="http://schemas.microsoft.com/office/drawing/2014/main" id="{E2607A73-C7DF-4DA7-8769-7A93043021DD}"/>
                </a:ext>
              </a:extLst>
            </p:cNvPr>
            <p:cNvSpPr txBox="1"/>
            <p:nvPr/>
          </p:nvSpPr>
          <p:spPr>
            <a:xfrm>
              <a:off x="6830314" y="4192297"/>
              <a:ext cx="425734" cy="3386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5</a:t>
              </a:r>
            </a:p>
          </p:txBody>
        </p:sp>
        <p:sp>
          <p:nvSpPr>
            <p:cNvPr id="37" name="Ellipse 36">
              <a:hlinkClick r:id="rId10" action="ppaction://hlinksldjump"/>
              <a:extLst>
                <a:ext uri="{FF2B5EF4-FFF2-40B4-BE49-F238E27FC236}">
                  <a16:creationId xmlns:a16="http://schemas.microsoft.com/office/drawing/2014/main" id="{CF88B9A5-B3DE-4B5D-AC7A-93F460BF1DFE}"/>
                </a:ext>
              </a:extLst>
            </p:cNvPr>
            <p:cNvSpPr/>
            <p:nvPr/>
          </p:nvSpPr>
          <p:spPr>
            <a:xfrm>
              <a:off x="6695970" y="4941514"/>
              <a:ext cx="558186" cy="5581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8" name="ZoneTexte 37">
              <a:hlinkClick r:id="rId10" action="ppaction://hlinksldjump"/>
              <a:extLst>
                <a:ext uri="{FF2B5EF4-FFF2-40B4-BE49-F238E27FC236}">
                  <a16:creationId xmlns:a16="http://schemas.microsoft.com/office/drawing/2014/main" id="{0316E0DE-D3DD-4BEA-8F46-A597504DCA89}"/>
                </a:ext>
              </a:extLst>
            </p:cNvPr>
            <p:cNvSpPr txBox="1"/>
            <p:nvPr/>
          </p:nvSpPr>
          <p:spPr>
            <a:xfrm>
              <a:off x="6783009" y="4992598"/>
              <a:ext cx="425735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6</a:t>
              </a:r>
            </a:p>
          </p:txBody>
        </p:sp>
        <p:sp>
          <p:nvSpPr>
            <p:cNvPr id="39" name="Ellipse 38">
              <a:hlinkClick r:id="rId11" action="ppaction://hlinksldjump"/>
              <a:extLst>
                <a:ext uri="{FF2B5EF4-FFF2-40B4-BE49-F238E27FC236}">
                  <a16:creationId xmlns:a16="http://schemas.microsoft.com/office/drawing/2014/main" id="{6BDEA349-9CA0-49F4-B1F2-4EEB2D8F6CB1}"/>
                </a:ext>
              </a:extLst>
            </p:cNvPr>
            <p:cNvSpPr/>
            <p:nvPr/>
          </p:nvSpPr>
          <p:spPr>
            <a:xfrm>
              <a:off x="6648667" y="5743706"/>
              <a:ext cx="556294" cy="55813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0" name="ZoneTexte 39">
              <a:hlinkClick r:id="rId11" action="ppaction://hlinksldjump"/>
              <a:extLst>
                <a:ext uri="{FF2B5EF4-FFF2-40B4-BE49-F238E27FC236}">
                  <a16:creationId xmlns:a16="http://schemas.microsoft.com/office/drawing/2014/main" id="{6FAA3857-1F3C-495E-9EAC-51EC94C5DF81}"/>
                </a:ext>
              </a:extLst>
            </p:cNvPr>
            <p:cNvSpPr txBox="1"/>
            <p:nvPr/>
          </p:nvSpPr>
          <p:spPr>
            <a:xfrm>
              <a:off x="6735706" y="5794790"/>
              <a:ext cx="425734" cy="338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7</a:t>
              </a:r>
            </a:p>
          </p:txBody>
        </p:sp>
        <p:sp>
          <p:nvSpPr>
            <p:cNvPr id="41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1608" y="3412808"/>
              <a:ext cx="1349106" cy="660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LA SURVEILLANCE DE LA QUALITÉ DE L’AIR</a:t>
              </a:r>
            </a:p>
          </p:txBody>
        </p:sp>
        <p:sp>
          <p:nvSpPr>
            <p:cNvPr id="42" name="Ellipse 41">
              <a:hlinkClick r:id="rId12" action="ppaction://hlinksldjump"/>
              <a:extLst>
                <a:ext uri="{FF2B5EF4-FFF2-40B4-BE49-F238E27FC236}">
                  <a16:creationId xmlns:a16="http://schemas.microsoft.com/office/drawing/2014/main" id="{42A65B8C-3FB8-41D2-B8A5-71F6F49F4162}"/>
                </a:ext>
              </a:extLst>
            </p:cNvPr>
            <p:cNvSpPr/>
            <p:nvPr/>
          </p:nvSpPr>
          <p:spPr>
            <a:xfrm>
              <a:off x="6807608" y="2841436"/>
              <a:ext cx="558185" cy="556237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54650" name="ZoneTexte 77">
              <a:hlinkClick r:id="rId12" action="ppaction://hlinksldjump"/>
              <a:extLst>
                <a:ext uri="{FF2B5EF4-FFF2-40B4-BE49-F238E27FC236}">
                  <a16:creationId xmlns:a16="http://schemas.microsoft.com/office/drawing/2014/main" id="{6135F6AA-8430-4CB0-B6F1-665757D157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4843" y="2890879"/>
              <a:ext cx="425637" cy="33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4</a:t>
              </a:r>
            </a:p>
          </p:txBody>
        </p:sp>
      </p:grpSp>
      <p:pic>
        <p:nvPicPr>
          <p:cNvPr id="154634" name="Image 1">
            <a:extLst>
              <a:ext uri="{FF2B5EF4-FFF2-40B4-BE49-F238E27FC236}">
                <a16:creationId xmlns:a16="http://schemas.microsoft.com/office/drawing/2014/main" id="{ABF3BC0C-7619-41DA-8729-DE439C7FD5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Espace réservé du numéro de diapositive 1">
            <a:extLst>
              <a:ext uri="{FF2B5EF4-FFF2-40B4-BE49-F238E27FC236}">
                <a16:creationId xmlns:a16="http://schemas.microsoft.com/office/drawing/2014/main" id="{559CF25C-F990-4227-80FB-345EEBFEB191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D6F73206-7147-4062-A08D-0107912F4FF7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82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1BB3E04-590A-484E-96F6-8F6CAAF62B88}"/>
              </a:ext>
            </a:extLst>
          </p:cNvPr>
          <p:cNvSpPr txBox="1"/>
          <p:nvPr/>
        </p:nvSpPr>
        <p:spPr>
          <a:xfrm rot="21154394">
            <a:off x="187325" y="328613"/>
            <a:ext cx="1120775" cy="6461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Données à jour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2B50FB8-81D0-449E-A35D-73BA1D3D1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2194" y="321469"/>
            <a:ext cx="7129806" cy="1168400"/>
          </a:xfrm>
          <a:prstGeom prst="rect">
            <a:avLst/>
          </a:prstGeom>
          <a:solidFill>
            <a:srgbClr val="34CC46">
              <a:alpha val="49804"/>
            </a:srgbClr>
          </a:solidFill>
          <a:ln>
            <a:noFill/>
          </a:ln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defRPr/>
            </a:pPr>
            <a:r>
              <a:rPr lang="fr-FR" altLang="fr-FR" sz="3600" b="1" dirty="0">
                <a:solidFill>
                  <a:schemeClr val="bg1"/>
                </a:solidFill>
                <a:latin typeface="+mn-lt"/>
                <a:cs typeface="Arial" charset="0"/>
              </a:rPr>
              <a:t>Séquence 5 : Les solutions contre la pollution atmosphérique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 56">
            <a:extLst>
              <a:ext uri="{FF2B5EF4-FFF2-40B4-BE49-F238E27FC236}">
                <a16:creationId xmlns:a16="http://schemas.microsoft.com/office/drawing/2014/main" id="{96DC14CF-7DCA-464F-A0DB-6513F5D1D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70" t="45186" r="34698" b="35907"/>
          <a:stretch>
            <a:fillRect/>
          </a:stretch>
        </p:blipFill>
        <p:spPr bwMode="auto">
          <a:xfrm>
            <a:off x="2825750" y="4113624"/>
            <a:ext cx="1331913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47">
            <a:hlinkClick r:id="rId4" action="ppaction://hlinksldjump"/>
            <a:extLst>
              <a:ext uri="{FF2B5EF4-FFF2-40B4-BE49-F238E27FC236}">
                <a16:creationId xmlns:a16="http://schemas.microsoft.com/office/drawing/2014/main" id="{9721BA80-3075-4087-B554-15E34392E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6817">
            <a:off x="7724775" y="1726024"/>
            <a:ext cx="752475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47">
            <a:hlinkClick r:id="rId6" action="ppaction://hlinksldjump"/>
            <a:extLst>
              <a:ext uri="{FF2B5EF4-FFF2-40B4-BE49-F238E27FC236}">
                <a16:creationId xmlns:a16="http://schemas.microsoft.com/office/drawing/2014/main" id="{64639B27-89FF-485A-9F3B-24FF62169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6817">
            <a:off x="4216400" y="1726024"/>
            <a:ext cx="752475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2669D23-8AF3-41A2-8259-F530752372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8" t="12242" r="32101" b="14424"/>
          <a:stretch>
            <a:fillRect/>
          </a:stretch>
        </p:blipFill>
        <p:spPr bwMode="auto">
          <a:xfrm>
            <a:off x="9955213" y="4289837"/>
            <a:ext cx="105727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321B01C-9BE8-4626-B4DE-A178E29D7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0" y="4227924"/>
            <a:ext cx="700088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306E3B9-E755-4D3E-AB37-7988790A48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4367624"/>
            <a:ext cx="13144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CA459CA3-FEE5-45E4-85E9-C3F2D4CB46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38" y="1676812"/>
            <a:ext cx="2606675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Image 2">
            <a:extLst>
              <a:ext uri="{FF2B5EF4-FFF2-40B4-BE49-F238E27FC236}">
                <a16:creationId xmlns:a16="http://schemas.microsoft.com/office/drawing/2014/main" id="{0A81A36D-93D9-47D4-8215-349F427624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1"/>
          <a:stretch>
            <a:fillRect/>
          </a:stretch>
        </p:blipFill>
        <p:spPr bwMode="auto">
          <a:xfrm>
            <a:off x="9521825" y="1313274"/>
            <a:ext cx="995363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ctangle 2">
            <a:extLst>
              <a:ext uri="{FF2B5EF4-FFF2-40B4-BE49-F238E27FC236}">
                <a16:creationId xmlns:a16="http://schemas.microsoft.com/office/drawing/2014/main" id="{726FFB36-629A-4214-AC73-26412E2C551D}"/>
              </a:ext>
            </a:extLst>
          </p:cNvPr>
          <p:cNvSpPr/>
          <p:nvPr/>
        </p:nvSpPr>
        <p:spPr>
          <a:xfrm>
            <a:off x="1370013" y="-74613"/>
            <a:ext cx="10821987" cy="1428751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9D541471-9EA8-437C-B973-44A08E3B22D8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57708" name="Rectangle 6">
            <a:extLst>
              <a:ext uri="{FF2B5EF4-FFF2-40B4-BE49-F238E27FC236}">
                <a16:creationId xmlns:a16="http://schemas.microsoft.com/office/drawing/2014/main" id="{52E5B9CA-B69C-465F-943E-11F07FD68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5263" y="211138"/>
            <a:ext cx="395287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>
            <a:lvl1pPr defTabSz="7620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71500" indent="-228600" defTabSz="7620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620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14500" indent="-228600" defTabSz="7620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86000" indent="-228600" defTabSz="7620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43200" indent="-228600" defTabSz="7620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00400" indent="-228600" defTabSz="7620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57600" indent="-228600" defTabSz="7620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14800" indent="-228600" defTabSz="7620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4800">
              <a:solidFill>
                <a:srgbClr val="0070C0"/>
              </a:solidFill>
              <a:latin typeface="Impact" panose="020B080603090205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8463" name="Rectangle 11">
            <a:extLst>
              <a:ext uri="{FF2B5EF4-FFF2-40B4-BE49-F238E27FC236}">
                <a16:creationId xmlns:a16="http://schemas.microsoft.com/office/drawing/2014/main" id="{6D4140F3-8250-405B-A80D-8D6CDFF8B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688" y="-44450"/>
            <a:ext cx="9921875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defTabSz="8429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429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429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429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429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429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429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429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429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500" b="1" dirty="0">
                <a:solidFill>
                  <a:srgbClr val="2F5597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Qu’est-ce que les collectivités peuvent faire pour limiter la pollution de l’air?</a:t>
            </a:r>
          </a:p>
        </p:txBody>
      </p:sp>
      <p:sp>
        <p:nvSpPr>
          <p:cNvPr id="46" name="l'activité domestique">
            <a:extLst>
              <a:ext uri="{FF2B5EF4-FFF2-40B4-BE49-F238E27FC236}">
                <a16:creationId xmlns:a16="http://schemas.microsoft.com/office/drawing/2014/main" id="{F121C486-A57C-4A61-A348-31571B5BE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0613" y="5964649"/>
            <a:ext cx="29321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000" b="1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Créer des espaces piétons</a:t>
            </a:r>
          </a:p>
        </p:txBody>
      </p:sp>
      <p:sp>
        <p:nvSpPr>
          <p:cNvPr id="50" name="Rectangle 1">
            <a:extLst>
              <a:ext uri="{FF2B5EF4-FFF2-40B4-BE49-F238E27FC236}">
                <a16:creationId xmlns:a16="http://schemas.microsoft.com/office/drawing/2014/main" id="{7E5D4FDF-6947-4547-8296-6D187D93B75D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/>
          </a:p>
        </p:txBody>
      </p:sp>
      <p:sp>
        <p:nvSpPr>
          <p:cNvPr id="91" name="texte pollens">
            <a:extLst>
              <a:ext uri="{FF2B5EF4-FFF2-40B4-BE49-F238E27FC236}">
                <a16:creationId xmlns:a16="http://schemas.microsoft.com/office/drawing/2014/main" id="{393DBB76-EEFB-4C25-8F65-C6F646A9C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25" y="3205574"/>
            <a:ext cx="26463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0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Augmenter</a:t>
            </a:r>
            <a:r>
              <a:rPr lang="fr-FR" altLang="fr-FR" sz="2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l’efficacité du réseau</a:t>
            </a:r>
          </a:p>
        </p:txBody>
      </p:sp>
      <p:sp>
        <p:nvSpPr>
          <p:cNvPr id="94" name="Txt3">
            <a:extLst>
              <a:ext uri="{FF2B5EF4-FFF2-40B4-BE49-F238E27FC236}">
                <a16:creationId xmlns:a16="http://schemas.microsoft.com/office/drawing/2014/main" id="{511C6A7A-4B45-4A29-ABF1-C58358FB8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6763" y="3240499"/>
            <a:ext cx="337502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000" b="1" dirty="0">
                <a:solidFill>
                  <a:schemeClr val="accent5">
                    <a:lumMod val="75000"/>
                  </a:schemeClr>
                </a:solidFill>
              </a:rPr>
              <a:t>Inciter les citadins à se déplacer autrement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200" dirty="0">
                <a:solidFill>
                  <a:schemeClr val="accent5">
                    <a:lumMod val="75000"/>
                  </a:schemeClr>
                </a:solidFill>
              </a:rPr>
              <a:t>(exemple : vélos en libre service)</a:t>
            </a:r>
          </a:p>
        </p:txBody>
      </p:sp>
      <p:grpSp>
        <p:nvGrpSpPr>
          <p:cNvPr id="101" name="train">
            <a:extLst>
              <a:ext uri="{FF2B5EF4-FFF2-40B4-BE49-F238E27FC236}">
                <a16:creationId xmlns:a16="http://schemas.microsoft.com/office/drawing/2014/main" id="{F2B334A4-8723-436F-AB32-328125189839}"/>
              </a:ext>
            </a:extLst>
          </p:cNvPr>
          <p:cNvGrpSpPr>
            <a:grpSpLocks/>
          </p:cNvGrpSpPr>
          <p:nvPr/>
        </p:nvGrpSpPr>
        <p:grpSpPr bwMode="auto">
          <a:xfrm>
            <a:off x="1709738" y="1919699"/>
            <a:ext cx="3052762" cy="2024063"/>
            <a:chOff x="1652710" y="4653173"/>
            <a:chExt cx="3051875" cy="2024245"/>
          </a:xfrm>
        </p:grpSpPr>
        <p:sp>
          <p:nvSpPr>
            <p:cNvPr id="102" name="Rectangle 11">
              <a:extLst>
                <a:ext uri="{FF2B5EF4-FFF2-40B4-BE49-F238E27FC236}">
                  <a16:creationId xmlns:a16="http://schemas.microsoft.com/office/drawing/2014/main" id="{8BE8E3CB-66AB-4B3F-9DF0-F4DCDC658C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3736" y="5969329"/>
              <a:ext cx="2540849" cy="708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000" b="1" dirty="0">
                  <a:solidFill>
                    <a:schemeClr val="accent5">
                      <a:lumMod val="75000"/>
                    </a:schemeClr>
                  </a:solidFill>
                  <a:latin typeface="+mn-lt"/>
                </a:rPr>
                <a:t>Utiliser des transports propres</a:t>
              </a:r>
            </a:p>
          </p:txBody>
        </p:sp>
        <p:pic>
          <p:nvPicPr>
            <p:cNvPr id="155689" name="Image 13">
              <a:extLst>
                <a:ext uri="{FF2B5EF4-FFF2-40B4-BE49-F238E27FC236}">
                  <a16:creationId xmlns:a16="http://schemas.microsoft.com/office/drawing/2014/main" id="{19240905-5031-45F6-A9B9-13EBEB3A2D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81" r="8742"/>
            <a:stretch/>
          </p:blipFill>
          <p:spPr bwMode="auto">
            <a:xfrm>
              <a:off x="1652710" y="4653173"/>
              <a:ext cx="2997370" cy="1486349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9" name="l'activité domestique">
            <a:extLst>
              <a:ext uri="{FF2B5EF4-FFF2-40B4-BE49-F238E27FC236}">
                <a16:creationId xmlns:a16="http://schemas.microsoft.com/office/drawing/2014/main" id="{83FF518A-C55D-4255-B7D4-7BF23C1FC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8138" y="5656674"/>
            <a:ext cx="278765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000" b="1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Proposer des espaces de stationnement gratuit</a:t>
            </a:r>
            <a:br>
              <a:rPr lang="fr-FR" altLang="fr-FR" sz="2000" b="1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</a:br>
            <a:r>
              <a:rPr lang="fr-FR" altLang="fr-FR" sz="11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(exemple : en périphérie, pour les utilisate</a:t>
            </a:r>
            <a:r>
              <a:rPr lang="fr-FR" altLang="fr-FR" sz="1100" dirty="0">
                <a:solidFill>
                  <a:schemeClr val="accent5">
                    <a:lumMod val="50000"/>
                  </a:schemeClr>
                </a:solidFill>
                <a:cs typeface="Calibri" panose="020F0502020204030204" pitchFamily="34" charset="0"/>
              </a:rPr>
              <a:t>urs </a:t>
            </a:r>
            <a:r>
              <a:rPr lang="fr-FR" altLang="fr-FR" sz="11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du métro venant de l’extérieur)</a:t>
            </a:r>
          </a:p>
        </p:txBody>
      </p:sp>
      <p:sp>
        <p:nvSpPr>
          <p:cNvPr id="115" name="1">
            <a:extLst>
              <a:ext uri="{FF2B5EF4-FFF2-40B4-BE49-F238E27FC236}">
                <a16:creationId xmlns:a16="http://schemas.microsoft.com/office/drawing/2014/main" id="{FBB40645-E2D1-46F5-AE9F-245469D87675}"/>
              </a:ext>
            </a:extLst>
          </p:cNvPr>
          <p:cNvSpPr/>
          <p:nvPr/>
        </p:nvSpPr>
        <p:spPr bwMode="auto">
          <a:xfrm>
            <a:off x="3043238" y="2511837"/>
            <a:ext cx="741362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1</a:t>
            </a:r>
          </a:p>
        </p:txBody>
      </p:sp>
      <p:sp>
        <p:nvSpPr>
          <p:cNvPr id="116" name="2">
            <a:extLst>
              <a:ext uri="{FF2B5EF4-FFF2-40B4-BE49-F238E27FC236}">
                <a16:creationId xmlns:a16="http://schemas.microsoft.com/office/drawing/2014/main" id="{89900B7F-A595-41BB-837F-94A893F83A47}"/>
              </a:ext>
            </a:extLst>
          </p:cNvPr>
          <p:cNvSpPr/>
          <p:nvPr/>
        </p:nvSpPr>
        <p:spPr bwMode="auto">
          <a:xfrm>
            <a:off x="6334125" y="2515012"/>
            <a:ext cx="741363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2</a:t>
            </a:r>
          </a:p>
        </p:txBody>
      </p:sp>
      <p:sp>
        <p:nvSpPr>
          <p:cNvPr id="117" name="3">
            <a:extLst>
              <a:ext uri="{FF2B5EF4-FFF2-40B4-BE49-F238E27FC236}">
                <a16:creationId xmlns:a16="http://schemas.microsoft.com/office/drawing/2014/main" id="{DBA8297F-CCF4-4814-BA8F-55AE478C9BEE}"/>
              </a:ext>
            </a:extLst>
          </p:cNvPr>
          <p:cNvSpPr/>
          <p:nvPr/>
        </p:nvSpPr>
        <p:spPr bwMode="auto">
          <a:xfrm>
            <a:off x="9648825" y="2502312"/>
            <a:ext cx="741363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3</a:t>
            </a:r>
          </a:p>
        </p:txBody>
      </p:sp>
      <p:sp>
        <p:nvSpPr>
          <p:cNvPr id="120" name="5">
            <a:extLst>
              <a:ext uri="{FF2B5EF4-FFF2-40B4-BE49-F238E27FC236}">
                <a16:creationId xmlns:a16="http://schemas.microsoft.com/office/drawing/2014/main" id="{53832303-1A5C-4622-9E8C-7DE56C28F673}"/>
              </a:ext>
            </a:extLst>
          </p:cNvPr>
          <p:cNvSpPr/>
          <p:nvPr/>
        </p:nvSpPr>
        <p:spPr bwMode="auto">
          <a:xfrm>
            <a:off x="6442075" y="4883562"/>
            <a:ext cx="741363" cy="747712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5</a:t>
            </a:r>
          </a:p>
        </p:txBody>
      </p:sp>
      <p:sp>
        <p:nvSpPr>
          <p:cNvPr id="121" name="6">
            <a:extLst>
              <a:ext uri="{FF2B5EF4-FFF2-40B4-BE49-F238E27FC236}">
                <a16:creationId xmlns:a16="http://schemas.microsoft.com/office/drawing/2014/main" id="{53832303-1A5C-4622-9E8C-7DE56C28F673}"/>
              </a:ext>
            </a:extLst>
          </p:cNvPr>
          <p:cNvSpPr/>
          <p:nvPr/>
        </p:nvSpPr>
        <p:spPr bwMode="auto">
          <a:xfrm>
            <a:off x="9645650" y="4894674"/>
            <a:ext cx="741363" cy="747713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6</a:t>
            </a:r>
          </a:p>
        </p:txBody>
      </p:sp>
      <p:sp>
        <p:nvSpPr>
          <p:cNvPr id="157721" name="ZoneTexte 1">
            <a:extLst>
              <a:ext uri="{FF2B5EF4-FFF2-40B4-BE49-F238E27FC236}">
                <a16:creationId xmlns:a16="http://schemas.microsoft.com/office/drawing/2014/main" id="{FC0C44E8-67DF-4BDC-9925-B9828D24F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4138" y="6661150"/>
            <a:ext cx="136683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700"/>
              <a:t>1-TP 2-E 3-V 4-VMax 5-P 6-EP</a:t>
            </a:r>
          </a:p>
        </p:txBody>
      </p:sp>
      <p:grpSp>
        <p:nvGrpSpPr>
          <p:cNvPr id="157722" name="Groupe 17">
            <a:extLst>
              <a:ext uri="{FF2B5EF4-FFF2-40B4-BE49-F238E27FC236}">
                <a16:creationId xmlns:a16="http://schemas.microsoft.com/office/drawing/2014/main" id="{662D9C3D-67D2-492E-93B8-12C8410FE84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750" y="1162050"/>
            <a:ext cx="1128713" cy="4965700"/>
            <a:chOff x="7261093" y="457736"/>
            <a:chExt cx="1354300" cy="5956477"/>
          </a:xfrm>
        </p:grpSpPr>
        <p:sp>
          <p:nvSpPr>
            <p:cNvPr id="80" name="Ellipse 79">
              <a:hlinkClick r:id="rId13" action="ppaction://hlinksldjump"/>
              <a:extLst>
                <a:ext uri="{FF2B5EF4-FFF2-40B4-BE49-F238E27FC236}">
                  <a16:creationId xmlns:a16="http://schemas.microsoft.com/office/drawing/2014/main" id="{52302D03-2E7A-45CD-A688-FB336E8AA8A2}"/>
                </a:ext>
              </a:extLst>
            </p:cNvPr>
            <p:cNvSpPr/>
            <p:nvPr/>
          </p:nvSpPr>
          <p:spPr>
            <a:xfrm>
              <a:off x="7716336" y="2807574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81" name="ZoneTexte 80">
              <a:hlinkClick r:id="rId13" action="ppaction://hlinksldjump"/>
              <a:extLst>
                <a:ext uri="{FF2B5EF4-FFF2-40B4-BE49-F238E27FC236}">
                  <a16:creationId xmlns:a16="http://schemas.microsoft.com/office/drawing/2014/main" id="{14B9845B-7185-4A76-825F-F7114511A64E}"/>
                </a:ext>
              </a:extLst>
            </p:cNvPr>
            <p:cNvSpPr txBox="1"/>
            <p:nvPr/>
          </p:nvSpPr>
          <p:spPr>
            <a:xfrm>
              <a:off x="7803956" y="2858989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sp>
          <p:nvSpPr>
            <p:cNvPr id="82" name="Ellipse 81">
              <a:hlinkClick r:id="rId14" action="ppaction://hlinksldjump"/>
              <a:extLst>
                <a:ext uri="{FF2B5EF4-FFF2-40B4-BE49-F238E27FC236}">
                  <a16:creationId xmlns:a16="http://schemas.microsoft.com/office/drawing/2014/main" id="{4040090B-4CFE-42D7-8278-99CAA2DA1C70}"/>
                </a:ext>
              </a:extLst>
            </p:cNvPr>
            <p:cNvSpPr/>
            <p:nvPr/>
          </p:nvSpPr>
          <p:spPr>
            <a:xfrm>
              <a:off x="7750622" y="2034451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85" name="ZoneTexte 84">
              <a:hlinkClick r:id="rId14" action="ppaction://hlinksldjump"/>
              <a:extLst>
                <a:ext uri="{FF2B5EF4-FFF2-40B4-BE49-F238E27FC236}">
                  <a16:creationId xmlns:a16="http://schemas.microsoft.com/office/drawing/2014/main" id="{ACECA029-7D0B-4006-A372-9029B30E9AA8}"/>
                </a:ext>
              </a:extLst>
            </p:cNvPr>
            <p:cNvSpPr txBox="1"/>
            <p:nvPr/>
          </p:nvSpPr>
          <p:spPr>
            <a:xfrm>
              <a:off x="7838242" y="2085866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3</a:t>
              </a:r>
            </a:p>
          </p:txBody>
        </p:sp>
        <p:sp>
          <p:nvSpPr>
            <p:cNvPr id="87" name="Ellipse 86">
              <a:hlinkClick r:id="rId15" action="ppaction://hlinksldjump"/>
              <a:extLst>
                <a:ext uri="{FF2B5EF4-FFF2-40B4-BE49-F238E27FC236}">
                  <a16:creationId xmlns:a16="http://schemas.microsoft.com/office/drawing/2014/main" id="{93AB95F0-3C6B-477E-B3BD-C2ACF88177DD}"/>
                </a:ext>
              </a:extLst>
            </p:cNvPr>
            <p:cNvSpPr/>
            <p:nvPr/>
          </p:nvSpPr>
          <p:spPr>
            <a:xfrm>
              <a:off x="7803956" y="1257519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88" name="ZoneTexte 87">
              <a:hlinkClick r:id="rId15" action="ppaction://hlinksldjump"/>
              <a:extLst>
                <a:ext uri="{FF2B5EF4-FFF2-40B4-BE49-F238E27FC236}">
                  <a16:creationId xmlns:a16="http://schemas.microsoft.com/office/drawing/2014/main" id="{7193041F-6878-45A9-ACC7-D32826E09204}"/>
                </a:ext>
              </a:extLst>
            </p:cNvPr>
            <p:cNvSpPr txBox="1"/>
            <p:nvPr/>
          </p:nvSpPr>
          <p:spPr>
            <a:xfrm>
              <a:off x="7891576" y="1310838"/>
              <a:ext cx="424766" cy="3370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sp>
          <p:nvSpPr>
            <p:cNvPr id="89" name="Ellipse 88">
              <a:hlinkClick r:id="rId16" action="ppaction://hlinksldjump"/>
              <a:extLst>
                <a:ext uri="{FF2B5EF4-FFF2-40B4-BE49-F238E27FC236}">
                  <a16:creationId xmlns:a16="http://schemas.microsoft.com/office/drawing/2014/main" id="{3008E37E-509E-4182-8425-E31EE0A8BFF3}"/>
                </a:ext>
              </a:extLst>
            </p:cNvPr>
            <p:cNvSpPr/>
            <p:nvPr/>
          </p:nvSpPr>
          <p:spPr>
            <a:xfrm>
              <a:off x="7849671" y="457736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2" name="ZoneTexte 91">
              <a:hlinkClick r:id="rId16" action="ppaction://hlinksldjump"/>
              <a:extLst>
                <a:ext uri="{FF2B5EF4-FFF2-40B4-BE49-F238E27FC236}">
                  <a16:creationId xmlns:a16="http://schemas.microsoft.com/office/drawing/2014/main" id="{B79B0FC7-3B91-4CCF-A5B4-491BF0A46DB7}"/>
                </a:ext>
              </a:extLst>
            </p:cNvPr>
            <p:cNvSpPr txBox="1"/>
            <p:nvPr/>
          </p:nvSpPr>
          <p:spPr>
            <a:xfrm>
              <a:off x="7937291" y="509151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  <p:sp>
          <p:nvSpPr>
            <p:cNvPr id="95" name="Ellipse 94">
              <a:hlinkClick r:id="rId17" action="ppaction://hlinksldjump"/>
              <a:extLst>
                <a:ext uri="{FF2B5EF4-FFF2-40B4-BE49-F238E27FC236}">
                  <a16:creationId xmlns:a16="http://schemas.microsoft.com/office/drawing/2014/main" id="{9ACAF359-1EF0-467A-B3DE-6A7E511EA48A}"/>
                </a:ext>
              </a:extLst>
            </p:cNvPr>
            <p:cNvSpPr/>
            <p:nvPr/>
          </p:nvSpPr>
          <p:spPr>
            <a:xfrm>
              <a:off x="7581096" y="5050774"/>
              <a:ext cx="561911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6" name="ZoneTexte 95">
              <a:hlinkClick r:id="rId17" action="ppaction://hlinksldjump"/>
              <a:extLst>
                <a:ext uri="{FF2B5EF4-FFF2-40B4-BE49-F238E27FC236}">
                  <a16:creationId xmlns:a16="http://schemas.microsoft.com/office/drawing/2014/main" id="{E817C7B1-9968-48BD-BC95-B34F07D32A2D}"/>
                </a:ext>
              </a:extLst>
            </p:cNvPr>
            <p:cNvSpPr txBox="1"/>
            <p:nvPr/>
          </p:nvSpPr>
          <p:spPr>
            <a:xfrm>
              <a:off x="7666812" y="5102189"/>
              <a:ext cx="426671" cy="3389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6</a:t>
              </a:r>
            </a:p>
          </p:txBody>
        </p:sp>
        <p:sp>
          <p:nvSpPr>
            <p:cNvPr id="97" name="Ellipse 96">
              <a:hlinkClick r:id="rId18" action="ppaction://hlinksldjump"/>
              <a:extLst>
                <a:ext uri="{FF2B5EF4-FFF2-40B4-BE49-F238E27FC236}">
                  <a16:creationId xmlns:a16="http://schemas.microsoft.com/office/drawing/2014/main" id="{DF40BE5B-1159-4341-BD2D-8A8C08C834F0}"/>
                </a:ext>
              </a:extLst>
            </p:cNvPr>
            <p:cNvSpPr/>
            <p:nvPr/>
          </p:nvSpPr>
          <p:spPr>
            <a:xfrm>
              <a:off x="7531572" y="5852461"/>
              <a:ext cx="563815" cy="56175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8" name="ZoneTexte 97">
              <a:hlinkClick r:id="rId18" action="ppaction://hlinksldjump"/>
              <a:extLst>
                <a:ext uri="{FF2B5EF4-FFF2-40B4-BE49-F238E27FC236}">
                  <a16:creationId xmlns:a16="http://schemas.microsoft.com/office/drawing/2014/main" id="{167718F1-0780-4B28-AE6D-C49FFC05C18A}"/>
                </a:ext>
              </a:extLst>
            </p:cNvPr>
            <p:cNvSpPr txBox="1"/>
            <p:nvPr/>
          </p:nvSpPr>
          <p:spPr>
            <a:xfrm>
              <a:off x="7619192" y="5903875"/>
              <a:ext cx="426671" cy="3389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7</a:t>
              </a:r>
            </a:p>
          </p:txBody>
        </p:sp>
        <p:sp>
          <p:nvSpPr>
            <p:cNvPr id="99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1093" y="4148162"/>
              <a:ext cx="1354300" cy="849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SOLUTIONS CONTRE LA POLLUTION ATMOSPHÉRIQUE</a:t>
              </a:r>
            </a:p>
          </p:txBody>
        </p:sp>
        <p:sp>
          <p:nvSpPr>
            <p:cNvPr id="100" name="Ellipse 99">
              <a:hlinkClick r:id="rId19" action="ppaction://hlinksldjump"/>
              <a:extLst>
                <a:ext uri="{FF2B5EF4-FFF2-40B4-BE49-F238E27FC236}">
                  <a16:creationId xmlns:a16="http://schemas.microsoft.com/office/drawing/2014/main" id="{9F61CCB8-3C7B-4323-9C41-AC356EA725C3}"/>
                </a:ext>
              </a:extLst>
            </p:cNvPr>
            <p:cNvSpPr/>
            <p:nvPr/>
          </p:nvSpPr>
          <p:spPr>
            <a:xfrm>
              <a:off x="7661097" y="3607357"/>
              <a:ext cx="561911" cy="561753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57742" name="ZoneTexte 33">
              <a:hlinkClick r:id="rId19" action="ppaction://hlinksldjump"/>
              <a:extLst>
                <a:ext uri="{FF2B5EF4-FFF2-40B4-BE49-F238E27FC236}">
                  <a16:creationId xmlns:a16="http://schemas.microsoft.com/office/drawing/2014/main" id="{DA212643-2B17-4265-AB29-4226890E41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48298" y="3659047"/>
              <a:ext cx="425637" cy="33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5</a:t>
              </a:r>
            </a:p>
          </p:txBody>
        </p:sp>
      </p:grpSp>
      <p:pic>
        <p:nvPicPr>
          <p:cNvPr id="157723" name="Image 1">
            <a:extLst>
              <a:ext uri="{FF2B5EF4-FFF2-40B4-BE49-F238E27FC236}">
                <a16:creationId xmlns:a16="http://schemas.microsoft.com/office/drawing/2014/main" id="{96E7B633-6DD7-4E32-BF53-F8DB587903F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Espace réservé du numéro de diapositive 1">
            <a:extLst>
              <a:ext uri="{FF2B5EF4-FFF2-40B4-BE49-F238E27FC236}">
                <a16:creationId xmlns:a16="http://schemas.microsoft.com/office/drawing/2014/main" id="{291637A3-88EC-471C-8720-4349E3C05603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C55D785D-F4D8-4540-83BE-9B3FA5557F9A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84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55679" name="ZoneTexte 1">
            <a:extLst>
              <a:ext uri="{FF2B5EF4-FFF2-40B4-BE49-F238E27FC236}">
                <a16:creationId xmlns:a16="http://schemas.microsoft.com/office/drawing/2014/main" id="{F548EDC3-956B-4F22-8DBB-605FE4F8D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463" y="6540500"/>
            <a:ext cx="1217771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fr-FR" altLang="fr-FR" sz="750" i="1" dirty="0"/>
              <a:t>Sources :</a:t>
            </a:r>
          </a:p>
          <a:p>
            <a:pPr>
              <a:defRPr/>
            </a:pPr>
            <a:r>
              <a:rPr lang="fr-FR" altLang="fr-FR" sz="750" i="1" dirty="0">
                <a:hlinkClick r:id="rId21"/>
              </a:rPr>
              <a:t>https://www.edf.fr/collectivites/le-mag/le-mag-collectivites/strategie-energetique-territoriale/lutter-contre-la-pollution-quelles-missions-pour-les-collectivites</a:t>
            </a:r>
            <a:r>
              <a:rPr lang="fr-FR" altLang="fr-FR" sz="750" i="1" dirty="0"/>
              <a:t> et </a:t>
            </a:r>
            <a:r>
              <a:rPr lang="fr-FR" altLang="fr-FR" sz="750" i="1" dirty="0">
                <a:hlinkClick r:id="rId22"/>
              </a:rPr>
              <a:t>https://www.ademe.fr/sites/default/files/assets/documents/urbanisme_et_qualite_de_l_air_8316.pdf</a:t>
            </a:r>
            <a:r>
              <a:rPr lang="fr-FR" altLang="fr-FR" sz="750" i="1" dirty="0"/>
              <a:t>  </a:t>
            </a:r>
          </a:p>
          <a:p>
            <a:pPr>
              <a:defRPr/>
            </a:pPr>
            <a:endParaRPr lang="fr-FR" altLang="fr-FR" sz="750" i="1" dirty="0"/>
          </a:p>
        </p:txBody>
      </p:sp>
      <p:sp>
        <p:nvSpPr>
          <p:cNvPr id="49" name="4">
            <a:extLst>
              <a:ext uri="{FF2B5EF4-FFF2-40B4-BE49-F238E27FC236}">
                <a16:creationId xmlns:a16="http://schemas.microsoft.com/office/drawing/2014/main" id="{53832303-1A5C-4622-9E8C-7DE56C28F673}"/>
              </a:ext>
            </a:extLst>
          </p:cNvPr>
          <p:cNvSpPr/>
          <p:nvPr/>
        </p:nvSpPr>
        <p:spPr bwMode="auto">
          <a:xfrm>
            <a:off x="3043238" y="4883562"/>
            <a:ext cx="741362" cy="747712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4</a:t>
            </a:r>
          </a:p>
        </p:txBody>
      </p:sp>
      <p:sp>
        <p:nvSpPr>
          <p:cNvPr id="55" name="l'activité domestique">
            <a:extLst>
              <a:ext uri="{FF2B5EF4-FFF2-40B4-BE49-F238E27FC236}">
                <a16:creationId xmlns:a16="http://schemas.microsoft.com/office/drawing/2014/main" id="{DE774676-42D9-4060-8119-C6B7C73C5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7088" y="5728112"/>
            <a:ext cx="278923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000" b="1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Végétaliser les espaces </a:t>
            </a:r>
            <a:r>
              <a:rPr lang="fr-FR" altLang="fr-FR" sz="1100" dirty="0">
                <a:solidFill>
                  <a:schemeClr val="accent5">
                    <a:lumMod val="75000"/>
                  </a:schemeClr>
                </a:solidFill>
                <a:cs typeface="Calibri" panose="020F0502020204030204" pitchFamily="34" charset="0"/>
              </a:rPr>
              <a:t>(exemples : toitures végétales, parcs, végétation en bord de route)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46" grpId="0"/>
      <p:bldP spid="91" grpId="0"/>
      <p:bldP spid="94" grpId="0"/>
      <p:bldP spid="109" grpId="0"/>
      <p:bldP spid="115" grpId="0" animBg="1"/>
      <p:bldP spid="116" grpId="0" animBg="1"/>
      <p:bldP spid="117" grpId="0" animBg="1"/>
      <p:bldP spid="120" grpId="0" animBg="1"/>
      <p:bldP spid="121" grpId="0" animBg="1"/>
      <p:bldP spid="49" grpId="0" animBg="1"/>
      <p:bldP spid="55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>
            <a:extLst>
              <a:ext uri="{FF2B5EF4-FFF2-40B4-BE49-F238E27FC236}">
                <a16:creationId xmlns:a16="http://schemas.microsoft.com/office/drawing/2014/main" id="{0A1D003D-2A27-4F0B-BDB6-F94A70A0DCC5}"/>
              </a:ext>
            </a:extLst>
          </p:cNvPr>
          <p:cNvSpPr/>
          <p:nvPr/>
        </p:nvSpPr>
        <p:spPr>
          <a:xfrm>
            <a:off x="990600" y="-15875"/>
            <a:ext cx="11320463" cy="1411288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/>
          </a:p>
        </p:txBody>
      </p:sp>
      <p:sp>
        <p:nvSpPr>
          <p:cNvPr id="4" name="1ere explication">
            <a:extLst>
              <a:ext uri="{FF2B5EF4-FFF2-40B4-BE49-F238E27FC236}">
                <a16:creationId xmlns:a16="http://schemas.microsoft.com/office/drawing/2014/main" id="{FA1F8ECB-97C8-46F8-8FF4-B810749F4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749425"/>
            <a:ext cx="493395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Vers une mobilité électrique…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fr-FR" altLang="fr-FR" sz="22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2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Les </a:t>
            </a:r>
            <a:r>
              <a:rPr lang="fr-FR" altLang="fr-FR" sz="2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transports électriques ne polluent pas l’air </a:t>
            </a:r>
            <a:r>
              <a:rPr lang="fr-FR" altLang="fr-FR" sz="22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lors de leur fonctionnement.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fr-FR" altLang="fr-FR" sz="22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2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Échelle nationale/régionale : les </a:t>
            </a:r>
            <a:r>
              <a:rPr lang="fr-FR" altLang="fr-FR" sz="2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trains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2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Échelle urbaine/communale : les </a:t>
            </a:r>
            <a:r>
              <a:rPr lang="fr-FR" altLang="fr-FR" sz="2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métros, tramways…</a:t>
            </a:r>
            <a:endParaRPr lang="fr-FR" altLang="fr-FR" sz="22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fr-FR" altLang="fr-FR" sz="2000" dirty="0">
              <a:solidFill>
                <a:srgbClr val="4794A1"/>
              </a:solidFill>
              <a:latin typeface="Corbel" pitchFamily="34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9D541471-9EA8-437C-B973-44A08E3B22D8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6D4140F3-8250-405B-A80D-8D6CDFF8B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9525" y="176213"/>
            <a:ext cx="8383588" cy="77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defTabSz="8429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429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429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429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429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429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429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429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429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500" b="1" dirty="0">
                <a:solidFill>
                  <a:srgbClr val="2F5597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Les transports « propres »</a:t>
            </a:r>
          </a:p>
        </p:txBody>
      </p:sp>
      <p:grpSp>
        <p:nvGrpSpPr>
          <p:cNvPr id="157704" name="Groupe 1">
            <a:extLst>
              <a:ext uri="{FF2B5EF4-FFF2-40B4-BE49-F238E27FC236}">
                <a16:creationId xmlns:a16="http://schemas.microsoft.com/office/drawing/2014/main" id="{50BB5C08-7247-4D2E-A582-AE83429A3924}"/>
              </a:ext>
            </a:extLst>
          </p:cNvPr>
          <p:cNvGrpSpPr>
            <a:grpSpLocks/>
          </p:cNvGrpSpPr>
          <p:nvPr/>
        </p:nvGrpSpPr>
        <p:grpSpPr bwMode="auto">
          <a:xfrm>
            <a:off x="7286625" y="4221163"/>
            <a:ext cx="4110038" cy="2008187"/>
            <a:chOff x="3835401" y="1416050"/>
            <a:chExt cx="4543424" cy="1927225"/>
          </a:xfrm>
        </p:grpSpPr>
        <p:sp>
          <p:nvSpPr>
            <p:cNvPr id="12" name="Ellipse 3">
              <a:extLst>
                <a:ext uri="{FF2B5EF4-FFF2-40B4-BE49-F238E27FC236}">
                  <a16:creationId xmlns:a16="http://schemas.microsoft.com/office/drawing/2014/main" id="{1C0E85F0-1AF6-46CF-995E-F35508E04FCB}"/>
                </a:ext>
              </a:extLst>
            </p:cNvPr>
            <p:cNvSpPr/>
            <p:nvPr/>
          </p:nvSpPr>
          <p:spPr bwMode="auto">
            <a:xfrm>
              <a:off x="3835401" y="1416050"/>
              <a:ext cx="4543424" cy="1927225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FBD9DC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/>
            </a:p>
          </p:txBody>
        </p:sp>
        <p:sp>
          <p:nvSpPr>
            <p:cNvPr id="159774" name="Rectangle 12">
              <a:extLst>
                <a:ext uri="{FF2B5EF4-FFF2-40B4-BE49-F238E27FC236}">
                  <a16:creationId xmlns:a16="http://schemas.microsoft.com/office/drawing/2014/main" id="{6DB9DCC8-B527-4EF4-9B83-B054F53DFC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8966" y="1480653"/>
              <a:ext cx="4204446" cy="1860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000">
                  <a:solidFill>
                    <a:srgbClr val="FF2E50"/>
                  </a:solidFill>
                  <a:cs typeface="Arial" panose="020B0604020202020204" pitchFamily="34" charset="0"/>
                </a:rPr>
                <a:t>Attention toutefois car </a:t>
              </a:r>
              <a:r>
                <a:rPr lang="fr-FR" altLang="fr-FR" sz="2000" b="1">
                  <a:solidFill>
                    <a:srgbClr val="FF2E50"/>
                  </a:solidFill>
                  <a:cs typeface="Arial" panose="020B0604020202020204" pitchFamily="34" charset="0"/>
                </a:rPr>
                <a:t>la neutralité carbone n’existe pas </a:t>
              </a:r>
              <a:r>
                <a:rPr lang="fr-FR" altLang="fr-FR" sz="2000">
                  <a:solidFill>
                    <a:srgbClr val="FF2E50"/>
                  </a:solidFill>
                  <a:cs typeface="Arial" panose="020B0604020202020204" pitchFamily="34" charset="0"/>
                </a:rPr>
                <a:t>: les transports électriques polluent l’air de par leur conception, de par la production d’électricité nécessaire…</a:t>
              </a:r>
            </a:p>
          </p:txBody>
        </p:sp>
      </p:grpSp>
      <p:grpSp>
        <p:nvGrpSpPr>
          <p:cNvPr id="159751" name="Groupe 17">
            <a:extLst>
              <a:ext uri="{FF2B5EF4-FFF2-40B4-BE49-F238E27FC236}">
                <a16:creationId xmlns:a16="http://schemas.microsoft.com/office/drawing/2014/main" id="{1F4B3476-9DDF-4659-86B7-3CB9A89F3AD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750" y="1162050"/>
            <a:ext cx="1128713" cy="4965700"/>
            <a:chOff x="7261093" y="457736"/>
            <a:chExt cx="1354300" cy="5956477"/>
          </a:xfrm>
        </p:grpSpPr>
        <p:sp>
          <p:nvSpPr>
            <p:cNvPr id="33" name="Ellipse 32">
              <a:hlinkClick r:id="rId2" action="ppaction://hlinksldjump"/>
              <a:extLst>
                <a:ext uri="{FF2B5EF4-FFF2-40B4-BE49-F238E27FC236}">
                  <a16:creationId xmlns:a16="http://schemas.microsoft.com/office/drawing/2014/main" id="{DF1EC6A2-84BB-4924-B825-CEF88EC1140E}"/>
                </a:ext>
              </a:extLst>
            </p:cNvPr>
            <p:cNvSpPr/>
            <p:nvPr/>
          </p:nvSpPr>
          <p:spPr>
            <a:xfrm>
              <a:off x="7716336" y="2807574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4" name="ZoneTexte 33">
              <a:hlinkClick r:id="rId2" action="ppaction://hlinksldjump"/>
              <a:extLst>
                <a:ext uri="{FF2B5EF4-FFF2-40B4-BE49-F238E27FC236}">
                  <a16:creationId xmlns:a16="http://schemas.microsoft.com/office/drawing/2014/main" id="{53E01924-BBE7-454B-8EC2-72972422D433}"/>
                </a:ext>
              </a:extLst>
            </p:cNvPr>
            <p:cNvSpPr txBox="1"/>
            <p:nvPr/>
          </p:nvSpPr>
          <p:spPr>
            <a:xfrm>
              <a:off x="7803956" y="2858989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sp>
          <p:nvSpPr>
            <p:cNvPr id="35" name="Ellipse 34">
              <a:hlinkClick r:id="rId3" action="ppaction://hlinksldjump"/>
              <a:extLst>
                <a:ext uri="{FF2B5EF4-FFF2-40B4-BE49-F238E27FC236}">
                  <a16:creationId xmlns:a16="http://schemas.microsoft.com/office/drawing/2014/main" id="{C3E17873-63BF-48E4-9420-6175DB6DC363}"/>
                </a:ext>
              </a:extLst>
            </p:cNvPr>
            <p:cNvSpPr/>
            <p:nvPr/>
          </p:nvSpPr>
          <p:spPr>
            <a:xfrm>
              <a:off x="7750622" y="2034451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6" name="ZoneTexte 35">
              <a:hlinkClick r:id="rId3" action="ppaction://hlinksldjump"/>
              <a:extLst>
                <a:ext uri="{FF2B5EF4-FFF2-40B4-BE49-F238E27FC236}">
                  <a16:creationId xmlns:a16="http://schemas.microsoft.com/office/drawing/2014/main" id="{6FAAB2E8-FCE9-4066-B958-AFC15AB27E96}"/>
                </a:ext>
              </a:extLst>
            </p:cNvPr>
            <p:cNvSpPr txBox="1"/>
            <p:nvPr/>
          </p:nvSpPr>
          <p:spPr>
            <a:xfrm>
              <a:off x="7838242" y="2085866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3</a:t>
              </a:r>
            </a:p>
          </p:txBody>
        </p:sp>
        <p:sp>
          <p:nvSpPr>
            <p:cNvPr id="37" name="Ellipse 36">
              <a:hlinkClick r:id="rId4" action="ppaction://hlinksldjump"/>
              <a:extLst>
                <a:ext uri="{FF2B5EF4-FFF2-40B4-BE49-F238E27FC236}">
                  <a16:creationId xmlns:a16="http://schemas.microsoft.com/office/drawing/2014/main" id="{01702145-36BC-4B55-85A1-3BF8CAF53852}"/>
                </a:ext>
              </a:extLst>
            </p:cNvPr>
            <p:cNvSpPr/>
            <p:nvPr/>
          </p:nvSpPr>
          <p:spPr>
            <a:xfrm>
              <a:off x="7803956" y="1257519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8" name="ZoneTexte 37">
              <a:hlinkClick r:id="rId4" action="ppaction://hlinksldjump"/>
              <a:extLst>
                <a:ext uri="{FF2B5EF4-FFF2-40B4-BE49-F238E27FC236}">
                  <a16:creationId xmlns:a16="http://schemas.microsoft.com/office/drawing/2014/main" id="{02347EEA-F481-4C47-AC6D-380DBDBB9F4B}"/>
                </a:ext>
              </a:extLst>
            </p:cNvPr>
            <p:cNvSpPr txBox="1"/>
            <p:nvPr/>
          </p:nvSpPr>
          <p:spPr>
            <a:xfrm>
              <a:off x="7891576" y="1310838"/>
              <a:ext cx="424766" cy="3370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sp>
          <p:nvSpPr>
            <p:cNvPr id="39" name="Ellipse 38">
              <a:hlinkClick r:id="rId5" action="ppaction://hlinksldjump"/>
              <a:extLst>
                <a:ext uri="{FF2B5EF4-FFF2-40B4-BE49-F238E27FC236}">
                  <a16:creationId xmlns:a16="http://schemas.microsoft.com/office/drawing/2014/main" id="{DAE67CBD-CF13-44E2-8EED-6A83D3F1F47C}"/>
                </a:ext>
              </a:extLst>
            </p:cNvPr>
            <p:cNvSpPr/>
            <p:nvPr/>
          </p:nvSpPr>
          <p:spPr>
            <a:xfrm>
              <a:off x="7849671" y="457736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0" name="ZoneTexte 39">
              <a:hlinkClick r:id="rId5" action="ppaction://hlinksldjump"/>
              <a:extLst>
                <a:ext uri="{FF2B5EF4-FFF2-40B4-BE49-F238E27FC236}">
                  <a16:creationId xmlns:a16="http://schemas.microsoft.com/office/drawing/2014/main" id="{5945388A-0D1A-4E2B-A572-18FF86BDAA56}"/>
                </a:ext>
              </a:extLst>
            </p:cNvPr>
            <p:cNvSpPr txBox="1"/>
            <p:nvPr/>
          </p:nvSpPr>
          <p:spPr>
            <a:xfrm>
              <a:off x="7937291" y="509151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  <p:sp>
          <p:nvSpPr>
            <p:cNvPr id="41" name="Ellipse 40">
              <a:hlinkClick r:id="rId6" action="ppaction://hlinksldjump"/>
              <a:extLst>
                <a:ext uri="{FF2B5EF4-FFF2-40B4-BE49-F238E27FC236}">
                  <a16:creationId xmlns:a16="http://schemas.microsoft.com/office/drawing/2014/main" id="{F39BB97C-3B6B-4681-BC9E-9D8CCB44A980}"/>
                </a:ext>
              </a:extLst>
            </p:cNvPr>
            <p:cNvSpPr/>
            <p:nvPr/>
          </p:nvSpPr>
          <p:spPr>
            <a:xfrm>
              <a:off x="7581096" y="5050774"/>
              <a:ext cx="561911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2" name="ZoneTexte 41">
              <a:hlinkClick r:id="rId6" action="ppaction://hlinksldjump"/>
              <a:extLst>
                <a:ext uri="{FF2B5EF4-FFF2-40B4-BE49-F238E27FC236}">
                  <a16:creationId xmlns:a16="http://schemas.microsoft.com/office/drawing/2014/main" id="{8D1337CD-0A89-4B53-A4AB-E0A191E5B6A9}"/>
                </a:ext>
              </a:extLst>
            </p:cNvPr>
            <p:cNvSpPr txBox="1"/>
            <p:nvPr/>
          </p:nvSpPr>
          <p:spPr>
            <a:xfrm>
              <a:off x="7666812" y="5102189"/>
              <a:ext cx="426671" cy="3389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6</a:t>
              </a:r>
            </a:p>
          </p:txBody>
        </p:sp>
        <p:sp>
          <p:nvSpPr>
            <p:cNvPr id="43" name="Ellipse 42">
              <a:hlinkClick r:id="rId7" action="ppaction://hlinksldjump"/>
              <a:extLst>
                <a:ext uri="{FF2B5EF4-FFF2-40B4-BE49-F238E27FC236}">
                  <a16:creationId xmlns:a16="http://schemas.microsoft.com/office/drawing/2014/main" id="{D4C2B7A7-819B-4D1A-B5BA-9B21EC22B9A5}"/>
                </a:ext>
              </a:extLst>
            </p:cNvPr>
            <p:cNvSpPr/>
            <p:nvPr/>
          </p:nvSpPr>
          <p:spPr>
            <a:xfrm>
              <a:off x="7531572" y="5852461"/>
              <a:ext cx="563815" cy="56175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4" name="ZoneTexte 43">
              <a:hlinkClick r:id="rId7" action="ppaction://hlinksldjump"/>
              <a:extLst>
                <a:ext uri="{FF2B5EF4-FFF2-40B4-BE49-F238E27FC236}">
                  <a16:creationId xmlns:a16="http://schemas.microsoft.com/office/drawing/2014/main" id="{F5EC71F7-1940-41D1-AECA-67C4C34894B7}"/>
                </a:ext>
              </a:extLst>
            </p:cNvPr>
            <p:cNvSpPr txBox="1"/>
            <p:nvPr/>
          </p:nvSpPr>
          <p:spPr>
            <a:xfrm>
              <a:off x="7619192" y="5903875"/>
              <a:ext cx="426671" cy="3389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7</a:t>
              </a:r>
            </a:p>
          </p:txBody>
        </p:sp>
        <p:sp>
          <p:nvSpPr>
            <p:cNvPr id="45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1093" y="4148162"/>
              <a:ext cx="1354300" cy="849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SOLUTIONS CONTRE LA POLLUTION ATMOSPHÉRIQUE</a:t>
              </a:r>
            </a:p>
          </p:txBody>
        </p:sp>
        <p:sp>
          <p:nvSpPr>
            <p:cNvPr id="46" name="Ellipse 45">
              <a:hlinkClick r:id="rId8" action="ppaction://hlinksldjump"/>
              <a:extLst>
                <a:ext uri="{FF2B5EF4-FFF2-40B4-BE49-F238E27FC236}">
                  <a16:creationId xmlns:a16="http://schemas.microsoft.com/office/drawing/2014/main" id="{31EDEAE5-8727-4756-B693-5029A5EF8DF7}"/>
                </a:ext>
              </a:extLst>
            </p:cNvPr>
            <p:cNvSpPr/>
            <p:nvPr/>
          </p:nvSpPr>
          <p:spPr>
            <a:xfrm>
              <a:off x="7661097" y="3607357"/>
              <a:ext cx="561911" cy="561753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59772" name="ZoneTexte 33">
              <a:hlinkClick r:id="rId8" action="ppaction://hlinksldjump"/>
              <a:extLst>
                <a:ext uri="{FF2B5EF4-FFF2-40B4-BE49-F238E27FC236}">
                  <a16:creationId xmlns:a16="http://schemas.microsoft.com/office/drawing/2014/main" id="{B8A027D3-9028-4F53-AF13-F4502BFAE2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48298" y="3659047"/>
              <a:ext cx="425637" cy="33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5</a:t>
              </a:r>
            </a:p>
          </p:txBody>
        </p:sp>
      </p:grpSp>
      <p:pic>
        <p:nvPicPr>
          <p:cNvPr id="159752" name="Image 1">
            <a:extLst>
              <a:ext uri="{FF2B5EF4-FFF2-40B4-BE49-F238E27FC236}">
                <a16:creationId xmlns:a16="http://schemas.microsoft.com/office/drawing/2014/main" id="{815C8E50-5EAE-4D25-9353-BB40FDB719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Espace réservé du numéro de diapositive 1">
            <a:extLst>
              <a:ext uri="{FF2B5EF4-FFF2-40B4-BE49-F238E27FC236}">
                <a16:creationId xmlns:a16="http://schemas.microsoft.com/office/drawing/2014/main" id="{D9248AE9-9BB1-4E48-B90F-B69072A29498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60A31F64-437D-48DB-8A34-F43D5C3DFEEE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85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2" name="image métro">
            <a:extLst>
              <a:ext uri="{FF2B5EF4-FFF2-40B4-BE49-F238E27FC236}">
                <a16:creationId xmlns:a16="http://schemas.microsoft.com/office/drawing/2014/main" id="{6A75BA15-33BE-4B48-9022-615E24557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1497013"/>
            <a:ext cx="379095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Image 13">
            <a:extLst>
              <a:ext uri="{FF2B5EF4-FFF2-40B4-BE49-F238E27FC236}">
                <a16:creationId xmlns:a16="http://schemas.microsoft.com/office/drawing/2014/main" id="{E4289A60-074D-4FC3-BD22-EF9AE8107D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567238"/>
            <a:ext cx="4543425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6" name="Image 1">
            <a:hlinkClick r:id="rId12" action="ppaction://hlinksldjump"/>
            <a:extLst>
              <a:ext uri="{FF2B5EF4-FFF2-40B4-BE49-F238E27FC236}">
                <a16:creationId xmlns:a16="http://schemas.microsoft.com/office/drawing/2014/main" id="{6583A0BE-2F74-4D91-BA64-F4220E703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6183313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7" name="Image 24">
            <a:extLst>
              <a:ext uri="{FF2B5EF4-FFF2-40B4-BE49-F238E27FC236}">
                <a16:creationId xmlns:a16="http://schemas.microsoft.com/office/drawing/2014/main" id="{0ECC4959-BFC1-4071-996D-C20FCD4E162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184">
            <a:off x="11090275" y="107950"/>
            <a:ext cx="88265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57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">
            <a:extLst>
              <a:ext uri="{FF2B5EF4-FFF2-40B4-BE49-F238E27FC236}">
                <a16:creationId xmlns:a16="http://schemas.microsoft.com/office/drawing/2014/main" id="{726FFB36-629A-4214-AC73-26412E2C551D}"/>
              </a:ext>
            </a:extLst>
          </p:cNvPr>
          <p:cNvSpPr/>
          <p:nvPr/>
        </p:nvSpPr>
        <p:spPr>
          <a:xfrm>
            <a:off x="1370013" y="-74613"/>
            <a:ext cx="10821987" cy="1339851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9D541471-9EA8-437C-B973-44A08E3B22D8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49" name="Rectangle 81">
            <a:extLst>
              <a:ext uri="{FF2B5EF4-FFF2-40B4-BE49-F238E27FC236}">
                <a16:creationId xmlns:a16="http://schemas.microsoft.com/office/drawing/2014/main" id="{0F37E77C-29BB-42A4-9FA2-61CCAB2AD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75" y="4171950"/>
            <a:ext cx="4757738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fr-FR" altLang="fr-FR" sz="2000" b="1" dirty="0">
                <a:solidFill>
                  <a:schemeClr val="accent5">
                    <a:lumMod val="75000"/>
                  </a:schemeClr>
                </a:solidFill>
              </a:rPr>
              <a:t>Développer un réseau de bus efficace en ville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fr-FR" altLang="fr-FR" sz="2000" dirty="0">
                <a:solidFill>
                  <a:schemeClr val="accent5">
                    <a:lumMod val="75000"/>
                  </a:schemeClr>
                </a:solidFill>
              </a:rPr>
              <a:t>Comparé aux voitures, les bus transportent plus de personnes donc </a:t>
            </a:r>
            <a:r>
              <a:rPr lang="fr-FR" altLang="fr-FR" sz="2000" b="1" dirty="0">
                <a:solidFill>
                  <a:schemeClr val="accent5">
                    <a:lumMod val="75000"/>
                  </a:schemeClr>
                </a:solidFill>
              </a:rPr>
              <a:t>polluent moins</a:t>
            </a:r>
            <a:r>
              <a:rPr lang="fr-FR" altLang="fr-FR" sz="2000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fr-FR" altLang="fr-FR" sz="2000" dirty="0">
                <a:solidFill>
                  <a:schemeClr val="accent5">
                    <a:lumMod val="75000"/>
                  </a:schemeClr>
                </a:solidFill>
              </a:rPr>
              <a:t>Plus un réseau de bus/navettes sera efficace et accessible, plus les gens l’utiliseront et le trafic sera décongestionné.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EFA79A2-8054-4D29-A166-3A2C3F136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1265238"/>
            <a:ext cx="43497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0774" name="Groupe 17">
            <a:extLst>
              <a:ext uri="{FF2B5EF4-FFF2-40B4-BE49-F238E27FC236}">
                <a16:creationId xmlns:a16="http://schemas.microsoft.com/office/drawing/2014/main" id="{873E08F2-3CDA-40DB-812F-1424EB20C8A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750" y="1162050"/>
            <a:ext cx="1128713" cy="4965700"/>
            <a:chOff x="7261093" y="457736"/>
            <a:chExt cx="1354300" cy="5956477"/>
          </a:xfrm>
        </p:grpSpPr>
        <p:sp>
          <p:nvSpPr>
            <p:cNvPr id="67" name="Ellipse 66">
              <a:hlinkClick r:id="rId4" action="ppaction://hlinksldjump"/>
              <a:extLst>
                <a:ext uri="{FF2B5EF4-FFF2-40B4-BE49-F238E27FC236}">
                  <a16:creationId xmlns:a16="http://schemas.microsoft.com/office/drawing/2014/main" id="{4E120D9F-5F48-4877-8AAE-3D5B7364F820}"/>
                </a:ext>
              </a:extLst>
            </p:cNvPr>
            <p:cNvSpPr/>
            <p:nvPr/>
          </p:nvSpPr>
          <p:spPr>
            <a:xfrm>
              <a:off x="7716336" y="2807574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8" name="ZoneTexte 67">
              <a:hlinkClick r:id="rId4" action="ppaction://hlinksldjump"/>
              <a:extLst>
                <a:ext uri="{FF2B5EF4-FFF2-40B4-BE49-F238E27FC236}">
                  <a16:creationId xmlns:a16="http://schemas.microsoft.com/office/drawing/2014/main" id="{825ACE0B-9757-4019-9F0D-BB2C2BD41F8E}"/>
                </a:ext>
              </a:extLst>
            </p:cNvPr>
            <p:cNvSpPr txBox="1"/>
            <p:nvPr/>
          </p:nvSpPr>
          <p:spPr>
            <a:xfrm>
              <a:off x="7803956" y="2858989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sp>
          <p:nvSpPr>
            <p:cNvPr id="69" name="Ellipse 68">
              <a:hlinkClick r:id="rId5" action="ppaction://hlinksldjump"/>
              <a:extLst>
                <a:ext uri="{FF2B5EF4-FFF2-40B4-BE49-F238E27FC236}">
                  <a16:creationId xmlns:a16="http://schemas.microsoft.com/office/drawing/2014/main" id="{69C3D968-C5D9-4EC3-9AA4-6C63F9C2FD6F}"/>
                </a:ext>
              </a:extLst>
            </p:cNvPr>
            <p:cNvSpPr/>
            <p:nvPr/>
          </p:nvSpPr>
          <p:spPr>
            <a:xfrm>
              <a:off x="7750622" y="2034451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0" name="ZoneTexte 69">
              <a:hlinkClick r:id="rId5" action="ppaction://hlinksldjump"/>
              <a:extLst>
                <a:ext uri="{FF2B5EF4-FFF2-40B4-BE49-F238E27FC236}">
                  <a16:creationId xmlns:a16="http://schemas.microsoft.com/office/drawing/2014/main" id="{B873332A-1548-4173-A458-DBCD7CB8F4F5}"/>
                </a:ext>
              </a:extLst>
            </p:cNvPr>
            <p:cNvSpPr txBox="1"/>
            <p:nvPr/>
          </p:nvSpPr>
          <p:spPr>
            <a:xfrm>
              <a:off x="7838242" y="2085866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3</a:t>
              </a:r>
            </a:p>
          </p:txBody>
        </p:sp>
        <p:sp>
          <p:nvSpPr>
            <p:cNvPr id="71" name="Ellipse 70">
              <a:hlinkClick r:id="rId6" action="ppaction://hlinksldjump"/>
              <a:extLst>
                <a:ext uri="{FF2B5EF4-FFF2-40B4-BE49-F238E27FC236}">
                  <a16:creationId xmlns:a16="http://schemas.microsoft.com/office/drawing/2014/main" id="{8BC52815-CF03-4C47-B887-C31190F48BB2}"/>
                </a:ext>
              </a:extLst>
            </p:cNvPr>
            <p:cNvSpPr/>
            <p:nvPr/>
          </p:nvSpPr>
          <p:spPr>
            <a:xfrm>
              <a:off x="7803956" y="1257519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2" name="ZoneTexte 71">
              <a:hlinkClick r:id="rId6" action="ppaction://hlinksldjump"/>
              <a:extLst>
                <a:ext uri="{FF2B5EF4-FFF2-40B4-BE49-F238E27FC236}">
                  <a16:creationId xmlns:a16="http://schemas.microsoft.com/office/drawing/2014/main" id="{B1EE49A7-F326-4305-A429-B2F89953E4FB}"/>
                </a:ext>
              </a:extLst>
            </p:cNvPr>
            <p:cNvSpPr txBox="1"/>
            <p:nvPr/>
          </p:nvSpPr>
          <p:spPr>
            <a:xfrm>
              <a:off x="7891576" y="1310838"/>
              <a:ext cx="424766" cy="3370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sp>
          <p:nvSpPr>
            <p:cNvPr id="74" name="Ellipse 73">
              <a:hlinkClick r:id="rId7" action="ppaction://hlinksldjump"/>
              <a:extLst>
                <a:ext uri="{FF2B5EF4-FFF2-40B4-BE49-F238E27FC236}">
                  <a16:creationId xmlns:a16="http://schemas.microsoft.com/office/drawing/2014/main" id="{65BD229B-AD3A-45F6-AEEE-57EE2BBC696C}"/>
                </a:ext>
              </a:extLst>
            </p:cNvPr>
            <p:cNvSpPr/>
            <p:nvPr/>
          </p:nvSpPr>
          <p:spPr>
            <a:xfrm>
              <a:off x="7849671" y="457736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5" name="ZoneTexte 74">
              <a:hlinkClick r:id="rId7" action="ppaction://hlinksldjump"/>
              <a:extLst>
                <a:ext uri="{FF2B5EF4-FFF2-40B4-BE49-F238E27FC236}">
                  <a16:creationId xmlns:a16="http://schemas.microsoft.com/office/drawing/2014/main" id="{2826B83B-FD2A-4507-B24F-C42F5BE63AB9}"/>
                </a:ext>
              </a:extLst>
            </p:cNvPr>
            <p:cNvSpPr txBox="1"/>
            <p:nvPr/>
          </p:nvSpPr>
          <p:spPr>
            <a:xfrm>
              <a:off x="7937291" y="509151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  <p:sp>
          <p:nvSpPr>
            <p:cNvPr id="76" name="Ellipse 75">
              <a:hlinkClick r:id="rId8" action="ppaction://hlinksldjump"/>
              <a:extLst>
                <a:ext uri="{FF2B5EF4-FFF2-40B4-BE49-F238E27FC236}">
                  <a16:creationId xmlns:a16="http://schemas.microsoft.com/office/drawing/2014/main" id="{F4662D35-F510-4107-B0B1-EDC59D8008D9}"/>
                </a:ext>
              </a:extLst>
            </p:cNvPr>
            <p:cNvSpPr/>
            <p:nvPr/>
          </p:nvSpPr>
          <p:spPr>
            <a:xfrm>
              <a:off x="7581096" y="5050774"/>
              <a:ext cx="561911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8" name="ZoneTexte 77">
              <a:hlinkClick r:id="rId8" action="ppaction://hlinksldjump"/>
              <a:extLst>
                <a:ext uri="{FF2B5EF4-FFF2-40B4-BE49-F238E27FC236}">
                  <a16:creationId xmlns:a16="http://schemas.microsoft.com/office/drawing/2014/main" id="{474EDC57-26F3-483F-9C32-A033EE159571}"/>
                </a:ext>
              </a:extLst>
            </p:cNvPr>
            <p:cNvSpPr txBox="1"/>
            <p:nvPr/>
          </p:nvSpPr>
          <p:spPr>
            <a:xfrm>
              <a:off x="7666812" y="5102189"/>
              <a:ext cx="426671" cy="3389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6</a:t>
              </a:r>
            </a:p>
          </p:txBody>
        </p:sp>
        <p:sp>
          <p:nvSpPr>
            <p:cNvPr id="79" name="Ellipse 78">
              <a:hlinkClick r:id="rId9" action="ppaction://hlinksldjump"/>
              <a:extLst>
                <a:ext uri="{FF2B5EF4-FFF2-40B4-BE49-F238E27FC236}">
                  <a16:creationId xmlns:a16="http://schemas.microsoft.com/office/drawing/2014/main" id="{AC85FB34-C5C4-4677-87BC-80021B5D160F}"/>
                </a:ext>
              </a:extLst>
            </p:cNvPr>
            <p:cNvSpPr/>
            <p:nvPr/>
          </p:nvSpPr>
          <p:spPr>
            <a:xfrm>
              <a:off x="7531572" y="5852461"/>
              <a:ext cx="563815" cy="56175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80" name="ZoneTexte 79">
              <a:hlinkClick r:id="rId9" action="ppaction://hlinksldjump"/>
              <a:extLst>
                <a:ext uri="{FF2B5EF4-FFF2-40B4-BE49-F238E27FC236}">
                  <a16:creationId xmlns:a16="http://schemas.microsoft.com/office/drawing/2014/main" id="{2F0D7CF4-461A-406C-88E5-A161B1924295}"/>
                </a:ext>
              </a:extLst>
            </p:cNvPr>
            <p:cNvSpPr txBox="1"/>
            <p:nvPr/>
          </p:nvSpPr>
          <p:spPr>
            <a:xfrm>
              <a:off x="7619192" y="5903875"/>
              <a:ext cx="426671" cy="3389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7</a:t>
              </a:r>
            </a:p>
          </p:txBody>
        </p:sp>
        <p:sp>
          <p:nvSpPr>
            <p:cNvPr id="81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1093" y="4148162"/>
              <a:ext cx="1354300" cy="849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SOLUTIONS CONTRE LA POLLUTION ATMOSPHÉRIQUE</a:t>
              </a:r>
            </a:p>
          </p:txBody>
        </p:sp>
        <p:sp>
          <p:nvSpPr>
            <p:cNvPr id="82" name="Ellipse 81">
              <a:hlinkClick r:id="rId10" action="ppaction://hlinksldjump"/>
              <a:extLst>
                <a:ext uri="{FF2B5EF4-FFF2-40B4-BE49-F238E27FC236}">
                  <a16:creationId xmlns:a16="http://schemas.microsoft.com/office/drawing/2014/main" id="{7ACD05AA-F8D6-4FCC-A014-0A2523AF8D8D}"/>
                </a:ext>
              </a:extLst>
            </p:cNvPr>
            <p:cNvSpPr/>
            <p:nvPr/>
          </p:nvSpPr>
          <p:spPr>
            <a:xfrm>
              <a:off x="7661097" y="3607357"/>
              <a:ext cx="561911" cy="561753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60798" name="ZoneTexte 33">
              <a:hlinkClick r:id="rId10" action="ppaction://hlinksldjump"/>
              <a:extLst>
                <a:ext uri="{FF2B5EF4-FFF2-40B4-BE49-F238E27FC236}">
                  <a16:creationId xmlns:a16="http://schemas.microsoft.com/office/drawing/2014/main" id="{99A72520-A3C8-4432-B0F9-9BEEF43DB8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48298" y="3659047"/>
              <a:ext cx="425637" cy="33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5</a:t>
              </a:r>
            </a:p>
          </p:txBody>
        </p:sp>
      </p:grpSp>
      <p:pic>
        <p:nvPicPr>
          <p:cNvPr id="160775" name="Image 1">
            <a:extLst>
              <a:ext uri="{FF2B5EF4-FFF2-40B4-BE49-F238E27FC236}">
                <a16:creationId xmlns:a16="http://schemas.microsoft.com/office/drawing/2014/main" id="{9C9D3577-304D-4B9E-8EB0-7D73EEE6EB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08AC11A5-DD43-4018-B70D-155602BC42AB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129BA6BC-44D6-42E9-A40A-15309D2D9F20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86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4" name="Rectangle 11">
            <a:extLst>
              <a:ext uri="{FF2B5EF4-FFF2-40B4-BE49-F238E27FC236}">
                <a16:creationId xmlns:a16="http://schemas.microsoft.com/office/drawing/2014/main" id="{6D4140F3-8250-405B-A80D-8D6CDFF8B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9525" y="88900"/>
            <a:ext cx="8383588" cy="77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defTabSz="8429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429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429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429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429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429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429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429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429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500" b="1" dirty="0">
                <a:solidFill>
                  <a:srgbClr val="2F5597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Augmenter l’efficacité du réseau</a:t>
            </a:r>
          </a:p>
        </p:txBody>
      </p:sp>
      <p:grpSp>
        <p:nvGrpSpPr>
          <p:cNvPr id="27" name="Groupe 1">
            <a:extLst>
              <a:ext uri="{FF2B5EF4-FFF2-40B4-BE49-F238E27FC236}">
                <a16:creationId xmlns:a16="http://schemas.microsoft.com/office/drawing/2014/main" id="{363E8942-655B-42BE-A4CD-74C5B116EA8A}"/>
              </a:ext>
            </a:extLst>
          </p:cNvPr>
          <p:cNvGrpSpPr>
            <a:grpSpLocks/>
          </p:cNvGrpSpPr>
          <p:nvPr/>
        </p:nvGrpSpPr>
        <p:grpSpPr bwMode="auto">
          <a:xfrm>
            <a:off x="7986713" y="4232275"/>
            <a:ext cx="3316287" cy="1771650"/>
            <a:chOff x="3835401" y="1302912"/>
            <a:chExt cx="4543424" cy="2040364"/>
          </a:xfrm>
        </p:grpSpPr>
        <p:sp>
          <p:nvSpPr>
            <p:cNvPr id="28" name="Ellipse 3">
              <a:extLst>
                <a:ext uri="{FF2B5EF4-FFF2-40B4-BE49-F238E27FC236}">
                  <a16:creationId xmlns:a16="http://schemas.microsoft.com/office/drawing/2014/main" id="{1C0E85F0-1AF6-46CF-995E-F35508E04FCB}"/>
                </a:ext>
              </a:extLst>
            </p:cNvPr>
            <p:cNvSpPr/>
            <p:nvPr/>
          </p:nvSpPr>
          <p:spPr bwMode="auto">
            <a:xfrm>
              <a:off x="3835401" y="1302912"/>
              <a:ext cx="4543424" cy="2040364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FBD9DC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/>
            </a:p>
          </p:txBody>
        </p:sp>
        <p:sp>
          <p:nvSpPr>
            <p:cNvPr id="160783" name="Rectangle 12">
              <a:extLst>
                <a:ext uri="{FF2B5EF4-FFF2-40B4-BE49-F238E27FC236}">
                  <a16:creationId xmlns:a16="http://schemas.microsoft.com/office/drawing/2014/main" id="{66076A71-BAAC-4890-A5FF-086A845D56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6287" y="1505322"/>
              <a:ext cx="4141649" cy="1151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solidFill>
                    <a:srgbClr val="FF2E50"/>
                  </a:solidFill>
                  <a:cs typeface="Arial" panose="020B0604020202020204" pitchFamily="34" charset="0"/>
                </a:rPr>
                <a:t>Pour une ville plus propre : </a:t>
              </a:r>
              <a:r>
                <a:rPr lang="fr-FR" altLang="fr-FR" sz="1800">
                  <a:solidFill>
                    <a:srgbClr val="FF2E50"/>
                  </a:solidFill>
                  <a:cs typeface="Arial" panose="020B0604020202020204" pitchFamily="34" charset="0"/>
                </a:rPr>
                <a:t>renouveler le parc automobile des collectivités pour des transports plus récents et moins polluants</a:t>
              </a: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3223117F-571C-486A-896E-664850D2CC13}"/>
              </a:ext>
            </a:extLst>
          </p:cNvPr>
          <p:cNvGrpSpPr/>
          <p:nvPr/>
        </p:nvGrpSpPr>
        <p:grpSpPr>
          <a:xfrm>
            <a:off x="7562476" y="1910609"/>
            <a:ext cx="3820638" cy="1008883"/>
            <a:chOff x="3156704" y="2562586"/>
            <a:chExt cx="5090047" cy="2356456"/>
          </a:xfrm>
          <a:solidFill>
            <a:srgbClr val="CFEDEF"/>
          </a:solidFill>
        </p:grpSpPr>
        <p:sp>
          <p:nvSpPr>
            <p:cNvPr id="31" name="Ellipse 3">
              <a:extLst>
                <a:ext uri="{FF2B5EF4-FFF2-40B4-BE49-F238E27FC236}">
                  <a16:creationId xmlns:a16="http://schemas.microsoft.com/office/drawing/2014/main" id="{86BFF218-BD79-49E1-B301-62AA1CF6241C}"/>
                </a:ext>
              </a:extLst>
            </p:cNvPr>
            <p:cNvSpPr/>
            <p:nvPr/>
          </p:nvSpPr>
          <p:spPr bwMode="auto">
            <a:xfrm>
              <a:off x="3156704" y="2562586"/>
              <a:ext cx="5090047" cy="2356456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/>
            </a:p>
          </p:txBody>
        </p:sp>
        <p:sp>
          <p:nvSpPr>
            <p:cNvPr id="32" name="ZoneTexte 45">
              <a:extLst>
                <a:ext uri="{FF2B5EF4-FFF2-40B4-BE49-F238E27FC236}">
                  <a16:creationId xmlns:a16="http://schemas.microsoft.com/office/drawing/2014/main" id="{8EA3BFAA-602A-4A44-874B-BB38CF8DB2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6477" y="2698442"/>
              <a:ext cx="4630499" cy="208474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000" b="1" dirty="0">
                  <a:solidFill>
                    <a:srgbClr val="167BB3"/>
                  </a:solidFill>
                  <a:cs typeface="Arial" panose="020B0604020202020204" pitchFamily="34" charset="0"/>
                </a:rPr>
                <a:t>Pensez à la </a:t>
              </a:r>
              <a:r>
                <a:rPr lang="fr-FR" altLang="fr-FR" sz="2000" b="1" dirty="0">
                  <a:solidFill>
                    <a:srgbClr val="42C4E3"/>
                  </a:solidFill>
                  <a:cs typeface="Arial" panose="020B0604020202020204" pitchFamily="34" charset="0"/>
                </a:rPr>
                <a:t>communication</a:t>
              </a:r>
              <a:r>
                <a:rPr lang="fr-FR" altLang="fr-FR" sz="2000" b="1" dirty="0">
                  <a:solidFill>
                    <a:srgbClr val="167BB3"/>
                  </a:solidFill>
                  <a:cs typeface="Arial" panose="020B0604020202020204" pitchFamily="34" charset="0"/>
                </a:rPr>
                <a:t> !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600" b="1" dirty="0">
                  <a:solidFill>
                    <a:srgbClr val="167BB3"/>
                  </a:solidFill>
                  <a:cs typeface="Arial" panose="020B0604020202020204" pitchFamily="34" charset="0"/>
                </a:rPr>
                <a:t>Application d’informations en temps réel, plans en libre-service…</a:t>
              </a:r>
            </a:p>
          </p:txBody>
        </p:sp>
      </p:grpSp>
      <p:pic>
        <p:nvPicPr>
          <p:cNvPr id="160780" name="Image 1">
            <a:hlinkClick r:id="rId12" action="ppaction://hlinksldjump"/>
            <a:extLst>
              <a:ext uri="{FF2B5EF4-FFF2-40B4-BE49-F238E27FC236}">
                <a16:creationId xmlns:a16="http://schemas.microsoft.com/office/drawing/2014/main" id="{FB800072-32FD-407D-BC82-F1676CBCA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6183313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81" name="Image 24">
            <a:extLst>
              <a:ext uri="{FF2B5EF4-FFF2-40B4-BE49-F238E27FC236}">
                <a16:creationId xmlns:a16="http://schemas.microsoft.com/office/drawing/2014/main" id="{9098764D-429E-46E8-A218-14C02A7F95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184">
            <a:off x="11120438" y="-11113"/>
            <a:ext cx="88265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47E1392-19F4-417C-AFC1-657F726DF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" t="2431" r="3952" b="4292"/>
          <a:stretch>
            <a:fillRect/>
          </a:stretch>
        </p:blipFill>
        <p:spPr bwMode="auto">
          <a:xfrm>
            <a:off x="7902575" y="3536950"/>
            <a:ext cx="29400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ctangle 2">
            <a:extLst>
              <a:ext uri="{FF2B5EF4-FFF2-40B4-BE49-F238E27FC236}">
                <a16:creationId xmlns:a16="http://schemas.microsoft.com/office/drawing/2014/main" id="{726FFB36-629A-4214-AC73-26412E2C551D}"/>
              </a:ext>
            </a:extLst>
          </p:cNvPr>
          <p:cNvSpPr/>
          <p:nvPr/>
        </p:nvSpPr>
        <p:spPr>
          <a:xfrm>
            <a:off x="1370013" y="-74612"/>
            <a:ext cx="10821987" cy="1306514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9D541471-9EA8-437C-B973-44A08E3B22D8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62821" name="Rectangle 6">
            <a:extLst>
              <a:ext uri="{FF2B5EF4-FFF2-40B4-BE49-F238E27FC236}">
                <a16:creationId xmlns:a16="http://schemas.microsoft.com/office/drawing/2014/main" id="{68B0489E-E456-44EC-A3CE-E2097A27A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5263" y="211138"/>
            <a:ext cx="395287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>
            <a:lvl1pPr defTabSz="7620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71500" indent="-228600" defTabSz="7620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620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14500" indent="-228600" defTabSz="7620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86000" indent="-228600" defTabSz="7620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43200" indent="-228600" defTabSz="7620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00400" indent="-228600" defTabSz="7620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57600" indent="-228600" defTabSz="7620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14800" indent="-228600" defTabSz="7620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4800">
              <a:solidFill>
                <a:srgbClr val="0070C0"/>
              </a:solidFill>
              <a:latin typeface="Impact" panose="020B080603090205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8463" name="Rectangle 11">
            <a:extLst>
              <a:ext uri="{FF2B5EF4-FFF2-40B4-BE49-F238E27FC236}">
                <a16:creationId xmlns:a16="http://schemas.microsoft.com/office/drawing/2014/main" id="{6D4140F3-8250-405B-A80D-8D6CDFF8B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200" y="-128588"/>
            <a:ext cx="9921875" cy="1155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defTabSz="8429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429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429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429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429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429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429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429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429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500" b="1" dirty="0">
                <a:solidFill>
                  <a:srgbClr val="2F5597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Les points de vigilance</a:t>
            </a:r>
          </a:p>
        </p:txBody>
      </p:sp>
      <p:sp>
        <p:nvSpPr>
          <p:cNvPr id="50" name="Rectangle 1">
            <a:extLst>
              <a:ext uri="{FF2B5EF4-FFF2-40B4-BE49-F238E27FC236}">
                <a16:creationId xmlns:a16="http://schemas.microsoft.com/office/drawing/2014/main" id="{6AB24CD6-DF33-4029-9284-9884BF8B1759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/>
          </a:p>
        </p:txBody>
      </p:sp>
      <p:grpSp>
        <p:nvGrpSpPr>
          <p:cNvPr id="162824" name="Groupe 17">
            <a:extLst>
              <a:ext uri="{FF2B5EF4-FFF2-40B4-BE49-F238E27FC236}">
                <a16:creationId xmlns:a16="http://schemas.microsoft.com/office/drawing/2014/main" id="{4A61B5EC-A14E-42FF-B341-695AD405A04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750" y="1162050"/>
            <a:ext cx="1128713" cy="4965700"/>
            <a:chOff x="7261093" y="457736"/>
            <a:chExt cx="1354300" cy="5956477"/>
          </a:xfrm>
        </p:grpSpPr>
        <p:sp>
          <p:nvSpPr>
            <p:cNvPr id="80" name="Ellipse 79">
              <a:hlinkClick r:id="rId4" action="ppaction://hlinksldjump"/>
              <a:extLst>
                <a:ext uri="{FF2B5EF4-FFF2-40B4-BE49-F238E27FC236}">
                  <a16:creationId xmlns:a16="http://schemas.microsoft.com/office/drawing/2014/main" id="{65FE365A-7CD4-403C-869A-C76A7D837397}"/>
                </a:ext>
              </a:extLst>
            </p:cNvPr>
            <p:cNvSpPr/>
            <p:nvPr/>
          </p:nvSpPr>
          <p:spPr>
            <a:xfrm>
              <a:off x="7716336" y="2807574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81" name="ZoneTexte 80">
              <a:hlinkClick r:id="rId4" action="ppaction://hlinksldjump"/>
              <a:extLst>
                <a:ext uri="{FF2B5EF4-FFF2-40B4-BE49-F238E27FC236}">
                  <a16:creationId xmlns:a16="http://schemas.microsoft.com/office/drawing/2014/main" id="{1B675320-793E-4486-B0F9-5FE7AB843746}"/>
                </a:ext>
              </a:extLst>
            </p:cNvPr>
            <p:cNvSpPr txBox="1"/>
            <p:nvPr/>
          </p:nvSpPr>
          <p:spPr>
            <a:xfrm>
              <a:off x="7803956" y="2858989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sp>
          <p:nvSpPr>
            <p:cNvPr id="82" name="Ellipse 81">
              <a:hlinkClick r:id="rId5" action="ppaction://hlinksldjump"/>
              <a:extLst>
                <a:ext uri="{FF2B5EF4-FFF2-40B4-BE49-F238E27FC236}">
                  <a16:creationId xmlns:a16="http://schemas.microsoft.com/office/drawing/2014/main" id="{01DC754A-3E1E-45D6-930C-99C41899233A}"/>
                </a:ext>
              </a:extLst>
            </p:cNvPr>
            <p:cNvSpPr/>
            <p:nvPr/>
          </p:nvSpPr>
          <p:spPr>
            <a:xfrm>
              <a:off x="7750622" y="2034451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85" name="ZoneTexte 84">
              <a:hlinkClick r:id="rId5" action="ppaction://hlinksldjump"/>
              <a:extLst>
                <a:ext uri="{FF2B5EF4-FFF2-40B4-BE49-F238E27FC236}">
                  <a16:creationId xmlns:a16="http://schemas.microsoft.com/office/drawing/2014/main" id="{801FEB1F-9843-42EE-BBE9-CDB1156C061B}"/>
                </a:ext>
              </a:extLst>
            </p:cNvPr>
            <p:cNvSpPr txBox="1"/>
            <p:nvPr/>
          </p:nvSpPr>
          <p:spPr>
            <a:xfrm>
              <a:off x="7838242" y="2085866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3</a:t>
              </a:r>
            </a:p>
          </p:txBody>
        </p:sp>
        <p:sp>
          <p:nvSpPr>
            <p:cNvPr id="87" name="Ellipse 86">
              <a:hlinkClick r:id="rId6" action="ppaction://hlinksldjump"/>
              <a:extLst>
                <a:ext uri="{FF2B5EF4-FFF2-40B4-BE49-F238E27FC236}">
                  <a16:creationId xmlns:a16="http://schemas.microsoft.com/office/drawing/2014/main" id="{3632B73D-7631-44B6-8D35-25FB225820B9}"/>
                </a:ext>
              </a:extLst>
            </p:cNvPr>
            <p:cNvSpPr/>
            <p:nvPr/>
          </p:nvSpPr>
          <p:spPr>
            <a:xfrm>
              <a:off x="7803956" y="1257519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88" name="ZoneTexte 87">
              <a:hlinkClick r:id="rId6" action="ppaction://hlinksldjump"/>
              <a:extLst>
                <a:ext uri="{FF2B5EF4-FFF2-40B4-BE49-F238E27FC236}">
                  <a16:creationId xmlns:a16="http://schemas.microsoft.com/office/drawing/2014/main" id="{DDE971DA-FA06-4BD6-934D-DDEB35C9473A}"/>
                </a:ext>
              </a:extLst>
            </p:cNvPr>
            <p:cNvSpPr txBox="1"/>
            <p:nvPr/>
          </p:nvSpPr>
          <p:spPr>
            <a:xfrm>
              <a:off x="7891576" y="1310838"/>
              <a:ext cx="424766" cy="3370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sp>
          <p:nvSpPr>
            <p:cNvPr id="89" name="Ellipse 88">
              <a:hlinkClick r:id="rId7" action="ppaction://hlinksldjump"/>
              <a:extLst>
                <a:ext uri="{FF2B5EF4-FFF2-40B4-BE49-F238E27FC236}">
                  <a16:creationId xmlns:a16="http://schemas.microsoft.com/office/drawing/2014/main" id="{8BF3F3C5-8DC1-4C77-95F5-71DEFBA36651}"/>
                </a:ext>
              </a:extLst>
            </p:cNvPr>
            <p:cNvSpPr/>
            <p:nvPr/>
          </p:nvSpPr>
          <p:spPr>
            <a:xfrm>
              <a:off x="7849671" y="457736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2" name="ZoneTexte 91">
              <a:hlinkClick r:id="rId7" action="ppaction://hlinksldjump"/>
              <a:extLst>
                <a:ext uri="{FF2B5EF4-FFF2-40B4-BE49-F238E27FC236}">
                  <a16:creationId xmlns:a16="http://schemas.microsoft.com/office/drawing/2014/main" id="{8F5E49D7-965C-4BF4-B0FA-DDD038162468}"/>
                </a:ext>
              </a:extLst>
            </p:cNvPr>
            <p:cNvSpPr txBox="1"/>
            <p:nvPr/>
          </p:nvSpPr>
          <p:spPr>
            <a:xfrm>
              <a:off x="7937291" y="509151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  <p:sp>
          <p:nvSpPr>
            <p:cNvPr id="95" name="Ellipse 94">
              <a:hlinkClick r:id="rId8" action="ppaction://hlinksldjump"/>
              <a:extLst>
                <a:ext uri="{FF2B5EF4-FFF2-40B4-BE49-F238E27FC236}">
                  <a16:creationId xmlns:a16="http://schemas.microsoft.com/office/drawing/2014/main" id="{DC4E7CDA-86FB-4AD6-ACC2-8D180D0EB588}"/>
                </a:ext>
              </a:extLst>
            </p:cNvPr>
            <p:cNvSpPr/>
            <p:nvPr/>
          </p:nvSpPr>
          <p:spPr>
            <a:xfrm>
              <a:off x="7581096" y="5050774"/>
              <a:ext cx="561911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6" name="ZoneTexte 95">
              <a:hlinkClick r:id="rId8" action="ppaction://hlinksldjump"/>
              <a:extLst>
                <a:ext uri="{FF2B5EF4-FFF2-40B4-BE49-F238E27FC236}">
                  <a16:creationId xmlns:a16="http://schemas.microsoft.com/office/drawing/2014/main" id="{C2EF3604-6F68-49FD-BE1F-10B19B048C97}"/>
                </a:ext>
              </a:extLst>
            </p:cNvPr>
            <p:cNvSpPr txBox="1"/>
            <p:nvPr/>
          </p:nvSpPr>
          <p:spPr>
            <a:xfrm>
              <a:off x="7666812" y="5102189"/>
              <a:ext cx="426671" cy="3389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6</a:t>
              </a:r>
            </a:p>
          </p:txBody>
        </p:sp>
        <p:sp>
          <p:nvSpPr>
            <p:cNvPr id="97" name="Ellipse 96">
              <a:hlinkClick r:id="rId9" action="ppaction://hlinksldjump"/>
              <a:extLst>
                <a:ext uri="{FF2B5EF4-FFF2-40B4-BE49-F238E27FC236}">
                  <a16:creationId xmlns:a16="http://schemas.microsoft.com/office/drawing/2014/main" id="{328EB348-80C0-4D86-B6DD-54C4CB37BF3F}"/>
                </a:ext>
              </a:extLst>
            </p:cNvPr>
            <p:cNvSpPr/>
            <p:nvPr/>
          </p:nvSpPr>
          <p:spPr>
            <a:xfrm>
              <a:off x="7531572" y="5852461"/>
              <a:ext cx="563815" cy="56175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8" name="ZoneTexte 97">
              <a:hlinkClick r:id="rId9" action="ppaction://hlinksldjump"/>
              <a:extLst>
                <a:ext uri="{FF2B5EF4-FFF2-40B4-BE49-F238E27FC236}">
                  <a16:creationId xmlns:a16="http://schemas.microsoft.com/office/drawing/2014/main" id="{C02519A3-0E8D-466E-9B83-3EA3DCE6AECF}"/>
                </a:ext>
              </a:extLst>
            </p:cNvPr>
            <p:cNvSpPr txBox="1"/>
            <p:nvPr/>
          </p:nvSpPr>
          <p:spPr>
            <a:xfrm>
              <a:off x="7619192" y="5903875"/>
              <a:ext cx="426671" cy="3389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7</a:t>
              </a:r>
            </a:p>
          </p:txBody>
        </p:sp>
        <p:sp>
          <p:nvSpPr>
            <p:cNvPr id="99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1093" y="4148162"/>
              <a:ext cx="1354300" cy="849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SOLUTIONS CONTRE LA POLLUTION ATMOSPHÉRIQUE</a:t>
              </a:r>
            </a:p>
          </p:txBody>
        </p:sp>
        <p:sp>
          <p:nvSpPr>
            <p:cNvPr id="100" name="Ellipse 99">
              <a:hlinkClick r:id="rId10" action="ppaction://hlinksldjump"/>
              <a:extLst>
                <a:ext uri="{FF2B5EF4-FFF2-40B4-BE49-F238E27FC236}">
                  <a16:creationId xmlns:a16="http://schemas.microsoft.com/office/drawing/2014/main" id="{A114F679-5F1F-4353-8DE0-C2D262AAB0D0}"/>
                </a:ext>
              </a:extLst>
            </p:cNvPr>
            <p:cNvSpPr/>
            <p:nvPr/>
          </p:nvSpPr>
          <p:spPr>
            <a:xfrm>
              <a:off x="7661097" y="3607357"/>
              <a:ext cx="561911" cy="561753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62850" name="ZoneTexte 33">
              <a:hlinkClick r:id="rId10" action="ppaction://hlinksldjump"/>
              <a:extLst>
                <a:ext uri="{FF2B5EF4-FFF2-40B4-BE49-F238E27FC236}">
                  <a16:creationId xmlns:a16="http://schemas.microsoft.com/office/drawing/2014/main" id="{885F60B5-F0F6-46C1-96E5-3859B971E3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48298" y="3659047"/>
              <a:ext cx="425637" cy="33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5</a:t>
              </a:r>
            </a:p>
          </p:txBody>
        </p:sp>
      </p:grpSp>
      <p:pic>
        <p:nvPicPr>
          <p:cNvPr id="162825" name="Image 1">
            <a:extLst>
              <a:ext uri="{FF2B5EF4-FFF2-40B4-BE49-F238E27FC236}">
                <a16:creationId xmlns:a16="http://schemas.microsoft.com/office/drawing/2014/main" id="{6960800E-D8D9-44F3-A7F0-AB4E692B62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Espace réservé du numéro de diapositive 1">
            <a:extLst>
              <a:ext uri="{FF2B5EF4-FFF2-40B4-BE49-F238E27FC236}">
                <a16:creationId xmlns:a16="http://schemas.microsoft.com/office/drawing/2014/main" id="{85B60FDA-B95F-4AB6-BBFE-AB7E20C8DD20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6159DCD7-777B-4303-9B0D-51F47D1811FF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87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7" name="Rectangle 11">
            <a:extLst>
              <a:ext uri="{FF2B5EF4-FFF2-40B4-BE49-F238E27FC236}">
                <a16:creationId xmlns:a16="http://schemas.microsoft.com/office/drawing/2014/main" id="{C19F3163-873C-45A4-8429-D44FF8799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2306638"/>
            <a:ext cx="4029075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altLang="fr-FR" sz="16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Réduire la vitesse de 90 à 70 km/h a un impact positif sur la qualité de l’air, mais pour ce qui est de la </a:t>
            </a:r>
            <a:r>
              <a:rPr lang="fr-FR" altLang="fr-FR" sz="16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réduire de 50 à 30 km/h, les effets sont moins évidents</a:t>
            </a:r>
            <a:r>
              <a:rPr lang="fr-FR" altLang="fr-FR" sz="16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. </a:t>
            </a:r>
            <a:r>
              <a:rPr lang="fr-FR" altLang="fr-FR" sz="1100" i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(source : ADEME)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fr-FR" altLang="fr-FR" sz="16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6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Il faut aussi réfléchir à l’</a:t>
            </a:r>
            <a:r>
              <a:rPr lang="fr-FR" altLang="fr-FR" sz="16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aménagement des routes</a:t>
            </a:r>
            <a:r>
              <a:rPr lang="fr-FR" altLang="fr-FR" sz="16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(ralentisseurs, intersections…) pour réduire les phases d’accélération et de freinage, sources de </a:t>
            </a:r>
            <a:r>
              <a:rPr lang="fr-FR" altLang="fr-FR" sz="16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surémission</a:t>
            </a:r>
            <a:r>
              <a:rPr lang="fr-FR" altLang="fr-FR" sz="16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fr-FR" altLang="fr-FR" sz="1100" i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(source : </a:t>
            </a:r>
            <a:r>
              <a:rPr lang="fr-FR" altLang="fr-FR" sz="1100" i="1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Atmo</a:t>
            </a:r>
            <a:r>
              <a:rPr lang="fr-FR" altLang="fr-FR" sz="1100" i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Auvergne Rhône-Alpes)</a:t>
            </a:r>
            <a:endParaRPr lang="fr-FR" altLang="fr-FR" sz="1600" i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7" name="Picture 35">
            <a:extLst>
              <a:ext uri="{FF2B5EF4-FFF2-40B4-BE49-F238E27FC236}">
                <a16:creationId xmlns:a16="http://schemas.microsoft.com/office/drawing/2014/main" id="{8F2ACB80-0F13-43EE-814C-0096D9EB7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60" b="19696"/>
          <a:stretch>
            <a:fillRect/>
          </a:stretch>
        </p:blipFill>
        <p:spPr bwMode="auto">
          <a:xfrm>
            <a:off x="2597150" y="4860925"/>
            <a:ext cx="3565525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Rectangle 11">
            <a:extLst>
              <a:ext uri="{FF2B5EF4-FFF2-40B4-BE49-F238E27FC236}">
                <a16:creationId xmlns:a16="http://schemas.microsoft.com/office/drawing/2014/main" id="{B3EE81D9-9BA2-4913-B0C8-D2BEF6B92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2575" y="2064948"/>
            <a:ext cx="40290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fr-FR" altLang="fr-FR" sz="16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Bien que les feuilles d’arbre ont la capacité d’absorber certains polluants, il faut réfléchir à l’aménagement de la végétation : en effet, </a:t>
            </a:r>
            <a:r>
              <a:rPr lang="fr-FR" altLang="fr-FR" sz="16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une certaine masse de végétation peut modifier la dispersion des polluants. </a:t>
            </a:r>
            <a:endParaRPr lang="fr-FR" altLang="fr-FR" sz="16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5" name="1">
            <a:extLst>
              <a:ext uri="{FF2B5EF4-FFF2-40B4-BE49-F238E27FC236}">
                <a16:creationId xmlns:a16="http://schemas.microsoft.com/office/drawing/2014/main" id="{FBB40645-E2D1-46F5-AE9F-245469D87675}"/>
              </a:ext>
            </a:extLst>
          </p:cNvPr>
          <p:cNvSpPr/>
          <p:nvPr/>
        </p:nvSpPr>
        <p:spPr bwMode="auto">
          <a:xfrm>
            <a:off x="1728787" y="1420813"/>
            <a:ext cx="741363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1</a:t>
            </a:r>
          </a:p>
        </p:txBody>
      </p:sp>
      <p:sp>
        <p:nvSpPr>
          <p:cNvPr id="116" name="2">
            <a:extLst>
              <a:ext uri="{FF2B5EF4-FFF2-40B4-BE49-F238E27FC236}">
                <a16:creationId xmlns:a16="http://schemas.microsoft.com/office/drawing/2014/main" id="{89900B7F-A595-41BB-837F-94A893F83A47}"/>
              </a:ext>
            </a:extLst>
          </p:cNvPr>
          <p:cNvSpPr/>
          <p:nvPr/>
        </p:nvSpPr>
        <p:spPr bwMode="auto">
          <a:xfrm>
            <a:off x="7266006" y="1388131"/>
            <a:ext cx="741363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2621C-E8D9-4535-88A9-9A79EC5B9652}"/>
              </a:ext>
            </a:extLst>
          </p:cNvPr>
          <p:cNvSpPr/>
          <p:nvPr/>
        </p:nvSpPr>
        <p:spPr>
          <a:xfrm>
            <a:off x="2576690" y="1600200"/>
            <a:ext cx="41114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Aft>
                <a:spcPts val="0"/>
              </a:spcAft>
              <a:defRPr/>
            </a:pPr>
            <a:r>
              <a:rPr lang="fr-FR" altLang="fr-FR" sz="2000" b="1" dirty="0">
                <a:solidFill>
                  <a:schemeClr val="accent5">
                    <a:lumMod val="75000"/>
                  </a:schemeClr>
                </a:solidFill>
              </a:rPr>
              <a:t>Limiter la vitesse en centre-ville 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ACB3C46-4550-463A-8CCD-CF3F8CB713A5}"/>
              </a:ext>
            </a:extLst>
          </p:cNvPr>
          <p:cNvSpPr/>
          <p:nvPr/>
        </p:nvSpPr>
        <p:spPr>
          <a:xfrm>
            <a:off x="8074977" y="1597511"/>
            <a:ext cx="35740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Aft>
                <a:spcPts val="0"/>
              </a:spcAft>
              <a:defRPr/>
            </a:pPr>
            <a:r>
              <a:rPr lang="fr-FR" altLang="fr-FR" sz="2000" b="1" dirty="0">
                <a:solidFill>
                  <a:schemeClr val="accent5">
                    <a:lumMod val="75000"/>
                  </a:schemeClr>
                </a:solidFill>
              </a:rPr>
              <a:t>Planter des rangées d’arbres ?</a:t>
            </a:r>
          </a:p>
        </p:txBody>
      </p:sp>
      <p:pic>
        <p:nvPicPr>
          <p:cNvPr id="52" name="+ voiture">
            <a:extLst>
              <a:ext uri="{FF2B5EF4-FFF2-40B4-BE49-F238E27FC236}">
                <a16:creationId xmlns:a16="http://schemas.microsoft.com/office/drawing/2014/main" id="{CF4246AA-76B9-4FBE-8FB1-395BB1F59C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730" y="1572497"/>
            <a:ext cx="404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+ arbre">
            <a:extLst>
              <a:ext uri="{FF2B5EF4-FFF2-40B4-BE49-F238E27FC236}">
                <a16:creationId xmlns:a16="http://schemas.microsoft.com/office/drawing/2014/main" id="{E91785F9-ACAB-4F05-B4F7-A11D57EA60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2399" y="1572497"/>
            <a:ext cx="404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57" grpId="0" uiExpand="1" build="p"/>
      <p:bldP spid="39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47">
            <a:hlinkClick r:id="rId3" action="ppaction://hlinksldjump"/>
            <a:extLst>
              <a:ext uri="{FF2B5EF4-FFF2-40B4-BE49-F238E27FC236}">
                <a16:creationId xmlns:a16="http://schemas.microsoft.com/office/drawing/2014/main" id="{4B293BEF-A419-43CC-A3F4-D3FD57EEB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6817">
            <a:off x="11085513" y="2643188"/>
            <a:ext cx="549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Rectangle 2">
            <a:extLst>
              <a:ext uri="{FF2B5EF4-FFF2-40B4-BE49-F238E27FC236}">
                <a16:creationId xmlns:a16="http://schemas.microsoft.com/office/drawing/2014/main" id="{726FFB36-629A-4214-AC73-26412E2C551D}"/>
              </a:ext>
            </a:extLst>
          </p:cNvPr>
          <p:cNvSpPr/>
          <p:nvPr/>
        </p:nvSpPr>
        <p:spPr>
          <a:xfrm>
            <a:off x="1370013" y="-74613"/>
            <a:ext cx="10821987" cy="161290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9D541471-9EA8-437C-B973-44A08E3B22D8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64869" name="Rectangle 6">
            <a:extLst>
              <a:ext uri="{FF2B5EF4-FFF2-40B4-BE49-F238E27FC236}">
                <a16:creationId xmlns:a16="http://schemas.microsoft.com/office/drawing/2014/main" id="{85555F4C-EB6E-4AD9-A622-326E4B999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5263" y="211138"/>
            <a:ext cx="395287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>
            <a:lvl1pPr defTabSz="7620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71500" indent="-228600" defTabSz="7620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620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14500" indent="-228600" defTabSz="7620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86000" indent="-228600" defTabSz="7620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43200" indent="-228600" defTabSz="7620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00400" indent="-228600" defTabSz="7620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57600" indent="-228600" defTabSz="7620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14800" indent="-228600" defTabSz="7620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4800">
              <a:solidFill>
                <a:srgbClr val="0070C0"/>
              </a:solidFill>
              <a:latin typeface="Impact" panose="020B080603090205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8463" name="Rectangle 11">
            <a:extLst>
              <a:ext uri="{FF2B5EF4-FFF2-40B4-BE49-F238E27FC236}">
                <a16:creationId xmlns:a16="http://schemas.microsoft.com/office/drawing/2014/main" id="{6D4140F3-8250-405B-A80D-8D6CDFF8B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200" y="-21589"/>
            <a:ext cx="9921875" cy="1155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defTabSz="8429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429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429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429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429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429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429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429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429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500" b="1" dirty="0">
                <a:solidFill>
                  <a:srgbClr val="2F5597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Quelles sont les étapes pour un aménagement urbain protégé de la pollution atmosphérique ?</a:t>
            </a:r>
          </a:p>
        </p:txBody>
      </p:sp>
      <p:sp>
        <p:nvSpPr>
          <p:cNvPr id="50" name="Rectangle 1">
            <a:extLst>
              <a:ext uri="{FF2B5EF4-FFF2-40B4-BE49-F238E27FC236}">
                <a16:creationId xmlns:a16="http://schemas.microsoft.com/office/drawing/2014/main" id="{25ACFD1D-2EE5-4827-9372-4F8D4269EB0F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/>
          </a:p>
        </p:txBody>
      </p:sp>
      <p:sp>
        <p:nvSpPr>
          <p:cNvPr id="102" name="Rectangle 11">
            <a:extLst>
              <a:ext uri="{FF2B5EF4-FFF2-40B4-BE49-F238E27FC236}">
                <a16:creationId xmlns:a16="http://schemas.microsoft.com/office/drawing/2014/main" id="{45C03FAB-8C77-4129-87EA-9CB8A884A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9900" y="2751138"/>
            <a:ext cx="618331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0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La conception de l’aménagement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2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Réduction des émissions à la source</a:t>
            </a:r>
            <a:r>
              <a:rPr lang="fr-FR" altLang="fr-FR" sz="12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(isolation thermique des bâtiments, remplacement des systèmes de chauffage…)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2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Réduction de l’exposition des populations </a:t>
            </a:r>
            <a:r>
              <a:rPr lang="fr-FR" altLang="fr-FR" sz="12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(protection par zone tampon, bâtiment écran, architecture adaptée à la dispersion des polluants, installation de VMC…)</a:t>
            </a:r>
            <a:endParaRPr lang="fr-FR" altLang="fr-FR" sz="12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5" name="1">
            <a:extLst>
              <a:ext uri="{FF2B5EF4-FFF2-40B4-BE49-F238E27FC236}">
                <a16:creationId xmlns:a16="http://schemas.microsoft.com/office/drawing/2014/main" id="{FBB40645-E2D1-46F5-AE9F-245469D87675}"/>
              </a:ext>
            </a:extLst>
          </p:cNvPr>
          <p:cNvSpPr/>
          <p:nvPr/>
        </p:nvSpPr>
        <p:spPr bwMode="auto">
          <a:xfrm>
            <a:off x="2124075" y="1601788"/>
            <a:ext cx="741363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1</a:t>
            </a:r>
          </a:p>
        </p:txBody>
      </p:sp>
      <p:sp>
        <p:nvSpPr>
          <p:cNvPr id="116" name="2">
            <a:extLst>
              <a:ext uri="{FF2B5EF4-FFF2-40B4-BE49-F238E27FC236}">
                <a16:creationId xmlns:a16="http://schemas.microsoft.com/office/drawing/2014/main" id="{89900B7F-A595-41BB-837F-94A893F83A47}"/>
              </a:ext>
            </a:extLst>
          </p:cNvPr>
          <p:cNvSpPr/>
          <p:nvPr/>
        </p:nvSpPr>
        <p:spPr bwMode="auto">
          <a:xfrm>
            <a:off x="2124075" y="2903538"/>
            <a:ext cx="741363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2</a:t>
            </a:r>
          </a:p>
        </p:txBody>
      </p:sp>
      <p:sp>
        <p:nvSpPr>
          <p:cNvPr id="117" name="3">
            <a:extLst>
              <a:ext uri="{FF2B5EF4-FFF2-40B4-BE49-F238E27FC236}">
                <a16:creationId xmlns:a16="http://schemas.microsoft.com/office/drawing/2014/main" id="{DBA8297F-CCF4-4814-BA8F-55AE478C9BEE}"/>
              </a:ext>
            </a:extLst>
          </p:cNvPr>
          <p:cNvSpPr/>
          <p:nvPr/>
        </p:nvSpPr>
        <p:spPr bwMode="auto">
          <a:xfrm>
            <a:off x="2124075" y="4202113"/>
            <a:ext cx="741363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3</a:t>
            </a:r>
          </a:p>
        </p:txBody>
      </p:sp>
      <p:sp>
        <p:nvSpPr>
          <p:cNvPr id="118" name="4">
            <a:extLst>
              <a:ext uri="{FF2B5EF4-FFF2-40B4-BE49-F238E27FC236}">
                <a16:creationId xmlns:a16="http://schemas.microsoft.com/office/drawing/2014/main" id="{53832303-1A5C-4622-9E8C-7DE56C28F673}"/>
              </a:ext>
            </a:extLst>
          </p:cNvPr>
          <p:cNvSpPr/>
          <p:nvPr/>
        </p:nvSpPr>
        <p:spPr bwMode="auto">
          <a:xfrm>
            <a:off x="2124075" y="5497513"/>
            <a:ext cx="741363" cy="747712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4</a:t>
            </a:r>
          </a:p>
        </p:txBody>
      </p:sp>
      <p:grpSp>
        <p:nvGrpSpPr>
          <p:cNvPr id="164877" name="Groupe 17">
            <a:extLst>
              <a:ext uri="{FF2B5EF4-FFF2-40B4-BE49-F238E27FC236}">
                <a16:creationId xmlns:a16="http://schemas.microsoft.com/office/drawing/2014/main" id="{37793A80-0E12-4709-827A-E26F5C61BC5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750" y="1162050"/>
            <a:ext cx="1128713" cy="4965700"/>
            <a:chOff x="7261093" y="457736"/>
            <a:chExt cx="1354300" cy="5956477"/>
          </a:xfrm>
        </p:grpSpPr>
        <p:sp>
          <p:nvSpPr>
            <p:cNvPr id="80" name="Ellipse 79">
              <a:hlinkClick r:id="rId5" action="ppaction://hlinksldjump"/>
              <a:extLst>
                <a:ext uri="{FF2B5EF4-FFF2-40B4-BE49-F238E27FC236}">
                  <a16:creationId xmlns:a16="http://schemas.microsoft.com/office/drawing/2014/main" id="{6D2B74EA-2FB9-4A70-9C4D-03B760268F91}"/>
                </a:ext>
              </a:extLst>
            </p:cNvPr>
            <p:cNvSpPr/>
            <p:nvPr/>
          </p:nvSpPr>
          <p:spPr>
            <a:xfrm>
              <a:off x="7716336" y="2807574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81" name="ZoneTexte 80">
              <a:hlinkClick r:id="rId5" action="ppaction://hlinksldjump"/>
              <a:extLst>
                <a:ext uri="{FF2B5EF4-FFF2-40B4-BE49-F238E27FC236}">
                  <a16:creationId xmlns:a16="http://schemas.microsoft.com/office/drawing/2014/main" id="{76AFAB05-A2DB-4A0E-8B64-65CAFC81DE73}"/>
                </a:ext>
              </a:extLst>
            </p:cNvPr>
            <p:cNvSpPr txBox="1"/>
            <p:nvPr/>
          </p:nvSpPr>
          <p:spPr>
            <a:xfrm>
              <a:off x="7803956" y="2858989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sp>
          <p:nvSpPr>
            <p:cNvPr id="82" name="Ellipse 81">
              <a:hlinkClick r:id="rId6" action="ppaction://hlinksldjump"/>
              <a:extLst>
                <a:ext uri="{FF2B5EF4-FFF2-40B4-BE49-F238E27FC236}">
                  <a16:creationId xmlns:a16="http://schemas.microsoft.com/office/drawing/2014/main" id="{8E35BB59-9A64-4716-AEC7-82BCF1934C9D}"/>
                </a:ext>
              </a:extLst>
            </p:cNvPr>
            <p:cNvSpPr/>
            <p:nvPr/>
          </p:nvSpPr>
          <p:spPr>
            <a:xfrm>
              <a:off x="7750622" y="2034451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85" name="ZoneTexte 84">
              <a:hlinkClick r:id="rId6" action="ppaction://hlinksldjump"/>
              <a:extLst>
                <a:ext uri="{FF2B5EF4-FFF2-40B4-BE49-F238E27FC236}">
                  <a16:creationId xmlns:a16="http://schemas.microsoft.com/office/drawing/2014/main" id="{B7F86674-0BE2-4607-B075-022A0A0C98FB}"/>
                </a:ext>
              </a:extLst>
            </p:cNvPr>
            <p:cNvSpPr txBox="1"/>
            <p:nvPr/>
          </p:nvSpPr>
          <p:spPr>
            <a:xfrm>
              <a:off x="7838242" y="2085866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3</a:t>
              </a:r>
            </a:p>
          </p:txBody>
        </p:sp>
        <p:sp>
          <p:nvSpPr>
            <p:cNvPr id="87" name="Ellipse 86">
              <a:hlinkClick r:id="rId7" action="ppaction://hlinksldjump"/>
              <a:extLst>
                <a:ext uri="{FF2B5EF4-FFF2-40B4-BE49-F238E27FC236}">
                  <a16:creationId xmlns:a16="http://schemas.microsoft.com/office/drawing/2014/main" id="{EEE244FD-0CFA-4DE9-A44A-00D24DCCA86E}"/>
                </a:ext>
              </a:extLst>
            </p:cNvPr>
            <p:cNvSpPr/>
            <p:nvPr/>
          </p:nvSpPr>
          <p:spPr>
            <a:xfrm>
              <a:off x="7803956" y="1257519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88" name="ZoneTexte 87">
              <a:hlinkClick r:id="rId7" action="ppaction://hlinksldjump"/>
              <a:extLst>
                <a:ext uri="{FF2B5EF4-FFF2-40B4-BE49-F238E27FC236}">
                  <a16:creationId xmlns:a16="http://schemas.microsoft.com/office/drawing/2014/main" id="{CEE1B8C4-33FB-4E5B-B23A-3D78FF3BA684}"/>
                </a:ext>
              </a:extLst>
            </p:cNvPr>
            <p:cNvSpPr txBox="1"/>
            <p:nvPr/>
          </p:nvSpPr>
          <p:spPr>
            <a:xfrm>
              <a:off x="7891576" y="1310838"/>
              <a:ext cx="424766" cy="3370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sp>
          <p:nvSpPr>
            <p:cNvPr id="89" name="Ellipse 88">
              <a:hlinkClick r:id="rId8" action="ppaction://hlinksldjump"/>
              <a:extLst>
                <a:ext uri="{FF2B5EF4-FFF2-40B4-BE49-F238E27FC236}">
                  <a16:creationId xmlns:a16="http://schemas.microsoft.com/office/drawing/2014/main" id="{96CD312F-3A4F-4D28-BE73-230847F13B94}"/>
                </a:ext>
              </a:extLst>
            </p:cNvPr>
            <p:cNvSpPr/>
            <p:nvPr/>
          </p:nvSpPr>
          <p:spPr>
            <a:xfrm>
              <a:off x="7849671" y="457736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2" name="ZoneTexte 91">
              <a:hlinkClick r:id="rId8" action="ppaction://hlinksldjump"/>
              <a:extLst>
                <a:ext uri="{FF2B5EF4-FFF2-40B4-BE49-F238E27FC236}">
                  <a16:creationId xmlns:a16="http://schemas.microsoft.com/office/drawing/2014/main" id="{64255E8F-7F1C-4D3C-A6E6-5E9DF7BA20CD}"/>
                </a:ext>
              </a:extLst>
            </p:cNvPr>
            <p:cNvSpPr txBox="1"/>
            <p:nvPr/>
          </p:nvSpPr>
          <p:spPr>
            <a:xfrm>
              <a:off x="7937291" y="509151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  <p:sp>
          <p:nvSpPr>
            <p:cNvPr id="95" name="Ellipse 94">
              <a:hlinkClick r:id="rId9" action="ppaction://hlinksldjump"/>
              <a:extLst>
                <a:ext uri="{FF2B5EF4-FFF2-40B4-BE49-F238E27FC236}">
                  <a16:creationId xmlns:a16="http://schemas.microsoft.com/office/drawing/2014/main" id="{717A62E9-B3BC-40F8-87FC-5D35B98E757D}"/>
                </a:ext>
              </a:extLst>
            </p:cNvPr>
            <p:cNvSpPr/>
            <p:nvPr/>
          </p:nvSpPr>
          <p:spPr>
            <a:xfrm>
              <a:off x="7581096" y="5050774"/>
              <a:ext cx="561911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6" name="ZoneTexte 95">
              <a:hlinkClick r:id="rId9" action="ppaction://hlinksldjump"/>
              <a:extLst>
                <a:ext uri="{FF2B5EF4-FFF2-40B4-BE49-F238E27FC236}">
                  <a16:creationId xmlns:a16="http://schemas.microsoft.com/office/drawing/2014/main" id="{6EF0ECDA-461C-405A-B811-E7F0B2DA21D4}"/>
                </a:ext>
              </a:extLst>
            </p:cNvPr>
            <p:cNvSpPr txBox="1"/>
            <p:nvPr/>
          </p:nvSpPr>
          <p:spPr>
            <a:xfrm>
              <a:off x="7666812" y="5102189"/>
              <a:ext cx="426671" cy="3389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6</a:t>
              </a:r>
            </a:p>
          </p:txBody>
        </p:sp>
        <p:sp>
          <p:nvSpPr>
            <p:cNvPr id="97" name="Ellipse 96">
              <a:hlinkClick r:id="rId10" action="ppaction://hlinksldjump"/>
              <a:extLst>
                <a:ext uri="{FF2B5EF4-FFF2-40B4-BE49-F238E27FC236}">
                  <a16:creationId xmlns:a16="http://schemas.microsoft.com/office/drawing/2014/main" id="{13BB456B-3137-4015-A926-9D1B00EB10D2}"/>
                </a:ext>
              </a:extLst>
            </p:cNvPr>
            <p:cNvSpPr/>
            <p:nvPr/>
          </p:nvSpPr>
          <p:spPr>
            <a:xfrm>
              <a:off x="7531572" y="5852461"/>
              <a:ext cx="563815" cy="56175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8" name="ZoneTexte 97">
              <a:hlinkClick r:id="rId10" action="ppaction://hlinksldjump"/>
              <a:extLst>
                <a:ext uri="{FF2B5EF4-FFF2-40B4-BE49-F238E27FC236}">
                  <a16:creationId xmlns:a16="http://schemas.microsoft.com/office/drawing/2014/main" id="{E1DBAFE1-C698-41C2-9C24-5A6D720F38B2}"/>
                </a:ext>
              </a:extLst>
            </p:cNvPr>
            <p:cNvSpPr txBox="1"/>
            <p:nvPr/>
          </p:nvSpPr>
          <p:spPr>
            <a:xfrm>
              <a:off x="7619192" y="5903875"/>
              <a:ext cx="426671" cy="3389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7</a:t>
              </a:r>
            </a:p>
          </p:txBody>
        </p:sp>
        <p:sp>
          <p:nvSpPr>
            <p:cNvPr id="99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1093" y="4148162"/>
              <a:ext cx="1354300" cy="849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SOLUTIONS CONTRE LA POLLUTION ATMOSPHÉRIQUE</a:t>
              </a:r>
            </a:p>
          </p:txBody>
        </p:sp>
        <p:sp>
          <p:nvSpPr>
            <p:cNvPr id="100" name="Ellipse 99">
              <a:hlinkClick r:id="rId11" action="ppaction://hlinksldjump"/>
              <a:extLst>
                <a:ext uri="{FF2B5EF4-FFF2-40B4-BE49-F238E27FC236}">
                  <a16:creationId xmlns:a16="http://schemas.microsoft.com/office/drawing/2014/main" id="{F197DB1E-560A-4DAD-92D8-57B084AAA1E5}"/>
                </a:ext>
              </a:extLst>
            </p:cNvPr>
            <p:cNvSpPr/>
            <p:nvPr/>
          </p:nvSpPr>
          <p:spPr>
            <a:xfrm>
              <a:off x="7661097" y="3607357"/>
              <a:ext cx="561911" cy="561753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64902" name="ZoneTexte 33">
              <a:hlinkClick r:id="rId11" action="ppaction://hlinksldjump"/>
              <a:extLst>
                <a:ext uri="{FF2B5EF4-FFF2-40B4-BE49-F238E27FC236}">
                  <a16:creationId xmlns:a16="http://schemas.microsoft.com/office/drawing/2014/main" id="{6D870001-F69C-430F-983C-3AD258D742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48298" y="3659047"/>
              <a:ext cx="425637" cy="33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5</a:t>
              </a:r>
            </a:p>
          </p:txBody>
        </p:sp>
      </p:grpSp>
      <p:pic>
        <p:nvPicPr>
          <p:cNvPr id="164878" name="Image 1">
            <a:extLst>
              <a:ext uri="{FF2B5EF4-FFF2-40B4-BE49-F238E27FC236}">
                <a16:creationId xmlns:a16="http://schemas.microsoft.com/office/drawing/2014/main" id="{BD43E792-F209-435E-A7B1-C29A7D357E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Espace réservé du numéro de diapositive 1">
            <a:extLst>
              <a:ext uri="{FF2B5EF4-FFF2-40B4-BE49-F238E27FC236}">
                <a16:creationId xmlns:a16="http://schemas.microsoft.com/office/drawing/2014/main" id="{F5D97888-8C34-464E-BD2E-6E7A4E55A03C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1D510909-6C35-45D5-8A4A-574CFAA2DAF6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88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E942CB62-CFEA-4DFF-8AE1-869E24C3E27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-5007" r="-1408" b="-3614"/>
          <a:stretch/>
        </p:blipFill>
        <p:spPr bwMode="auto">
          <a:xfrm>
            <a:off x="9722750" y="2490027"/>
            <a:ext cx="1786988" cy="1546953"/>
          </a:xfrm>
          <a:prstGeom prst="snip1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5DF69DC-35F9-4DAF-9E8A-230E8BE6BE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11" t="49683" r="34364" b="39030"/>
          <a:stretch>
            <a:fillRect/>
          </a:stretch>
        </p:blipFill>
        <p:spPr bwMode="auto">
          <a:xfrm>
            <a:off x="9883775" y="1381125"/>
            <a:ext cx="1465263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Rectangle 11">
            <a:extLst>
              <a:ext uri="{FF2B5EF4-FFF2-40B4-BE49-F238E27FC236}">
                <a16:creationId xmlns:a16="http://schemas.microsoft.com/office/drawing/2014/main" id="{5B540394-FFC2-4A07-AA47-D25470DAF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9900" y="1587500"/>
            <a:ext cx="61325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0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Le choix du site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2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étude préalable de la qualité de l’air de la zone concernée afin d’éviter d’exposer de nouvelles personnes, en particulier les plus vulnérables, à une pollution de l’air déjà existante</a:t>
            </a:r>
          </a:p>
        </p:txBody>
      </p:sp>
      <p:sp>
        <p:nvSpPr>
          <p:cNvPr id="164883" name="Rectangle 3">
            <a:extLst>
              <a:ext uri="{FF2B5EF4-FFF2-40B4-BE49-F238E27FC236}">
                <a16:creationId xmlns:a16="http://schemas.microsoft.com/office/drawing/2014/main" id="{4DA5D1B8-6681-4BCE-A2E4-938073659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113" y="6611938"/>
            <a:ext cx="77327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000" i="1"/>
              <a:t>Source : </a:t>
            </a:r>
            <a:r>
              <a:rPr lang="fr-FR" altLang="fr-FR" sz="1000" i="1">
                <a:hlinkClick r:id="rId15"/>
              </a:rPr>
              <a:t>http://www.ecoquartiers.logement.gouv.fr/assets/articles/documents/qualite-de-l-air-exterieur-et-operations-d-amenagement-urbain.pdf</a:t>
            </a:r>
            <a:endParaRPr lang="fr-FR" altLang="fr-FR" sz="1000" i="1"/>
          </a:p>
        </p:txBody>
      </p:sp>
      <p:sp>
        <p:nvSpPr>
          <p:cNvPr id="59" name="Rectangle 11">
            <a:extLst>
              <a:ext uri="{FF2B5EF4-FFF2-40B4-BE49-F238E27FC236}">
                <a16:creationId xmlns:a16="http://schemas.microsoft.com/office/drawing/2014/main" id="{0C8B37DF-20F6-4B9E-98EF-EF57292D3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0" y="4202113"/>
            <a:ext cx="61833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0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Le chantier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2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Même s’il est de court terme, l’impact local du chantier sur la pollution de l’air extérieur est à limiter </a:t>
            </a:r>
            <a:r>
              <a:rPr lang="fr-FR" altLang="fr-FR" sz="12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(véhicules moins polluants, limiter l’évaporation des gaz/fumées par arrosage des pistes, bâchage des camions…)</a:t>
            </a:r>
          </a:p>
        </p:txBody>
      </p:sp>
      <p:sp>
        <p:nvSpPr>
          <p:cNvPr id="64" name="Rectangle 11">
            <a:extLst>
              <a:ext uri="{FF2B5EF4-FFF2-40B4-BE49-F238E27FC236}">
                <a16:creationId xmlns:a16="http://schemas.microsoft.com/office/drawing/2014/main" id="{239C7A30-BA57-433B-929E-D8201CC1A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9900" y="5497513"/>
            <a:ext cx="618331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0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Surveillance et implication de la population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2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Installer des capteurs de qualité de l’air et communiquer les résultats avec les habitants </a:t>
            </a:r>
            <a:r>
              <a:rPr lang="fr-FR" altLang="fr-FR" sz="12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pour les impliquer et réfléchir avec eux à des actions pour améliorer la qualité de l’air</a:t>
            </a:r>
            <a:endParaRPr lang="fr-FR" altLang="fr-FR" sz="11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3F3FAAD-39EC-46CE-A74B-B90C2464FE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551" y="5702300"/>
            <a:ext cx="1646237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45" y="4047425"/>
            <a:ext cx="1734735" cy="1731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</p:childTnLst>
        </p:cTn>
      </p:par>
    </p:tnLst>
    <p:bldLst>
      <p:bldP spid="102" grpId="0"/>
      <p:bldP spid="57" grpId="0"/>
      <p:bldP spid="59" grpId="0"/>
      <p:bldP spid="64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9684CA8-D7DE-42AB-9E08-EEC98B4663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67" r="22622"/>
          <a:stretch/>
        </p:blipFill>
        <p:spPr>
          <a:xfrm>
            <a:off x="8350377" y="1468385"/>
            <a:ext cx="3460694" cy="5250594"/>
          </a:xfrm>
          <a:prstGeom prst="roundRect">
            <a:avLst>
              <a:gd name="adj" fmla="val 12997"/>
            </a:avLst>
          </a:prstGeom>
        </p:spPr>
      </p:pic>
      <p:sp>
        <p:nvSpPr>
          <p:cNvPr id="43" name="Rectangle 2">
            <a:extLst>
              <a:ext uri="{FF2B5EF4-FFF2-40B4-BE49-F238E27FC236}">
                <a16:creationId xmlns:a16="http://schemas.microsoft.com/office/drawing/2014/main" id="{D1251B92-216F-4118-BF27-259A40D9D3AC}"/>
              </a:ext>
            </a:extLst>
          </p:cNvPr>
          <p:cNvSpPr/>
          <p:nvPr/>
        </p:nvSpPr>
        <p:spPr>
          <a:xfrm>
            <a:off x="1370013" y="-90488"/>
            <a:ext cx="10821987" cy="1211263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A6F023C5-9166-44EA-8004-9073647F5579}"/>
              </a:ext>
            </a:extLst>
          </p:cNvPr>
          <p:cNvSpPr/>
          <p:nvPr/>
        </p:nvSpPr>
        <p:spPr>
          <a:xfrm>
            <a:off x="-11113" y="-79375"/>
            <a:ext cx="1497013" cy="6997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7EBE088-1354-456B-9CF0-276C7326E04A}"/>
              </a:ext>
            </a:extLst>
          </p:cNvPr>
          <p:cNvSpPr/>
          <p:nvPr/>
        </p:nvSpPr>
        <p:spPr>
          <a:xfrm>
            <a:off x="1617663" y="95250"/>
            <a:ext cx="10266362" cy="631825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Éco-quartier Danube à Strasbourg</a:t>
            </a:r>
            <a:endParaRPr lang="fr-FR" sz="35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166918" name="Groupe 17">
            <a:extLst>
              <a:ext uri="{FF2B5EF4-FFF2-40B4-BE49-F238E27FC236}">
                <a16:creationId xmlns:a16="http://schemas.microsoft.com/office/drawing/2014/main" id="{EF5F2697-3F80-44BD-81E2-73A0C767C02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750" y="1162050"/>
            <a:ext cx="1128713" cy="4965700"/>
            <a:chOff x="7261093" y="457736"/>
            <a:chExt cx="1354300" cy="5956477"/>
          </a:xfrm>
        </p:grpSpPr>
        <p:sp>
          <p:nvSpPr>
            <p:cNvPr id="64" name="Ellipse 63">
              <a:hlinkClick r:id="rId4" action="ppaction://hlinksldjump"/>
              <a:extLst>
                <a:ext uri="{FF2B5EF4-FFF2-40B4-BE49-F238E27FC236}">
                  <a16:creationId xmlns:a16="http://schemas.microsoft.com/office/drawing/2014/main" id="{9E80DA5E-3D15-4A5D-B35C-C1A8117D7862}"/>
                </a:ext>
              </a:extLst>
            </p:cNvPr>
            <p:cNvSpPr/>
            <p:nvPr/>
          </p:nvSpPr>
          <p:spPr>
            <a:xfrm>
              <a:off x="7716336" y="2807574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1" name="ZoneTexte 70">
              <a:hlinkClick r:id="rId4" action="ppaction://hlinksldjump"/>
              <a:extLst>
                <a:ext uri="{FF2B5EF4-FFF2-40B4-BE49-F238E27FC236}">
                  <a16:creationId xmlns:a16="http://schemas.microsoft.com/office/drawing/2014/main" id="{3ACEF5DB-36B5-4988-8D2A-5E585C967991}"/>
                </a:ext>
              </a:extLst>
            </p:cNvPr>
            <p:cNvSpPr txBox="1"/>
            <p:nvPr/>
          </p:nvSpPr>
          <p:spPr>
            <a:xfrm>
              <a:off x="7803956" y="2858989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sp>
          <p:nvSpPr>
            <p:cNvPr id="72" name="Ellipse 71">
              <a:hlinkClick r:id="rId5" action="ppaction://hlinksldjump"/>
              <a:extLst>
                <a:ext uri="{FF2B5EF4-FFF2-40B4-BE49-F238E27FC236}">
                  <a16:creationId xmlns:a16="http://schemas.microsoft.com/office/drawing/2014/main" id="{2B687D3F-C7CD-4773-BAEA-AEC360ACDAAC}"/>
                </a:ext>
              </a:extLst>
            </p:cNvPr>
            <p:cNvSpPr/>
            <p:nvPr/>
          </p:nvSpPr>
          <p:spPr>
            <a:xfrm>
              <a:off x="7750622" y="2034451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8" name="ZoneTexte 77">
              <a:hlinkClick r:id="rId5" action="ppaction://hlinksldjump"/>
              <a:extLst>
                <a:ext uri="{FF2B5EF4-FFF2-40B4-BE49-F238E27FC236}">
                  <a16:creationId xmlns:a16="http://schemas.microsoft.com/office/drawing/2014/main" id="{1A0D544C-6ECA-4C31-9D5D-E66D32BC5E0E}"/>
                </a:ext>
              </a:extLst>
            </p:cNvPr>
            <p:cNvSpPr txBox="1"/>
            <p:nvPr/>
          </p:nvSpPr>
          <p:spPr>
            <a:xfrm>
              <a:off x="7838242" y="2085866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3</a:t>
              </a:r>
            </a:p>
          </p:txBody>
        </p:sp>
        <p:sp>
          <p:nvSpPr>
            <p:cNvPr id="85" name="Ellipse 84">
              <a:hlinkClick r:id="rId6" action="ppaction://hlinksldjump"/>
              <a:extLst>
                <a:ext uri="{FF2B5EF4-FFF2-40B4-BE49-F238E27FC236}">
                  <a16:creationId xmlns:a16="http://schemas.microsoft.com/office/drawing/2014/main" id="{B1A1F6C1-6BEB-49C4-AA52-A81ECEE896D6}"/>
                </a:ext>
              </a:extLst>
            </p:cNvPr>
            <p:cNvSpPr/>
            <p:nvPr/>
          </p:nvSpPr>
          <p:spPr>
            <a:xfrm>
              <a:off x="7803956" y="1257519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86" name="ZoneTexte 85">
              <a:hlinkClick r:id="rId6" action="ppaction://hlinksldjump"/>
              <a:extLst>
                <a:ext uri="{FF2B5EF4-FFF2-40B4-BE49-F238E27FC236}">
                  <a16:creationId xmlns:a16="http://schemas.microsoft.com/office/drawing/2014/main" id="{02C68BAB-A0AF-48FF-9039-6A2B87915CFA}"/>
                </a:ext>
              </a:extLst>
            </p:cNvPr>
            <p:cNvSpPr txBox="1"/>
            <p:nvPr/>
          </p:nvSpPr>
          <p:spPr>
            <a:xfrm>
              <a:off x="7891576" y="1310838"/>
              <a:ext cx="424766" cy="3370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sp>
          <p:nvSpPr>
            <p:cNvPr id="87" name="Ellipse 86">
              <a:hlinkClick r:id="rId7" action="ppaction://hlinksldjump"/>
              <a:extLst>
                <a:ext uri="{FF2B5EF4-FFF2-40B4-BE49-F238E27FC236}">
                  <a16:creationId xmlns:a16="http://schemas.microsoft.com/office/drawing/2014/main" id="{04EB0055-FB88-4C12-BB14-67F369E0BDD0}"/>
                </a:ext>
              </a:extLst>
            </p:cNvPr>
            <p:cNvSpPr/>
            <p:nvPr/>
          </p:nvSpPr>
          <p:spPr>
            <a:xfrm>
              <a:off x="7849671" y="457736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88" name="ZoneTexte 87">
              <a:hlinkClick r:id="rId7" action="ppaction://hlinksldjump"/>
              <a:extLst>
                <a:ext uri="{FF2B5EF4-FFF2-40B4-BE49-F238E27FC236}">
                  <a16:creationId xmlns:a16="http://schemas.microsoft.com/office/drawing/2014/main" id="{96077465-3733-4C37-B47F-22ADD9FE02B5}"/>
                </a:ext>
              </a:extLst>
            </p:cNvPr>
            <p:cNvSpPr txBox="1"/>
            <p:nvPr/>
          </p:nvSpPr>
          <p:spPr>
            <a:xfrm>
              <a:off x="7937291" y="509151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  <p:sp>
          <p:nvSpPr>
            <p:cNvPr id="89" name="Ellipse 88">
              <a:hlinkClick r:id="rId8" action="ppaction://hlinksldjump"/>
              <a:extLst>
                <a:ext uri="{FF2B5EF4-FFF2-40B4-BE49-F238E27FC236}">
                  <a16:creationId xmlns:a16="http://schemas.microsoft.com/office/drawing/2014/main" id="{AC8B70D0-181C-4479-BEE4-A6389B01C30B}"/>
                </a:ext>
              </a:extLst>
            </p:cNvPr>
            <p:cNvSpPr/>
            <p:nvPr/>
          </p:nvSpPr>
          <p:spPr>
            <a:xfrm>
              <a:off x="7581096" y="5050774"/>
              <a:ext cx="561911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0" name="ZoneTexte 89">
              <a:hlinkClick r:id="rId8" action="ppaction://hlinksldjump"/>
              <a:extLst>
                <a:ext uri="{FF2B5EF4-FFF2-40B4-BE49-F238E27FC236}">
                  <a16:creationId xmlns:a16="http://schemas.microsoft.com/office/drawing/2014/main" id="{18836BE9-72E7-4C48-B72F-DBCE8E4E53AA}"/>
                </a:ext>
              </a:extLst>
            </p:cNvPr>
            <p:cNvSpPr txBox="1"/>
            <p:nvPr/>
          </p:nvSpPr>
          <p:spPr>
            <a:xfrm>
              <a:off x="7666812" y="5102189"/>
              <a:ext cx="426671" cy="3389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6</a:t>
              </a:r>
            </a:p>
          </p:txBody>
        </p:sp>
        <p:sp>
          <p:nvSpPr>
            <p:cNvPr id="92" name="Ellipse 91">
              <a:hlinkClick r:id="rId9" action="ppaction://hlinksldjump"/>
              <a:extLst>
                <a:ext uri="{FF2B5EF4-FFF2-40B4-BE49-F238E27FC236}">
                  <a16:creationId xmlns:a16="http://schemas.microsoft.com/office/drawing/2014/main" id="{4233670C-81C6-46F4-A9D4-76F2CC3B4EE9}"/>
                </a:ext>
              </a:extLst>
            </p:cNvPr>
            <p:cNvSpPr/>
            <p:nvPr/>
          </p:nvSpPr>
          <p:spPr>
            <a:xfrm>
              <a:off x="7531572" y="5852461"/>
              <a:ext cx="563815" cy="56175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3" name="ZoneTexte 92">
              <a:hlinkClick r:id="rId9" action="ppaction://hlinksldjump"/>
              <a:extLst>
                <a:ext uri="{FF2B5EF4-FFF2-40B4-BE49-F238E27FC236}">
                  <a16:creationId xmlns:a16="http://schemas.microsoft.com/office/drawing/2014/main" id="{18CDE713-B3D4-4FB9-8BF2-5CA74DFD77F2}"/>
                </a:ext>
              </a:extLst>
            </p:cNvPr>
            <p:cNvSpPr txBox="1"/>
            <p:nvPr/>
          </p:nvSpPr>
          <p:spPr>
            <a:xfrm>
              <a:off x="7619192" y="5903875"/>
              <a:ext cx="426671" cy="3389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7</a:t>
              </a:r>
            </a:p>
          </p:txBody>
        </p:sp>
        <p:sp>
          <p:nvSpPr>
            <p:cNvPr id="94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1093" y="4148162"/>
              <a:ext cx="1354300" cy="849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SOLUTIONS CONTRE LA POLLUTION ATMOSPHÉRIQUE</a:t>
              </a:r>
            </a:p>
          </p:txBody>
        </p:sp>
        <p:sp>
          <p:nvSpPr>
            <p:cNvPr id="95" name="Ellipse 94">
              <a:hlinkClick r:id="rId10" action="ppaction://hlinksldjump"/>
              <a:extLst>
                <a:ext uri="{FF2B5EF4-FFF2-40B4-BE49-F238E27FC236}">
                  <a16:creationId xmlns:a16="http://schemas.microsoft.com/office/drawing/2014/main" id="{8F78ABA0-A822-443C-A945-2F7E65C21279}"/>
                </a:ext>
              </a:extLst>
            </p:cNvPr>
            <p:cNvSpPr/>
            <p:nvPr/>
          </p:nvSpPr>
          <p:spPr>
            <a:xfrm>
              <a:off x="7661097" y="3607357"/>
              <a:ext cx="561911" cy="561753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66942" name="ZoneTexte 33">
              <a:hlinkClick r:id="rId10" action="ppaction://hlinksldjump"/>
              <a:extLst>
                <a:ext uri="{FF2B5EF4-FFF2-40B4-BE49-F238E27FC236}">
                  <a16:creationId xmlns:a16="http://schemas.microsoft.com/office/drawing/2014/main" id="{144EA3A1-1CA5-44DB-87CB-FCD3C7D4CB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48298" y="3659047"/>
              <a:ext cx="425637" cy="33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5</a:t>
              </a:r>
            </a:p>
          </p:txBody>
        </p:sp>
      </p:grpSp>
      <p:pic>
        <p:nvPicPr>
          <p:cNvPr id="166919" name="Image 1">
            <a:extLst>
              <a:ext uri="{FF2B5EF4-FFF2-40B4-BE49-F238E27FC236}">
                <a16:creationId xmlns:a16="http://schemas.microsoft.com/office/drawing/2014/main" id="{44753BB9-A5DF-4B63-AFE9-556286D48A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Espace réservé du numéro de diapositive 1">
            <a:extLst>
              <a:ext uri="{FF2B5EF4-FFF2-40B4-BE49-F238E27FC236}">
                <a16:creationId xmlns:a16="http://schemas.microsoft.com/office/drawing/2014/main" id="{2AB570E9-ECAE-4A81-99A3-D6E650C34613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D0BD8461-760A-4ADC-95DF-C2B66A80D77E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89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66921" name="Rectangle 3">
            <a:extLst>
              <a:ext uri="{FF2B5EF4-FFF2-40B4-BE49-F238E27FC236}">
                <a16:creationId xmlns:a16="http://schemas.microsoft.com/office/drawing/2014/main" id="{921DC102-6921-4916-B388-A68FCB905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113" y="6611938"/>
            <a:ext cx="93694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000" i="1"/>
              <a:t>Source : </a:t>
            </a:r>
            <a:r>
              <a:rPr lang="fr-FR" altLang="fr-FR" sz="1000" i="1">
                <a:hlinkClick r:id="rId12"/>
              </a:rPr>
              <a:t>http://www.ecoquartiers.logement.gouv.fr/assets/articles/documents/qualite-de-l-air-exterieur-et-operations-d-amenagement-urbain.pdf</a:t>
            </a:r>
            <a:endParaRPr lang="fr-FR" altLang="fr-FR" sz="1000" i="1"/>
          </a:p>
        </p:txBody>
      </p:sp>
      <p:pic>
        <p:nvPicPr>
          <p:cNvPr id="166922" name="Image 1">
            <a:hlinkClick r:id="rId13" action="ppaction://hlinksldjump"/>
            <a:extLst>
              <a:ext uri="{FF2B5EF4-FFF2-40B4-BE49-F238E27FC236}">
                <a16:creationId xmlns:a16="http://schemas.microsoft.com/office/drawing/2014/main" id="{A52E9D10-2DB7-4524-8BAF-DC1451D9A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6183313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3" name="Image 24">
            <a:extLst>
              <a:ext uri="{FF2B5EF4-FFF2-40B4-BE49-F238E27FC236}">
                <a16:creationId xmlns:a16="http://schemas.microsoft.com/office/drawing/2014/main" id="{02648DDD-EAB1-4AB1-8580-DDF618D597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184">
            <a:off x="11120438" y="-11113"/>
            <a:ext cx="88265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81">
            <a:extLst>
              <a:ext uri="{FF2B5EF4-FFF2-40B4-BE49-F238E27FC236}">
                <a16:creationId xmlns:a16="http://schemas.microsoft.com/office/drawing/2014/main" id="{6FB20935-A452-4DEA-956A-0ADB4B1EC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5" y="1890713"/>
            <a:ext cx="4757738" cy="3257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fr-FR" altLang="fr-FR" sz="2000" dirty="0">
                <a:solidFill>
                  <a:schemeClr val="accent5">
                    <a:lumMod val="75000"/>
                  </a:schemeClr>
                </a:solidFill>
              </a:rPr>
              <a:t>Ici, l’emplacement de l’école a été intégré dans un ensemble immobilier dont la façade donnant sur l’avenue du Rhin, très circulée, constitue un </a:t>
            </a:r>
            <a:r>
              <a:rPr lang="fr-FR" altLang="fr-FR" sz="2000" b="1" dirty="0">
                <a:solidFill>
                  <a:schemeClr val="accent5">
                    <a:lumMod val="75000"/>
                  </a:schemeClr>
                </a:solidFill>
              </a:rPr>
              <a:t>écran</a:t>
            </a:r>
            <a:r>
              <a:rPr lang="fr-FR" altLang="fr-FR" sz="2000" dirty="0">
                <a:solidFill>
                  <a:schemeClr val="accent5">
                    <a:lumMod val="75000"/>
                  </a:schemeClr>
                </a:solidFill>
              </a:rPr>
              <a:t> à la dispersion des polluants.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fr-FR" altLang="fr-FR" sz="20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fr-FR" altLang="fr-FR" sz="1800" dirty="0">
                <a:solidFill>
                  <a:schemeClr val="accent5">
                    <a:lumMod val="75000"/>
                  </a:schemeClr>
                </a:solidFill>
              </a:rPr>
              <a:t>Cette configuration permet de maintenir les niveaux de concentrations en dessous des valeurs réglementaires de qualité de l’air à l’arrière du bâtiment où se situe la cour de récréation.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4A957369-8575-4261-8B1D-FDC60AFD5173}"/>
              </a:ext>
            </a:extLst>
          </p:cNvPr>
          <p:cNvCxnSpPr>
            <a:stCxn id="7" idx="3"/>
          </p:cNvCxnSpPr>
          <p:nvPr/>
        </p:nvCxnSpPr>
        <p:spPr>
          <a:xfrm>
            <a:off x="8255000" y="5843588"/>
            <a:ext cx="465138" cy="230187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5589C265-3943-4C17-907C-097495D0E09A}"/>
              </a:ext>
            </a:extLst>
          </p:cNvPr>
          <p:cNvSpPr txBox="1"/>
          <p:nvPr/>
        </p:nvSpPr>
        <p:spPr>
          <a:xfrm>
            <a:off x="7289800" y="5613400"/>
            <a:ext cx="96520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« bâtiments écrans »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65F1AA7-37FF-4FCC-BE15-4D45A48CBA3F}"/>
              </a:ext>
            </a:extLst>
          </p:cNvPr>
          <p:cNvSpPr txBox="1"/>
          <p:nvPr/>
        </p:nvSpPr>
        <p:spPr>
          <a:xfrm>
            <a:off x="8432800" y="909638"/>
            <a:ext cx="32956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400" b="1" i="1" dirty="0">
                <a:solidFill>
                  <a:schemeClr val="bg2">
                    <a:lumMod val="50000"/>
                  </a:schemeClr>
                </a:solidFill>
              </a:rPr>
              <a:t>Modélisation de la qualité de l’air sur le futur éco-quartier Danube (source : ASPA)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 17">
            <a:extLst>
              <a:ext uri="{FF2B5EF4-FFF2-40B4-BE49-F238E27FC236}">
                <a16:creationId xmlns:a16="http://schemas.microsoft.com/office/drawing/2014/main" id="{20AB78A9-4E39-4AA8-8FBE-72BA51441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5" y="1230313"/>
            <a:ext cx="6302375" cy="630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68309C53-AD19-496E-B700-3F8276BCEF33}"/>
              </a:ext>
            </a:extLst>
          </p:cNvPr>
          <p:cNvSpPr/>
          <p:nvPr/>
        </p:nvSpPr>
        <p:spPr>
          <a:xfrm>
            <a:off x="871538" y="-12700"/>
            <a:ext cx="11320462" cy="132080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E33945B0-8B25-4B99-94B8-00EB0674727E}"/>
              </a:ext>
            </a:extLst>
          </p:cNvPr>
          <p:cNvSpPr/>
          <p:nvPr/>
        </p:nvSpPr>
        <p:spPr>
          <a:xfrm>
            <a:off x="-9525" y="-101600"/>
            <a:ext cx="1541463" cy="6997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 dirty="0"/>
          </a:p>
        </p:txBody>
      </p:sp>
      <p:pic>
        <p:nvPicPr>
          <p:cNvPr id="23557" name="Image 1">
            <a:hlinkClick r:id="rId3" action="ppaction://hlinksldjump"/>
            <a:extLst>
              <a:ext uri="{FF2B5EF4-FFF2-40B4-BE49-F238E27FC236}">
                <a16:creationId xmlns:a16="http://schemas.microsoft.com/office/drawing/2014/main" id="{381E7682-073A-42E1-8D46-FCE0A828E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6064250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331E6A8A-50ED-4F81-A414-54AE2ED22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1938" y="58738"/>
            <a:ext cx="10253662" cy="9017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6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Zoom sur le trajet de l’air</a:t>
            </a:r>
          </a:p>
        </p:txBody>
      </p:sp>
      <p:pic>
        <p:nvPicPr>
          <p:cNvPr id="23559" name="Image 24">
            <a:hlinkClick r:id="rId5" action="ppaction://hlinksldjump"/>
            <a:extLst>
              <a:ext uri="{FF2B5EF4-FFF2-40B4-BE49-F238E27FC236}">
                <a16:creationId xmlns:a16="http://schemas.microsoft.com/office/drawing/2014/main" id="{FFF80D59-28EF-4BF3-A250-9ECC8416CC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184">
            <a:off x="11101388" y="133350"/>
            <a:ext cx="88265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AD3A9038-40FE-4E7F-80DB-D7A2A7ADDA74}"/>
              </a:ext>
            </a:extLst>
          </p:cNvPr>
          <p:cNvGrpSpPr>
            <a:grpSpLocks/>
          </p:cNvGrpSpPr>
          <p:nvPr/>
        </p:nvGrpSpPr>
        <p:grpSpPr bwMode="auto">
          <a:xfrm>
            <a:off x="8415338" y="1322388"/>
            <a:ext cx="1420812" cy="1663700"/>
            <a:chOff x="8415338" y="1322388"/>
            <a:chExt cx="1420812" cy="1663700"/>
          </a:xfrm>
        </p:grpSpPr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6035C962-3DDB-4B27-A110-89F2AF5F5435}"/>
                </a:ext>
              </a:extLst>
            </p:cNvPr>
            <p:cNvCxnSpPr/>
            <p:nvPr/>
          </p:nvCxnSpPr>
          <p:spPr>
            <a:xfrm flipH="1">
              <a:off x="8415338" y="1952625"/>
              <a:ext cx="511175" cy="973138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DFAC9CAD-604A-4310-B1A9-E72FE16139D6}"/>
                </a:ext>
              </a:extLst>
            </p:cNvPr>
            <p:cNvCxnSpPr/>
            <p:nvPr/>
          </p:nvCxnSpPr>
          <p:spPr>
            <a:xfrm flipV="1">
              <a:off x="8582025" y="2033588"/>
              <a:ext cx="533400" cy="952500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613" name="Rectangle 53">
              <a:extLst>
                <a:ext uri="{FF2B5EF4-FFF2-40B4-BE49-F238E27FC236}">
                  <a16:creationId xmlns:a16="http://schemas.microsoft.com/office/drawing/2014/main" id="{22EB0647-0EB3-4BC1-98F2-5075EC47AD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7950" y="1322388"/>
              <a:ext cx="838200" cy="769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4400">
                  <a:solidFill>
                    <a:srgbClr val="00B0F0"/>
                  </a:solidFill>
                  <a:cs typeface="Arial" panose="020B0604020202020204" pitchFamily="34" charset="0"/>
                </a:rPr>
                <a:t>Air</a:t>
              </a:r>
              <a:endParaRPr lang="fr-FR" altLang="fr-FR" sz="4400">
                <a:solidFill>
                  <a:srgbClr val="00B0F0"/>
                </a:solidFill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1782EB2D-0643-49BB-8901-673F479AC998}"/>
              </a:ext>
            </a:extLst>
          </p:cNvPr>
          <p:cNvGrpSpPr>
            <a:grpSpLocks/>
          </p:cNvGrpSpPr>
          <p:nvPr/>
        </p:nvGrpSpPr>
        <p:grpSpPr bwMode="auto">
          <a:xfrm>
            <a:off x="4256088" y="2405063"/>
            <a:ext cx="1508125" cy="812800"/>
            <a:chOff x="4256088" y="2405063"/>
            <a:chExt cx="1508125" cy="8128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086280D-A39D-45B5-BD81-8070ADCCC075}"/>
                </a:ext>
              </a:extLst>
            </p:cNvPr>
            <p:cNvSpPr/>
            <p:nvPr/>
          </p:nvSpPr>
          <p:spPr>
            <a:xfrm>
              <a:off x="4256088" y="2405063"/>
              <a:ext cx="1508125" cy="40005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altLang="fr-FR" sz="2000" dirty="0">
                  <a:solidFill>
                    <a:schemeClr val="accent5">
                      <a:lumMod val="50000"/>
                    </a:schemeClr>
                  </a:solidFill>
                  <a:cs typeface="Arial" charset="0"/>
                </a:rPr>
                <a:t>Paroi</a:t>
              </a:r>
              <a:r>
                <a:rPr lang="fr-FR" altLang="fr-FR" sz="2000" b="1" dirty="0">
                  <a:solidFill>
                    <a:schemeClr val="accent5">
                      <a:lumMod val="50000"/>
                    </a:schemeClr>
                  </a:solidFill>
                  <a:cs typeface="Arial" charset="0"/>
                </a:rPr>
                <a:t> </a:t>
              </a:r>
            </a:p>
          </p:txBody>
        </p: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04F3E6CA-044E-410C-A6D4-A9B9DDDF0198}"/>
                </a:ext>
              </a:extLst>
            </p:cNvPr>
            <p:cNvCxnSpPr/>
            <p:nvPr/>
          </p:nvCxnSpPr>
          <p:spPr>
            <a:xfrm>
              <a:off x="5218113" y="2778125"/>
              <a:ext cx="169862" cy="439738"/>
            </a:xfrm>
            <a:prstGeom prst="straightConnector1">
              <a:avLst/>
            </a:prstGeom>
            <a:ln w="28575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1C28E447-FE33-409F-B052-1CD8BD8E5C8F}"/>
              </a:ext>
            </a:extLst>
          </p:cNvPr>
          <p:cNvGrpSpPr>
            <a:grpSpLocks/>
          </p:cNvGrpSpPr>
          <p:nvPr/>
        </p:nvGrpSpPr>
        <p:grpSpPr bwMode="auto">
          <a:xfrm>
            <a:off x="4448175" y="1433513"/>
            <a:ext cx="4718050" cy="1844675"/>
            <a:chOff x="4448175" y="1433513"/>
            <a:chExt cx="4718050" cy="1844675"/>
          </a:xfrm>
        </p:grpSpPr>
        <p:sp>
          <p:nvSpPr>
            <p:cNvPr id="23607" name="Rectangle 19">
              <a:extLst>
                <a:ext uri="{FF2B5EF4-FFF2-40B4-BE49-F238E27FC236}">
                  <a16:creationId xmlns:a16="http://schemas.microsoft.com/office/drawing/2014/main" id="{450CCCA5-4ECB-4EA3-9EFA-99AF84F403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8175" y="1433513"/>
              <a:ext cx="471805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000" b="1">
                  <a:solidFill>
                    <a:srgbClr val="5964D7"/>
                  </a:solidFill>
                  <a:cs typeface="Arial" panose="020B0604020202020204" pitchFamily="34" charset="0"/>
                </a:rPr>
                <a:t>Sang veineux, pauvre en O</a:t>
              </a:r>
              <a:r>
                <a:rPr lang="fr-FR" altLang="fr-FR" sz="2000" b="1" baseline="-25000">
                  <a:solidFill>
                    <a:srgbClr val="5964D7"/>
                  </a:solidFill>
                  <a:cs typeface="Arial" panose="020B0604020202020204" pitchFamily="34" charset="0"/>
                </a:rPr>
                <a:t>2</a:t>
              </a:r>
              <a:r>
                <a:rPr lang="fr-FR" altLang="fr-FR" sz="2000" b="1">
                  <a:solidFill>
                    <a:srgbClr val="5964D7"/>
                  </a:solidFill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000" b="1">
                  <a:solidFill>
                    <a:srgbClr val="5964D7"/>
                  </a:solidFill>
                  <a:cs typeface="Arial" panose="020B0604020202020204" pitchFamily="34" charset="0"/>
                </a:rPr>
                <a:t>et riche en CO</a:t>
              </a:r>
              <a:r>
                <a:rPr lang="fr-FR" altLang="fr-FR" sz="2000" b="1" baseline="-25000">
                  <a:solidFill>
                    <a:srgbClr val="5964D7"/>
                  </a:solidFill>
                  <a:cs typeface="Arial" panose="020B0604020202020204" pitchFamily="34" charset="0"/>
                </a:rPr>
                <a:t>2</a:t>
              </a:r>
              <a:r>
                <a:rPr lang="fr-FR" altLang="fr-FR" sz="2000" b="1">
                  <a:solidFill>
                    <a:srgbClr val="5964D7"/>
                  </a:solidFill>
                  <a:cs typeface="Arial" panose="020B0604020202020204" pitchFamily="34" charset="0"/>
                </a:rPr>
                <a:t>, provenant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000" b="1">
                  <a:solidFill>
                    <a:srgbClr val="5964D7"/>
                  </a:solidFill>
                  <a:cs typeface="Arial" panose="020B0604020202020204" pitchFamily="34" charset="0"/>
                </a:rPr>
                <a:t>de tous les organes</a:t>
              </a:r>
              <a:endParaRPr lang="fr-FR" altLang="fr-FR" sz="2000" b="1">
                <a:solidFill>
                  <a:srgbClr val="5964D7"/>
                </a:solidFill>
              </a:endParaRPr>
            </a:p>
          </p:txBody>
        </p: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6D322902-3F44-449F-8BAE-D08BCBF853FB}"/>
                </a:ext>
              </a:extLst>
            </p:cNvPr>
            <p:cNvCxnSpPr/>
            <p:nvPr/>
          </p:nvCxnSpPr>
          <p:spPr>
            <a:xfrm flipH="1">
              <a:off x="7448550" y="2405063"/>
              <a:ext cx="196850" cy="873125"/>
            </a:xfrm>
            <a:prstGeom prst="straightConnector1">
              <a:avLst/>
            </a:prstGeom>
            <a:ln w="76200">
              <a:solidFill>
                <a:srgbClr val="5964D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40B7603-9D09-43FA-8062-7E03ABC947E5}"/>
              </a:ext>
            </a:extLst>
          </p:cNvPr>
          <p:cNvGrpSpPr>
            <a:grpSpLocks/>
          </p:cNvGrpSpPr>
          <p:nvPr/>
        </p:nvGrpSpPr>
        <p:grpSpPr bwMode="auto">
          <a:xfrm>
            <a:off x="8670925" y="3181350"/>
            <a:ext cx="2940050" cy="1738313"/>
            <a:chOff x="8670925" y="3181350"/>
            <a:chExt cx="2940050" cy="1738312"/>
          </a:xfrm>
        </p:grpSpPr>
        <p:sp>
          <p:nvSpPr>
            <p:cNvPr id="23605" name="Rectangle 45">
              <a:extLst>
                <a:ext uri="{FF2B5EF4-FFF2-40B4-BE49-F238E27FC236}">
                  <a16:creationId xmlns:a16="http://schemas.microsoft.com/office/drawing/2014/main" id="{177A45D1-2EE9-4A4F-ACA4-F22EBD99E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925" y="3903662"/>
              <a:ext cx="294005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000" b="1">
                  <a:solidFill>
                    <a:srgbClr val="FF2E50"/>
                  </a:solidFill>
                  <a:cs typeface="Arial" panose="020B0604020202020204" pitchFamily="34" charset="0"/>
                </a:rPr>
                <a:t>Sang artériel, riche en O</a:t>
              </a:r>
              <a:r>
                <a:rPr lang="fr-FR" altLang="fr-FR" sz="2000" b="1" baseline="-25000">
                  <a:solidFill>
                    <a:srgbClr val="FF2E50"/>
                  </a:solidFill>
                  <a:cs typeface="Arial" panose="020B0604020202020204" pitchFamily="34" charset="0"/>
                </a:rPr>
                <a:t>2</a:t>
              </a:r>
              <a:r>
                <a:rPr lang="fr-FR" altLang="fr-FR" sz="2000" b="1">
                  <a:solidFill>
                    <a:srgbClr val="FF2E50"/>
                  </a:solidFill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000" b="1">
                  <a:solidFill>
                    <a:srgbClr val="FF2E50"/>
                  </a:solidFill>
                  <a:cs typeface="Arial" panose="020B0604020202020204" pitchFamily="34" charset="0"/>
                </a:rPr>
                <a:t>et pauvre en CO</a:t>
              </a:r>
              <a:r>
                <a:rPr lang="fr-FR" altLang="fr-FR" sz="2000" b="1" baseline="-25000">
                  <a:solidFill>
                    <a:srgbClr val="FF2E50"/>
                  </a:solidFill>
                  <a:cs typeface="Arial" panose="020B0604020202020204" pitchFamily="34" charset="0"/>
                </a:rPr>
                <a:t>2</a:t>
              </a:r>
              <a:r>
                <a:rPr lang="fr-FR" altLang="fr-FR" sz="2000" b="1">
                  <a:solidFill>
                    <a:srgbClr val="FF2E50"/>
                  </a:solidFill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000" b="1">
                  <a:solidFill>
                    <a:srgbClr val="FF2E50"/>
                  </a:solidFill>
                  <a:cs typeface="Arial" panose="020B0604020202020204" pitchFamily="34" charset="0"/>
                </a:rPr>
                <a:t>circulant vers les organes</a:t>
              </a:r>
              <a:endParaRPr lang="fr-FR" altLang="fr-FR" sz="2000" b="1">
                <a:solidFill>
                  <a:srgbClr val="FF2E50"/>
                </a:solidFill>
              </a:endParaRPr>
            </a:p>
          </p:txBody>
        </p: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5571F88F-341C-43DE-A125-25A818EAFC48}"/>
                </a:ext>
              </a:extLst>
            </p:cNvPr>
            <p:cNvCxnSpPr/>
            <p:nvPr/>
          </p:nvCxnSpPr>
          <p:spPr>
            <a:xfrm flipV="1">
              <a:off x="8902700" y="3181350"/>
              <a:ext cx="420688" cy="758825"/>
            </a:xfrm>
            <a:prstGeom prst="straightConnector1">
              <a:avLst/>
            </a:prstGeom>
            <a:ln w="76200">
              <a:solidFill>
                <a:srgbClr val="FF2E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A4EB6AA6-9A1C-4A12-A472-9C0E1757D931}"/>
              </a:ext>
            </a:extLst>
          </p:cNvPr>
          <p:cNvGrpSpPr>
            <a:grpSpLocks/>
          </p:cNvGrpSpPr>
          <p:nvPr/>
        </p:nvGrpSpPr>
        <p:grpSpPr bwMode="auto">
          <a:xfrm>
            <a:off x="7256463" y="5276850"/>
            <a:ext cx="2628900" cy="847725"/>
            <a:chOff x="7256463" y="5276850"/>
            <a:chExt cx="2628900" cy="84772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9038055-71CB-4E86-9320-0AD1B5F3AF8E}"/>
                </a:ext>
              </a:extLst>
            </p:cNvPr>
            <p:cNvSpPr/>
            <p:nvPr/>
          </p:nvSpPr>
          <p:spPr>
            <a:xfrm>
              <a:off x="7256463" y="5724525"/>
              <a:ext cx="2628900" cy="40005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altLang="fr-FR" sz="2000" dirty="0">
                  <a:solidFill>
                    <a:schemeClr val="accent5">
                      <a:lumMod val="50000"/>
                    </a:schemeClr>
                  </a:solidFill>
                  <a:cs typeface="Arial" charset="0"/>
                </a:rPr>
                <a:t>Capillaire sanguin</a:t>
              </a:r>
              <a:endParaRPr lang="fr-FR" altLang="fr-FR" sz="2000" b="1" dirty="0">
                <a:solidFill>
                  <a:schemeClr val="accent5">
                    <a:lumMod val="50000"/>
                  </a:schemeClr>
                </a:solidFill>
                <a:cs typeface="Arial" charset="0"/>
              </a:endParaRPr>
            </a:p>
          </p:txBody>
        </p: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097CA8A6-8847-4F5C-8808-B6A9FA51AA8B}"/>
                </a:ext>
              </a:extLst>
            </p:cNvPr>
            <p:cNvCxnSpPr/>
            <p:nvPr/>
          </p:nvCxnSpPr>
          <p:spPr>
            <a:xfrm flipH="1" flipV="1">
              <a:off x="7265988" y="5276850"/>
              <a:ext cx="565150" cy="552450"/>
            </a:xfrm>
            <a:prstGeom prst="straightConnector1">
              <a:avLst/>
            </a:prstGeom>
            <a:ln w="28575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565" name="Groupe 72">
            <a:extLst>
              <a:ext uri="{FF2B5EF4-FFF2-40B4-BE49-F238E27FC236}">
                <a16:creationId xmlns:a16="http://schemas.microsoft.com/office/drawing/2014/main" id="{7FE1611C-094A-4C2F-954E-CC842808405F}"/>
              </a:ext>
            </a:extLst>
          </p:cNvPr>
          <p:cNvGrpSpPr>
            <a:grpSpLocks/>
          </p:cNvGrpSpPr>
          <p:nvPr/>
        </p:nvGrpSpPr>
        <p:grpSpPr bwMode="auto">
          <a:xfrm>
            <a:off x="1579563" y="1389063"/>
            <a:ext cx="3351212" cy="1031875"/>
            <a:chOff x="4800684" y="1411030"/>
            <a:chExt cx="3273096" cy="1060583"/>
          </a:xfrm>
        </p:grpSpPr>
        <p:sp>
          <p:nvSpPr>
            <p:cNvPr id="28" name="Ellipse 3">
              <a:extLst>
                <a:ext uri="{FF2B5EF4-FFF2-40B4-BE49-F238E27FC236}">
                  <a16:creationId xmlns:a16="http://schemas.microsoft.com/office/drawing/2014/main" id="{BE08311B-D21D-40EB-8897-7DDFA31600AA}"/>
                </a:ext>
              </a:extLst>
            </p:cNvPr>
            <p:cNvSpPr/>
            <p:nvPr/>
          </p:nvSpPr>
          <p:spPr bwMode="auto">
            <a:xfrm>
              <a:off x="4808436" y="1411030"/>
              <a:ext cx="3265344" cy="1060583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FBD9DC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/>
            </a:p>
          </p:txBody>
        </p:sp>
        <p:sp>
          <p:nvSpPr>
            <p:cNvPr id="23602" name="Rectangle 81">
              <a:extLst>
                <a:ext uri="{FF2B5EF4-FFF2-40B4-BE49-F238E27FC236}">
                  <a16:creationId xmlns:a16="http://schemas.microsoft.com/office/drawing/2014/main" id="{ABECF25A-3DE0-4E41-89CE-C0A83974B4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684" y="1416094"/>
              <a:ext cx="3273096" cy="749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rgbClr val="FF2E50"/>
                  </a:solidFill>
                  <a:cs typeface="Arial" panose="020B0604020202020204" pitchFamily="34" charset="0"/>
                </a:rPr>
                <a:t>Vue en coupe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rgbClr val="FF2E50"/>
                  </a:solidFill>
                  <a:cs typeface="Arial" panose="020B0604020202020204" pitchFamily="34" charset="0"/>
                </a:rPr>
                <a:t>d’un </a:t>
              </a:r>
              <a:r>
                <a:rPr lang="fr-FR" altLang="fr-FR" b="1">
                  <a:solidFill>
                    <a:srgbClr val="FF2E50"/>
                  </a:solidFill>
                  <a:cs typeface="Arial" panose="020B0604020202020204" pitchFamily="34" charset="0"/>
                </a:rPr>
                <a:t>sac alvéolaire 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0359F0E2-1696-4DA0-A958-644FF4684C96}"/>
              </a:ext>
            </a:extLst>
          </p:cNvPr>
          <p:cNvGrpSpPr>
            <a:grpSpLocks/>
          </p:cNvGrpSpPr>
          <p:nvPr/>
        </p:nvGrpSpPr>
        <p:grpSpPr bwMode="auto">
          <a:xfrm>
            <a:off x="1249363" y="3576638"/>
            <a:ext cx="3113087" cy="708025"/>
            <a:chOff x="1249363" y="3576638"/>
            <a:chExt cx="3113087" cy="708025"/>
          </a:xfrm>
        </p:grpSpPr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9506EB77-A6B5-4226-BE50-FFB1E49F0F78}"/>
                </a:ext>
              </a:extLst>
            </p:cNvPr>
            <p:cNvCxnSpPr/>
            <p:nvPr/>
          </p:nvCxnSpPr>
          <p:spPr>
            <a:xfrm>
              <a:off x="3214688" y="4191000"/>
              <a:ext cx="1147762" cy="17463"/>
            </a:xfrm>
            <a:prstGeom prst="straightConnector1">
              <a:avLst/>
            </a:prstGeom>
            <a:ln w="28575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0146818-0CE0-4263-81CD-5D4F5F1FC332}"/>
                </a:ext>
              </a:extLst>
            </p:cNvPr>
            <p:cNvSpPr/>
            <p:nvPr/>
          </p:nvSpPr>
          <p:spPr>
            <a:xfrm>
              <a:off x="1249363" y="3576638"/>
              <a:ext cx="2628900" cy="7080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altLang="fr-FR" sz="2000" dirty="0">
                  <a:solidFill>
                    <a:schemeClr val="accent5">
                      <a:lumMod val="50000"/>
                    </a:schemeClr>
                  </a:solidFill>
                  <a:cs typeface="Arial" charset="0"/>
                </a:rPr>
                <a:t>Capillaire sanguin </a:t>
              </a:r>
            </a:p>
            <a:p>
              <a:pPr algn="ctr">
                <a:defRPr/>
              </a:pPr>
              <a:r>
                <a:rPr lang="fr-FR" altLang="fr-FR" sz="2000" dirty="0">
                  <a:solidFill>
                    <a:schemeClr val="accent5">
                      <a:lumMod val="50000"/>
                    </a:schemeClr>
                  </a:solidFill>
                  <a:cs typeface="Arial" charset="0"/>
                </a:rPr>
                <a:t>en coupe</a:t>
              </a:r>
              <a:endParaRPr lang="fr-FR" altLang="fr-FR" sz="2000" b="1" dirty="0">
                <a:solidFill>
                  <a:schemeClr val="accent5">
                    <a:lumMod val="50000"/>
                  </a:schemeClr>
                </a:solidFill>
                <a:cs typeface="Arial" charset="0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E43CF02-E966-4AF4-867C-540600996BC0}"/>
              </a:ext>
            </a:extLst>
          </p:cNvPr>
          <p:cNvGrpSpPr>
            <a:grpSpLocks/>
          </p:cNvGrpSpPr>
          <p:nvPr/>
        </p:nvGrpSpPr>
        <p:grpSpPr bwMode="auto">
          <a:xfrm>
            <a:off x="1739900" y="5129213"/>
            <a:ext cx="3060700" cy="741362"/>
            <a:chOff x="1739178" y="5129213"/>
            <a:chExt cx="3061422" cy="74136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B4F27E8-5E5C-4D7D-8E3C-E21112AD4E08}"/>
                </a:ext>
              </a:extLst>
            </p:cNvPr>
            <p:cNvSpPr/>
            <p:nvPr/>
          </p:nvSpPr>
          <p:spPr>
            <a:xfrm>
              <a:off x="1739178" y="5470525"/>
              <a:ext cx="1932444" cy="40005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altLang="fr-FR" sz="2000" dirty="0">
                  <a:solidFill>
                    <a:schemeClr val="accent5">
                      <a:lumMod val="50000"/>
                    </a:schemeClr>
                  </a:solidFill>
                  <a:cs typeface="Arial" charset="0"/>
                </a:rPr>
                <a:t>Une alvéole </a:t>
              </a:r>
            </a:p>
          </p:txBody>
        </p: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1FC1E0FF-7166-49FA-BF52-2FBE1BCB1FE0}"/>
                </a:ext>
              </a:extLst>
            </p:cNvPr>
            <p:cNvCxnSpPr/>
            <p:nvPr/>
          </p:nvCxnSpPr>
          <p:spPr>
            <a:xfrm flipV="1">
              <a:off x="3411210" y="5129213"/>
              <a:ext cx="1389390" cy="555625"/>
            </a:xfrm>
            <a:prstGeom prst="straightConnector1">
              <a:avLst/>
            </a:prstGeom>
            <a:ln w="28575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7C08DE44-3DFD-4BDD-B33F-00CC14FF2D5A}"/>
              </a:ext>
            </a:extLst>
          </p:cNvPr>
          <p:cNvGrpSpPr>
            <a:grpSpLocks/>
          </p:cNvGrpSpPr>
          <p:nvPr/>
        </p:nvGrpSpPr>
        <p:grpSpPr bwMode="auto">
          <a:xfrm>
            <a:off x="8832850" y="2243138"/>
            <a:ext cx="3224213" cy="654050"/>
            <a:chOff x="8832850" y="2243138"/>
            <a:chExt cx="3224213" cy="65405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11C9DA8-9D83-4025-B7A9-EDE78013AC04}"/>
                </a:ext>
              </a:extLst>
            </p:cNvPr>
            <p:cNvSpPr/>
            <p:nvPr/>
          </p:nvSpPr>
          <p:spPr>
            <a:xfrm>
              <a:off x="9428163" y="2243138"/>
              <a:ext cx="2628900" cy="40005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altLang="fr-FR" sz="2000" dirty="0">
                  <a:solidFill>
                    <a:schemeClr val="accent5">
                      <a:lumMod val="50000"/>
                    </a:schemeClr>
                  </a:solidFill>
                  <a:cs typeface="Arial" charset="0"/>
                </a:rPr>
                <a:t>Bronchiole</a:t>
              </a:r>
              <a:endParaRPr lang="fr-FR" altLang="fr-FR" sz="2000" b="1" dirty="0">
                <a:solidFill>
                  <a:schemeClr val="accent5">
                    <a:lumMod val="50000"/>
                  </a:schemeClr>
                </a:solidFill>
                <a:cs typeface="Arial" charset="0"/>
              </a:endParaRPr>
            </a:p>
          </p:txBody>
        </p:sp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id="{A4E94424-A1F4-4DE9-88D5-2EEA21730E2E}"/>
                </a:ext>
              </a:extLst>
            </p:cNvPr>
            <p:cNvCxnSpPr/>
            <p:nvPr/>
          </p:nvCxnSpPr>
          <p:spPr>
            <a:xfrm flipH="1">
              <a:off x="8832850" y="2551113"/>
              <a:ext cx="1139825" cy="346075"/>
            </a:xfrm>
            <a:prstGeom prst="straightConnector1">
              <a:avLst/>
            </a:prstGeom>
            <a:ln w="28575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569" name="Groupe 125">
            <a:extLst>
              <a:ext uri="{FF2B5EF4-FFF2-40B4-BE49-F238E27FC236}">
                <a16:creationId xmlns:a16="http://schemas.microsoft.com/office/drawing/2014/main" id="{1BA76DB4-DB73-4F0B-B12E-182AC9B513E2}"/>
              </a:ext>
            </a:extLst>
          </p:cNvPr>
          <p:cNvGrpSpPr>
            <a:grpSpLocks/>
          </p:cNvGrpSpPr>
          <p:nvPr/>
        </p:nvGrpSpPr>
        <p:grpSpPr bwMode="auto">
          <a:xfrm>
            <a:off x="261938" y="1141413"/>
            <a:ext cx="993775" cy="4768850"/>
            <a:chOff x="551361" y="265113"/>
            <a:chExt cx="1136618" cy="5624910"/>
          </a:xfrm>
        </p:grpSpPr>
        <p:grpSp>
          <p:nvGrpSpPr>
            <p:cNvPr id="23572" name="Groupe 126">
              <a:extLst>
                <a:ext uri="{FF2B5EF4-FFF2-40B4-BE49-F238E27FC236}">
                  <a16:creationId xmlns:a16="http://schemas.microsoft.com/office/drawing/2014/main" id="{D2F28287-D34C-4B22-86BE-622FCB9FB5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6921" y="265113"/>
              <a:ext cx="826224" cy="5624910"/>
              <a:chOff x="129951" y="709621"/>
              <a:chExt cx="826224" cy="5624910"/>
            </a:xfrm>
          </p:grpSpPr>
          <p:grpSp>
            <p:nvGrpSpPr>
              <p:cNvPr id="23574" name="Groupe 128">
                <a:extLst>
                  <a:ext uri="{FF2B5EF4-FFF2-40B4-BE49-F238E27FC236}">
                    <a16:creationId xmlns:a16="http://schemas.microsoft.com/office/drawing/2014/main" id="{1516E8FB-CE0E-4231-AFD0-A4816212F8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456" y="709621"/>
                <a:ext cx="535719" cy="552081"/>
                <a:chOff x="344369" y="1076994"/>
                <a:chExt cx="535719" cy="552081"/>
              </a:xfrm>
            </p:grpSpPr>
            <p:sp>
              <p:nvSpPr>
                <p:cNvPr id="101" name="Ellipse 100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EEE64D7A-D097-42BA-94B3-DF66A30F2631}"/>
                    </a:ext>
                  </a:extLst>
                </p:cNvPr>
                <p:cNvSpPr/>
                <p:nvPr/>
              </p:nvSpPr>
              <p:spPr>
                <a:xfrm>
                  <a:off x="345099" y="1076994"/>
                  <a:ext cx="535628" cy="55237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A59CF">
                        <a:tint val="66000"/>
                        <a:satMod val="160000"/>
                      </a:srgbClr>
                    </a:gs>
                    <a:gs pos="50000">
                      <a:srgbClr val="6A59CF">
                        <a:tint val="44500"/>
                        <a:satMod val="160000"/>
                      </a:srgbClr>
                    </a:gs>
                    <a:gs pos="100000">
                      <a:srgbClr val="6A59CF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ln>
                  <a:solidFill>
                    <a:srgbClr val="9C5BCD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23594" name="ZoneTexte 148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74353206-9530-455C-B457-A6B2A37EE2F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1520" y="1127889"/>
                  <a:ext cx="425637" cy="3993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1600" b="1">
                      <a:solidFill>
                        <a:srgbClr val="9C5BCD"/>
                      </a:solidFill>
                    </a:rPr>
                    <a:t>S</a:t>
                  </a:r>
                  <a:r>
                    <a:rPr lang="fr-FR" altLang="fr-FR" sz="1600" b="1" baseline="-25000">
                      <a:solidFill>
                        <a:srgbClr val="9C5BCD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23575" name="Groupe 129">
                <a:extLst>
                  <a:ext uri="{FF2B5EF4-FFF2-40B4-BE49-F238E27FC236}">
                    <a16:creationId xmlns:a16="http://schemas.microsoft.com/office/drawing/2014/main" id="{AA6FAC9D-A121-4DFE-8EE1-A3603EC43B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3783" y="1746414"/>
                <a:ext cx="535719" cy="552081"/>
                <a:chOff x="277696" y="1301891"/>
                <a:chExt cx="535719" cy="552081"/>
              </a:xfrm>
            </p:grpSpPr>
            <p:sp>
              <p:nvSpPr>
                <p:cNvPr id="99" name="Ellipse 98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659881F0-E338-41BC-A9BE-D0B5CFA12063}"/>
                    </a:ext>
                  </a:extLst>
                </p:cNvPr>
                <p:cNvSpPr/>
                <p:nvPr/>
              </p:nvSpPr>
              <p:spPr>
                <a:xfrm>
                  <a:off x="277919" y="1302448"/>
                  <a:ext cx="535626" cy="552379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100" name="ZoneTexte 99">
                  <a:hlinkClick r:id="rId8" action="ppaction://hlinksldjump"/>
                  <a:extLst>
                    <a:ext uri="{FF2B5EF4-FFF2-40B4-BE49-F238E27FC236}">
                      <a16:creationId xmlns:a16="http://schemas.microsoft.com/office/drawing/2014/main" id="{17A0F455-99BE-48F0-8F0A-7E1D00D1DA32}"/>
                    </a:ext>
                  </a:extLst>
                </p:cNvPr>
                <p:cNvSpPr txBox="1"/>
                <p:nvPr/>
              </p:nvSpPr>
              <p:spPr>
                <a:xfrm>
                  <a:off x="365072" y="1353004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23576" name="Groupe 130">
                <a:extLst>
                  <a:ext uri="{FF2B5EF4-FFF2-40B4-BE49-F238E27FC236}">
                    <a16:creationId xmlns:a16="http://schemas.microsoft.com/office/drawing/2014/main" id="{5BBA7013-ADD9-4FBC-A236-2B6EE70AEC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0921" y="2556162"/>
                <a:ext cx="535719" cy="552081"/>
                <a:chOff x="239146" y="1301264"/>
                <a:chExt cx="535719" cy="552081"/>
              </a:xfrm>
            </p:grpSpPr>
            <p:sp>
              <p:nvSpPr>
                <p:cNvPr id="97" name="Ellipse 96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CCC9F13F-5B94-4C7C-A92F-27EA4D2A4BC9}"/>
                    </a:ext>
                  </a:extLst>
                </p:cNvPr>
                <p:cNvSpPr/>
                <p:nvPr/>
              </p:nvSpPr>
              <p:spPr>
                <a:xfrm>
                  <a:off x="298571" y="1300982"/>
                  <a:ext cx="535628" cy="552379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98" name="ZoneTexte 97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39EB9160-81BE-4419-B9A6-EB6E1C2DC734}"/>
                    </a:ext>
                  </a:extLst>
                </p:cNvPr>
                <p:cNvSpPr txBox="1"/>
                <p:nvPr/>
              </p:nvSpPr>
              <p:spPr>
                <a:xfrm>
                  <a:off x="385724" y="1351538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3</a:t>
                  </a:r>
                </a:p>
              </p:txBody>
            </p:sp>
          </p:grpSp>
          <p:grpSp>
            <p:nvGrpSpPr>
              <p:cNvPr id="23577" name="Groupe 131">
                <a:extLst>
                  <a:ext uri="{FF2B5EF4-FFF2-40B4-BE49-F238E27FC236}">
                    <a16:creationId xmlns:a16="http://schemas.microsoft.com/office/drawing/2014/main" id="{4FF9227F-25B8-4D1E-A1FA-98339B40932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1710" y="3369084"/>
                <a:ext cx="535719" cy="552081"/>
                <a:chOff x="201509" y="1300879"/>
                <a:chExt cx="535719" cy="552081"/>
              </a:xfrm>
            </p:grpSpPr>
            <p:sp>
              <p:nvSpPr>
                <p:cNvPr id="95" name="Ellipse 94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8D2E86D9-87FE-4C3B-AB1A-C3471CFCC6E9}"/>
                    </a:ext>
                  </a:extLst>
                </p:cNvPr>
                <p:cNvSpPr/>
                <p:nvPr/>
              </p:nvSpPr>
              <p:spPr>
                <a:xfrm>
                  <a:off x="261123" y="1300328"/>
                  <a:ext cx="535626" cy="552379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96" name="ZoneTexte 95">
                  <a:hlinkClick r:id="rId10" action="ppaction://hlinksldjump"/>
                  <a:extLst>
                    <a:ext uri="{FF2B5EF4-FFF2-40B4-BE49-F238E27FC236}">
                      <a16:creationId xmlns:a16="http://schemas.microsoft.com/office/drawing/2014/main" id="{7CCB2E2A-DD3B-4ADE-8016-5D995A32C38A}"/>
                    </a:ext>
                  </a:extLst>
                </p:cNvPr>
                <p:cNvSpPr txBox="1"/>
                <p:nvPr/>
              </p:nvSpPr>
              <p:spPr>
                <a:xfrm>
                  <a:off x="348276" y="1350884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4</a:t>
                  </a:r>
                </a:p>
              </p:txBody>
            </p:sp>
          </p:grpSp>
          <p:grpSp>
            <p:nvGrpSpPr>
              <p:cNvPr id="23578" name="Groupe 132">
                <a:extLst>
                  <a:ext uri="{FF2B5EF4-FFF2-40B4-BE49-F238E27FC236}">
                    <a16:creationId xmlns:a16="http://schemas.microsoft.com/office/drawing/2014/main" id="{BAF7ABA2-2D91-4684-88B6-DE214032B8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5198" y="4178832"/>
                <a:ext cx="535719" cy="552081"/>
                <a:chOff x="153423" y="1301663"/>
                <a:chExt cx="535719" cy="552081"/>
              </a:xfrm>
            </p:grpSpPr>
            <p:sp>
              <p:nvSpPr>
                <p:cNvPr id="93" name="Ellipse 92">
                  <a:hlinkClick r:id="rId11" action="ppaction://hlinksldjump"/>
                  <a:extLst>
                    <a:ext uri="{FF2B5EF4-FFF2-40B4-BE49-F238E27FC236}">
                      <a16:creationId xmlns:a16="http://schemas.microsoft.com/office/drawing/2014/main" id="{D10BFEFA-F402-46E4-812C-41671BD89111}"/>
                    </a:ext>
                  </a:extLst>
                </p:cNvPr>
                <p:cNvSpPr/>
                <p:nvPr/>
              </p:nvSpPr>
              <p:spPr>
                <a:xfrm>
                  <a:off x="153317" y="1302144"/>
                  <a:ext cx="535628" cy="552381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94" name="ZoneTexte 93">
                  <a:hlinkClick r:id="rId11" action="ppaction://hlinksldjump"/>
                  <a:extLst>
                    <a:ext uri="{FF2B5EF4-FFF2-40B4-BE49-F238E27FC236}">
                      <a16:creationId xmlns:a16="http://schemas.microsoft.com/office/drawing/2014/main" id="{87B01B3E-7D98-4ED0-ACBD-BF06AB962FE1}"/>
                    </a:ext>
                  </a:extLst>
                </p:cNvPr>
                <p:cNvSpPr txBox="1"/>
                <p:nvPr/>
              </p:nvSpPr>
              <p:spPr>
                <a:xfrm>
                  <a:off x="240469" y="1352702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5</a:t>
                  </a:r>
                </a:p>
              </p:txBody>
            </p:sp>
          </p:grpSp>
          <p:grpSp>
            <p:nvGrpSpPr>
              <p:cNvPr id="23579" name="Groupe 133">
                <a:extLst>
                  <a:ext uri="{FF2B5EF4-FFF2-40B4-BE49-F238E27FC236}">
                    <a16:creationId xmlns:a16="http://schemas.microsoft.com/office/drawing/2014/main" id="{ED132A64-2332-4593-A416-4F1A781D05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575" y="4980641"/>
                <a:ext cx="535719" cy="552081"/>
                <a:chOff x="105800" y="1300687"/>
                <a:chExt cx="535719" cy="552081"/>
              </a:xfrm>
            </p:grpSpPr>
            <p:sp>
              <p:nvSpPr>
                <p:cNvPr id="91" name="Ellipse 90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AD693B2E-29C9-4523-95C4-5463A66F2609}"/>
                    </a:ext>
                  </a:extLst>
                </p:cNvPr>
                <p:cNvSpPr/>
                <p:nvPr/>
              </p:nvSpPr>
              <p:spPr>
                <a:xfrm>
                  <a:off x="106109" y="1300778"/>
                  <a:ext cx="535628" cy="552381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92" name="ZoneTexte 91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D560843A-DC53-4675-9279-81EB49A250F1}"/>
                    </a:ext>
                  </a:extLst>
                </p:cNvPr>
                <p:cNvSpPr txBox="1"/>
                <p:nvPr/>
              </p:nvSpPr>
              <p:spPr>
                <a:xfrm>
                  <a:off x="193262" y="1351335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6</a:t>
                  </a:r>
                </a:p>
              </p:txBody>
            </p:sp>
          </p:grpSp>
          <p:grpSp>
            <p:nvGrpSpPr>
              <p:cNvPr id="23580" name="Groupe 134">
                <a:extLst>
                  <a:ext uri="{FF2B5EF4-FFF2-40B4-BE49-F238E27FC236}">
                    <a16:creationId xmlns:a16="http://schemas.microsoft.com/office/drawing/2014/main" id="{C623E5DF-510A-4E8B-9786-137DC08A9A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9951" y="5782450"/>
                <a:ext cx="535719" cy="552081"/>
                <a:chOff x="58176" y="1301606"/>
                <a:chExt cx="535719" cy="552081"/>
              </a:xfrm>
            </p:grpSpPr>
            <p:sp>
              <p:nvSpPr>
                <p:cNvPr id="89" name="Ellipse 88">
                  <a:hlinkClick r:id="rId13" action="ppaction://hlinksldjump"/>
                  <a:extLst>
                    <a:ext uri="{FF2B5EF4-FFF2-40B4-BE49-F238E27FC236}">
                      <a16:creationId xmlns:a16="http://schemas.microsoft.com/office/drawing/2014/main" id="{BE45689F-55D8-408D-A5C7-BCB8353D11AE}"/>
                    </a:ext>
                  </a:extLst>
                </p:cNvPr>
                <p:cNvSpPr/>
                <p:nvPr/>
              </p:nvSpPr>
              <p:spPr>
                <a:xfrm>
                  <a:off x="58901" y="1301306"/>
                  <a:ext cx="535628" cy="552381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  <a:alpha val="5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90" name="ZoneTexte 89">
                  <a:hlinkClick r:id="rId13" action="ppaction://hlinksldjump"/>
                  <a:extLst>
                    <a:ext uri="{FF2B5EF4-FFF2-40B4-BE49-F238E27FC236}">
                      <a16:creationId xmlns:a16="http://schemas.microsoft.com/office/drawing/2014/main" id="{24D326DD-69CB-4EA3-B6F2-BEEE0D74F855}"/>
                    </a:ext>
                  </a:extLst>
                </p:cNvPr>
                <p:cNvSpPr txBox="1"/>
                <p:nvPr/>
              </p:nvSpPr>
              <p:spPr>
                <a:xfrm>
                  <a:off x="146054" y="1351864"/>
                  <a:ext cx="424870" cy="4007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S</a:t>
                  </a:r>
                  <a:r>
                    <a:rPr lang="fr-FR" sz="1600" baseline="-250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7</a:t>
                  </a:r>
                </a:p>
              </p:txBody>
            </p:sp>
          </p:grpSp>
        </p:grpSp>
        <p:sp>
          <p:nvSpPr>
            <p:cNvPr id="68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361" y="823110"/>
              <a:ext cx="1136618" cy="47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L’IMPORTANCE DE L’AIR</a:t>
              </a:r>
            </a:p>
          </p:txBody>
        </p:sp>
      </p:grpSp>
      <p:pic>
        <p:nvPicPr>
          <p:cNvPr id="23570" name="Image 1">
            <a:extLst>
              <a:ext uri="{FF2B5EF4-FFF2-40B4-BE49-F238E27FC236}">
                <a16:creationId xmlns:a16="http://schemas.microsoft.com/office/drawing/2014/main" id="{45BD097D-2705-491D-9AFC-937ECCBCC04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Espace réservé du numéro de diapositive 1">
            <a:extLst>
              <a:ext uri="{FF2B5EF4-FFF2-40B4-BE49-F238E27FC236}">
                <a16:creationId xmlns:a16="http://schemas.microsoft.com/office/drawing/2014/main" id="{F1EABDA5-A28C-4271-8EB4-3A00473C24A5}"/>
              </a:ext>
            </a:extLst>
          </p:cNvPr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DB3532F5-A67B-4357-A622-29B582760D17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9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188" y="1609725"/>
            <a:ext cx="13620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4171950"/>
            <a:ext cx="971550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chauffage"/>
          <p:cNvGrpSpPr>
            <a:grpSpLocks/>
          </p:cNvGrpSpPr>
          <p:nvPr/>
        </p:nvGrpSpPr>
        <p:grpSpPr bwMode="auto">
          <a:xfrm>
            <a:off x="2300288" y="1497013"/>
            <a:ext cx="2141537" cy="2209800"/>
            <a:chOff x="1734618" y="1600491"/>
            <a:chExt cx="2141928" cy="2210031"/>
          </a:xfrm>
        </p:grpSpPr>
        <p:pic>
          <p:nvPicPr>
            <p:cNvPr id="6" name="Img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671" y="1600491"/>
              <a:ext cx="2047875" cy="2047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xt1"/>
            <p:cNvSpPr>
              <a:spLocks noChangeArrowheads="1"/>
            </p:cNvSpPr>
            <p:nvPr/>
          </p:nvSpPr>
          <p:spPr bwMode="auto">
            <a:xfrm>
              <a:off x="1734618" y="3410430"/>
              <a:ext cx="2029195" cy="400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000" b="1" dirty="0">
                  <a:solidFill>
                    <a:schemeClr val="accent5">
                      <a:lumMod val="75000"/>
                    </a:schemeClr>
                  </a:solidFill>
                </a:rPr>
                <a:t>Le chauffage</a:t>
              </a:r>
            </a:p>
          </p:txBody>
        </p:sp>
      </p:grpSp>
      <p:grpSp>
        <p:nvGrpSpPr>
          <p:cNvPr id="8" name="texte chauffage"/>
          <p:cNvGrpSpPr>
            <a:grpSpLocks/>
          </p:cNvGrpSpPr>
          <p:nvPr/>
        </p:nvGrpSpPr>
        <p:grpSpPr bwMode="auto">
          <a:xfrm>
            <a:off x="2014538" y="1550988"/>
            <a:ext cx="2825750" cy="2487612"/>
            <a:chOff x="134729" y="1929577"/>
            <a:chExt cx="2825651" cy="2487115"/>
          </a:xfrm>
        </p:grpSpPr>
        <p:sp>
          <p:nvSpPr>
            <p:cNvPr id="9" name="polluants cigarette"/>
            <p:cNvSpPr>
              <a:spLocks noChangeArrowheads="1"/>
            </p:cNvSpPr>
            <p:nvPr/>
          </p:nvSpPr>
          <p:spPr bwMode="auto">
            <a:xfrm>
              <a:off x="134729" y="1929577"/>
              <a:ext cx="2825651" cy="2487115"/>
            </a:xfrm>
            <a:custGeom>
              <a:avLst/>
              <a:gdLst>
                <a:gd name="T0" fmla="*/ 63926 w 2510837"/>
                <a:gd name="T1" fmla="*/ 218056 h 2184565"/>
                <a:gd name="T2" fmla="*/ 2335420 w 2510837"/>
                <a:gd name="T3" fmla="*/ 247076 h 2184565"/>
                <a:gd name="T4" fmla="*/ 2291844 w 2510837"/>
                <a:gd name="T5" fmla="*/ 1872309 h 2184565"/>
                <a:gd name="T6" fmla="*/ 1612825 w 2510837"/>
                <a:gd name="T7" fmla="*/ 2184070 h 2184565"/>
                <a:gd name="T8" fmla="*/ 296317 w 2510837"/>
                <a:gd name="T9" fmla="*/ 1872309 h 2184565"/>
                <a:gd name="T10" fmla="*/ 63926 w 2510837"/>
                <a:gd name="T11" fmla="*/ 218056 h 21845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10837"/>
                <a:gd name="T19" fmla="*/ 0 h 2184565"/>
                <a:gd name="T20" fmla="*/ 2510837 w 2510837"/>
                <a:gd name="T21" fmla="*/ 2184565 h 21845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10837" h="2184565">
                  <a:moveTo>
                    <a:pt x="63881" y="218104"/>
                  </a:moveTo>
                  <a:cubicBezTo>
                    <a:pt x="461550" y="-120563"/>
                    <a:pt x="1962720" y="-28638"/>
                    <a:pt x="2333779" y="247133"/>
                  </a:cubicBezTo>
                  <a:cubicBezTo>
                    <a:pt x="2704838" y="522904"/>
                    <a:pt x="2393649" y="1557084"/>
                    <a:pt x="2290235" y="1872732"/>
                  </a:cubicBezTo>
                  <a:cubicBezTo>
                    <a:pt x="2186821" y="2188380"/>
                    <a:pt x="2028712" y="2107156"/>
                    <a:pt x="1611692" y="2184565"/>
                  </a:cubicBezTo>
                  <a:cubicBezTo>
                    <a:pt x="1281757" y="2131346"/>
                    <a:pt x="571012" y="2193218"/>
                    <a:pt x="296110" y="1872732"/>
                  </a:cubicBezTo>
                  <a:cubicBezTo>
                    <a:pt x="-153833" y="1301838"/>
                    <a:pt x="34852" y="818027"/>
                    <a:pt x="63881" y="21810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fr-FR" altLang="fr-FR" sz="18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4585" y="2185113"/>
              <a:ext cx="2551024" cy="184748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altLang="fr-FR" b="1" i="1" dirty="0">
                  <a:solidFill>
                    <a:schemeClr val="bg1">
                      <a:lumMod val="50000"/>
                    </a:schemeClr>
                  </a:solidFill>
                </a:rPr>
                <a:t>1</a:t>
              </a:r>
              <a:r>
                <a:rPr lang="fr-FR" altLang="fr-FR" b="1" i="1" baseline="30000" dirty="0">
                  <a:solidFill>
                    <a:schemeClr val="bg1">
                      <a:lumMod val="50000"/>
                    </a:schemeClr>
                  </a:solidFill>
                </a:rPr>
                <a:t>ère</a:t>
              </a:r>
              <a:r>
                <a:rPr lang="fr-FR" altLang="fr-FR" b="1" i="1" dirty="0">
                  <a:solidFill>
                    <a:schemeClr val="bg1">
                      <a:lumMod val="50000"/>
                    </a:schemeClr>
                  </a:solidFill>
                </a:rPr>
                <a:t> source d’émissions de GES en France</a:t>
              </a:r>
            </a:p>
            <a:p>
              <a:pPr algn="ctr">
                <a:defRPr/>
              </a:pPr>
              <a:r>
                <a:rPr lang="fr-FR" altLang="fr-FR" dirty="0">
                  <a:solidFill>
                    <a:schemeClr val="bg1">
                      <a:lumMod val="50000"/>
                    </a:schemeClr>
                  </a:solidFill>
                </a:rPr>
                <a:t>Environ </a:t>
              </a:r>
              <a:r>
                <a:rPr lang="fr-FR" altLang="fr-FR" sz="2400" dirty="0">
                  <a:solidFill>
                    <a:srgbClr val="C00000"/>
                  </a:solidFill>
                </a:rPr>
                <a:t>90 % </a:t>
              </a:r>
            </a:p>
            <a:p>
              <a:pPr algn="ctr">
                <a:defRPr/>
              </a:pPr>
              <a:r>
                <a:rPr lang="fr-FR" altLang="fr-FR" dirty="0">
                  <a:solidFill>
                    <a:schemeClr val="bg1">
                      <a:lumMod val="50000"/>
                    </a:schemeClr>
                  </a:solidFill>
                </a:rPr>
                <a:t>des émissions du secteur résidentiel sont liées </a:t>
              </a:r>
            </a:p>
            <a:p>
              <a:pPr algn="ctr">
                <a:defRPr/>
              </a:pPr>
              <a:r>
                <a:rPr lang="fr-FR" altLang="fr-FR" dirty="0">
                  <a:solidFill>
                    <a:schemeClr val="bg1">
                      <a:lumMod val="50000"/>
                    </a:schemeClr>
                  </a:solidFill>
                </a:rPr>
                <a:t>au chauffage en France.</a:t>
              </a:r>
            </a:p>
          </p:txBody>
        </p:sp>
      </p:grpSp>
      <p:sp>
        <p:nvSpPr>
          <p:cNvPr id="11" name="Rectangle 2">
            <a:extLst>
              <a:ext uri="{FF2B5EF4-FFF2-40B4-BE49-F238E27FC236}">
                <a16:creationId xmlns:a16="http://schemas.microsoft.com/office/drawing/2014/main" id="{D1251B92-216F-4118-BF27-259A40D9D3AC}"/>
              </a:ext>
            </a:extLst>
          </p:cNvPr>
          <p:cNvSpPr/>
          <p:nvPr/>
        </p:nvSpPr>
        <p:spPr>
          <a:xfrm>
            <a:off x="1370013" y="-90488"/>
            <a:ext cx="10821987" cy="1211263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A6F023C5-9166-44EA-8004-9073647F5579}"/>
              </a:ext>
            </a:extLst>
          </p:cNvPr>
          <p:cNvSpPr/>
          <p:nvPr/>
        </p:nvSpPr>
        <p:spPr>
          <a:xfrm>
            <a:off x="-11113" y="-79375"/>
            <a:ext cx="1497013" cy="6997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EBE088-1354-456B-9CF0-276C7326E04A}"/>
              </a:ext>
            </a:extLst>
          </p:cNvPr>
          <p:cNvSpPr/>
          <p:nvPr/>
        </p:nvSpPr>
        <p:spPr>
          <a:xfrm>
            <a:off x="1617663" y="95250"/>
            <a:ext cx="10266362" cy="631825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L’énergie</a:t>
            </a:r>
            <a:endParaRPr lang="fr-FR" sz="35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14" name="eclairage"/>
          <p:cNvGrpSpPr>
            <a:grpSpLocks/>
          </p:cNvGrpSpPr>
          <p:nvPr/>
        </p:nvGrpSpPr>
        <p:grpSpPr bwMode="auto">
          <a:xfrm>
            <a:off x="5673725" y="1547813"/>
            <a:ext cx="2028825" cy="2185987"/>
            <a:chOff x="5223012" y="1541246"/>
            <a:chExt cx="2028799" cy="2186322"/>
          </a:xfrm>
        </p:grpSpPr>
        <p:pic>
          <p:nvPicPr>
            <p:cNvPr id="15" name="Image 4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92" t="6955" r="34860" b="40581"/>
            <a:stretch>
              <a:fillRect/>
            </a:stretch>
          </p:blipFill>
          <p:spPr bwMode="auto">
            <a:xfrm>
              <a:off x="5534971" y="1541246"/>
              <a:ext cx="1645193" cy="1738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xt1"/>
            <p:cNvSpPr>
              <a:spLocks noChangeArrowheads="1"/>
            </p:cNvSpPr>
            <p:nvPr/>
          </p:nvSpPr>
          <p:spPr bwMode="auto">
            <a:xfrm>
              <a:off x="5223012" y="3327457"/>
              <a:ext cx="2028799" cy="400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000" b="1" dirty="0">
                  <a:solidFill>
                    <a:schemeClr val="accent5">
                      <a:lumMod val="75000"/>
                    </a:schemeClr>
                  </a:solidFill>
                </a:rPr>
                <a:t>L’éclairage</a:t>
              </a:r>
            </a:p>
          </p:txBody>
        </p:sp>
      </p:grpSp>
      <p:sp>
        <p:nvSpPr>
          <p:cNvPr id="17" name="Txt1"/>
          <p:cNvSpPr>
            <a:spLocks noChangeArrowheads="1"/>
          </p:cNvSpPr>
          <p:nvPr/>
        </p:nvSpPr>
        <p:spPr bwMode="auto">
          <a:xfrm>
            <a:off x="9070975" y="3411538"/>
            <a:ext cx="2028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000" b="1" dirty="0">
                <a:solidFill>
                  <a:schemeClr val="accent5">
                    <a:lumMod val="75000"/>
                  </a:schemeClr>
                </a:solidFill>
              </a:rPr>
              <a:t>Le lavage</a:t>
            </a:r>
          </a:p>
        </p:txBody>
      </p:sp>
      <p:sp>
        <p:nvSpPr>
          <p:cNvPr id="18" name="Txt1"/>
          <p:cNvSpPr>
            <a:spLocks noChangeArrowheads="1"/>
          </p:cNvSpPr>
          <p:nvPr/>
        </p:nvSpPr>
        <p:spPr bwMode="auto">
          <a:xfrm>
            <a:off x="3036888" y="5989638"/>
            <a:ext cx="2028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000" b="1" dirty="0">
                <a:solidFill>
                  <a:schemeClr val="accent5">
                    <a:lumMod val="75000"/>
                  </a:schemeClr>
                </a:solidFill>
              </a:rPr>
              <a:t>Le froid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30"/>
          <a:stretch>
            <a:fillRect/>
          </a:stretch>
        </p:blipFill>
        <p:spPr bwMode="auto">
          <a:xfrm>
            <a:off x="6469063" y="4070350"/>
            <a:ext cx="287337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xt1"/>
          <p:cNvSpPr>
            <a:spLocks noChangeArrowheads="1"/>
          </p:cNvSpPr>
          <p:nvPr/>
        </p:nvSpPr>
        <p:spPr bwMode="auto">
          <a:xfrm>
            <a:off x="5907088" y="5929313"/>
            <a:ext cx="4035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000" b="1" dirty="0">
                <a:solidFill>
                  <a:schemeClr val="accent5">
                    <a:lumMod val="75000"/>
                  </a:schemeClr>
                </a:solidFill>
              </a:rPr>
              <a:t>La conception de l’habitat</a:t>
            </a:r>
          </a:p>
        </p:txBody>
      </p:sp>
      <p:pic>
        <p:nvPicPr>
          <p:cNvPr id="21" name="plus chauff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3" y="3313113"/>
            <a:ext cx="404812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texte eclairage"/>
          <p:cNvGrpSpPr>
            <a:grpSpLocks/>
          </p:cNvGrpSpPr>
          <p:nvPr/>
        </p:nvGrpSpPr>
        <p:grpSpPr bwMode="auto">
          <a:xfrm>
            <a:off x="5692775" y="1814513"/>
            <a:ext cx="2393950" cy="1651000"/>
            <a:chOff x="134728" y="1929577"/>
            <a:chExt cx="2825651" cy="2487115"/>
          </a:xfrm>
        </p:grpSpPr>
        <p:sp>
          <p:nvSpPr>
            <p:cNvPr id="23" name="polluants cigarette"/>
            <p:cNvSpPr>
              <a:spLocks noChangeArrowheads="1"/>
            </p:cNvSpPr>
            <p:nvPr/>
          </p:nvSpPr>
          <p:spPr bwMode="auto">
            <a:xfrm>
              <a:off x="134728" y="1929577"/>
              <a:ext cx="2825651" cy="2487115"/>
            </a:xfrm>
            <a:custGeom>
              <a:avLst/>
              <a:gdLst>
                <a:gd name="T0" fmla="*/ 63926 w 2510837"/>
                <a:gd name="T1" fmla="*/ 218056 h 2184565"/>
                <a:gd name="T2" fmla="*/ 2335420 w 2510837"/>
                <a:gd name="T3" fmla="*/ 247076 h 2184565"/>
                <a:gd name="T4" fmla="*/ 2291844 w 2510837"/>
                <a:gd name="T5" fmla="*/ 1872309 h 2184565"/>
                <a:gd name="T6" fmla="*/ 1612825 w 2510837"/>
                <a:gd name="T7" fmla="*/ 2184070 h 2184565"/>
                <a:gd name="T8" fmla="*/ 296317 w 2510837"/>
                <a:gd name="T9" fmla="*/ 1872309 h 2184565"/>
                <a:gd name="T10" fmla="*/ 63926 w 2510837"/>
                <a:gd name="T11" fmla="*/ 218056 h 21845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10837"/>
                <a:gd name="T19" fmla="*/ 0 h 2184565"/>
                <a:gd name="T20" fmla="*/ 2510837 w 2510837"/>
                <a:gd name="T21" fmla="*/ 2184565 h 21845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10837" h="2184565">
                  <a:moveTo>
                    <a:pt x="63881" y="218104"/>
                  </a:moveTo>
                  <a:cubicBezTo>
                    <a:pt x="461550" y="-120563"/>
                    <a:pt x="1962720" y="-28638"/>
                    <a:pt x="2333779" y="247133"/>
                  </a:cubicBezTo>
                  <a:cubicBezTo>
                    <a:pt x="2704838" y="522904"/>
                    <a:pt x="2393649" y="1557084"/>
                    <a:pt x="2290235" y="1872732"/>
                  </a:cubicBezTo>
                  <a:cubicBezTo>
                    <a:pt x="2186821" y="2188380"/>
                    <a:pt x="2028712" y="2107156"/>
                    <a:pt x="1611692" y="2184565"/>
                  </a:cubicBezTo>
                  <a:cubicBezTo>
                    <a:pt x="1281757" y="2131346"/>
                    <a:pt x="571012" y="2193218"/>
                    <a:pt x="296110" y="1872732"/>
                  </a:cubicBezTo>
                  <a:cubicBezTo>
                    <a:pt x="-153833" y="1301838"/>
                    <a:pt x="34852" y="818027"/>
                    <a:pt x="63881" y="21810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fr-FR" altLang="fr-FR" sz="18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05242" y="2185462"/>
              <a:ext cx="2550206" cy="19466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altLang="fr-FR" dirty="0">
                  <a:solidFill>
                    <a:schemeClr val="bg1">
                      <a:lumMod val="50000"/>
                    </a:schemeClr>
                  </a:solidFill>
                </a:rPr>
                <a:t>Il représente en moyenne </a:t>
              </a:r>
              <a:r>
                <a:rPr lang="fr-FR" altLang="fr-FR" sz="2400" dirty="0">
                  <a:solidFill>
                    <a:srgbClr val="C00000"/>
                  </a:solidFill>
                </a:rPr>
                <a:t>15 %</a:t>
              </a:r>
              <a:r>
                <a:rPr lang="fr-FR" altLang="fr-FR" dirty="0">
                  <a:solidFill>
                    <a:schemeClr val="bg1">
                      <a:lumMod val="50000"/>
                    </a:schemeClr>
                  </a:solidFill>
                </a:rPr>
                <a:t> de notre facture d'électricité.</a:t>
              </a:r>
            </a:p>
          </p:txBody>
        </p:sp>
      </p:grpSp>
      <p:pic>
        <p:nvPicPr>
          <p:cNvPr id="25" name="plus eclair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00" y="3306763"/>
            <a:ext cx="404813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lus lav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25" y="3395663"/>
            <a:ext cx="404813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texte lavage"/>
          <p:cNvGrpSpPr>
            <a:grpSpLocks/>
          </p:cNvGrpSpPr>
          <p:nvPr/>
        </p:nvGrpSpPr>
        <p:grpSpPr bwMode="auto">
          <a:xfrm>
            <a:off x="9110663" y="1855788"/>
            <a:ext cx="2393950" cy="1651000"/>
            <a:chOff x="134729" y="1929577"/>
            <a:chExt cx="2825651" cy="2487115"/>
          </a:xfrm>
        </p:grpSpPr>
        <p:sp>
          <p:nvSpPr>
            <p:cNvPr id="28" name="polluants cigarette"/>
            <p:cNvSpPr>
              <a:spLocks noChangeArrowheads="1"/>
            </p:cNvSpPr>
            <p:nvPr/>
          </p:nvSpPr>
          <p:spPr bwMode="auto">
            <a:xfrm>
              <a:off x="134729" y="1929577"/>
              <a:ext cx="2825651" cy="2487115"/>
            </a:xfrm>
            <a:custGeom>
              <a:avLst/>
              <a:gdLst>
                <a:gd name="T0" fmla="*/ 63926 w 2510837"/>
                <a:gd name="T1" fmla="*/ 218056 h 2184565"/>
                <a:gd name="T2" fmla="*/ 2335420 w 2510837"/>
                <a:gd name="T3" fmla="*/ 247076 h 2184565"/>
                <a:gd name="T4" fmla="*/ 2291844 w 2510837"/>
                <a:gd name="T5" fmla="*/ 1872309 h 2184565"/>
                <a:gd name="T6" fmla="*/ 1612825 w 2510837"/>
                <a:gd name="T7" fmla="*/ 2184070 h 2184565"/>
                <a:gd name="T8" fmla="*/ 296317 w 2510837"/>
                <a:gd name="T9" fmla="*/ 1872309 h 2184565"/>
                <a:gd name="T10" fmla="*/ 63926 w 2510837"/>
                <a:gd name="T11" fmla="*/ 218056 h 21845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10837"/>
                <a:gd name="T19" fmla="*/ 0 h 2184565"/>
                <a:gd name="T20" fmla="*/ 2510837 w 2510837"/>
                <a:gd name="T21" fmla="*/ 2184565 h 21845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10837" h="2184565">
                  <a:moveTo>
                    <a:pt x="63881" y="218104"/>
                  </a:moveTo>
                  <a:cubicBezTo>
                    <a:pt x="461550" y="-120563"/>
                    <a:pt x="1962720" y="-28638"/>
                    <a:pt x="2333779" y="247133"/>
                  </a:cubicBezTo>
                  <a:cubicBezTo>
                    <a:pt x="2704838" y="522904"/>
                    <a:pt x="2393649" y="1557084"/>
                    <a:pt x="2290235" y="1872732"/>
                  </a:cubicBezTo>
                  <a:cubicBezTo>
                    <a:pt x="2186821" y="2188380"/>
                    <a:pt x="2028712" y="2107156"/>
                    <a:pt x="1611692" y="2184565"/>
                  </a:cubicBezTo>
                  <a:cubicBezTo>
                    <a:pt x="1281757" y="2131346"/>
                    <a:pt x="571012" y="2193218"/>
                    <a:pt x="296110" y="1872732"/>
                  </a:cubicBezTo>
                  <a:cubicBezTo>
                    <a:pt x="-153833" y="1301838"/>
                    <a:pt x="34852" y="818027"/>
                    <a:pt x="63881" y="21810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fr-FR" altLang="fr-FR" sz="18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05242" y="2185462"/>
              <a:ext cx="2550207" cy="19466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altLang="fr-FR" sz="2400" dirty="0">
                  <a:solidFill>
                    <a:srgbClr val="C00000"/>
                  </a:solidFill>
                </a:rPr>
                <a:t>80 % </a:t>
              </a:r>
              <a:r>
                <a:rPr lang="fr-FR" altLang="fr-FR" dirty="0">
                  <a:solidFill>
                    <a:schemeClr val="bg1">
                      <a:lumMod val="50000"/>
                    </a:schemeClr>
                  </a:solidFill>
                </a:rPr>
                <a:t>de l'énergie consommée par une machine à laver sert à chauffer l'eau.</a:t>
              </a:r>
            </a:p>
          </p:txBody>
        </p:sp>
      </p:grpSp>
      <p:pic>
        <p:nvPicPr>
          <p:cNvPr id="30" name="plus froi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5935663"/>
            <a:ext cx="404813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lus ecoconceptio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988" y="5913438"/>
            <a:ext cx="404812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texte froid"/>
          <p:cNvGrpSpPr>
            <a:grpSpLocks/>
          </p:cNvGrpSpPr>
          <p:nvPr/>
        </p:nvGrpSpPr>
        <p:grpSpPr bwMode="auto">
          <a:xfrm>
            <a:off x="3041650" y="4349750"/>
            <a:ext cx="2543175" cy="1778000"/>
            <a:chOff x="134728" y="1929576"/>
            <a:chExt cx="2825651" cy="2487115"/>
          </a:xfrm>
        </p:grpSpPr>
        <p:sp>
          <p:nvSpPr>
            <p:cNvPr id="33" name="polluants cigarette"/>
            <p:cNvSpPr>
              <a:spLocks noChangeArrowheads="1"/>
            </p:cNvSpPr>
            <p:nvPr/>
          </p:nvSpPr>
          <p:spPr bwMode="auto">
            <a:xfrm>
              <a:off x="134728" y="1929576"/>
              <a:ext cx="2825651" cy="2487115"/>
            </a:xfrm>
            <a:custGeom>
              <a:avLst/>
              <a:gdLst>
                <a:gd name="T0" fmla="*/ 63926 w 2510837"/>
                <a:gd name="T1" fmla="*/ 218056 h 2184565"/>
                <a:gd name="T2" fmla="*/ 2335420 w 2510837"/>
                <a:gd name="T3" fmla="*/ 247076 h 2184565"/>
                <a:gd name="T4" fmla="*/ 2291844 w 2510837"/>
                <a:gd name="T5" fmla="*/ 1872309 h 2184565"/>
                <a:gd name="T6" fmla="*/ 1612825 w 2510837"/>
                <a:gd name="T7" fmla="*/ 2184070 h 2184565"/>
                <a:gd name="T8" fmla="*/ 296317 w 2510837"/>
                <a:gd name="T9" fmla="*/ 1872309 h 2184565"/>
                <a:gd name="T10" fmla="*/ 63926 w 2510837"/>
                <a:gd name="T11" fmla="*/ 218056 h 21845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10837"/>
                <a:gd name="T19" fmla="*/ 0 h 2184565"/>
                <a:gd name="T20" fmla="*/ 2510837 w 2510837"/>
                <a:gd name="T21" fmla="*/ 2184565 h 21845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10837" h="2184565">
                  <a:moveTo>
                    <a:pt x="63881" y="218104"/>
                  </a:moveTo>
                  <a:cubicBezTo>
                    <a:pt x="461550" y="-120563"/>
                    <a:pt x="1962720" y="-28638"/>
                    <a:pt x="2333779" y="247133"/>
                  </a:cubicBezTo>
                  <a:cubicBezTo>
                    <a:pt x="2704838" y="522904"/>
                    <a:pt x="2393649" y="1557084"/>
                    <a:pt x="2290235" y="1872732"/>
                  </a:cubicBezTo>
                  <a:cubicBezTo>
                    <a:pt x="2186821" y="2188380"/>
                    <a:pt x="2028712" y="2107156"/>
                    <a:pt x="1611692" y="2184565"/>
                  </a:cubicBezTo>
                  <a:cubicBezTo>
                    <a:pt x="1281757" y="2131346"/>
                    <a:pt x="571012" y="2193218"/>
                    <a:pt x="296110" y="1872732"/>
                  </a:cubicBezTo>
                  <a:cubicBezTo>
                    <a:pt x="-153833" y="1301838"/>
                    <a:pt x="34852" y="818027"/>
                    <a:pt x="63881" y="21810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fr-FR" altLang="fr-FR" sz="18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63488" y="2085021"/>
              <a:ext cx="2552257" cy="219621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altLang="fr-FR" dirty="0">
                  <a:solidFill>
                    <a:schemeClr val="bg1">
                      <a:lumMod val="50000"/>
                    </a:schemeClr>
                  </a:solidFill>
                </a:rPr>
                <a:t>La production de froid représente en moyenne </a:t>
              </a:r>
              <a:r>
                <a:rPr lang="fr-FR" altLang="fr-FR" sz="2400" dirty="0">
                  <a:solidFill>
                    <a:srgbClr val="C00000"/>
                  </a:solidFill>
                </a:rPr>
                <a:t>32 %</a:t>
              </a:r>
              <a:r>
                <a:rPr lang="fr-FR" altLang="fr-FR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fr-FR" altLang="fr-FR" dirty="0">
                  <a:solidFill>
                    <a:schemeClr val="bg1">
                      <a:lumMod val="50000"/>
                    </a:schemeClr>
                  </a:solidFill>
                </a:rPr>
                <a:t>des consommations d'électricité.</a:t>
              </a:r>
            </a:p>
          </p:txBody>
        </p:sp>
      </p:grpSp>
      <p:grpSp>
        <p:nvGrpSpPr>
          <p:cNvPr id="35" name="texte ecoconception"/>
          <p:cNvGrpSpPr>
            <a:grpSpLocks/>
          </p:cNvGrpSpPr>
          <p:nvPr/>
        </p:nvGrpSpPr>
        <p:grpSpPr bwMode="auto">
          <a:xfrm>
            <a:off x="6397625" y="4286250"/>
            <a:ext cx="2949575" cy="1871663"/>
            <a:chOff x="134728" y="1475304"/>
            <a:chExt cx="2681096" cy="2619769"/>
          </a:xfrm>
        </p:grpSpPr>
        <p:sp>
          <p:nvSpPr>
            <p:cNvPr id="36" name="polluants cigarette"/>
            <p:cNvSpPr>
              <a:spLocks noChangeArrowheads="1"/>
            </p:cNvSpPr>
            <p:nvPr/>
          </p:nvSpPr>
          <p:spPr bwMode="auto">
            <a:xfrm>
              <a:off x="134728" y="1475304"/>
              <a:ext cx="2681096" cy="2619769"/>
            </a:xfrm>
            <a:custGeom>
              <a:avLst/>
              <a:gdLst>
                <a:gd name="T0" fmla="*/ 63926 w 2510837"/>
                <a:gd name="T1" fmla="*/ 218056 h 2184565"/>
                <a:gd name="T2" fmla="*/ 2335420 w 2510837"/>
                <a:gd name="T3" fmla="*/ 247076 h 2184565"/>
                <a:gd name="T4" fmla="*/ 2291844 w 2510837"/>
                <a:gd name="T5" fmla="*/ 1872309 h 2184565"/>
                <a:gd name="T6" fmla="*/ 1612825 w 2510837"/>
                <a:gd name="T7" fmla="*/ 2184070 h 2184565"/>
                <a:gd name="T8" fmla="*/ 296317 w 2510837"/>
                <a:gd name="T9" fmla="*/ 1872309 h 2184565"/>
                <a:gd name="T10" fmla="*/ 63926 w 2510837"/>
                <a:gd name="T11" fmla="*/ 218056 h 21845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10837"/>
                <a:gd name="T19" fmla="*/ 0 h 2184565"/>
                <a:gd name="T20" fmla="*/ 2510837 w 2510837"/>
                <a:gd name="T21" fmla="*/ 2184565 h 21845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10837" h="2184565">
                  <a:moveTo>
                    <a:pt x="63881" y="218104"/>
                  </a:moveTo>
                  <a:cubicBezTo>
                    <a:pt x="461550" y="-120563"/>
                    <a:pt x="1962720" y="-28638"/>
                    <a:pt x="2333779" y="247133"/>
                  </a:cubicBezTo>
                  <a:cubicBezTo>
                    <a:pt x="2704838" y="522904"/>
                    <a:pt x="2393649" y="1557084"/>
                    <a:pt x="2290235" y="1872732"/>
                  </a:cubicBezTo>
                  <a:cubicBezTo>
                    <a:pt x="2186821" y="2188380"/>
                    <a:pt x="2028712" y="2107156"/>
                    <a:pt x="1611692" y="2184565"/>
                  </a:cubicBezTo>
                  <a:cubicBezTo>
                    <a:pt x="1281757" y="2131346"/>
                    <a:pt x="571012" y="2193218"/>
                    <a:pt x="296110" y="1872732"/>
                  </a:cubicBezTo>
                  <a:cubicBezTo>
                    <a:pt x="-153833" y="1301838"/>
                    <a:pt x="34852" y="818027"/>
                    <a:pt x="63881" y="21810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fr-FR" altLang="fr-FR" sz="18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14094" y="1584184"/>
              <a:ext cx="2481962" cy="23264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altLang="fr-FR" sz="2400" dirty="0">
                  <a:solidFill>
                    <a:srgbClr val="C00000"/>
                  </a:solidFill>
                </a:rPr>
                <a:t>30 %</a:t>
              </a:r>
              <a:r>
                <a:rPr lang="fr-FR" altLang="fr-FR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fr-FR" altLang="fr-FR" dirty="0">
                  <a:solidFill>
                    <a:schemeClr val="bg1">
                      <a:lumMod val="50000"/>
                    </a:schemeClr>
                  </a:solidFill>
                </a:rPr>
                <a:t>des pertes thermiques d’un logement sont dues à une mauvaise isolation du toit, </a:t>
              </a:r>
              <a:r>
                <a:rPr lang="fr-FR" altLang="fr-FR" sz="2400" dirty="0">
                  <a:solidFill>
                    <a:srgbClr val="C00000"/>
                  </a:solidFill>
                </a:rPr>
                <a:t>25 %</a:t>
              </a:r>
              <a:r>
                <a:rPr lang="fr-FR" altLang="fr-FR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fr-FR" altLang="fr-FR" dirty="0">
                  <a:solidFill>
                    <a:schemeClr val="bg1">
                      <a:lumMod val="50000"/>
                    </a:schemeClr>
                  </a:solidFill>
                </a:rPr>
                <a:t>à celle des murs.</a:t>
              </a:r>
            </a:p>
          </p:txBody>
        </p:sp>
      </p:grpSp>
      <p:grpSp>
        <p:nvGrpSpPr>
          <p:cNvPr id="38" name="Groupe 17"/>
          <p:cNvGrpSpPr>
            <a:grpSpLocks noChangeAspect="1"/>
          </p:cNvGrpSpPr>
          <p:nvPr/>
        </p:nvGrpSpPr>
        <p:grpSpPr bwMode="auto">
          <a:xfrm>
            <a:off x="31750" y="1162050"/>
            <a:ext cx="1128713" cy="4965700"/>
            <a:chOff x="7261093" y="457736"/>
            <a:chExt cx="1354300" cy="5956477"/>
          </a:xfrm>
        </p:grpSpPr>
        <p:sp>
          <p:nvSpPr>
            <p:cNvPr id="39" name="Ellipse 38">
              <a:hlinkClick r:id="rId8" action="ppaction://hlinksldjump"/>
            </p:cNvPr>
            <p:cNvSpPr/>
            <p:nvPr/>
          </p:nvSpPr>
          <p:spPr>
            <a:xfrm>
              <a:off x="7716336" y="2807574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0" name="ZoneTexte 39">
              <a:hlinkClick r:id="rId8" action="ppaction://hlinksldjump"/>
            </p:cNvPr>
            <p:cNvSpPr txBox="1"/>
            <p:nvPr/>
          </p:nvSpPr>
          <p:spPr>
            <a:xfrm>
              <a:off x="7803956" y="2858989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sp>
          <p:nvSpPr>
            <p:cNvPr id="41" name="Ellipse 40">
              <a:hlinkClick r:id="rId9" action="ppaction://hlinksldjump"/>
            </p:cNvPr>
            <p:cNvSpPr/>
            <p:nvPr/>
          </p:nvSpPr>
          <p:spPr>
            <a:xfrm>
              <a:off x="7750622" y="2034451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2" name="ZoneTexte 41">
              <a:hlinkClick r:id="rId9" action="ppaction://hlinksldjump"/>
            </p:cNvPr>
            <p:cNvSpPr txBox="1"/>
            <p:nvPr/>
          </p:nvSpPr>
          <p:spPr>
            <a:xfrm>
              <a:off x="7838242" y="2085866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3</a:t>
              </a:r>
            </a:p>
          </p:txBody>
        </p:sp>
        <p:sp>
          <p:nvSpPr>
            <p:cNvPr id="43" name="Ellipse 42">
              <a:hlinkClick r:id="rId10" action="ppaction://hlinksldjump"/>
            </p:cNvPr>
            <p:cNvSpPr/>
            <p:nvPr/>
          </p:nvSpPr>
          <p:spPr>
            <a:xfrm>
              <a:off x="7803956" y="1257519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4" name="ZoneTexte 43">
              <a:hlinkClick r:id="rId10" action="ppaction://hlinksldjump"/>
            </p:cNvPr>
            <p:cNvSpPr txBox="1"/>
            <p:nvPr/>
          </p:nvSpPr>
          <p:spPr>
            <a:xfrm>
              <a:off x="7891576" y="1310838"/>
              <a:ext cx="424766" cy="3370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sp>
          <p:nvSpPr>
            <p:cNvPr id="45" name="Ellipse 44">
              <a:hlinkClick r:id="rId11" action="ppaction://hlinksldjump"/>
            </p:cNvPr>
            <p:cNvSpPr/>
            <p:nvPr/>
          </p:nvSpPr>
          <p:spPr>
            <a:xfrm>
              <a:off x="7849671" y="457736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6" name="ZoneTexte 45">
              <a:hlinkClick r:id="rId11" action="ppaction://hlinksldjump"/>
            </p:cNvPr>
            <p:cNvSpPr txBox="1"/>
            <p:nvPr/>
          </p:nvSpPr>
          <p:spPr>
            <a:xfrm>
              <a:off x="7937291" y="509151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  <p:sp>
          <p:nvSpPr>
            <p:cNvPr id="47" name="Ellipse 46">
              <a:hlinkClick r:id="rId12" action="ppaction://hlinksldjump"/>
            </p:cNvPr>
            <p:cNvSpPr/>
            <p:nvPr/>
          </p:nvSpPr>
          <p:spPr>
            <a:xfrm>
              <a:off x="7581096" y="5050774"/>
              <a:ext cx="561911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8" name="ZoneTexte 47">
              <a:hlinkClick r:id="rId12" action="ppaction://hlinksldjump"/>
            </p:cNvPr>
            <p:cNvSpPr txBox="1"/>
            <p:nvPr/>
          </p:nvSpPr>
          <p:spPr>
            <a:xfrm>
              <a:off x="7666812" y="5102189"/>
              <a:ext cx="426671" cy="3389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6</a:t>
              </a:r>
            </a:p>
          </p:txBody>
        </p:sp>
        <p:sp>
          <p:nvSpPr>
            <p:cNvPr id="49" name="Ellipse 48">
              <a:hlinkClick r:id="rId13" action="ppaction://hlinksldjump"/>
            </p:cNvPr>
            <p:cNvSpPr/>
            <p:nvPr/>
          </p:nvSpPr>
          <p:spPr>
            <a:xfrm>
              <a:off x="7531572" y="5852461"/>
              <a:ext cx="563815" cy="56175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0" name="ZoneTexte 49">
              <a:hlinkClick r:id="rId13" action="ppaction://hlinksldjump"/>
            </p:cNvPr>
            <p:cNvSpPr txBox="1"/>
            <p:nvPr/>
          </p:nvSpPr>
          <p:spPr>
            <a:xfrm>
              <a:off x="7619192" y="5903875"/>
              <a:ext cx="426671" cy="3389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7</a:t>
              </a:r>
            </a:p>
          </p:txBody>
        </p:sp>
        <p:sp>
          <p:nvSpPr>
            <p:cNvPr id="51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1093" y="4148162"/>
              <a:ext cx="1354300" cy="849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SOLUTIONS CONTRE LA POLLUTION ATMOSPHÉRIQUE</a:t>
              </a:r>
            </a:p>
          </p:txBody>
        </p:sp>
        <p:sp>
          <p:nvSpPr>
            <p:cNvPr id="52" name="Ellipse 51">
              <a:hlinkClick r:id="rId14" action="ppaction://hlinksldjump"/>
            </p:cNvPr>
            <p:cNvSpPr/>
            <p:nvPr/>
          </p:nvSpPr>
          <p:spPr>
            <a:xfrm>
              <a:off x="7661097" y="3607357"/>
              <a:ext cx="561911" cy="561753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3" name="ZoneTexte 33">
              <a:hlinkClick r:id="rId1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7748298" y="3659047"/>
              <a:ext cx="425637" cy="33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5</a:t>
              </a:r>
            </a:p>
          </p:txBody>
        </p:sp>
      </p:grpSp>
      <p:pic>
        <p:nvPicPr>
          <p:cNvPr id="54" name="Imag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Espace réservé du numéro de diapositive 1"/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89</a:t>
            </a:r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602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2">
            <a:extLst>
              <a:ext uri="{FF2B5EF4-FFF2-40B4-BE49-F238E27FC236}">
                <a16:creationId xmlns:a16="http://schemas.microsoft.com/office/drawing/2014/main" id="{0A1D003D-2A27-4F0B-BDB6-F94A70A0DCC5}"/>
              </a:ext>
            </a:extLst>
          </p:cNvPr>
          <p:cNvSpPr/>
          <p:nvPr/>
        </p:nvSpPr>
        <p:spPr>
          <a:xfrm>
            <a:off x="966788" y="3175"/>
            <a:ext cx="11320462" cy="105410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/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A6F023C5-9166-44EA-8004-9073647F5579}"/>
              </a:ext>
            </a:extLst>
          </p:cNvPr>
          <p:cNvSpPr/>
          <p:nvPr/>
        </p:nvSpPr>
        <p:spPr>
          <a:xfrm>
            <a:off x="-11113" y="-79375"/>
            <a:ext cx="1497013" cy="6997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7EBE088-1354-456B-9CF0-276C7326E04A}"/>
              </a:ext>
            </a:extLst>
          </p:cNvPr>
          <p:cNvSpPr/>
          <p:nvPr/>
        </p:nvSpPr>
        <p:spPr>
          <a:xfrm>
            <a:off x="1485900" y="73025"/>
            <a:ext cx="10634663" cy="630238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Optimiser le chauffage</a:t>
            </a:r>
            <a:endParaRPr lang="fr-FR" sz="35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66919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9"/>
          <a:stretch>
            <a:fillRect/>
          </a:stretch>
        </p:blipFill>
        <p:spPr bwMode="auto">
          <a:xfrm>
            <a:off x="1876425" y="1647825"/>
            <a:ext cx="5430838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e ca chauffe">
            <a:extLst>
              <a:ext uri="{FF2B5EF4-FFF2-40B4-BE49-F238E27FC236}">
                <a16:creationId xmlns:a16="http://schemas.microsoft.com/office/drawing/2014/main" id="{942FA240-BD69-4611-B9BF-8C0EB0FBB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2838" y="2025650"/>
            <a:ext cx="43021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fr-FR" altLang="fr-FR" sz="24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Ne pas surchauffer : </a:t>
            </a:r>
            <a:r>
              <a:rPr lang="fr-FR" altLang="fr-FR" sz="2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dans une chambre, la  température idéale pour la santé est de 15°C.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endParaRPr lang="fr-FR" altLang="fr-FR" sz="24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fr-FR" altLang="fr-FR" sz="24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Limiter les déperditions : </a:t>
            </a:r>
            <a:r>
              <a:rPr lang="fr-FR" altLang="fr-FR" sz="2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mettre des boudins de tissu sous les portes et des joints adhésifs autour des fenêtres, fermer les volets la nuit</a:t>
            </a:r>
          </a:p>
        </p:txBody>
      </p:sp>
      <p:pic>
        <p:nvPicPr>
          <p:cNvPr id="2" name="Image 1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6183313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0" name="Imag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184">
            <a:off x="11090275" y="165100"/>
            <a:ext cx="88265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6923" name="Groupe 1"/>
          <p:cNvGrpSpPr>
            <a:grpSpLocks/>
          </p:cNvGrpSpPr>
          <p:nvPr/>
        </p:nvGrpSpPr>
        <p:grpSpPr bwMode="auto">
          <a:xfrm rot="767731">
            <a:off x="1522413" y="1106488"/>
            <a:ext cx="3209925" cy="1909762"/>
            <a:chOff x="1381733" y="1032607"/>
            <a:chExt cx="3208918" cy="2187188"/>
          </a:xfrm>
        </p:grpSpPr>
        <p:sp>
          <p:nvSpPr>
            <p:cNvPr id="61" name="Ellipse 3">
              <a:extLst>
                <a:ext uri="{FF2B5EF4-FFF2-40B4-BE49-F238E27FC236}">
                  <a16:creationId xmlns:a16="http://schemas.microsoft.com/office/drawing/2014/main" id="{86BFF218-BD79-49E1-B301-62AA1CF6241C}"/>
                </a:ext>
              </a:extLst>
            </p:cNvPr>
            <p:cNvSpPr/>
            <p:nvPr/>
          </p:nvSpPr>
          <p:spPr bwMode="auto">
            <a:xfrm rot="20776908">
              <a:off x="1381733" y="1032607"/>
              <a:ext cx="3208918" cy="2187188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FBD9DC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/>
            </a:p>
          </p:txBody>
        </p:sp>
        <p:sp>
          <p:nvSpPr>
            <p:cNvPr id="166941" name="ZoneTexte 45"/>
            <p:cNvSpPr txBox="1">
              <a:spLocks noChangeArrowheads="1"/>
            </p:cNvSpPr>
            <p:nvPr/>
          </p:nvSpPr>
          <p:spPr bwMode="auto">
            <a:xfrm rot="-787166">
              <a:off x="1557946" y="1187177"/>
              <a:ext cx="2882328" cy="2008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2000">
                  <a:solidFill>
                    <a:srgbClr val="FF2E50"/>
                  </a:solidFill>
                  <a:cs typeface="Arial" panose="020B0604020202020204" pitchFamily="34" charset="0"/>
                </a:rPr>
                <a:t>Nous pourrions réduire de </a:t>
              </a:r>
              <a:r>
                <a:rPr lang="fr-FR" altLang="fr-FR" sz="2400" b="1">
                  <a:solidFill>
                    <a:srgbClr val="C00000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7 %</a:t>
              </a:r>
              <a:r>
                <a:rPr lang="fr-FR" altLang="fr-FR" sz="2000" b="1">
                  <a:solidFill>
                    <a:schemeClr val="bg1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altLang="fr-FR" sz="2000">
                  <a:solidFill>
                    <a:srgbClr val="FF2E50"/>
                  </a:solidFill>
                  <a:cs typeface="Arial" panose="020B0604020202020204" pitchFamily="34" charset="0"/>
                </a:rPr>
                <a:t>notre facture d'électricité en diminuant de </a:t>
              </a:r>
              <a:r>
                <a:rPr lang="fr-FR" altLang="fr-FR" sz="2400" b="1">
                  <a:solidFill>
                    <a:srgbClr val="C00000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1°C</a:t>
              </a:r>
              <a:r>
                <a:rPr lang="fr-FR" altLang="fr-FR" sz="2000" b="1">
                  <a:solidFill>
                    <a:schemeClr val="bg1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altLang="fr-FR" sz="2000">
                  <a:solidFill>
                    <a:srgbClr val="FF2E50"/>
                  </a:solidFill>
                  <a:cs typeface="Arial" panose="020B0604020202020204" pitchFamily="34" charset="0"/>
                </a:rPr>
                <a:t>la température chez nous.</a:t>
              </a:r>
            </a:p>
          </p:txBody>
        </p:sp>
      </p:grpSp>
      <p:grpSp>
        <p:nvGrpSpPr>
          <p:cNvPr id="166922" name="Groupe 17"/>
          <p:cNvGrpSpPr>
            <a:grpSpLocks noChangeAspect="1"/>
          </p:cNvGrpSpPr>
          <p:nvPr/>
        </p:nvGrpSpPr>
        <p:grpSpPr bwMode="auto">
          <a:xfrm>
            <a:off x="31750" y="1162050"/>
            <a:ext cx="1128713" cy="4965700"/>
            <a:chOff x="7261093" y="457736"/>
            <a:chExt cx="1354300" cy="5956477"/>
          </a:xfrm>
        </p:grpSpPr>
        <p:sp>
          <p:nvSpPr>
            <p:cNvPr id="32" name="Ellipse 31">
              <a:hlinkClick r:id="rId7" action="ppaction://hlinksldjump"/>
            </p:cNvPr>
            <p:cNvSpPr/>
            <p:nvPr/>
          </p:nvSpPr>
          <p:spPr>
            <a:xfrm>
              <a:off x="7716336" y="2807574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3" name="ZoneTexte 32">
              <a:hlinkClick r:id="rId7" action="ppaction://hlinksldjump"/>
            </p:cNvPr>
            <p:cNvSpPr txBox="1"/>
            <p:nvPr/>
          </p:nvSpPr>
          <p:spPr>
            <a:xfrm>
              <a:off x="7803956" y="2858989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sp>
          <p:nvSpPr>
            <p:cNvPr id="34" name="Ellipse 33">
              <a:hlinkClick r:id="rId8" action="ppaction://hlinksldjump"/>
            </p:cNvPr>
            <p:cNvSpPr/>
            <p:nvPr/>
          </p:nvSpPr>
          <p:spPr>
            <a:xfrm>
              <a:off x="7750622" y="2034451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5" name="ZoneTexte 34">
              <a:hlinkClick r:id="rId8" action="ppaction://hlinksldjump"/>
            </p:cNvPr>
            <p:cNvSpPr txBox="1"/>
            <p:nvPr/>
          </p:nvSpPr>
          <p:spPr>
            <a:xfrm>
              <a:off x="7838242" y="2085866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3</a:t>
              </a:r>
            </a:p>
          </p:txBody>
        </p:sp>
        <p:sp>
          <p:nvSpPr>
            <p:cNvPr id="36" name="Ellipse 35">
              <a:hlinkClick r:id="rId9" action="ppaction://hlinksldjump"/>
            </p:cNvPr>
            <p:cNvSpPr/>
            <p:nvPr/>
          </p:nvSpPr>
          <p:spPr>
            <a:xfrm>
              <a:off x="7803956" y="1257519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7" name="ZoneTexte 36">
              <a:hlinkClick r:id="rId9" action="ppaction://hlinksldjump"/>
            </p:cNvPr>
            <p:cNvSpPr txBox="1"/>
            <p:nvPr/>
          </p:nvSpPr>
          <p:spPr>
            <a:xfrm>
              <a:off x="7891576" y="1310838"/>
              <a:ext cx="424766" cy="3370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sp>
          <p:nvSpPr>
            <p:cNvPr id="38" name="Ellipse 37">
              <a:hlinkClick r:id="rId10" action="ppaction://hlinksldjump"/>
            </p:cNvPr>
            <p:cNvSpPr/>
            <p:nvPr/>
          </p:nvSpPr>
          <p:spPr>
            <a:xfrm>
              <a:off x="7849671" y="457736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9" name="ZoneTexte 38">
              <a:hlinkClick r:id="rId10" action="ppaction://hlinksldjump"/>
            </p:cNvPr>
            <p:cNvSpPr txBox="1"/>
            <p:nvPr/>
          </p:nvSpPr>
          <p:spPr>
            <a:xfrm>
              <a:off x="7937291" y="509151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  <p:sp>
          <p:nvSpPr>
            <p:cNvPr id="40" name="Ellipse 39">
              <a:hlinkClick r:id="rId11" action="ppaction://hlinksldjump"/>
            </p:cNvPr>
            <p:cNvSpPr/>
            <p:nvPr/>
          </p:nvSpPr>
          <p:spPr>
            <a:xfrm>
              <a:off x="7581096" y="5050774"/>
              <a:ext cx="561911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1" name="ZoneTexte 40">
              <a:hlinkClick r:id="rId11" action="ppaction://hlinksldjump"/>
            </p:cNvPr>
            <p:cNvSpPr txBox="1"/>
            <p:nvPr/>
          </p:nvSpPr>
          <p:spPr>
            <a:xfrm>
              <a:off x="7666812" y="5102189"/>
              <a:ext cx="426671" cy="3389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6</a:t>
              </a:r>
            </a:p>
          </p:txBody>
        </p:sp>
        <p:sp>
          <p:nvSpPr>
            <p:cNvPr id="42" name="Ellipse 41">
              <a:hlinkClick r:id="rId12" action="ppaction://hlinksldjump"/>
            </p:cNvPr>
            <p:cNvSpPr/>
            <p:nvPr/>
          </p:nvSpPr>
          <p:spPr>
            <a:xfrm>
              <a:off x="7531572" y="5852461"/>
              <a:ext cx="563815" cy="56175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3" name="ZoneTexte 42">
              <a:hlinkClick r:id="rId12" action="ppaction://hlinksldjump"/>
            </p:cNvPr>
            <p:cNvSpPr txBox="1"/>
            <p:nvPr/>
          </p:nvSpPr>
          <p:spPr>
            <a:xfrm>
              <a:off x="7619192" y="5903875"/>
              <a:ext cx="426671" cy="3389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7</a:t>
              </a:r>
            </a:p>
          </p:txBody>
        </p:sp>
        <p:sp>
          <p:nvSpPr>
            <p:cNvPr id="44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1093" y="4148162"/>
              <a:ext cx="1354300" cy="849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SOLUTIONS CONTRE LA POLLUTION ATMOSPHÉRIQUE</a:t>
              </a:r>
            </a:p>
          </p:txBody>
        </p:sp>
        <p:sp>
          <p:nvSpPr>
            <p:cNvPr id="45" name="Ellipse 44">
              <a:hlinkClick r:id="rId13" action="ppaction://hlinksldjump"/>
            </p:cNvPr>
            <p:cNvSpPr/>
            <p:nvPr/>
          </p:nvSpPr>
          <p:spPr>
            <a:xfrm>
              <a:off x="7661097" y="3607357"/>
              <a:ext cx="561911" cy="561753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66939" name="ZoneTexte 33">
              <a:hlinkClick r:id="rId1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7748298" y="3659047"/>
              <a:ext cx="425637" cy="33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5</a:t>
              </a:r>
            </a:p>
          </p:txBody>
        </p:sp>
      </p:grpSp>
      <p:pic>
        <p:nvPicPr>
          <p:cNvPr id="3" name="Imag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Espace réservé du numéro de diapositive 1"/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38EDCEB6-1C18-46A2-9AD3-74480D0BD757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91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12418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6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66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uiExpand="1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2">
            <a:extLst>
              <a:ext uri="{FF2B5EF4-FFF2-40B4-BE49-F238E27FC236}">
                <a16:creationId xmlns:a16="http://schemas.microsoft.com/office/drawing/2014/main" id="{0A1D003D-2A27-4F0B-BDB6-F94A70A0DCC5}"/>
              </a:ext>
            </a:extLst>
          </p:cNvPr>
          <p:cNvSpPr/>
          <p:nvPr/>
        </p:nvSpPr>
        <p:spPr>
          <a:xfrm>
            <a:off x="871538" y="-12700"/>
            <a:ext cx="11320462" cy="105410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/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A6F023C5-9166-44EA-8004-9073647F5579}"/>
              </a:ext>
            </a:extLst>
          </p:cNvPr>
          <p:cNvSpPr/>
          <p:nvPr/>
        </p:nvSpPr>
        <p:spPr>
          <a:xfrm>
            <a:off x="-11113" y="-79375"/>
            <a:ext cx="1497013" cy="6997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7EBE088-1354-456B-9CF0-276C7326E04A}"/>
              </a:ext>
            </a:extLst>
          </p:cNvPr>
          <p:cNvSpPr/>
          <p:nvPr/>
        </p:nvSpPr>
        <p:spPr>
          <a:xfrm>
            <a:off x="1485900" y="73025"/>
            <a:ext cx="10634663" cy="630238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Optimiser l’éclairage</a:t>
            </a:r>
            <a:endParaRPr lang="fr-FR" sz="35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68965" name="Imag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184">
            <a:off x="11090275" y="165100"/>
            <a:ext cx="88265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e 6"/>
          <p:cNvGrpSpPr/>
          <p:nvPr/>
        </p:nvGrpSpPr>
        <p:grpSpPr>
          <a:xfrm rot="269064">
            <a:off x="6918943" y="1639281"/>
            <a:ext cx="4559595" cy="4118593"/>
            <a:chOff x="4853779" y="2541050"/>
            <a:chExt cx="4559595" cy="4118593"/>
          </a:xfrm>
          <a:solidFill>
            <a:srgbClr val="CFEDEF"/>
          </a:solidFill>
        </p:grpSpPr>
        <p:sp>
          <p:nvSpPr>
            <p:cNvPr id="92" name="Ellipse 3">
              <a:extLst>
                <a:ext uri="{FF2B5EF4-FFF2-40B4-BE49-F238E27FC236}">
                  <a16:creationId xmlns:a16="http://schemas.microsoft.com/office/drawing/2014/main" id="{86BFF218-BD79-49E1-B301-62AA1CF6241C}"/>
                </a:ext>
              </a:extLst>
            </p:cNvPr>
            <p:cNvSpPr/>
            <p:nvPr/>
          </p:nvSpPr>
          <p:spPr bwMode="auto">
            <a:xfrm rot="21554663">
              <a:off x="4853779" y="2541050"/>
              <a:ext cx="4559595" cy="4118593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/>
            </a:p>
          </p:txBody>
        </p:sp>
        <p:grpSp>
          <p:nvGrpSpPr>
            <p:cNvPr id="6" name="Groupe 5"/>
            <p:cNvGrpSpPr/>
            <p:nvPr/>
          </p:nvGrpSpPr>
          <p:grpSpPr>
            <a:xfrm>
              <a:off x="5045024" y="2888550"/>
              <a:ext cx="4177104" cy="3066956"/>
              <a:chOff x="5412036" y="3166143"/>
              <a:chExt cx="4177104" cy="3066956"/>
            </a:xfrm>
            <a:grpFill/>
          </p:grpSpPr>
          <p:sp>
            <p:nvSpPr>
              <p:cNvPr id="93" name="ZoneTexte 45"/>
              <p:cNvSpPr txBox="1">
                <a:spLocks noChangeArrowheads="1"/>
              </p:cNvSpPr>
              <p:nvPr/>
            </p:nvSpPr>
            <p:spPr bwMode="auto">
              <a:xfrm rot="21330765">
                <a:off x="5680420" y="3465886"/>
                <a:ext cx="3600339" cy="160043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2000" dirty="0">
                    <a:solidFill>
                      <a:srgbClr val="00B0F0"/>
                    </a:solidFill>
                    <a:cs typeface="Arial" panose="020B0604020202020204" pitchFamily="34" charset="0"/>
                  </a:rPr>
                  <a:t>Une lampe halogène	</a:t>
                </a:r>
              </a:p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5400" dirty="0">
                    <a:solidFill>
                      <a:srgbClr val="00B0F0"/>
                    </a:solidFill>
                    <a:cs typeface="Arial" panose="020B0604020202020204" pitchFamily="34" charset="0"/>
                  </a:rPr>
                  <a:t>=</a:t>
                </a:r>
                <a:endParaRPr lang="fr-FR" altLang="fr-FR" sz="2400" b="1" dirty="0">
                  <a:solidFill>
                    <a:srgbClr val="00B0F0"/>
                  </a:solidFill>
                  <a:cs typeface="Calibri" panose="020F0502020204030204" pitchFamily="34" charset="0"/>
                </a:endParaRPr>
              </a:p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2400" b="1" dirty="0">
                    <a:solidFill>
                      <a:srgbClr val="0070C0"/>
                    </a:solidFill>
                    <a:cs typeface="Calibri" panose="020F0502020204030204" pitchFamily="34" charset="0"/>
                  </a:rPr>
                  <a:t>22</a:t>
                </a:r>
                <a:r>
                  <a:rPr lang="fr-FR" altLang="fr-FR" sz="2000" b="1" dirty="0">
                    <a:solidFill>
                      <a:srgbClr val="00B0F0"/>
                    </a:solidFill>
                    <a:cs typeface="Calibri" panose="020F0502020204030204" pitchFamily="34" charset="0"/>
                  </a:rPr>
                  <a:t> </a:t>
                </a:r>
                <a:r>
                  <a:rPr lang="fr-FR" altLang="fr-FR" sz="2000" dirty="0">
                    <a:solidFill>
                      <a:srgbClr val="00B0F0"/>
                    </a:solidFill>
                    <a:cs typeface="Arial" panose="020B0604020202020204" pitchFamily="34" charset="0"/>
                  </a:rPr>
                  <a:t>ampoules classiques</a:t>
                </a:r>
              </a:p>
            </p:txBody>
          </p:sp>
          <p:pic>
            <p:nvPicPr>
              <p:cNvPr id="88" name="Image 4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92" t="6955" r="34860" b="40581"/>
              <a:stretch>
                <a:fillRect/>
              </a:stretch>
            </p:blipFill>
            <p:spPr bwMode="auto">
              <a:xfrm rot="21237558">
                <a:off x="8160161" y="3166143"/>
                <a:ext cx="658273" cy="69550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" name="Groupe 2"/>
              <p:cNvGrpSpPr/>
              <p:nvPr/>
            </p:nvGrpSpPr>
            <p:grpSpPr>
              <a:xfrm rot="21350669">
                <a:off x="5412036" y="5194891"/>
                <a:ext cx="4177104" cy="1038208"/>
                <a:chOff x="2551317" y="3613915"/>
                <a:chExt cx="9131538" cy="1932641"/>
              </a:xfrm>
              <a:grpFill/>
            </p:grpSpPr>
            <p:pic>
              <p:nvPicPr>
                <p:cNvPr id="62" name="Image 48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492" t="6955" r="34860" b="40581"/>
                <a:stretch>
                  <a:fillRect/>
                </a:stretch>
              </p:blipFill>
              <p:spPr bwMode="auto">
                <a:xfrm>
                  <a:off x="5012577" y="3623646"/>
                  <a:ext cx="841742" cy="88935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3" name="Image 48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492" t="6955" r="34860" b="40581"/>
                <a:stretch>
                  <a:fillRect/>
                </a:stretch>
              </p:blipFill>
              <p:spPr bwMode="auto">
                <a:xfrm>
                  <a:off x="5854318" y="3623645"/>
                  <a:ext cx="841742" cy="88935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4" name="Image 48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492" t="6955" r="34860" b="40581"/>
                <a:stretch>
                  <a:fillRect/>
                </a:stretch>
              </p:blipFill>
              <p:spPr bwMode="auto">
                <a:xfrm>
                  <a:off x="6696060" y="3623645"/>
                  <a:ext cx="841742" cy="88935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5" name="Image 48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492" t="6955" r="34860" b="40581"/>
                <a:stretch>
                  <a:fillRect/>
                </a:stretch>
              </p:blipFill>
              <p:spPr bwMode="auto">
                <a:xfrm>
                  <a:off x="7537801" y="3623644"/>
                  <a:ext cx="841742" cy="88935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6" name="Image 48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492" t="6955" r="34860" b="40581"/>
                <a:stretch>
                  <a:fillRect/>
                </a:stretch>
              </p:blipFill>
              <p:spPr bwMode="auto">
                <a:xfrm>
                  <a:off x="8315888" y="3623644"/>
                  <a:ext cx="841742" cy="88935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7" name="Image 48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492" t="6955" r="34860" b="40581"/>
                <a:stretch>
                  <a:fillRect/>
                </a:stretch>
              </p:blipFill>
              <p:spPr bwMode="auto">
                <a:xfrm>
                  <a:off x="9157630" y="3623646"/>
                  <a:ext cx="841742" cy="88935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8" name="Image 48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492" t="6955" r="34860" b="40581"/>
                <a:stretch>
                  <a:fillRect/>
                </a:stretch>
              </p:blipFill>
              <p:spPr bwMode="auto">
                <a:xfrm>
                  <a:off x="9999371" y="3623645"/>
                  <a:ext cx="841742" cy="88935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9" name="Image 48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492" t="6955" r="34860" b="40581"/>
                <a:stretch>
                  <a:fillRect/>
                </a:stretch>
              </p:blipFill>
              <p:spPr bwMode="auto">
                <a:xfrm>
                  <a:off x="10841111" y="3623645"/>
                  <a:ext cx="841742" cy="88935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4" name="Image 48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492" t="6955" r="34860" b="40581"/>
                <a:stretch>
                  <a:fillRect/>
                </a:stretch>
              </p:blipFill>
              <p:spPr bwMode="auto">
                <a:xfrm>
                  <a:off x="2551317" y="3613915"/>
                  <a:ext cx="841742" cy="88935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5" name="Image 48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492" t="6955" r="34860" b="40581"/>
                <a:stretch>
                  <a:fillRect/>
                </a:stretch>
              </p:blipFill>
              <p:spPr bwMode="auto">
                <a:xfrm>
                  <a:off x="3329404" y="3613918"/>
                  <a:ext cx="841742" cy="88935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" name="Image 48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492" t="6955" r="34860" b="40581"/>
                <a:stretch>
                  <a:fillRect/>
                </a:stretch>
              </p:blipFill>
              <p:spPr bwMode="auto">
                <a:xfrm>
                  <a:off x="4171145" y="3613919"/>
                  <a:ext cx="841742" cy="88935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7" name="Image 48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492" t="6955" r="34860" b="40581"/>
                <a:stretch>
                  <a:fillRect/>
                </a:stretch>
              </p:blipFill>
              <p:spPr bwMode="auto">
                <a:xfrm>
                  <a:off x="5012576" y="4657199"/>
                  <a:ext cx="841742" cy="88935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8" name="Image 48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492" t="6955" r="34860" b="40581"/>
                <a:stretch>
                  <a:fillRect/>
                </a:stretch>
              </p:blipFill>
              <p:spPr bwMode="auto">
                <a:xfrm>
                  <a:off x="5854319" y="4657199"/>
                  <a:ext cx="841742" cy="88935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9" name="Image 48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492" t="6955" r="34860" b="40581"/>
                <a:stretch>
                  <a:fillRect/>
                </a:stretch>
              </p:blipFill>
              <p:spPr bwMode="auto">
                <a:xfrm>
                  <a:off x="6696059" y="4657198"/>
                  <a:ext cx="841742" cy="88935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" name="Image 48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492" t="6955" r="34860" b="40581"/>
                <a:stretch>
                  <a:fillRect/>
                </a:stretch>
              </p:blipFill>
              <p:spPr bwMode="auto">
                <a:xfrm>
                  <a:off x="7537799" y="4657198"/>
                  <a:ext cx="841742" cy="88935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1" name="Image 48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492" t="6955" r="34860" b="40581"/>
                <a:stretch>
                  <a:fillRect/>
                </a:stretch>
              </p:blipFill>
              <p:spPr bwMode="auto">
                <a:xfrm>
                  <a:off x="8315888" y="4657199"/>
                  <a:ext cx="841742" cy="88935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2" name="Image 48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492" t="6955" r="34860" b="40581"/>
                <a:stretch>
                  <a:fillRect/>
                </a:stretch>
              </p:blipFill>
              <p:spPr bwMode="auto">
                <a:xfrm>
                  <a:off x="9157628" y="4657199"/>
                  <a:ext cx="841742" cy="88935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" name="Image 48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492" t="6955" r="34860" b="40581"/>
                <a:stretch>
                  <a:fillRect/>
                </a:stretch>
              </p:blipFill>
              <p:spPr bwMode="auto">
                <a:xfrm>
                  <a:off x="9999368" y="4657202"/>
                  <a:ext cx="841742" cy="88935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4" name="Image 48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492" t="6955" r="34860" b="40581"/>
                <a:stretch>
                  <a:fillRect/>
                </a:stretch>
              </p:blipFill>
              <p:spPr bwMode="auto">
                <a:xfrm>
                  <a:off x="10841113" y="4657198"/>
                  <a:ext cx="841742" cy="88935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5" name="Image 48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492" t="6955" r="34860" b="40581"/>
                <a:stretch>
                  <a:fillRect/>
                </a:stretch>
              </p:blipFill>
              <p:spPr bwMode="auto">
                <a:xfrm>
                  <a:off x="2551318" y="4647467"/>
                  <a:ext cx="841742" cy="88935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6" name="Image 48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492" t="6955" r="34860" b="40581"/>
                <a:stretch>
                  <a:fillRect/>
                </a:stretch>
              </p:blipFill>
              <p:spPr bwMode="auto">
                <a:xfrm>
                  <a:off x="3329405" y="4647465"/>
                  <a:ext cx="841742" cy="88935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7" name="Image 48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492" t="6955" r="34860" b="40581"/>
                <a:stretch>
                  <a:fillRect/>
                </a:stretch>
              </p:blipFill>
              <p:spPr bwMode="auto">
                <a:xfrm>
                  <a:off x="4171143" y="4647463"/>
                  <a:ext cx="841742" cy="88935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94" name="texte ca chauffe">
            <a:extLst>
              <a:ext uri="{FF2B5EF4-FFF2-40B4-BE49-F238E27FC236}">
                <a16:creationId xmlns:a16="http://schemas.microsoft.com/office/drawing/2014/main" id="{942FA240-BD69-4611-B9BF-8C0EB0FBB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850" y="3544888"/>
            <a:ext cx="43021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endParaRPr lang="fr-FR" altLang="fr-FR" sz="24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endParaRPr lang="fr-FR" altLang="fr-FR" sz="24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fr-FR" altLang="fr-FR" sz="24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Utiliser des lampes basse consommation : </a:t>
            </a:r>
            <a:r>
              <a:rPr lang="fr-FR" altLang="fr-FR" sz="2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leur durée de vie est supérieure aux lampes classiques</a:t>
            </a:r>
            <a:endParaRPr lang="fr-FR" altLang="fr-FR" sz="24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28775" y="1552575"/>
            <a:ext cx="4183063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sz="24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Économiser au maximum les ampoules :</a:t>
            </a:r>
            <a:r>
              <a:rPr lang="fr-FR" altLang="fr-FR" sz="2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utiliser la lumière du jour, éteindre les lumières inutiles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604963" y="3257550"/>
            <a:ext cx="4157662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sz="24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Dépoussiérer les ampoules : </a:t>
            </a:r>
            <a:r>
              <a:rPr lang="fr-FR" altLang="fr-FR" sz="2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pour plus de luminosité !</a:t>
            </a:r>
          </a:p>
        </p:txBody>
      </p:sp>
      <p:pic>
        <p:nvPicPr>
          <p:cNvPr id="168970" name="Image 1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6183313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8971" name="Groupe 17"/>
          <p:cNvGrpSpPr>
            <a:grpSpLocks noChangeAspect="1"/>
          </p:cNvGrpSpPr>
          <p:nvPr/>
        </p:nvGrpSpPr>
        <p:grpSpPr bwMode="auto">
          <a:xfrm>
            <a:off x="31750" y="1162050"/>
            <a:ext cx="1128713" cy="4965700"/>
            <a:chOff x="7261093" y="457736"/>
            <a:chExt cx="1354300" cy="5956477"/>
          </a:xfrm>
        </p:grpSpPr>
        <p:sp>
          <p:nvSpPr>
            <p:cNvPr id="57" name="Ellipse 56">
              <a:hlinkClick r:id="rId8" action="ppaction://hlinksldjump"/>
            </p:cNvPr>
            <p:cNvSpPr/>
            <p:nvPr/>
          </p:nvSpPr>
          <p:spPr>
            <a:xfrm>
              <a:off x="7716336" y="2807574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8" name="ZoneTexte 57">
              <a:hlinkClick r:id="rId8" action="ppaction://hlinksldjump"/>
            </p:cNvPr>
            <p:cNvSpPr txBox="1"/>
            <p:nvPr/>
          </p:nvSpPr>
          <p:spPr>
            <a:xfrm>
              <a:off x="7803956" y="2858989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sp>
          <p:nvSpPr>
            <p:cNvPr id="100" name="Ellipse 99">
              <a:hlinkClick r:id="rId9" action="ppaction://hlinksldjump"/>
            </p:cNvPr>
            <p:cNvSpPr/>
            <p:nvPr/>
          </p:nvSpPr>
          <p:spPr>
            <a:xfrm>
              <a:off x="7750622" y="2034451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01" name="ZoneTexte 100">
              <a:hlinkClick r:id="rId9" action="ppaction://hlinksldjump"/>
            </p:cNvPr>
            <p:cNvSpPr txBox="1"/>
            <p:nvPr/>
          </p:nvSpPr>
          <p:spPr>
            <a:xfrm>
              <a:off x="7838242" y="2085866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3</a:t>
              </a:r>
            </a:p>
          </p:txBody>
        </p:sp>
        <p:sp>
          <p:nvSpPr>
            <p:cNvPr id="102" name="Ellipse 101">
              <a:hlinkClick r:id="rId10" action="ppaction://hlinksldjump"/>
            </p:cNvPr>
            <p:cNvSpPr/>
            <p:nvPr/>
          </p:nvSpPr>
          <p:spPr>
            <a:xfrm>
              <a:off x="7803956" y="1257519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03" name="ZoneTexte 102">
              <a:hlinkClick r:id="rId10" action="ppaction://hlinksldjump"/>
            </p:cNvPr>
            <p:cNvSpPr txBox="1"/>
            <p:nvPr/>
          </p:nvSpPr>
          <p:spPr>
            <a:xfrm>
              <a:off x="7891576" y="1310838"/>
              <a:ext cx="424766" cy="3370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sp>
          <p:nvSpPr>
            <p:cNvPr id="104" name="Ellipse 103">
              <a:hlinkClick r:id="rId11" action="ppaction://hlinksldjump"/>
            </p:cNvPr>
            <p:cNvSpPr/>
            <p:nvPr/>
          </p:nvSpPr>
          <p:spPr>
            <a:xfrm>
              <a:off x="7849671" y="457736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05" name="ZoneTexte 104">
              <a:hlinkClick r:id="rId11" action="ppaction://hlinksldjump"/>
            </p:cNvPr>
            <p:cNvSpPr txBox="1"/>
            <p:nvPr/>
          </p:nvSpPr>
          <p:spPr>
            <a:xfrm>
              <a:off x="7937291" y="509151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  <p:sp>
          <p:nvSpPr>
            <p:cNvPr id="106" name="Ellipse 105">
              <a:hlinkClick r:id="rId12" action="ppaction://hlinksldjump"/>
            </p:cNvPr>
            <p:cNvSpPr/>
            <p:nvPr/>
          </p:nvSpPr>
          <p:spPr>
            <a:xfrm>
              <a:off x="7581096" y="5050774"/>
              <a:ext cx="561911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07" name="ZoneTexte 106">
              <a:hlinkClick r:id="rId12" action="ppaction://hlinksldjump"/>
            </p:cNvPr>
            <p:cNvSpPr txBox="1"/>
            <p:nvPr/>
          </p:nvSpPr>
          <p:spPr>
            <a:xfrm>
              <a:off x="7666812" y="5102189"/>
              <a:ext cx="426671" cy="3389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6</a:t>
              </a:r>
            </a:p>
          </p:txBody>
        </p:sp>
        <p:sp>
          <p:nvSpPr>
            <p:cNvPr id="108" name="Ellipse 107">
              <a:hlinkClick r:id="rId13" action="ppaction://hlinksldjump"/>
            </p:cNvPr>
            <p:cNvSpPr/>
            <p:nvPr/>
          </p:nvSpPr>
          <p:spPr>
            <a:xfrm>
              <a:off x="7531572" y="5852461"/>
              <a:ext cx="563815" cy="56175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09" name="ZoneTexte 108">
              <a:hlinkClick r:id="rId13" action="ppaction://hlinksldjump"/>
            </p:cNvPr>
            <p:cNvSpPr txBox="1"/>
            <p:nvPr/>
          </p:nvSpPr>
          <p:spPr>
            <a:xfrm>
              <a:off x="7619192" y="5903875"/>
              <a:ext cx="426671" cy="3389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7</a:t>
              </a:r>
            </a:p>
          </p:txBody>
        </p:sp>
        <p:sp>
          <p:nvSpPr>
            <p:cNvPr id="110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1093" y="4148162"/>
              <a:ext cx="1354300" cy="849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SOLUTIONS CONTRE LA POLLUTION ATMOSPHÉRIQUE</a:t>
              </a:r>
            </a:p>
          </p:txBody>
        </p:sp>
        <p:sp>
          <p:nvSpPr>
            <p:cNvPr id="111" name="Ellipse 110">
              <a:hlinkClick r:id="rId14" action="ppaction://hlinksldjump"/>
            </p:cNvPr>
            <p:cNvSpPr/>
            <p:nvPr/>
          </p:nvSpPr>
          <p:spPr>
            <a:xfrm>
              <a:off x="7661097" y="3607357"/>
              <a:ext cx="561911" cy="561753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68988" name="ZoneTexte 33">
              <a:hlinkClick r:id="rId1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7748298" y="3659047"/>
              <a:ext cx="425637" cy="33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5</a:t>
              </a:r>
            </a:p>
          </p:txBody>
        </p:sp>
      </p:grpSp>
      <p:pic>
        <p:nvPicPr>
          <p:cNvPr id="168972" name="Imag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Espace réservé du numéro de diapositive 1"/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CEEAFD18-88D7-4923-B255-707237A3C688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92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662178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2" grpId="0"/>
      <p:bldP spid="4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2">
            <a:extLst>
              <a:ext uri="{FF2B5EF4-FFF2-40B4-BE49-F238E27FC236}">
                <a16:creationId xmlns:a16="http://schemas.microsoft.com/office/drawing/2014/main" id="{0A1D003D-2A27-4F0B-BDB6-F94A70A0DCC5}"/>
              </a:ext>
            </a:extLst>
          </p:cNvPr>
          <p:cNvSpPr/>
          <p:nvPr/>
        </p:nvSpPr>
        <p:spPr>
          <a:xfrm>
            <a:off x="871538" y="0"/>
            <a:ext cx="11320462" cy="105410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>
              <a:solidFill>
                <a:prstClr val="white"/>
              </a:solidFill>
            </a:endParaRPr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A6F023C5-9166-44EA-8004-9073647F5579}"/>
              </a:ext>
            </a:extLst>
          </p:cNvPr>
          <p:cNvSpPr/>
          <p:nvPr/>
        </p:nvSpPr>
        <p:spPr>
          <a:xfrm>
            <a:off x="-11113" y="-79375"/>
            <a:ext cx="1497013" cy="6997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71012" name="Rectangle 90"/>
          <p:cNvSpPr>
            <a:spLocks noChangeArrowheads="1"/>
          </p:cNvSpPr>
          <p:nvPr/>
        </p:nvSpPr>
        <p:spPr bwMode="auto">
          <a:xfrm>
            <a:off x="1485900" y="73025"/>
            <a:ext cx="10634663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500" b="1">
                <a:solidFill>
                  <a:srgbClr val="2F5597"/>
                </a:solidFill>
                <a:cs typeface="Arial" panose="020B0604020202020204" pitchFamily="34" charset="0"/>
              </a:rPr>
              <a:t>Les appareils électriques et électroniques</a:t>
            </a:r>
            <a:endParaRPr lang="fr-FR" altLang="fr-FR" sz="3500">
              <a:solidFill>
                <a:srgbClr val="2F5597"/>
              </a:solidFill>
            </a:endParaRPr>
          </a:p>
        </p:txBody>
      </p:sp>
      <p:sp>
        <p:nvSpPr>
          <p:cNvPr id="171015" name="texte ca chauffe"/>
          <p:cNvSpPr>
            <a:spLocks noChangeArrowheads="1"/>
          </p:cNvSpPr>
          <p:nvPr/>
        </p:nvSpPr>
        <p:spPr bwMode="auto">
          <a:xfrm>
            <a:off x="7466013" y="2128838"/>
            <a:ext cx="43021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 b="1" dirty="0">
                <a:solidFill>
                  <a:srgbClr val="2F5597"/>
                </a:solidFill>
              </a:rPr>
              <a:t>Ne pas laisser les appareils en veille : </a:t>
            </a:r>
            <a:r>
              <a:rPr lang="fr-FR" altLang="fr-FR" sz="2400" dirty="0">
                <a:solidFill>
                  <a:srgbClr val="2F5597"/>
                </a:solidFill>
              </a:rPr>
              <a:t>éteindre son téléphone la nuit, fermer les applications inutiles en arrière-plan…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fr-FR" altLang="fr-FR" sz="2400" dirty="0">
              <a:solidFill>
                <a:srgbClr val="2F5597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 b="1" dirty="0">
                <a:solidFill>
                  <a:srgbClr val="2F5597"/>
                </a:solidFill>
              </a:rPr>
              <a:t>Débrancher tous les appareils annexes</a:t>
            </a:r>
            <a:r>
              <a:rPr lang="fr-FR" altLang="fr-FR" sz="2400" dirty="0">
                <a:solidFill>
                  <a:srgbClr val="2F5597"/>
                </a:solidFill>
              </a:rPr>
              <a:t> : écrans, imprimantes, disques durs externes, box internet la nuit…</a:t>
            </a:r>
          </a:p>
        </p:txBody>
      </p:sp>
      <p:pic>
        <p:nvPicPr>
          <p:cNvPr id="171014" name="Imag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184">
            <a:off x="11090275" y="165100"/>
            <a:ext cx="88265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9" name="Imag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4188" y="3448050"/>
            <a:ext cx="4476750" cy="2601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1018" name="Groupe 1"/>
          <p:cNvGrpSpPr>
            <a:grpSpLocks/>
          </p:cNvGrpSpPr>
          <p:nvPr/>
        </p:nvGrpSpPr>
        <p:grpSpPr bwMode="auto">
          <a:xfrm rot="1139485">
            <a:off x="1671638" y="1260475"/>
            <a:ext cx="3497262" cy="1495425"/>
            <a:chOff x="1362325" y="1214060"/>
            <a:chExt cx="2405667" cy="1633235"/>
          </a:xfrm>
        </p:grpSpPr>
        <p:sp>
          <p:nvSpPr>
            <p:cNvPr id="61" name="Ellipse 3">
              <a:extLst>
                <a:ext uri="{FF2B5EF4-FFF2-40B4-BE49-F238E27FC236}">
                  <a16:creationId xmlns:a16="http://schemas.microsoft.com/office/drawing/2014/main" id="{86BFF218-BD79-49E1-B301-62AA1CF6241C}"/>
                </a:ext>
              </a:extLst>
            </p:cNvPr>
            <p:cNvSpPr/>
            <p:nvPr/>
          </p:nvSpPr>
          <p:spPr bwMode="auto">
            <a:xfrm rot="20460515">
              <a:off x="1362325" y="1214060"/>
              <a:ext cx="2405667" cy="1633235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FBD9DC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>
                <a:solidFill>
                  <a:prstClr val="white"/>
                </a:solidFill>
              </a:endParaRPr>
            </a:p>
          </p:txBody>
        </p:sp>
        <p:sp>
          <p:nvSpPr>
            <p:cNvPr id="171038" name="ZoneTexte 45"/>
            <p:cNvSpPr txBox="1">
              <a:spLocks noChangeArrowheads="1"/>
            </p:cNvSpPr>
            <p:nvPr/>
          </p:nvSpPr>
          <p:spPr bwMode="auto">
            <a:xfrm rot="-1147956">
              <a:off x="1507104" y="1309492"/>
              <a:ext cx="2110591" cy="1445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fr-FR" altLang="fr-FR" sz="2000">
                  <a:solidFill>
                    <a:srgbClr val="FF2E50"/>
                  </a:solidFill>
                  <a:cs typeface="Arial" panose="020B0604020202020204" pitchFamily="34" charset="0"/>
                </a:rPr>
                <a:t>Les appareils en veille dans l'Union Européenne mobilisent la production de </a:t>
              </a:r>
              <a:r>
                <a:rPr lang="fr-FR" altLang="fr-FR" sz="2000" b="1">
                  <a:solidFill>
                    <a:srgbClr val="C00000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8 réacteurs nucléaires</a:t>
              </a:r>
              <a:r>
                <a:rPr lang="fr-FR" altLang="fr-FR" sz="2000">
                  <a:solidFill>
                    <a:srgbClr val="FF2E50"/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71017" name="Image 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6183313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e 17"/>
          <p:cNvGrpSpPr>
            <a:grpSpLocks noChangeAspect="1"/>
          </p:cNvGrpSpPr>
          <p:nvPr/>
        </p:nvGrpSpPr>
        <p:grpSpPr bwMode="auto">
          <a:xfrm>
            <a:off x="31750" y="1162050"/>
            <a:ext cx="1128713" cy="4965700"/>
            <a:chOff x="7261093" y="457736"/>
            <a:chExt cx="1354300" cy="5956477"/>
          </a:xfrm>
        </p:grpSpPr>
        <p:sp>
          <p:nvSpPr>
            <p:cNvPr id="32" name="Ellipse 31">
              <a:hlinkClick r:id="rId7" action="ppaction://hlinksldjump"/>
            </p:cNvPr>
            <p:cNvSpPr/>
            <p:nvPr/>
          </p:nvSpPr>
          <p:spPr>
            <a:xfrm>
              <a:off x="7716336" y="2807574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3" name="ZoneTexte 32">
              <a:hlinkClick r:id="rId7" action="ppaction://hlinksldjump"/>
            </p:cNvPr>
            <p:cNvSpPr txBox="1"/>
            <p:nvPr/>
          </p:nvSpPr>
          <p:spPr>
            <a:xfrm>
              <a:off x="7803956" y="2858989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sp>
          <p:nvSpPr>
            <p:cNvPr id="34" name="Ellipse 33">
              <a:hlinkClick r:id="rId8" action="ppaction://hlinksldjump"/>
            </p:cNvPr>
            <p:cNvSpPr/>
            <p:nvPr/>
          </p:nvSpPr>
          <p:spPr>
            <a:xfrm>
              <a:off x="7750622" y="2034451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5" name="ZoneTexte 34">
              <a:hlinkClick r:id="rId8" action="ppaction://hlinksldjump"/>
            </p:cNvPr>
            <p:cNvSpPr txBox="1"/>
            <p:nvPr/>
          </p:nvSpPr>
          <p:spPr>
            <a:xfrm>
              <a:off x="7838242" y="2085866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3</a:t>
              </a:r>
            </a:p>
          </p:txBody>
        </p:sp>
        <p:sp>
          <p:nvSpPr>
            <p:cNvPr id="36" name="Ellipse 35">
              <a:hlinkClick r:id="rId9" action="ppaction://hlinksldjump"/>
            </p:cNvPr>
            <p:cNvSpPr/>
            <p:nvPr/>
          </p:nvSpPr>
          <p:spPr>
            <a:xfrm>
              <a:off x="7803956" y="1257519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7" name="ZoneTexte 36">
              <a:hlinkClick r:id="rId9" action="ppaction://hlinksldjump"/>
            </p:cNvPr>
            <p:cNvSpPr txBox="1"/>
            <p:nvPr/>
          </p:nvSpPr>
          <p:spPr>
            <a:xfrm>
              <a:off x="7891576" y="1310838"/>
              <a:ext cx="424766" cy="3370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sp>
          <p:nvSpPr>
            <p:cNvPr id="38" name="Ellipse 37">
              <a:hlinkClick r:id="rId10" action="ppaction://hlinksldjump"/>
            </p:cNvPr>
            <p:cNvSpPr/>
            <p:nvPr/>
          </p:nvSpPr>
          <p:spPr>
            <a:xfrm>
              <a:off x="7849671" y="457736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9" name="ZoneTexte 38">
              <a:hlinkClick r:id="rId10" action="ppaction://hlinksldjump"/>
            </p:cNvPr>
            <p:cNvSpPr txBox="1"/>
            <p:nvPr/>
          </p:nvSpPr>
          <p:spPr>
            <a:xfrm>
              <a:off x="7937291" y="509151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  <p:sp>
          <p:nvSpPr>
            <p:cNvPr id="40" name="Ellipse 39">
              <a:hlinkClick r:id="rId11" action="ppaction://hlinksldjump"/>
            </p:cNvPr>
            <p:cNvSpPr/>
            <p:nvPr/>
          </p:nvSpPr>
          <p:spPr>
            <a:xfrm>
              <a:off x="7581096" y="5050774"/>
              <a:ext cx="561911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1" name="ZoneTexte 40">
              <a:hlinkClick r:id="rId11" action="ppaction://hlinksldjump"/>
            </p:cNvPr>
            <p:cNvSpPr txBox="1"/>
            <p:nvPr/>
          </p:nvSpPr>
          <p:spPr>
            <a:xfrm>
              <a:off x="7666812" y="5102189"/>
              <a:ext cx="426671" cy="3389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6</a:t>
              </a:r>
            </a:p>
          </p:txBody>
        </p:sp>
        <p:sp>
          <p:nvSpPr>
            <p:cNvPr id="42" name="Ellipse 41">
              <a:hlinkClick r:id="rId12" action="ppaction://hlinksldjump"/>
            </p:cNvPr>
            <p:cNvSpPr/>
            <p:nvPr/>
          </p:nvSpPr>
          <p:spPr>
            <a:xfrm>
              <a:off x="7531572" y="5852461"/>
              <a:ext cx="563815" cy="56175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3" name="ZoneTexte 42">
              <a:hlinkClick r:id="rId12" action="ppaction://hlinksldjump"/>
            </p:cNvPr>
            <p:cNvSpPr txBox="1"/>
            <p:nvPr/>
          </p:nvSpPr>
          <p:spPr>
            <a:xfrm>
              <a:off x="7619192" y="5903875"/>
              <a:ext cx="426671" cy="3389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7</a:t>
              </a:r>
            </a:p>
          </p:txBody>
        </p:sp>
        <p:sp>
          <p:nvSpPr>
            <p:cNvPr id="44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1093" y="4148162"/>
              <a:ext cx="1354300" cy="849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SOLUTIONS CONTRE LA POLLUTION ATMOSPHÉRIQUE</a:t>
              </a:r>
            </a:p>
          </p:txBody>
        </p:sp>
        <p:sp>
          <p:nvSpPr>
            <p:cNvPr id="45" name="Ellipse 44">
              <a:hlinkClick r:id="rId13" action="ppaction://hlinksldjump"/>
            </p:cNvPr>
            <p:cNvSpPr/>
            <p:nvPr/>
          </p:nvSpPr>
          <p:spPr>
            <a:xfrm>
              <a:off x="7661097" y="3607357"/>
              <a:ext cx="561911" cy="561753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71036" name="ZoneTexte 33">
              <a:hlinkClick r:id="rId1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7748298" y="3659047"/>
              <a:ext cx="425637" cy="33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5</a:t>
              </a:r>
            </a:p>
          </p:txBody>
        </p:sp>
      </p:grpSp>
      <p:pic>
        <p:nvPicPr>
          <p:cNvPr id="3" name="Imag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Espace réservé du numéro de diapositive 1"/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6422B3C2-BA5F-49E8-9685-44FB40921569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93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8" y="1609725"/>
            <a:ext cx="962025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9604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71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10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5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2">
            <a:extLst>
              <a:ext uri="{FF2B5EF4-FFF2-40B4-BE49-F238E27FC236}">
                <a16:creationId xmlns:a16="http://schemas.microsoft.com/office/drawing/2014/main" id="{0A1D003D-2A27-4F0B-BDB6-F94A70A0DCC5}"/>
              </a:ext>
            </a:extLst>
          </p:cNvPr>
          <p:cNvSpPr/>
          <p:nvPr/>
        </p:nvSpPr>
        <p:spPr>
          <a:xfrm>
            <a:off x="871538" y="0"/>
            <a:ext cx="11320462" cy="105410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>
              <a:solidFill>
                <a:prstClr val="white"/>
              </a:solidFill>
            </a:endParaRPr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A6F023C5-9166-44EA-8004-9073647F5579}"/>
              </a:ext>
            </a:extLst>
          </p:cNvPr>
          <p:cNvSpPr/>
          <p:nvPr/>
        </p:nvSpPr>
        <p:spPr>
          <a:xfrm>
            <a:off x="-11113" y="-79375"/>
            <a:ext cx="1497013" cy="6997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73060" name="Rectangle 90"/>
          <p:cNvSpPr>
            <a:spLocks noChangeArrowheads="1"/>
          </p:cNvSpPr>
          <p:nvPr/>
        </p:nvSpPr>
        <p:spPr bwMode="auto">
          <a:xfrm>
            <a:off x="1485900" y="73025"/>
            <a:ext cx="10634663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500" b="1">
                <a:solidFill>
                  <a:srgbClr val="2F5597"/>
                </a:solidFill>
                <a:cs typeface="Arial" panose="020B0604020202020204" pitchFamily="34" charset="0"/>
              </a:rPr>
              <a:t>Optimiser les lavages</a:t>
            </a:r>
            <a:endParaRPr lang="fr-FR" altLang="fr-FR" sz="3500">
              <a:solidFill>
                <a:srgbClr val="2F5597"/>
              </a:solidFill>
            </a:endParaRPr>
          </a:p>
        </p:txBody>
      </p:sp>
      <p:sp>
        <p:nvSpPr>
          <p:cNvPr id="173063" name="texte ca chauffe"/>
          <p:cNvSpPr>
            <a:spLocks noChangeArrowheads="1"/>
          </p:cNvSpPr>
          <p:nvPr/>
        </p:nvSpPr>
        <p:spPr bwMode="auto">
          <a:xfrm>
            <a:off x="5846763" y="3419475"/>
            <a:ext cx="578326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fr-FR" altLang="fr-FR" sz="2400">
              <a:solidFill>
                <a:srgbClr val="2F5597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fr-FR" altLang="fr-FR" sz="2400">
              <a:solidFill>
                <a:srgbClr val="2F5597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 b="1">
                <a:solidFill>
                  <a:srgbClr val="2F5597"/>
                </a:solidFill>
              </a:rPr>
              <a:t>Privilégier les lavages « éco » :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>
                <a:solidFill>
                  <a:srgbClr val="2F5597"/>
                </a:solidFill>
              </a:rPr>
              <a:t>Ils sont plus longs mais consomment moins d’énergie.</a:t>
            </a:r>
          </a:p>
        </p:txBody>
      </p:sp>
      <p:pic>
        <p:nvPicPr>
          <p:cNvPr id="173062" name="Imag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184">
            <a:off x="11090275" y="165100"/>
            <a:ext cx="88265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3066" name="Groupe 1"/>
          <p:cNvGrpSpPr>
            <a:grpSpLocks/>
          </p:cNvGrpSpPr>
          <p:nvPr/>
        </p:nvGrpSpPr>
        <p:grpSpPr bwMode="auto">
          <a:xfrm rot="897564">
            <a:off x="1770063" y="1268413"/>
            <a:ext cx="3341687" cy="1568450"/>
            <a:chOff x="1454506" y="1732523"/>
            <a:chExt cx="2157767" cy="1045472"/>
          </a:xfrm>
        </p:grpSpPr>
        <p:sp>
          <p:nvSpPr>
            <p:cNvPr id="61" name="Ellipse 3">
              <a:extLst>
                <a:ext uri="{FF2B5EF4-FFF2-40B4-BE49-F238E27FC236}">
                  <a16:creationId xmlns:a16="http://schemas.microsoft.com/office/drawing/2014/main" id="{86BFF218-BD79-49E1-B301-62AA1CF6241C}"/>
                </a:ext>
              </a:extLst>
            </p:cNvPr>
            <p:cNvSpPr/>
            <p:nvPr/>
          </p:nvSpPr>
          <p:spPr bwMode="auto">
            <a:xfrm rot="20776908">
              <a:off x="1454506" y="1732523"/>
              <a:ext cx="2157767" cy="1045472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FBD9DC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>
                <a:solidFill>
                  <a:prstClr val="white"/>
                </a:solidFill>
              </a:endParaRPr>
            </a:p>
          </p:txBody>
        </p:sp>
        <p:sp>
          <p:nvSpPr>
            <p:cNvPr id="173088" name="ZoneTexte 45"/>
            <p:cNvSpPr txBox="1">
              <a:spLocks noChangeArrowheads="1"/>
            </p:cNvSpPr>
            <p:nvPr/>
          </p:nvSpPr>
          <p:spPr bwMode="auto">
            <a:xfrm rot="-973079">
              <a:off x="1580551" y="1836281"/>
              <a:ext cx="1911625" cy="88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fr-FR" altLang="fr-FR" sz="2000">
                  <a:solidFill>
                    <a:srgbClr val="FF2E50"/>
                  </a:solidFill>
                  <a:cs typeface="Arial" panose="020B0604020202020204" pitchFamily="34" charset="0"/>
                </a:rPr>
                <a:t>Les lavages dits « rapides » consomment en réalité plus d’énergie que les lavages classiques !</a:t>
              </a:r>
            </a:p>
          </p:txBody>
        </p:sp>
      </p:grpSp>
      <p:pic>
        <p:nvPicPr>
          <p:cNvPr id="17306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184400" y="3095625"/>
            <a:ext cx="2733675" cy="3344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e 17"/>
          <p:cNvGrpSpPr/>
          <p:nvPr/>
        </p:nvGrpSpPr>
        <p:grpSpPr>
          <a:xfrm>
            <a:off x="5856374" y="5781304"/>
            <a:ext cx="5126050" cy="569068"/>
            <a:chOff x="3152840" y="2562634"/>
            <a:chExt cx="5090047" cy="1329177"/>
          </a:xfrm>
          <a:solidFill>
            <a:srgbClr val="CFEDEF"/>
          </a:solidFill>
        </p:grpSpPr>
        <p:sp>
          <p:nvSpPr>
            <p:cNvPr id="19" name="Ellipse 3">
              <a:extLst>
                <a:ext uri="{FF2B5EF4-FFF2-40B4-BE49-F238E27FC236}">
                  <a16:creationId xmlns:a16="http://schemas.microsoft.com/office/drawing/2014/main" id="{86BFF218-BD79-49E1-B301-62AA1CF6241C}"/>
                </a:ext>
              </a:extLst>
            </p:cNvPr>
            <p:cNvSpPr/>
            <p:nvPr/>
          </p:nvSpPr>
          <p:spPr bwMode="auto">
            <a:xfrm rot="21554663">
              <a:off x="3152840" y="2562634"/>
              <a:ext cx="5090047" cy="1329177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/>
            </a:p>
          </p:txBody>
        </p:sp>
        <p:sp>
          <p:nvSpPr>
            <p:cNvPr id="21" name="ZoneTexte 45"/>
            <p:cNvSpPr txBox="1">
              <a:spLocks noChangeArrowheads="1"/>
            </p:cNvSpPr>
            <p:nvPr/>
          </p:nvSpPr>
          <p:spPr bwMode="auto">
            <a:xfrm rot="21534486">
              <a:off x="3375582" y="2791651"/>
              <a:ext cx="4630499" cy="61615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000" b="1" dirty="0">
                  <a:solidFill>
                    <a:srgbClr val="167BB3"/>
                  </a:solidFill>
                  <a:cs typeface="Arial" panose="020B0604020202020204" pitchFamily="34" charset="0"/>
                </a:rPr>
                <a:t>Conseils similaires pour un </a:t>
              </a:r>
              <a:r>
                <a:rPr lang="fr-FR" altLang="fr-FR" sz="2000" b="1" dirty="0">
                  <a:solidFill>
                    <a:srgbClr val="42C4E3"/>
                  </a:solidFill>
                  <a:cs typeface="Arial" panose="020B0604020202020204" pitchFamily="34" charset="0"/>
                </a:rPr>
                <a:t>lave-vaisselle</a:t>
              </a:r>
              <a:r>
                <a:rPr lang="fr-FR" altLang="fr-FR" sz="2000" b="1" dirty="0">
                  <a:solidFill>
                    <a:srgbClr val="167BB3"/>
                  </a:solidFill>
                  <a:cs typeface="Arial" panose="020B0604020202020204" pitchFamily="34" charset="0"/>
                </a:rPr>
                <a:t> !</a:t>
              </a:r>
            </a:p>
          </p:txBody>
        </p:sp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846763" y="1644650"/>
            <a:ext cx="6096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2F5597"/>
                </a:solidFill>
              </a:rPr>
              <a:t>Laver le linge à 40°C maximum : </a:t>
            </a:r>
            <a:r>
              <a:rPr lang="fr-FR" altLang="fr-FR" sz="2400">
                <a:solidFill>
                  <a:srgbClr val="2F5597"/>
                </a:solidFill>
              </a:rPr>
              <a:t>les lessives sont étudiées pour être efficaces dès 30°C.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846763" y="2711450"/>
            <a:ext cx="6096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b="1" dirty="0">
                <a:solidFill>
                  <a:srgbClr val="2F5597"/>
                </a:solidFill>
              </a:rPr>
              <a:t>Remplir le plus possible </a:t>
            </a:r>
            <a:r>
              <a:rPr lang="fr-FR" altLang="fr-FR" sz="2400" dirty="0">
                <a:solidFill>
                  <a:srgbClr val="2F5597"/>
                </a:solidFill>
              </a:rPr>
              <a:t>: un lavage à pleine charge est toujours préférable à deux lavages à demi-charge.</a:t>
            </a:r>
          </a:p>
        </p:txBody>
      </p:sp>
      <p:pic>
        <p:nvPicPr>
          <p:cNvPr id="173068" name="Image 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6183313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3069" name="Groupe 17"/>
          <p:cNvGrpSpPr>
            <a:grpSpLocks noChangeAspect="1"/>
          </p:cNvGrpSpPr>
          <p:nvPr/>
        </p:nvGrpSpPr>
        <p:grpSpPr bwMode="auto">
          <a:xfrm>
            <a:off x="31750" y="1162050"/>
            <a:ext cx="1128713" cy="4965700"/>
            <a:chOff x="7261093" y="457736"/>
            <a:chExt cx="1354300" cy="5956477"/>
          </a:xfrm>
        </p:grpSpPr>
        <p:sp>
          <p:nvSpPr>
            <p:cNvPr id="39" name="Ellipse 38">
              <a:hlinkClick r:id="rId7" action="ppaction://hlinksldjump"/>
            </p:cNvPr>
            <p:cNvSpPr/>
            <p:nvPr/>
          </p:nvSpPr>
          <p:spPr>
            <a:xfrm>
              <a:off x="7716336" y="2807574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0" name="ZoneTexte 39">
              <a:hlinkClick r:id="rId7" action="ppaction://hlinksldjump"/>
            </p:cNvPr>
            <p:cNvSpPr txBox="1"/>
            <p:nvPr/>
          </p:nvSpPr>
          <p:spPr>
            <a:xfrm>
              <a:off x="7803956" y="2858989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sp>
          <p:nvSpPr>
            <p:cNvPr id="41" name="Ellipse 40">
              <a:hlinkClick r:id="rId8" action="ppaction://hlinksldjump"/>
            </p:cNvPr>
            <p:cNvSpPr/>
            <p:nvPr/>
          </p:nvSpPr>
          <p:spPr>
            <a:xfrm>
              <a:off x="7750622" y="2034451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2" name="ZoneTexte 41">
              <a:hlinkClick r:id="rId8" action="ppaction://hlinksldjump"/>
            </p:cNvPr>
            <p:cNvSpPr txBox="1"/>
            <p:nvPr/>
          </p:nvSpPr>
          <p:spPr>
            <a:xfrm>
              <a:off x="7838242" y="2085866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3</a:t>
              </a:r>
            </a:p>
          </p:txBody>
        </p:sp>
        <p:sp>
          <p:nvSpPr>
            <p:cNvPr id="43" name="Ellipse 42">
              <a:hlinkClick r:id="rId9" action="ppaction://hlinksldjump"/>
            </p:cNvPr>
            <p:cNvSpPr/>
            <p:nvPr/>
          </p:nvSpPr>
          <p:spPr>
            <a:xfrm>
              <a:off x="7803956" y="1257519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4" name="ZoneTexte 43">
              <a:hlinkClick r:id="rId9" action="ppaction://hlinksldjump"/>
            </p:cNvPr>
            <p:cNvSpPr txBox="1"/>
            <p:nvPr/>
          </p:nvSpPr>
          <p:spPr>
            <a:xfrm>
              <a:off x="7891576" y="1310838"/>
              <a:ext cx="424766" cy="3370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sp>
          <p:nvSpPr>
            <p:cNvPr id="45" name="Ellipse 44">
              <a:hlinkClick r:id="rId10" action="ppaction://hlinksldjump"/>
            </p:cNvPr>
            <p:cNvSpPr/>
            <p:nvPr/>
          </p:nvSpPr>
          <p:spPr>
            <a:xfrm>
              <a:off x="7849671" y="457736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6" name="ZoneTexte 45">
              <a:hlinkClick r:id="rId10" action="ppaction://hlinksldjump"/>
            </p:cNvPr>
            <p:cNvSpPr txBox="1"/>
            <p:nvPr/>
          </p:nvSpPr>
          <p:spPr>
            <a:xfrm>
              <a:off x="7937291" y="509151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  <p:sp>
          <p:nvSpPr>
            <p:cNvPr id="47" name="Ellipse 46">
              <a:hlinkClick r:id="rId11" action="ppaction://hlinksldjump"/>
            </p:cNvPr>
            <p:cNvSpPr/>
            <p:nvPr/>
          </p:nvSpPr>
          <p:spPr>
            <a:xfrm>
              <a:off x="7581096" y="5050774"/>
              <a:ext cx="561911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8" name="ZoneTexte 47">
              <a:hlinkClick r:id="rId11" action="ppaction://hlinksldjump"/>
            </p:cNvPr>
            <p:cNvSpPr txBox="1"/>
            <p:nvPr/>
          </p:nvSpPr>
          <p:spPr>
            <a:xfrm>
              <a:off x="7666812" y="5102189"/>
              <a:ext cx="426671" cy="3389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6</a:t>
              </a:r>
            </a:p>
          </p:txBody>
        </p:sp>
        <p:sp>
          <p:nvSpPr>
            <p:cNvPr id="49" name="Ellipse 48">
              <a:hlinkClick r:id="rId12" action="ppaction://hlinksldjump"/>
            </p:cNvPr>
            <p:cNvSpPr/>
            <p:nvPr/>
          </p:nvSpPr>
          <p:spPr>
            <a:xfrm>
              <a:off x="7531572" y="5852461"/>
              <a:ext cx="563815" cy="56175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0" name="ZoneTexte 49">
              <a:hlinkClick r:id="rId12" action="ppaction://hlinksldjump"/>
            </p:cNvPr>
            <p:cNvSpPr txBox="1"/>
            <p:nvPr/>
          </p:nvSpPr>
          <p:spPr>
            <a:xfrm>
              <a:off x="7619192" y="5903875"/>
              <a:ext cx="426671" cy="3389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7</a:t>
              </a:r>
            </a:p>
          </p:txBody>
        </p:sp>
        <p:sp>
          <p:nvSpPr>
            <p:cNvPr id="51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1093" y="4148162"/>
              <a:ext cx="1354300" cy="849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SOLUTIONS CONTRE LA POLLUTION ATMOSPHÉRIQUE</a:t>
              </a:r>
            </a:p>
          </p:txBody>
        </p:sp>
        <p:sp>
          <p:nvSpPr>
            <p:cNvPr id="54" name="Ellipse 53">
              <a:hlinkClick r:id="rId13" action="ppaction://hlinksldjump"/>
            </p:cNvPr>
            <p:cNvSpPr/>
            <p:nvPr/>
          </p:nvSpPr>
          <p:spPr>
            <a:xfrm>
              <a:off x="7661097" y="3607357"/>
              <a:ext cx="561911" cy="561753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73086" name="ZoneTexte 33">
              <a:hlinkClick r:id="rId1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7748298" y="3659047"/>
              <a:ext cx="425637" cy="33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5</a:t>
              </a:r>
            </a:p>
          </p:txBody>
        </p:sp>
      </p:grpSp>
      <p:pic>
        <p:nvPicPr>
          <p:cNvPr id="173070" name="Imag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Espace réservé du numéro de diapositive 1"/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17DC4E24-361F-4D1B-8C99-EBA4F44886C6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94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7755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3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73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3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3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3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3" grpId="0"/>
      <p:bldP spid="2" grpId="0"/>
      <p:bldP spid="3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2">
            <a:extLst>
              <a:ext uri="{FF2B5EF4-FFF2-40B4-BE49-F238E27FC236}">
                <a16:creationId xmlns:a16="http://schemas.microsoft.com/office/drawing/2014/main" id="{0A1D003D-2A27-4F0B-BDB6-F94A70A0DCC5}"/>
              </a:ext>
            </a:extLst>
          </p:cNvPr>
          <p:cNvSpPr/>
          <p:nvPr/>
        </p:nvSpPr>
        <p:spPr>
          <a:xfrm>
            <a:off x="871538" y="0"/>
            <a:ext cx="11320462" cy="105410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>
              <a:solidFill>
                <a:prstClr val="white"/>
              </a:solidFill>
            </a:endParaRPr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A6F023C5-9166-44EA-8004-9073647F5579}"/>
              </a:ext>
            </a:extLst>
          </p:cNvPr>
          <p:cNvSpPr/>
          <p:nvPr/>
        </p:nvSpPr>
        <p:spPr>
          <a:xfrm>
            <a:off x="-11113" y="-79375"/>
            <a:ext cx="1497013" cy="6997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59749" name="Rectangle 90"/>
          <p:cNvSpPr>
            <a:spLocks noChangeArrowheads="1"/>
          </p:cNvSpPr>
          <p:nvPr/>
        </p:nvSpPr>
        <p:spPr bwMode="auto">
          <a:xfrm>
            <a:off x="1485900" y="73025"/>
            <a:ext cx="106346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3600" b="1" dirty="0">
                <a:solidFill>
                  <a:schemeClr val="accent5">
                    <a:lumMod val="75000"/>
                  </a:schemeClr>
                </a:solidFill>
              </a:rPr>
              <a:t>Réfrigérateurs et congélateurs</a:t>
            </a:r>
          </a:p>
        </p:txBody>
      </p:sp>
      <p:sp>
        <p:nvSpPr>
          <p:cNvPr id="175111" name="texte ca chauffe"/>
          <p:cNvSpPr>
            <a:spLocks noChangeArrowheads="1"/>
          </p:cNvSpPr>
          <p:nvPr/>
        </p:nvSpPr>
        <p:spPr bwMode="auto">
          <a:xfrm>
            <a:off x="5722938" y="4270375"/>
            <a:ext cx="57689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fr-FR" altLang="fr-FR" sz="2400">
              <a:solidFill>
                <a:srgbClr val="2F5597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 b="1">
                <a:solidFill>
                  <a:srgbClr val="2F5597"/>
                </a:solidFill>
              </a:rPr>
              <a:t>Dégivrer tous les trois mois minimum : </a:t>
            </a:r>
            <a:r>
              <a:rPr lang="fr-FR" altLang="fr-FR" sz="2400">
                <a:solidFill>
                  <a:srgbClr val="2F5597"/>
                </a:solidFill>
              </a:rPr>
              <a:t>à partir de 3 mm de givre, surconsommation de </a:t>
            </a:r>
            <a:r>
              <a:rPr lang="fr-FR" altLang="fr-FR" sz="2400" b="1">
                <a:solidFill>
                  <a:srgbClr val="2F5597"/>
                </a:solidFill>
              </a:rPr>
              <a:t>30 %</a:t>
            </a:r>
            <a:r>
              <a:rPr lang="fr-FR" altLang="fr-FR" sz="2400">
                <a:solidFill>
                  <a:srgbClr val="2F5597"/>
                </a:solidFill>
              </a:rPr>
              <a:t> !</a:t>
            </a:r>
          </a:p>
        </p:txBody>
      </p:sp>
      <p:pic>
        <p:nvPicPr>
          <p:cNvPr id="175110" name="Imag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184">
            <a:off x="11090275" y="165100"/>
            <a:ext cx="88265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2451100"/>
            <a:ext cx="1927225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722938" y="2152650"/>
            <a:ext cx="6096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b="1" dirty="0">
                <a:solidFill>
                  <a:srgbClr val="2F5597"/>
                </a:solidFill>
              </a:rPr>
              <a:t>Placement : </a:t>
            </a:r>
            <a:r>
              <a:rPr lang="fr-FR" altLang="fr-FR" sz="2400" dirty="0">
                <a:solidFill>
                  <a:srgbClr val="2F5597"/>
                </a:solidFill>
              </a:rPr>
              <a:t>loin des sources de chaleur (cuisinière, radiateur…), et pas collés au murs.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722938" y="2862263"/>
            <a:ext cx="6096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2F5597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2F5597"/>
                </a:solidFill>
              </a:rPr>
              <a:t>Ne pas mettre d’aliments chauds ou tièdes dans ces appareils </a:t>
            </a:r>
            <a:r>
              <a:rPr lang="fr-FR" altLang="fr-FR" sz="2400">
                <a:solidFill>
                  <a:srgbClr val="2F5597"/>
                </a:solidFill>
              </a:rPr>
              <a:t>: cela les fait travailler inutilement !</a:t>
            </a:r>
          </a:p>
        </p:txBody>
      </p:sp>
      <p:grpSp>
        <p:nvGrpSpPr>
          <p:cNvPr id="175114" name="Groupe 1"/>
          <p:cNvGrpSpPr>
            <a:grpSpLocks/>
          </p:cNvGrpSpPr>
          <p:nvPr/>
        </p:nvGrpSpPr>
        <p:grpSpPr bwMode="auto">
          <a:xfrm rot="835750">
            <a:off x="1512888" y="1111250"/>
            <a:ext cx="3508375" cy="1243013"/>
            <a:chOff x="1458755" y="1784258"/>
            <a:chExt cx="2265494" cy="827977"/>
          </a:xfrm>
        </p:grpSpPr>
        <p:sp>
          <p:nvSpPr>
            <p:cNvPr id="61" name="Ellipse 3">
              <a:extLst>
                <a:ext uri="{FF2B5EF4-FFF2-40B4-BE49-F238E27FC236}">
                  <a16:creationId xmlns:a16="http://schemas.microsoft.com/office/drawing/2014/main" id="{86BFF218-BD79-49E1-B301-62AA1CF6241C}"/>
                </a:ext>
              </a:extLst>
            </p:cNvPr>
            <p:cNvSpPr/>
            <p:nvPr/>
          </p:nvSpPr>
          <p:spPr bwMode="auto">
            <a:xfrm rot="20776908">
              <a:off x="1458755" y="1784258"/>
              <a:ext cx="2265494" cy="827977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FBD9DC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>
                <a:solidFill>
                  <a:prstClr val="white"/>
                </a:solidFill>
              </a:endParaRPr>
            </a:p>
          </p:txBody>
        </p:sp>
        <p:sp>
          <p:nvSpPr>
            <p:cNvPr id="175135" name="ZoneTexte 45"/>
            <p:cNvSpPr txBox="1">
              <a:spLocks noChangeArrowheads="1"/>
            </p:cNvSpPr>
            <p:nvPr/>
          </p:nvSpPr>
          <p:spPr bwMode="auto">
            <a:xfrm rot="-893944">
              <a:off x="1515830" y="1860444"/>
              <a:ext cx="2146030" cy="676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fr-FR" altLang="fr-FR" sz="2000">
                  <a:solidFill>
                    <a:srgbClr val="FF2E50"/>
                  </a:solidFill>
                  <a:cs typeface="Arial" panose="020B0604020202020204" pitchFamily="34" charset="0"/>
                </a:rPr>
                <a:t>Pensez aussi à vérifier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fr-FR" altLang="fr-FR" sz="2000">
                  <a:solidFill>
                    <a:srgbClr val="FF2E50"/>
                  </a:solidFill>
                  <a:cs typeface="Arial" panose="020B0604020202020204" pitchFamily="34" charset="0"/>
                </a:rPr>
                <a:t>son </a:t>
              </a:r>
              <a:r>
                <a:rPr lang="fr-FR" altLang="fr-FR" sz="2000" b="1">
                  <a:solidFill>
                    <a:srgbClr val="C00000"/>
                  </a:solidFill>
                  <a:cs typeface="Arial" panose="020B0604020202020204" pitchFamily="34" charset="0"/>
                </a:rPr>
                <a:t>étanchéité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fr-FR" altLang="fr-FR" sz="2000">
                  <a:solidFill>
                    <a:srgbClr val="FF2E50"/>
                  </a:solidFill>
                  <a:cs typeface="Arial" panose="020B0604020202020204" pitchFamily="34" charset="0"/>
                </a:rPr>
                <a:t>(nettoyez ou changez le joint)</a:t>
              </a:r>
            </a:p>
          </p:txBody>
        </p:sp>
      </p:grpSp>
      <p:pic>
        <p:nvPicPr>
          <p:cNvPr id="4" name="Image 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6183313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5116" name="Groupe 17"/>
          <p:cNvGrpSpPr>
            <a:grpSpLocks noChangeAspect="1"/>
          </p:cNvGrpSpPr>
          <p:nvPr/>
        </p:nvGrpSpPr>
        <p:grpSpPr bwMode="auto">
          <a:xfrm>
            <a:off x="31750" y="1162050"/>
            <a:ext cx="1128713" cy="4965700"/>
            <a:chOff x="7261093" y="457736"/>
            <a:chExt cx="1354300" cy="5956477"/>
          </a:xfrm>
        </p:grpSpPr>
        <p:sp>
          <p:nvSpPr>
            <p:cNvPr id="34" name="Ellipse 33">
              <a:hlinkClick r:id="rId7" action="ppaction://hlinksldjump"/>
            </p:cNvPr>
            <p:cNvSpPr/>
            <p:nvPr/>
          </p:nvSpPr>
          <p:spPr>
            <a:xfrm>
              <a:off x="7716336" y="2807574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5" name="ZoneTexte 34">
              <a:hlinkClick r:id="rId7" action="ppaction://hlinksldjump"/>
            </p:cNvPr>
            <p:cNvSpPr txBox="1"/>
            <p:nvPr/>
          </p:nvSpPr>
          <p:spPr>
            <a:xfrm>
              <a:off x="7803956" y="2858989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sp>
          <p:nvSpPr>
            <p:cNvPr id="36" name="Ellipse 35">
              <a:hlinkClick r:id="rId8" action="ppaction://hlinksldjump"/>
            </p:cNvPr>
            <p:cNvSpPr/>
            <p:nvPr/>
          </p:nvSpPr>
          <p:spPr>
            <a:xfrm>
              <a:off x="7750622" y="2034451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7" name="ZoneTexte 36">
              <a:hlinkClick r:id="rId8" action="ppaction://hlinksldjump"/>
            </p:cNvPr>
            <p:cNvSpPr txBox="1"/>
            <p:nvPr/>
          </p:nvSpPr>
          <p:spPr>
            <a:xfrm>
              <a:off x="7838242" y="2085866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3</a:t>
              </a:r>
            </a:p>
          </p:txBody>
        </p:sp>
        <p:sp>
          <p:nvSpPr>
            <p:cNvPr id="38" name="Ellipse 37">
              <a:hlinkClick r:id="rId9" action="ppaction://hlinksldjump"/>
            </p:cNvPr>
            <p:cNvSpPr/>
            <p:nvPr/>
          </p:nvSpPr>
          <p:spPr>
            <a:xfrm>
              <a:off x="7803956" y="1257519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9" name="ZoneTexte 38">
              <a:hlinkClick r:id="rId9" action="ppaction://hlinksldjump"/>
            </p:cNvPr>
            <p:cNvSpPr txBox="1"/>
            <p:nvPr/>
          </p:nvSpPr>
          <p:spPr>
            <a:xfrm>
              <a:off x="7891576" y="1310838"/>
              <a:ext cx="424766" cy="3370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sp>
          <p:nvSpPr>
            <p:cNvPr id="40" name="Ellipse 39">
              <a:hlinkClick r:id="rId10" action="ppaction://hlinksldjump"/>
            </p:cNvPr>
            <p:cNvSpPr/>
            <p:nvPr/>
          </p:nvSpPr>
          <p:spPr>
            <a:xfrm>
              <a:off x="7849671" y="457736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1" name="ZoneTexte 40">
              <a:hlinkClick r:id="rId10" action="ppaction://hlinksldjump"/>
            </p:cNvPr>
            <p:cNvSpPr txBox="1"/>
            <p:nvPr/>
          </p:nvSpPr>
          <p:spPr>
            <a:xfrm>
              <a:off x="7937291" y="509151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  <p:sp>
          <p:nvSpPr>
            <p:cNvPr id="42" name="Ellipse 41">
              <a:hlinkClick r:id="rId11" action="ppaction://hlinksldjump"/>
            </p:cNvPr>
            <p:cNvSpPr/>
            <p:nvPr/>
          </p:nvSpPr>
          <p:spPr>
            <a:xfrm>
              <a:off x="7581096" y="5050774"/>
              <a:ext cx="561911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3" name="ZoneTexte 42">
              <a:hlinkClick r:id="rId11" action="ppaction://hlinksldjump"/>
            </p:cNvPr>
            <p:cNvSpPr txBox="1"/>
            <p:nvPr/>
          </p:nvSpPr>
          <p:spPr>
            <a:xfrm>
              <a:off x="7666812" y="5102189"/>
              <a:ext cx="426671" cy="3389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6</a:t>
              </a:r>
            </a:p>
          </p:txBody>
        </p:sp>
        <p:sp>
          <p:nvSpPr>
            <p:cNvPr id="44" name="Ellipse 43">
              <a:hlinkClick r:id="rId12" action="ppaction://hlinksldjump"/>
            </p:cNvPr>
            <p:cNvSpPr/>
            <p:nvPr/>
          </p:nvSpPr>
          <p:spPr>
            <a:xfrm>
              <a:off x="7531572" y="5852461"/>
              <a:ext cx="563815" cy="56175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5" name="ZoneTexte 44">
              <a:hlinkClick r:id="rId12" action="ppaction://hlinksldjump"/>
            </p:cNvPr>
            <p:cNvSpPr txBox="1"/>
            <p:nvPr/>
          </p:nvSpPr>
          <p:spPr>
            <a:xfrm>
              <a:off x="7619192" y="5903875"/>
              <a:ext cx="426671" cy="3389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7</a:t>
              </a:r>
            </a:p>
          </p:txBody>
        </p:sp>
        <p:sp>
          <p:nvSpPr>
            <p:cNvPr id="46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1093" y="4148162"/>
              <a:ext cx="1354300" cy="849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SOLUTIONS CONTRE LA POLLUTION ATMOSPHÉRIQUE</a:t>
              </a:r>
            </a:p>
          </p:txBody>
        </p:sp>
        <p:sp>
          <p:nvSpPr>
            <p:cNvPr id="47" name="Ellipse 46">
              <a:hlinkClick r:id="rId13" action="ppaction://hlinksldjump"/>
            </p:cNvPr>
            <p:cNvSpPr/>
            <p:nvPr/>
          </p:nvSpPr>
          <p:spPr>
            <a:xfrm>
              <a:off x="7661097" y="3607357"/>
              <a:ext cx="561911" cy="561753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75133" name="ZoneTexte 33">
              <a:hlinkClick r:id="rId1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7748298" y="3659047"/>
              <a:ext cx="425637" cy="33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5</a:t>
              </a:r>
            </a:p>
          </p:txBody>
        </p:sp>
      </p:grpSp>
      <p:pic>
        <p:nvPicPr>
          <p:cNvPr id="175117" name="Imag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Espace réservé du numéro de diapositive 1"/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29BF55CE-4D91-4C79-B40D-F8005359E885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95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31098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5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75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5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11" grpId="0"/>
      <p:bldP spid="2" grpId="0"/>
      <p:bldP spid="3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2">
            <a:extLst>
              <a:ext uri="{FF2B5EF4-FFF2-40B4-BE49-F238E27FC236}">
                <a16:creationId xmlns:a16="http://schemas.microsoft.com/office/drawing/2014/main" id="{0A1D003D-2A27-4F0B-BDB6-F94A70A0DCC5}"/>
              </a:ext>
            </a:extLst>
          </p:cNvPr>
          <p:cNvSpPr/>
          <p:nvPr/>
        </p:nvSpPr>
        <p:spPr>
          <a:xfrm>
            <a:off x="871538" y="0"/>
            <a:ext cx="11320462" cy="105410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>
              <a:solidFill>
                <a:prstClr val="white"/>
              </a:solidFill>
            </a:endParaRPr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A6F023C5-9166-44EA-8004-9073647F5579}"/>
              </a:ext>
            </a:extLst>
          </p:cNvPr>
          <p:cNvSpPr/>
          <p:nvPr/>
        </p:nvSpPr>
        <p:spPr>
          <a:xfrm>
            <a:off x="-11113" y="-79375"/>
            <a:ext cx="1497013" cy="6997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59749" name="Rectangle 90"/>
          <p:cNvSpPr>
            <a:spLocks noChangeArrowheads="1"/>
          </p:cNvSpPr>
          <p:nvPr/>
        </p:nvSpPr>
        <p:spPr bwMode="auto">
          <a:xfrm>
            <a:off x="1485900" y="73025"/>
            <a:ext cx="106346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3600" b="1" dirty="0">
                <a:solidFill>
                  <a:schemeClr val="accent5">
                    <a:lumMod val="75000"/>
                  </a:schemeClr>
                </a:solidFill>
              </a:rPr>
              <a:t>Éco-concevoir son habitat</a:t>
            </a:r>
          </a:p>
        </p:txBody>
      </p:sp>
      <p:sp>
        <p:nvSpPr>
          <p:cNvPr id="177159" name="texte ca chauffe"/>
          <p:cNvSpPr>
            <a:spLocks noChangeArrowheads="1"/>
          </p:cNvSpPr>
          <p:nvPr/>
        </p:nvSpPr>
        <p:spPr bwMode="auto">
          <a:xfrm>
            <a:off x="6303963" y="4270375"/>
            <a:ext cx="46704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fr-FR" altLang="fr-FR" sz="2400">
              <a:solidFill>
                <a:srgbClr val="2F5597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 b="1">
                <a:solidFill>
                  <a:srgbClr val="2F5597"/>
                </a:solidFill>
              </a:rPr>
              <a:t>Choisir une bonne isolation : </a:t>
            </a:r>
            <a:r>
              <a:rPr lang="fr-FR" altLang="fr-FR" sz="2400">
                <a:solidFill>
                  <a:srgbClr val="2F5597"/>
                </a:solidFill>
              </a:rPr>
              <a:t>on peut économiser jusqu’à </a:t>
            </a:r>
            <a:r>
              <a:rPr lang="fr-FR" altLang="fr-FR" sz="2400" b="1">
                <a:solidFill>
                  <a:srgbClr val="2F5597"/>
                </a:solidFill>
              </a:rPr>
              <a:t>50 %</a:t>
            </a:r>
            <a:r>
              <a:rPr lang="fr-FR" altLang="fr-FR" sz="2400">
                <a:solidFill>
                  <a:srgbClr val="2F5597"/>
                </a:solidFill>
              </a:rPr>
              <a:t> d’énergie.</a:t>
            </a:r>
          </a:p>
        </p:txBody>
      </p:sp>
      <p:pic>
        <p:nvPicPr>
          <p:cNvPr id="177158" name="Imag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184">
            <a:off x="11090275" y="165100"/>
            <a:ext cx="88265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62" name="Imag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30"/>
          <a:stretch>
            <a:fillRect/>
          </a:stretch>
        </p:blipFill>
        <p:spPr bwMode="auto">
          <a:xfrm>
            <a:off x="1393825" y="2395538"/>
            <a:ext cx="4773613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350000" y="1446213"/>
            <a:ext cx="557688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b="1" dirty="0">
                <a:solidFill>
                  <a:srgbClr val="2F5597"/>
                </a:solidFill>
              </a:rPr>
              <a:t>Orienter notre maison en fonction du climat local : </a:t>
            </a:r>
            <a:r>
              <a:rPr lang="fr-FR" altLang="fr-FR" sz="2400" dirty="0">
                <a:solidFill>
                  <a:srgbClr val="2F5597"/>
                </a:solidFill>
              </a:rPr>
              <a:t>une bonne orientation permet même de vendre de l’électricité à EDF, le compteur tourne alors à l’envers !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351588" y="2857500"/>
            <a:ext cx="50736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2F5597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2F5597"/>
                </a:solidFill>
              </a:rPr>
              <a:t>S’équiper d’un chauffe-eau solaire </a:t>
            </a:r>
            <a:r>
              <a:rPr lang="fr-FR" altLang="fr-FR" sz="2400">
                <a:solidFill>
                  <a:srgbClr val="2F5597"/>
                </a:solidFill>
              </a:rPr>
              <a:t>: cela peut couvrir jusqu’à </a:t>
            </a:r>
            <a:r>
              <a:rPr lang="fr-FR" altLang="fr-FR" sz="2400" b="1">
                <a:solidFill>
                  <a:srgbClr val="2F5597"/>
                </a:solidFill>
              </a:rPr>
              <a:t>70 %</a:t>
            </a:r>
            <a:r>
              <a:rPr lang="fr-FR" altLang="fr-FR" sz="2400">
                <a:solidFill>
                  <a:srgbClr val="2F5597"/>
                </a:solidFill>
              </a:rPr>
              <a:t> de nos besoins.</a:t>
            </a:r>
          </a:p>
        </p:txBody>
      </p:sp>
      <p:pic>
        <p:nvPicPr>
          <p:cNvPr id="4" name="Image 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6183313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7163" name="Groupe 17"/>
          <p:cNvGrpSpPr>
            <a:grpSpLocks noChangeAspect="1"/>
          </p:cNvGrpSpPr>
          <p:nvPr/>
        </p:nvGrpSpPr>
        <p:grpSpPr bwMode="auto">
          <a:xfrm>
            <a:off x="31750" y="1162050"/>
            <a:ext cx="1128713" cy="4965700"/>
            <a:chOff x="7261093" y="457736"/>
            <a:chExt cx="1354300" cy="5956477"/>
          </a:xfrm>
        </p:grpSpPr>
        <p:sp>
          <p:nvSpPr>
            <p:cNvPr id="31" name="Ellipse 30">
              <a:hlinkClick r:id="rId7" action="ppaction://hlinksldjump"/>
            </p:cNvPr>
            <p:cNvSpPr/>
            <p:nvPr/>
          </p:nvSpPr>
          <p:spPr>
            <a:xfrm>
              <a:off x="7716336" y="2807574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2" name="ZoneTexte 31">
              <a:hlinkClick r:id="rId7" action="ppaction://hlinksldjump"/>
            </p:cNvPr>
            <p:cNvSpPr txBox="1"/>
            <p:nvPr/>
          </p:nvSpPr>
          <p:spPr>
            <a:xfrm>
              <a:off x="7803956" y="2858989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sp>
          <p:nvSpPr>
            <p:cNvPr id="33" name="Ellipse 32">
              <a:hlinkClick r:id="rId8" action="ppaction://hlinksldjump"/>
            </p:cNvPr>
            <p:cNvSpPr/>
            <p:nvPr/>
          </p:nvSpPr>
          <p:spPr>
            <a:xfrm>
              <a:off x="7750622" y="2034451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4" name="ZoneTexte 33">
              <a:hlinkClick r:id="rId8" action="ppaction://hlinksldjump"/>
            </p:cNvPr>
            <p:cNvSpPr txBox="1"/>
            <p:nvPr/>
          </p:nvSpPr>
          <p:spPr>
            <a:xfrm>
              <a:off x="7838242" y="2085866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3</a:t>
              </a:r>
            </a:p>
          </p:txBody>
        </p:sp>
        <p:sp>
          <p:nvSpPr>
            <p:cNvPr id="35" name="Ellipse 34">
              <a:hlinkClick r:id="rId9" action="ppaction://hlinksldjump"/>
            </p:cNvPr>
            <p:cNvSpPr/>
            <p:nvPr/>
          </p:nvSpPr>
          <p:spPr>
            <a:xfrm>
              <a:off x="7803956" y="1257519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6" name="ZoneTexte 35">
              <a:hlinkClick r:id="rId9" action="ppaction://hlinksldjump"/>
            </p:cNvPr>
            <p:cNvSpPr txBox="1"/>
            <p:nvPr/>
          </p:nvSpPr>
          <p:spPr>
            <a:xfrm>
              <a:off x="7891576" y="1310838"/>
              <a:ext cx="424766" cy="3370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sp>
          <p:nvSpPr>
            <p:cNvPr id="37" name="Ellipse 36">
              <a:hlinkClick r:id="rId10" action="ppaction://hlinksldjump"/>
            </p:cNvPr>
            <p:cNvSpPr/>
            <p:nvPr/>
          </p:nvSpPr>
          <p:spPr>
            <a:xfrm>
              <a:off x="7849671" y="457736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8" name="ZoneTexte 37">
              <a:hlinkClick r:id="rId10" action="ppaction://hlinksldjump"/>
            </p:cNvPr>
            <p:cNvSpPr txBox="1"/>
            <p:nvPr/>
          </p:nvSpPr>
          <p:spPr>
            <a:xfrm>
              <a:off x="7937291" y="509151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  <p:sp>
          <p:nvSpPr>
            <p:cNvPr id="39" name="Ellipse 38">
              <a:hlinkClick r:id="rId11" action="ppaction://hlinksldjump"/>
            </p:cNvPr>
            <p:cNvSpPr/>
            <p:nvPr/>
          </p:nvSpPr>
          <p:spPr>
            <a:xfrm>
              <a:off x="7581096" y="5050774"/>
              <a:ext cx="561911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0" name="ZoneTexte 39">
              <a:hlinkClick r:id="rId11" action="ppaction://hlinksldjump"/>
            </p:cNvPr>
            <p:cNvSpPr txBox="1"/>
            <p:nvPr/>
          </p:nvSpPr>
          <p:spPr>
            <a:xfrm>
              <a:off x="7666812" y="5102189"/>
              <a:ext cx="426671" cy="3389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6</a:t>
              </a:r>
            </a:p>
          </p:txBody>
        </p:sp>
        <p:sp>
          <p:nvSpPr>
            <p:cNvPr id="41" name="Ellipse 40">
              <a:hlinkClick r:id="rId12" action="ppaction://hlinksldjump"/>
            </p:cNvPr>
            <p:cNvSpPr/>
            <p:nvPr/>
          </p:nvSpPr>
          <p:spPr>
            <a:xfrm>
              <a:off x="7531572" y="5852461"/>
              <a:ext cx="563815" cy="56175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2" name="ZoneTexte 41">
              <a:hlinkClick r:id="rId12" action="ppaction://hlinksldjump"/>
            </p:cNvPr>
            <p:cNvSpPr txBox="1"/>
            <p:nvPr/>
          </p:nvSpPr>
          <p:spPr>
            <a:xfrm>
              <a:off x="7619192" y="5903875"/>
              <a:ext cx="426671" cy="3389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7</a:t>
              </a:r>
            </a:p>
          </p:txBody>
        </p:sp>
        <p:sp>
          <p:nvSpPr>
            <p:cNvPr id="43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1093" y="4148162"/>
              <a:ext cx="1354300" cy="849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SOLUTIONS CONTRE LA POLLUTION ATMOSPHÉRIQUE</a:t>
              </a:r>
            </a:p>
          </p:txBody>
        </p:sp>
        <p:sp>
          <p:nvSpPr>
            <p:cNvPr id="44" name="Ellipse 43">
              <a:hlinkClick r:id="rId13" action="ppaction://hlinksldjump"/>
            </p:cNvPr>
            <p:cNvSpPr/>
            <p:nvPr/>
          </p:nvSpPr>
          <p:spPr>
            <a:xfrm>
              <a:off x="7661097" y="3607357"/>
              <a:ext cx="561911" cy="561753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77180" name="ZoneTexte 33">
              <a:hlinkClick r:id="rId1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7748298" y="3659047"/>
              <a:ext cx="425637" cy="33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5</a:t>
              </a:r>
            </a:p>
          </p:txBody>
        </p:sp>
      </p:grpSp>
      <p:pic>
        <p:nvPicPr>
          <p:cNvPr id="177164" name="Imag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Espace réservé du numéro de diapositive 1"/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B5F78733-80C9-424E-B11B-839196DB4F9D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96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36596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7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7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7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7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9" grpId="0"/>
      <p:bldP spid="2" grpId="0"/>
      <p:bldP spid="3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1339850"/>
            <a:ext cx="1617663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8" y="831850"/>
            <a:ext cx="2830512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7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6817">
            <a:off x="8609668" y="4615712"/>
            <a:ext cx="752475" cy="69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7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6817">
            <a:off x="10128250" y="1258888"/>
            <a:ext cx="752475" cy="69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7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6817">
            <a:off x="3578225" y="1336675"/>
            <a:ext cx="752475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7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6817">
            <a:off x="6850063" y="1319213"/>
            <a:ext cx="752475" cy="69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e 8"/>
          <p:cNvGrpSpPr>
            <a:grpSpLocks/>
          </p:cNvGrpSpPr>
          <p:nvPr/>
        </p:nvGrpSpPr>
        <p:grpSpPr bwMode="auto">
          <a:xfrm>
            <a:off x="5600700" y="1189038"/>
            <a:ext cx="1743075" cy="2143125"/>
            <a:chOff x="6459800" y="4459069"/>
            <a:chExt cx="1742562" cy="2143422"/>
          </a:xfrm>
        </p:grpSpPr>
        <p:pic>
          <p:nvPicPr>
            <p:cNvPr id="10" name="Image 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74" t="19764" r="29421" b="19979"/>
            <a:stretch/>
          </p:blipFill>
          <p:spPr bwMode="auto">
            <a:xfrm>
              <a:off x="6484112" y="4921272"/>
              <a:ext cx="1718250" cy="1681219"/>
            </a:xfrm>
            <a:prstGeom prst="ellipse">
              <a:avLst/>
            </a:prstGeom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Image 4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41584">
              <a:off x="6459800" y="4459069"/>
              <a:ext cx="1442800" cy="1081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47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6817">
            <a:off x="5449725" y="4645818"/>
            <a:ext cx="752475" cy="69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908" y="3994944"/>
            <a:ext cx="2495550" cy="241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D1251B92-216F-4118-BF27-259A40D9D3AC}"/>
              </a:ext>
            </a:extLst>
          </p:cNvPr>
          <p:cNvSpPr/>
          <p:nvPr/>
        </p:nvSpPr>
        <p:spPr>
          <a:xfrm>
            <a:off x="1370013" y="-90488"/>
            <a:ext cx="10821987" cy="1279526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A6F023C5-9166-44EA-8004-9073647F5579}"/>
              </a:ext>
            </a:extLst>
          </p:cNvPr>
          <p:cNvSpPr/>
          <p:nvPr/>
        </p:nvSpPr>
        <p:spPr>
          <a:xfrm>
            <a:off x="-11113" y="-79375"/>
            <a:ext cx="1497013" cy="6997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7EBE088-1354-456B-9CF0-276C7326E04A}"/>
              </a:ext>
            </a:extLst>
          </p:cNvPr>
          <p:cNvSpPr/>
          <p:nvPr/>
        </p:nvSpPr>
        <p:spPr>
          <a:xfrm>
            <a:off x="1485900" y="73025"/>
            <a:ext cx="10634663" cy="630238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35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Comment acheter plus responsable ?</a:t>
            </a:r>
            <a:endParaRPr lang="fr-FR" sz="35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7" name="texte volcans"/>
          <p:cNvSpPr>
            <a:spLocks noChangeArrowheads="1"/>
          </p:cNvSpPr>
          <p:nvPr/>
        </p:nvSpPr>
        <p:spPr bwMode="auto">
          <a:xfrm>
            <a:off x="1763713" y="3467100"/>
            <a:ext cx="2835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fr-FR" altLang="fr-FR" sz="2000" b="1" dirty="0">
                <a:solidFill>
                  <a:schemeClr val="accent5">
                    <a:lumMod val="75000"/>
                  </a:schemeClr>
                </a:solidFill>
              </a:rPr>
              <a:t>Limiter les emballages</a:t>
            </a:r>
          </a:p>
        </p:txBody>
      </p:sp>
      <p:sp>
        <p:nvSpPr>
          <p:cNvPr id="18" name="1">
            <a:extLst>
              <a:ext uri="{FF2B5EF4-FFF2-40B4-BE49-F238E27FC236}">
                <a16:creationId xmlns:a16="http://schemas.microsoft.com/office/drawing/2014/main" id="{FBB40645-E2D1-46F5-AE9F-245469D87675}"/>
              </a:ext>
            </a:extLst>
          </p:cNvPr>
          <p:cNvSpPr/>
          <p:nvPr/>
        </p:nvSpPr>
        <p:spPr bwMode="auto">
          <a:xfrm>
            <a:off x="2827338" y="2359025"/>
            <a:ext cx="741362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1</a:t>
            </a:r>
          </a:p>
        </p:txBody>
      </p:sp>
      <p:sp>
        <p:nvSpPr>
          <p:cNvPr id="19" name="2">
            <a:extLst>
              <a:ext uri="{FF2B5EF4-FFF2-40B4-BE49-F238E27FC236}">
                <a16:creationId xmlns:a16="http://schemas.microsoft.com/office/drawing/2014/main" id="{89900B7F-A595-41BB-837F-94A893F83A47}"/>
              </a:ext>
            </a:extLst>
          </p:cNvPr>
          <p:cNvSpPr/>
          <p:nvPr/>
        </p:nvSpPr>
        <p:spPr bwMode="auto">
          <a:xfrm>
            <a:off x="6134100" y="2265363"/>
            <a:ext cx="741363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2</a:t>
            </a:r>
          </a:p>
        </p:txBody>
      </p:sp>
      <p:sp>
        <p:nvSpPr>
          <p:cNvPr id="20" name="3">
            <a:extLst>
              <a:ext uri="{FF2B5EF4-FFF2-40B4-BE49-F238E27FC236}">
                <a16:creationId xmlns:a16="http://schemas.microsoft.com/office/drawing/2014/main" id="{DBA8297F-CCF4-4814-BA8F-55AE478C9BEE}"/>
              </a:ext>
            </a:extLst>
          </p:cNvPr>
          <p:cNvSpPr/>
          <p:nvPr/>
        </p:nvSpPr>
        <p:spPr bwMode="auto">
          <a:xfrm>
            <a:off x="9447213" y="2219325"/>
            <a:ext cx="741362" cy="749300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3</a:t>
            </a:r>
          </a:p>
        </p:txBody>
      </p:sp>
      <p:sp>
        <p:nvSpPr>
          <p:cNvPr id="21" name="4">
            <a:extLst>
              <a:ext uri="{FF2B5EF4-FFF2-40B4-BE49-F238E27FC236}">
                <a16:creationId xmlns:a16="http://schemas.microsoft.com/office/drawing/2014/main" id="{53832303-1A5C-4622-9E8C-7DE56C28F673}"/>
              </a:ext>
            </a:extLst>
          </p:cNvPr>
          <p:cNvSpPr/>
          <p:nvPr/>
        </p:nvSpPr>
        <p:spPr bwMode="auto">
          <a:xfrm>
            <a:off x="4478338" y="4827588"/>
            <a:ext cx="741362" cy="747712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4</a:t>
            </a:r>
          </a:p>
        </p:txBody>
      </p:sp>
      <p:sp>
        <p:nvSpPr>
          <p:cNvPr id="22" name="texte volcans"/>
          <p:cNvSpPr>
            <a:spLocks noChangeArrowheads="1"/>
          </p:cNvSpPr>
          <p:nvPr/>
        </p:nvSpPr>
        <p:spPr bwMode="auto">
          <a:xfrm>
            <a:off x="4875213" y="3419475"/>
            <a:ext cx="3016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fr-FR" altLang="fr-FR" sz="2000" b="1" dirty="0">
                <a:solidFill>
                  <a:schemeClr val="accent5">
                    <a:lumMod val="75000"/>
                  </a:schemeClr>
                </a:solidFill>
              </a:rPr>
              <a:t>Choisir la provenance</a:t>
            </a:r>
          </a:p>
        </p:txBody>
      </p:sp>
      <p:sp>
        <p:nvSpPr>
          <p:cNvPr id="23" name="texte volcans"/>
          <p:cNvSpPr>
            <a:spLocks noChangeArrowheads="1"/>
          </p:cNvSpPr>
          <p:nvPr/>
        </p:nvSpPr>
        <p:spPr bwMode="auto">
          <a:xfrm>
            <a:off x="8170863" y="3459163"/>
            <a:ext cx="31734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fr-FR" altLang="fr-FR" sz="2000" b="1" dirty="0">
                <a:solidFill>
                  <a:schemeClr val="accent5">
                    <a:lumMod val="75000"/>
                  </a:schemeClr>
                </a:solidFill>
              </a:rPr>
              <a:t>Choisir ses vêtements</a:t>
            </a:r>
          </a:p>
        </p:txBody>
      </p:sp>
      <p:sp>
        <p:nvSpPr>
          <p:cNvPr id="24" name="texte volcans"/>
          <p:cNvSpPr>
            <a:spLocks noChangeArrowheads="1"/>
          </p:cNvSpPr>
          <p:nvPr/>
        </p:nvSpPr>
        <p:spPr bwMode="auto">
          <a:xfrm>
            <a:off x="3197225" y="6086475"/>
            <a:ext cx="30162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fr-FR" altLang="fr-FR" sz="2000" b="1" dirty="0">
                <a:solidFill>
                  <a:schemeClr val="accent5">
                    <a:lumMod val="75000"/>
                  </a:schemeClr>
                </a:solidFill>
              </a:rPr>
              <a:t>Limiter ma consommation de viande</a:t>
            </a:r>
          </a:p>
        </p:txBody>
      </p:sp>
      <p:pic>
        <p:nvPicPr>
          <p:cNvPr id="25" name="Img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4267200"/>
            <a:ext cx="1687513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5">
            <a:extLst>
              <a:ext uri="{FF2B5EF4-FFF2-40B4-BE49-F238E27FC236}">
                <a16:creationId xmlns:a16="http://schemas.microsoft.com/office/drawing/2014/main" id="{53832303-1A5C-4622-9E8C-7DE56C28F673}"/>
              </a:ext>
            </a:extLst>
          </p:cNvPr>
          <p:cNvSpPr/>
          <p:nvPr/>
        </p:nvSpPr>
        <p:spPr bwMode="auto">
          <a:xfrm>
            <a:off x="7721600" y="4864100"/>
            <a:ext cx="741363" cy="747713"/>
          </a:xfrm>
          <a:custGeom>
            <a:avLst/>
            <a:gdLst>
              <a:gd name="connsiteX0" fmla="*/ 0 w 5826377"/>
              <a:gd name="connsiteY0" fmla="*/ 1033411 h 2066821"/>
              <a:gd name="connsiteX1" fmla="*/ 2913189 w 5826377"/>
              <a:gd name="connsiteY1" fmla="*/ 0 h 2066821"/>
              <a:gd name="connsiteX2" fmla="*/ 5826378 w 5826377"/>
              <a:gd name="connsiteY2" fmla="*/ 1033411 h 2066821"/>
              <a:gd name="connsiteX3" fmla="*/ 2913189 w 5826377"/>
              <a:gd name="connsiteY3" fmla="*/ 2066822 h 2066821"/>
              <a:gd name="connsiteX4" fmla="*/ 0 w 5826377"/>
              <a:gd name="connsiteY4" fmla="*/ 1033411 h 2066821"/>
              <a:gd name="connsiteX0" fmla="*/ 0 w 5963004"/>
              <a:gd name="connsiteY0" fmla="*/ 1117673 h 2151084"/>
              <a:gd name="connsiteX1" fmla="*/ 2913189 w 5963004"/>
              <a:gd name="connsiteY1" fmla="*/ 84262 h 2151084"/>
              <a:gd name="connsiteX2" fmla="*/ 4908260 w 5963004"/>
              <a:gd name="connsiteY2" fmla="*/ 178808 h 2151084"/>
              <a:gd name="connsiteX3" fmla="*/ 5826378 w 5963004"/>
              <a:gd name="connsiteY3" fmla="*/ 1117673 h 2151084"/>
              <a:gd name="connsiteX4" fmla="*/ 2913189 w 5963004"/>
              <a:gd name="connsiteY4" fmla="*/ 2151084 h 2151084"/>
              <a:gd name="connsiteX5" fmla="*/ 0 w 5963004"/>
              <a:gd name="connsiteY5" fmla="*/ 1117673 h 2151084"/>
              <a:gd name="connsiteX0" fmla="*/ 0 w 5682491"/>
              <a:gd name="connsiteY0" fmla="*/ 1117673 h 2198926"/>
              <a:gd name="connsiteX1" fmla="*/ 2913189 w 5682491"/>
              <a:gd name="connsiteY1" fmla="*/ 84262 h 2198926"/>
              <a:gd name="connsiteX2" fmla="*/ 4908260 w 5682491"/>
              <a:gd name="connsiteY2" fmla="*/ 178808 h 2198926"/>
              <a:gd name="connsiteX3" fmla="*/ 5502993 w 5682491"/>
              <a:gd name="connsiteY3" fmla="*/ 1920561 h 2198926"/>
              <a:gd name="connsiteX4" fmla="*/ 2913189 w 5682491"/>
              <a:gd name="connsiteY4" fmla="*/ 2151084 h 2198926"/>
              <a:gd name="connsiteX5" fmla="*/ 0 w 5682491"/>
              <a:gd name="connsiteY5" fmla="*/ 1117673 h 2198926"/>
              <a:gd name="connsiteX0" fmla="*/ 0 w 5660189"/>
              <a:gd name="connsiteY0" fmla="*/ 926212 h 2198502"/>
              <a:gd name="connsiteX1" fmla="*/ 2890887 w 5660189"/>
              <a:gd name="connsiteY1" fmla="*/ 71221 h 2198502"/>
              <a:gd name="connsiteX2" fmla="*/ 4885958 w 5660189"/>
              <a:gd name="connsiteY2" fmla="*/ 165767 h 2198502"/>
              <a:gd name="connsiteX3" fmla="*/ 5480691 w 5660189"/>
              <a:gd name="connsiteY3" fmla="*/ 1907520 h 2198502"/>
              <a:gd name="connsiteX4" fmla="*/ 2890887 w 5660189"/>
              <a:gd name="connsiteY4" fmla="*/ 2138043 h 2198502"/>
              <a:gd name="connsiteX5" fmla="*/ 0 w 5660189"/>
              <a:gd name="connsiteY5" fmla="*/ 926212 h 2198502"/>
              <a:gd name="connsiteX0" fmla="*/ 13287 w 5673476"/>
              <a:gd name="connsiteY0" fmla="*/ 941739 h 2214029"/>
              <a:gd name="connsiteX1" fmla="*/ 1956320 w 5673476"/>
              <a:gd name="connsiteY1" fmla="*/ 64445 h 2214029"/>
              <a:gd name="connsiteX2" fmla="*/ 4899245 w 5673476"/>
              <a:gd name="connsiteY2" fmla="*/ 181294 h 2214029"/>
              <a:gd name="connsiteX3" fmla="*/ 5493978 w 5673476"/>
              <a:gd name="connsiteY3" fmla="*/ 1923047 h 2214029"/>
              <a:gd name="connsiteX4" fmla="*/ 2904174 w 5673476"/>
              <a:gd name="connsiteY4" fmla="*/ 2153570 h 2214029"/>
              <a:gd name="connsiteX5" fmla="*/ 13287 w 5673476"/>
              <a:gd name="connsiteY5" fmla="*/ 941739 h 2214029"/>
              <a:gd name="connsiteX0" fmla="*/ 101649 w 5761838"/>
              <a:gd name="connsiteY0" fmla="*/ 941739 h 2143739"/>
              <a:gd name="connsiteX1" fmla="*/ 2044682 w 5761838"/>
              <a:gd name="connsiteY1" fmla="*/ 64445 h 2143739"/>
              <a:gd name="connsiteX2" fmla="*/ 4987607 w 5761838"/>
              <a:gd name="connsiteY2" fmla="*/ 181294 h 2143739"/>
              <a:gd name="connsiteX3" fmla="*/ 5582340 w 5761838"/>
              <a:gd name="connsiteY3" fmla="*/ 1923047 h 2143739"/>
              <a:gd name="connsiteX4" fmla="*/ 840350 w 5761838"/>
              <a:gd name="connsiteY4" fmla="*/ 2064360 h 2143739"/>
              <a:gd name="connsiteX5" fmla="*/ 101649 w 5761838"/>
              <a:gd name="connsiteY5" fmla="*/ 941739 h 2143739"/>
              <a:gd name="connsiteX0" fmla="*/ 188442 w 5536397"/>
              <a:gd name="connsiteY0" fmla="*/ 630387 h 2143793"/>
              <a:gd name="connsiteX1" fmla="*/ 1819241 w 5536397"/>
              <a:gd name="connsiteY1" fmla="*/ 43025 h 2143793"/>
              <a:gd name="connsiteX2" fmla="*/ 4762166 w 5536397"/>
              <a:gd name="connsiteY2" fmla="*/ 159874 h 2143793"/>
              <a:gd name="connsiteX3" fmla="*/ 5356899 w 5536397"/>
              <a:gd name="connsiteY3" fmla="*/ 1901627 h 2143793"/>
              <a:gd name="connsiteX4" fmla="*/ 614909 w 5536397"/>
              <a:gd name="connsiteY4" fmla="*/ 2042940 h 2143793"/>
              <a:gd name="connsiteX5" fmla="*/ 188442 w 5536397"/>
              <a:gd name="connsiteY5" fmla="*/ 630387 h 2143793"/>
              <a:gd name="connsiteX0" fmla="*/ 174325 w 5321361"/>
              <a:gd name="connsiteY0" fmla="*/ 630387 h 2200733"/>
              <a:gd name="connsiteX1" fmla="*/ 1805124 w 5321361"/>
              <a:gd name="connsiteY1" fmla="*/ 43025 h 2200733"/>
              <a:gd name="connsiteX2" fmla="*/ 4748049 w 5321361"/>
              <a:gd name="connsiteY2" fmla="*/ 159874 h 2200733"/>
              <a:gd name="connsiteX3" fmla="*/ 5086304 w 5321361"/>
              <a:gd name="connsiteY3" fmla="*/ 2035442 h 2200733"/>
              <a:gd name="connsiteX4" fmla="*/ 600792 w 5321361"/>
              <a:gd name="connsiteY4" fmla="*/ 2042940 h 2200733"/>
              <a:gd name="connsiteX5" fmla="*/ 174325 w 5321361"/>
              <a:gd name="connsiteY5" fmla="*/ 630387 h 2200733"/>
              <a:gd name="connsiteX0" fmla="*/ 174325 w 5420438"/>
              <a:gd name="connsiteY0" fmla="*/ 630387 h 2200733"/>
              <a:gd name="connsiteX1" fmla="*/ 1805124 w 5420438"/>
              <a:gd name="connsiteY1" fmla="*/ 43025 h 2200733"/>
              <a:gd name="connsiteX2" fmla="*/ 4748049 w 5420438"/>
              <a:gd name="connsiteY2" fmla="*/ 159874 h 2200733"/>
              <a:gd name="connsiteX3" fmla="*/ 5086304 w 5420438"/>
              <a:gd name="connsiteY3" fmla="*/ 2035442 h 2200733"/>
              <a:gd name="connsiteX4" fmla="*/ 600792 w 5420438"/>
              <a:gd name="connsiteY4" fmla="*/ 2042940 h 2200733"/>
              <a:gd name="connsiteX5" fmla="*/ 174325 w 5420438"/>
              <a:gd name="connsiteY5" fmla="*/ 630387 h 2200733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372147"/>
              <a:gd name="connsiteY0" fmla="*/ 607394 h 2177740"/>
              <a:gd name="connsiteX1" fmla="*/ 1805124 w 5372147"/>
              <a:gd name="connsiteY1" fmla="*/ 20032 h 2177740"/>
              <a:gd name="connsiteX2" fmla="*/ 4748049 w 5372147"/>
              <a:gd name="connsiteY2" fmla="*/ 136881 h 2177740"/>
              <a:gd name="connsiteX3" fmla="*/ 4937619 w 5372147"/>
              <a:gd name="connsiteY3" fmla="*/ 203787 h 2177740"/>
              <a:gd name="connsiteX4" fmla="*/ 5086304 w 5372147"/>
              <a:gd name="connsiteY4" fmla="*/ 2012449 h 2177740"/>
              <a:gd name="connsiteX5" fmla="*/ 600792 w 5372147"/>
              <a:gd name="connsiteY5" fmla="*/ 2019947 h 2177740"/>
              <a:gd name="connsiteX6" fmla="*/ 174325 w 5372147"/>
              <a:gd name="connsiteY6" fmla="*/ 607394 h 2177740"/>
              <a:gd name="connsiteX0" fmla="*/ 174325 w 5428298"/>
              <a:gd name="connsiteY0" fmla="*/ 682960 h 2297981"/>
              <a:gd name="connsiteX1" fmla="*/ 1805124 w 5428298"/>
              <a:gd name="connsiteY1" fmla="*/ 95598 h 2297981"/>
              <a:gd name="connsiteX2" fmla="*/ 4748049 w 5428298"/>
              <a:gd name="connsiteY2" fmla="*/ 212447 h 2297981"/>
              <a:gd name="connsiteX3" fmla="*/ 5086304 w 5428298"/>
              <a:gd name="connsiteY3" fmla="*/ 2088015 h 2297981"/>
              <a:gd name="connsiteX4" fmla="*/ 600792 w 5428298"/>
              <a:gd name="connsiteY4" fmla="*/ 2095513 h 2297981"/>
              <a:gd name="connsiteX5" fmla="*/ 174325 w 5428298"/>
              <a:gd name="connsiteY5" fmla="*/ 682960 h 2297981"/>
              <a:gd name="connsiteX0" fmla="*/ 151277 w 4978783"/>
              <a:gd name="connsiteY0" fmla="*/ 2095513 h 2334141"/>
              <a:gd name="connsiteX1" fmla="*/ 1355609 w 4978783"/>
              <a:gd name="connsiteY1" fmla="*/ 95598 h 2334141"/>
              <a:gd name="connsiteX2" fmla="*/ 4298534 w 4978783"/>
              <a:gd name="connsiteY2" fmla="*/ 212447 h 2334141"/>
              <a:gd name="connsiteX3" fmla="*/ 4636789 w 4978783"/>
              <a:gd name="connsiteY3" fmla="*/ 2088015 h 2334141"/>
              <a:gd name="connsiteX4" fmla="*/ 151277 w 4978783"/>
              <a:gd name="connsiteY4" fmla="*/ 2095513 h 2334141"/>
              <a:gd name="connsiteX0" fmla="*/ 470246 w 5297752"/>
              <a:gd name="connsiteY0" fmla="*/ 2066922 h 2301280"/>
              <a:gd name="connsiteX1" fmla="*/ 604061 w 5297752"/>
              <a:gd name="connsiteY1" fmla="*/ 133915 h 2301280"/>
              <a:gd name="connsiteX2" fmla="*/ 4617503 w 5297752"/>
              <a:gd name="connsiteY2" fmla="*/ 183856 h 2301280"/>
              <a:gd name="connsiteX3" fmla="*/ 4955758 w 5297752"/>
              <a:gd name="connsiteY3" fmla="*/ 2059424 h 2301280"/>
              <a:gd name="connsiteX4" fmla="*/ 470246 w 5297752"/>
              <a:gd name="connsiteY4" fmla="*/ 2066922 h 2301280"/>
              <a:gd name="connsiteX0" fmla="*/ 508312 w 5335818"/>
              <a:gd name="connsiteY0" fmla="*/ 2088925 h 2323283"/>
              <a:gd name="connsiteX1" fmla="*/ 642127 w 5335818"/>
              <a:gd name="connsiteY1" fmla="*/ 155918 h 2323283"/>
              <a:gd name="connsiteX2" fmla="*/ 4655569 w 5335818"/>
              <a:gd name="connsiteY2" fmla="*/ 205859 h 2323283"/>
              <a:gd name="connsiteX3" fmla="*/ 4993824 w 5335818"/>
              <a:gd name="connsiteY3" fmla="*/ 2081427 h 2323283"/>
              <a:gd name="connsiteX4" fmla="*/ 508312 w 5335818"/>
              <a:gd name="connsiteY4" fmla="*/ 2088925 h 2323283"/>
              <a:gd name="connsiteX0" fmla="*/ 537928 w 5365434"/>
              <a:gd name="connsiteY0" fmla="*/ 2041763 h 2267686"/>
              <a:gd name="connsiteX1" fmla="*/ 615987 w 5365434"/>
              <a:gd name="connsiteY1" fmla="*/ 242570 h 2267686"/>
              <a:gd name="connsiteX2" fmla="*/ 4685185 w 5365434"/>
              <a:gd name="connsiteY2" fmla="*/ 158697 h 2267686"/>
              <a:gd name="connsiteX3" fmla="*/ 5023440 w 5365434"/>
              <a:gd name="connsiteY3" fmla="*/ 2034265 h 2267686"/>
              <a:gd name="connsiteX4" fmla="*/ 537928 w 5365434"/>
              <a:gd name="connsiteY4" fmla="*/ 2041763 h 2267686"/>
              <a:gd name="connsiteX0" fmla="*/ 475390 w 5302896"/>
              <a:gd name="connsiteY0" fmla="*/ 2088286 h 2314209"/>
              <a:gd name="connsiteX1" fmla="*/ 553449 w 5302896"/>
              <a:gd name="connsiteY1" fmla="*/ 289093 h 2314209"/>
              <a:gd name="connsiteX2" fmla="*/ 4622647 w 5302896"/>
              <a:gd name="connsiteY2" fmla="*/ 205220 h 2314209"/>
              <a:gd name="connsiteX3" fmla="*/ 4960902 w 5302896"/>
              <a:gd name="connsiteY3" fmla="*/ 2080788 h 2314209"/>
              <a:gd name="connsiteX4" fmla="*/ 475390 w 5302896"/>
              <a:gd name="connsiteY4" fmla="*/ 2088286 h 2314209"/>
              <a:gd name="connsiteX0" fmla="*/ 500620 w 5340218"/>
              <a:gd name="connsiteY0" fmla="*/ 2050101 h 2276024"/>
              <a:gd name="connsiteX1" fmla="*/ 578679 w 5340218"/>
              <a:gd name="connsiteY1" fmla="*/ 250908 h 2276024"/>
              <a:gd name="connsiteX2" fmla="*/ 4688872 w 5340218"/>
              <a:gd name="connsiteY2" fmla="*/ 227606 h 2276024"/>
              <a:gd name="connsiteX3" fmla="*/ 4986132 w 5340218"/>
              <a:gd name="connsiteY3" fmla="*/ 2042603 h 2276024"/>
              <a:gd name="connsiteX4" fmla="*/ 500620 w 5340218"/>
              <a:gd name="connsiteY4" fmla="*/ 2050101 h 2276024"/>
              <a:gd name="connsiteX0" fmla="*/ 500620 w 5340214"/>
              <a:gd name="connsiteY0" fmla="*/ 2163226 h 2389149"/>
              <a:gd name="connsiteX1" fmla="*/ 578679 w 5340214"/>
              <a:gd name="connsiteY1" fmla="*/ 364033 h 2389149"/>
              <a:gd name="connsiteX2" fmla="*/ 4688872 w 5340214"/>
              <a:gd name="connsiteY2" fmla="*/ 340731 h 2389149"/>
              <a:gd name="connsiteX3" fmla="*/ 4986132 w 5340214"/>
              <a:gd name="connsiteY3" fmla="*/ 2155728 h 2389149"/>
              <a:gd name="connsiteX4" fmla="*/ 500620 w 5340214"/>
              <a:gd name="connsiteY4" fmla="*/ 2163226 h 2389149"/>
              <a:gd name="connsiteX0" fmla="*/ 500620 w 5475509"/>
              <a:gd name="connsiteY0" fmla="*/ 2163226 h 2389149"/>
              <a:gd name="connsiteX1" fmla="*/ 578679 w 5475509"/>
              <a:gd name="connsiteY1" fmla="*/ 364033 h 2389149"/>
              <a:gd name="connsiteX2" fmla="*/ 4688872 w 5475509"/>
              <a:gd name="connsiteY2" fmla="*/ 340731 h 2389149"/>
              <a:gd name="connsiteX3" fmla="*/ 4986132 w 5475509"/>
              <a:gd name="connsiteY3" fmla="*/ 2155728 h 2389149"/>
              <a:gd name="connsiteX4" fmla="*/ 500620 w 5475509"/>
              <a:gd name="connsiteY4" fmla="*/ 2163226 h 2389149"/>
              <a:gd name="connsiteX0" fmla="*/ 631244 w 5319168"/>
              <a:gd name="connsiteY0" fmla="*/ 2163227 h 2389149"/>
              <a:gd name="connsiteX1" fmla="*/ 422338 w 5319168"/>
              <a:gd name="connsiteY1" fmla="*/ 364033 h 2389149"/>
              <a:gd name="connsiteX2" fmla="*/ 4532531 w 5319168"/>
              <a:gd name="connsiteY2" fmla="*/ 340731 h 2389149"/>
              <a:gd name="connsiteX3" fmla="*/ 4829791 w 5319168"/>
              <a:gd name="connsiteY3" fmla="*/ 2155728 h 2389149"/>
              <a:gd name="connsiteX4" fmla="*/ 631244 w 5319168"/>
              <a:gd name="connsiteY4" fmla="*/ 2163227 h 2389149"/>
              <a:gd name="connsiteX0" fmla="*/ 716431 w 5404355"/>
              <a:gd name="connsiteY0" fmla="*/ 2163227 h 2486204"/>
              <a:gd name="connsiteX1" fmla="*/ 507525 w 5404355"/>
              <a:gd name="connsiteY1" fmla="*/ 364033 h 2486204"/>
              <a:gd name="connsiteX2" fmla="*/ 4617718 w 5404355"/>
              <a:gd name="connsiteY2" fmla="*/ 340731 h 2486204"/>
              <a:gd name="connsiteX3" fmla="*/ 4914978 w 5404355"/>
              <a:gd name="connsiteY3" fmla="*/ 2155728 h 2486204"/>
              <a:gd name="connsiteX4" fmla="*/ 716431 w 5404355"/>
              <a:gd name="connsiteY4" fmla="*/ 2163227 h 24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355" h="2486204">
                <a:moveTo>
                  <a:pt x="716431" y="2163227"/>
                </a:moveTo>
                <a:cubicBezTo>
                  <a:pt x="-264115" y="1622327"/>
                  <a:pt x="-142690" y="667782"/>
                  <a:pt x="507525" y="364033"/>
                </a:cubicBezTo>
                <a:cubicBezTo>
                  <a:pt x="1157740" y="60284"/>
                  <a:pt x="3250955" y="-263909"/>
                  <a:pt x="4617718" y="340731"/>
                </a:cubicBezTo>
                <a:cubicBezTo>
                  <a:pt x="5615527" y="793943"/>
                  <a:pt x="5606187" y="1841884"/>
                  <a:pt x="4914978" y="2155728"/>
                </a:cubicBezTo>
                <a:cubicBezTo>
                  <a:pt x="4223769" y="2469572"/>
                  <a:pt x="1696977" y="2704127"/>
                  <a:pt x="716431" y="21632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200" dirty="0"/>
              <a:t>5</a:t>
            </a:r>
          </a:p>
        </p:txBody>
      </p:sp>
      <p:sp>
        <p:nvSpPr>
          <p:cNvPr id="27" name="texte volcans"/>
          <p:cNvSpPr>
            <a:spLocks noChangeArrowheads="1"/>
          </p:cNvSpPr>
          <p:nvPr/>
        </p:nvSpPr>
        <p:spPr bwMode="auto">
          <a:xfrm>
            <a:off x="6584950" y="6086475"/>
            <a:ext cx="2822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fr-FR" altLang="fr-FR" sz="2000" b="1" dirty="0">
                <a:solidFill>
                  <a:schemeClr val="accent5">
                    <a:lumMod val="75000"/>
                  </a:schemeClr>
                </a:solidFill>
              </a:rPr>
              <a:t>Choisir des produits naturels</a:t>
            </a:r>
          </a:p>
        </p:txBody>
      </p:sp>
      <p:grpSp>
        <p:nvGrpSpPr>
          <p:cNvPr id="28" name="Groupe 17"/>
          <p:cNvGrpSpPr>
            <a:grpSpLocks noChangeAspect="1"/>
          </p:cNvGrpSpPr>
          <p:nvPr/>
        </p:nvGrpSpPr>
        <p:grpSpPr bwMode="auto">
          <a:xfrm>
            <a:off x="31750" y="1162050"/>
            <a:ext cx="1128713" cy="4965700"/>
            <a:chOff x="7261093" y="457736"/>
            <a:chExt cx="1354300" cy="5956477"/>
          </a:xfrm>
        </p:grpSpPr>
        <p:sp>
          <p:nvSpPr>
            <p:cNvPr id="29" name="Ellipse 28">
              <a:hlinkClick r:id="rId14" action="ppaction://hlinksldjump"/>
            </p:cNvPr>
            <p:cNvSpPr/>
            <p:nvPr/>
          </p:nvSpPr>
          <p:spPr>
            <a:xfrm>
              <a:off x="7716336" y="2807574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0" name="ZoneTexte 29">
              <a:hlinkClick r:id="rId14" action="ppaction://hlinksldjump"/>
            </p:cNvPr>
            <p:cNvSpPr txBox="1"/>
            <p:nvPr/>
          </p:nvSpPr>
          <p:spPr>
            <a:xfrm>
              <a:off x="7803956" y="2858989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sp>
          <p:nvSpPr>
            <p:cNvPr id="31" name="Ellipse 30">
              <a:hlinkClick r:id="rId15" action="ppaction://hlinksldjump"/>
            </p:cNvPr>
            <p:cNvSpPr/>
            <p:nvPr/>
          </p:nvSpPr>
          <p:spPr>
            <a:xfrm>
              <a:off x="7750622" y="2034451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2" name="ZoneTexte 31">
              <a:hlinkClick r:id="rId15" action="ppaction://hlinksldjump"/>
            </p:cNvPr>
            <p:cNvSpPr txBox="1"/>
            <p:nvPr/>
          </p:nvSpPr>
          <p:spPr>
            <a:xfrm>
              <a:off x="7838242" y="2085866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3</a:t>
              </a:r>
            </a:p>
          </p:txBody>
        </p:sp>
        <p:sp>
          <p:nvSpPr>
            <p:cNvPr id="33" name="Ellipse 32">
              <a:hlinkClick r:id="rId16" action="ppaction://hlinksldjump"/>
            </p:cNvPr>
            <p:cNvSpPr/>
            <p:nvPr/>
          </p:nvSpPr>
          <p:spPr>
            <a:xfrm>
              <a:off x="7803956" y="1257519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4" name="ZoneTexte 33">
              <a:hlinkClick r:id="rId16" action="ppaction://hlinksldjump"/>
            </p:cNvPr>
            <p:cNvSpPr txBox="1"/>
            <p:nvPr/>
          </p:nvSpPr>
          <p:spPr>
            <a:xfrm>
              <a:off x="7891576" y="1310838"/>
              <a:ext cx="424766" cy="3370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sp>
          <p:nvSpPr>
            <p:cNvPr id="35" name="Ellipse 34">
              <a:hlinkClick r:id="rId17" action="ppaction://hlinksldjump"/>
            </p:cNvPr>
            <p:cNvSpPr/>
            <p:nvPr/>
          </p:nvSpPr>
          <p:spPr>
            <a:xfrm>
              <a:off x="7849671" y="457736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6" name="ZoneTexte 35">
              <a:hlinkClick r:id="rId17" action="ppaction://hlinksldjump"/>
            </p:cNvPr>
            <p:cNvSpPr txBox="1"/>
            <p:nvPr/>
          </p:nvSpPr>
          <p:spPr>
            <a:xfrm>
              <a:off x="7937291" y="509151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  <p:sp>
          <p:nvSpPr>
            <p:cNvPr id="37" name="Ellipse 36">
              <a:hlinkClick r:id="rId18" action="ppaction://hlinksldjump"/>
            </p:cNvPr>
            <p:cNvSpPr/>
            <p:nvPr/>
          </p:nvSpPr>
          <p:spPr>
            <a:xfrm>
              <a:off x="7581096" y="5050774"/>
              <a:ext cx="561911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8" name="ZoneTexte 37">
              <a:hlinkClick r:id="rId18" action="ppaction://hlinksldjump"/>
            </p:cNvPr>
            <p:cNvSpPr txBox="1"/>
            <p:nvPr/>
          </p:nvSpPr>
          <p:spPr>
            <a:xfrm>
              <a:off x="7666812" y="5102189"/>
              <a:ext cx="426671" cy="3389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6</a:t>
              </a:r>
            </a:p>
          </p:txBody>
        </p:sp>
        <p:sp>
          <p:nvSpPr>
            <p:cNvPr id="39" name="Ellipse 38">
              <a:hlinkClick r:id="rId19" action="ppaction://hlinksldjump"/>
            </p:cNvPr>
            <p:cNvSpPr/>
            <p:nvPr/>
          </p:nvSpPr>
          <p:spPr>
            <a:xfrm>
              <a:off x="7531572" y="5852461"/>
              <a:ext cx="563815" cy="56175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0" name="ZoneTexte 39">
              <a:hlinkClick r:id="rId19" action="ppaction://hlinksldjump"/>
            </p:cNvPr>
            <p:cNvSpPr txBox="1"/>
            <p:nvPr/>
          </p:nvSpPr>
          <p:spPr>
            <a:xfrm>
              <a:off x="7619192" y="5903875"/>
              <a:ext cx="426671" cy="3389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7</a:t>
              </a:r>
            </a:p>
          </p:txBody>
        </p:sp>
        <p:sp>
          <p:nvSpPr>
            <p:cNvPr id="41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1093" y="4148162"/>
              <a:ext cx="1354300" cy="849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SOLUTIONS CONTRE LA POLLUTION ATMOSPHÉRIQUE</a:t>
              </a:r>
            </a:p>
          </p:txBody>
        </p:sp>
        <p:sp>
          <p:nvSpPr>
            <p:cNvPr id="42" name="Ellipse 41">
              <a:hlinkClick r:id="rId20" action="ppaction://hlinksldjump"/>
            </p:cNvPr>
            <p:cNvSpPr/>
            <p:nvPr/>
          </p:nvSpPr>
          <p:spPr>
            <a:xfrm>
              <a:off x="7661097" y="3607357"/>
              <a:ext cx="561911" cy="561753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3" name="ZoneTexte 33">
              <a:hlinkClick r:id="rId20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7748298" y="3659047"/>
              <a:ext cx="425637" cy="33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5</a:t>
              </a:r>
            </a:p>
          </p:txBody>
        </p:sp>
      </p:grpSp>
      <p:pic>
        <p:nvPicPr>
          <p:cNvPr id="44" name="Image 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Espace réservé du numéro de diapositive 1"/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96</a:t>
            </a:r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965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0" grpId="0" animBg="1"/>
      <p:bldP spid="21" grpId="0" animBg="1"/>
      <p:bldP spid="22" grpId="0"/>
      <p:bldP spid="23" grpId="0"/>
      <p:bldP spid="24" grpId="0"/>
      <p:bldP spid="26" grpId="0" animBg="1"/>
      <p:bldP spid="27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2">
            <a:extLst>
              <a:ext uri="{FF2B5EF4-FFF2-40B4-BE49-F238E27FC236}">
                <a16:creationId xmlns:a16="http://schemas.microsoft.com/office/drawing/2014/main" id="{0A1D003D-2A27-4F0B-BDB6-F94A70A0DCC5}"/>
              </a:ext>
            </a:extLst>
          </p:cNvPr>
          <p:cNvSpPr/>
          <p:nvPr/>
        </p:nvSpPr>
        <p:spPr>
          <a:xfrm>
            <a:off x="871538" y="0"/>
            <a:ext cx="11320462" cy="105410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>
              <a:solidFill>
                <a:prstClr val="white"/>
              </a:solidFill>
            </a:endParaRPr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A6F023C5-9166-44EA-8004-9073647F5579}"/>
              </a:ext>
            </a:extLst>
          </p:cNvPr>
          <p:cNvSpPr/>
          <p:nvPr/>
        </p:nvSpPr>
        <p:spPr>
          <a:xfrm>
            <a:off x="-17463" y="-60325"/>
            <a:ext cx="1497013" cy="6997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59749" name="Rectangle 90"/>
          <p:cNvSpPr>
            <a:spLocks noChangeArrowheads="1"/>
          </p:cNvSpPr>
          <p:nvPr/>
        </p:nvSpPr>
        <p:spPr bwMode="auto">
          <a:xfrm>
            <a:off x="1485900" y="73025"/>
            <a:ext cx="106346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3600" b="1" dirty="0">
                <a:solidFill>
                  <a:schemeClr val="accent5">
                    <a:lumMod val="75000"/>
                  </a:schemeClr>
                </a:solidFill>
              </a:rPr>
              <a:t>Limiter les emballages</a:t>
            </a:r>
          </a:p>
        </p:txBody>
      </p:sp>
      <p:sp>
        <p:nvSpPr>
          <p:cNvPr id="181255" name="texte ca chauffe"/>
          <p:cNvSpPr>
            <a:spLocks noChangeArrowheads="1"/>
          </p:cNvSpPr>
          <p:nvPr/>
        </p:nvSpPr>
        <p:spPr bwMode="auto">
          <a:xfrm>
            <a:off x="5745163" y="3665538"/>
            <a:ext cx="57023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fr-FR" altLang="fr-FR" sz="2400">
              <a:solidFill>
                <a:srgbClr val="2F5597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fr-FR" altLang="fr-FR" sz="2400">
              <a:solidFill>
                <a:srgbClr val="2F5597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 b="1">
                <a:solidFill>
                  <a:srgbClr val="2F5597"/>
                </a:solidFill>
              </a:rPr>
              <a:t>Préférer les produits recyclés, </a:t>
            </a:r>
            <a:r>
              <a:rPr lang="fr-FR" altLang="fr-FR" sz="2400">
                <a:solidFill>
                  <a:srgbClr val="2F5597"/>
                </a:solidFill>
              </a:rPr>
              <a:t>ou recyclables, les piles rechargeables…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fr-FR" altLang="fr-FR" sz="2400">
              <a:solidFill>
                <a:srgbClr val="2F5597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 b="1">
                <a:solidFill>
                  <a:srgbClr val="2F5597"/>
                </a:solidFill>
              </a:rPr>
              <a:t>Éviter le PVC : </a:t>
            </a:r>
            <a:r>
              <a:rPr lang="fr-FR" altLang="fr-FR" sz="2400">
                <a:solidFill>
                  <a:srgbClr val="2F5597"/>
                </a:solidFill>
              </a:rPr>
              <a:t>il n’est pas biodégradable.</a:t>
            </a:r>
          </a:p>
        </p:txBody>
      </p:sp>
      <p:pic>
        <p:nvPicPr>
          <p:cNvPr id="181254" name="Image 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6178550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184">
            <a:off x="11090275" y="165100"/>
            <a:ext cx="88265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1259" name="Groupe 1"/>
          <p:cNvGrpSpPr>
            <a:grpSpLocks/>
          </p:cNvGrpSpPr>
          <p:nvPr/>
        </p:nvGrpSpPr>
        <p:grpSpPr bwMode="auto">
          <a:xfrm rot="836554">
            <a:off x="1517650" y="1181100"/>
            <a:ext cx="4002088" cy="1347788"/>
            <a:chOff x="1428923" y="1729446"/>
            <a:chExt cx="2583924" cy="898336"/>
          </a:xfrm>
        </p:grpSpPr>
        <p:sp>
          <p:nvSpPr>
            <p:cNvPr id="15" name="Ellipse 3">
              <a:extLst>
                <a:ext uri="{FF2B5EF4-FFF2-40B4-BE49-F238E27FC236}">
                  <a16:creationId xmlns:a16="http://schemas.microsoft.com/office/drawing/2014/main" id="{86BFF218-BD79-49E1-B301-62AA1CF6241C}"/>
                </a:ext>
              </a:extLst>
            </p:cNvPr>
            <p:cNvSpPr/>
            <p:nvPr/>
          </p:nvSpPr>
          <p:spPr bwMode="auto">
            <a:xfrm rot="20776908">
              <a:off x="1428923" y="1729446"/>
              <a:ext cx="2583924" cy="898336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FBD9DC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>
                <a:solidFill>
                  <a:prstClr val="white"/>
                </a:solidFill>
              </a:endParaRPr>
            </a:p>
          </p:txBody>
        </p:sp>
        <p:sp>
          <p:nvSpPr>
            <p:cNvPr id="181281" name="ZoneTexte 45"/>
            <p:cNvSpPr txBox="1">
              <a:spLocks noChangeArrowheads="1"/>
            </p:cNvSpPr>
            <p:nvPr/>
          </p:nvSpPr>
          <p:spPr bwMode="auto">
            <a:xfrm rot="-893944">
              <a:off x="1574983" y="1833967"/>
              <a:ext cx="2290754" cy="676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fr-FR" altLang="fr-FR" sz="2000">
                  <a:solidFill>
                    <a:srgbClr val="FF2E50"/>
                  </a:solidFill>
                  <a:cs typeface="Arial" panose="020B0604020202020204" pitchFamily="34" charset="0"/>
                </a:rPr>
                <a:t>La </a:t>
              </a:r>
              <a:r>
                <a:rPr lang="fr-FR" altLang="fr-FR" sz="2000" b="1">
                  <a:solidFill>
                    <a:srgbClr val="C00000"/>
                  </a:solidFill>
                  <a:cs typeface="Arial" panose="020B0604020202020204" pitchFamily="34" charset="0"/>
                </a:rPr>
                <a:t>moitié</a:t>
              </a:r>
              <a:r>
                <a:rPr lang="fr-FR" altLang="fr-FR" sz="2000">
                  <a:solidFill>
                    <a:srgbClr val="FF2E50"/>
                  </a:solidFill>
                  <a:cs typeface="Arial" panose="020B0604020202020204" pitchFamily="34" charset="0"/>
                </a:rPr>
                <a:t> de notre poubelle se compose d’emballages, alors qu’il est facile de les réduire !</a:t>
              </a:r>
            </a:p>
          </p:txBody>
        </p:sp>
      </p:grp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745163" y="1771650"/>
            <a:ext cx="6096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b="1" dirty="0">
                <a:solidFill>
                  <a:srgbClr val="2F5597"/>
                </a:solidFill>
              </a:rPr>
              <a:t>Acheter avec le moins d’emballages possibles : </a:t>
            </a:r>
            <a:r>
              <a:rPr lang="fr-FR" altLang="fr-FR" sz="2400" dirty="0">
                <a:solidFill>
                  <a:srgbClr val="2F5597"/>
                </a:solidFill>
              </a:rPr>
              <a:t>savons et shampoings solides, légumes en vrac, bouteilles en verre…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745163" y="3036888"/>
            <a:ext cx="6096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2F5597"/>
                </a:solidFill>
              </a:rPr>
              <a:t>Éviter les produits jetables </a:t>
            </a:r>
            <a:r>
              <a:rPr lang="fr-FR" altLang="fr-FR" sz="2400">
                <a:solidFill>
                  <a:srgbClr val="2F5597"/>
                </a:solidFill>
              </a:rPr>
              <a:t>: protections hygiéniques, cotons démaquillants… et leur préférer une alternative durable.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3419475"/>
            <a:ext cx="1905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60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3571875"/>
            <a:ext cx="1905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1261" name="Groupe 17"/>
          <p:cNvGrpSpPr>
            <a:grpSpLocks noChangeAspect="1"/>
          </p:cNvGrpSpPr>
          <p:nvPr/>
        </p:nvGrpSpPr>
        <p:grpSpPr bwMode="auto">
          <a:xfrm>
            <a:off x="31750" y="1162050"/>
            <a:ext cx="1128713" cy="4965700"/>
            <a:chOff x="7261093" y="457736"/>
            <a:chExt cx="1354300" cy="5956477"/>
          </a:xfrm>
        </p:grpSpPr>
        <p:sp>
          <p:nvSpPr>
            <p:cNvPr id="36" name="Ellipse 35">
              <a:hlinkClick r:id="rId7" action="ppaction://hlinksldjump"/>
            </p:cNvPr>
            <p:cNvSpPr/>
            <p:nvPr/>
          </p:nvSpPr>
          <p:spPr>
            <a:xfrm>
              <a:off x="7716336" y="2807574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7" name="ZoneTexte 36">
              <a:hlinkClick r:id="rId7" action="ppaction://hlinksldjump"/>
            </p:cNvPr>
            <p:cNvSpPr txBox="1"/>
            <p:nvPr/>
          </p:nvSpPr>
          <p:spPr>
            <a:xfrm>
              <a:off x="7803956" y="2858989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sp>
          <p:nvSpPr>
            <p:cNvPr id="38" name="Ellipse 37">
              <a:hlinkClick r:id="rId8" action="ppaction://hlinksldjump"/>
            </p:cNvPr>
            <p:cNvSpPr/>
            <p:nvPr/>
          </p:nvSpPr>
          <p:spPr>
            <a:xfrm>
              <a:off x="7750622" y="2034451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9" name="ZoneTexte 38">
              <a:hlinkClick r:id="rId8" action="ppaction://hlinksldjump"/>
            </p:cNvPr>
            <p:cNvSpPr txBox="1"/>
            <p:nvPr/>
          </p:nvSpPr>
          <p:spPr>
            <a:xfrm>
              <a:off x="7838242" y="2085866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3</a:t>
              </a:r>
            </a:p>
          </p:txBody>
        </p:sp>
        <p:sp>
          <p:nvSpPr>
            <p:cNvPr id="40" name="Ellipse 39">
              <a:hlinkClick r:id="rId9" action="ppaction://hlinksldjump"/>
            </p:cNvPr>
            <p:cNvSpPr/>
            <p:nvPr/>
          </p:nvSpPr>
          <p:spPr>
            <a:xfrm>
              <a:off x="7803956" y="1257519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1" name="ZoneTexte 40">
              <a:hlinkClick r:id="rId9" action="ppaction://hlinksldjump"/>
            </p:cNvPr>
            <p:cNvSpPr txBox="1"/>
            <p:nvPr/>
          </p:nvSpPr>
          <p:spPr>
            <a:xfrm>
              <a:off x="7891576" y="1310838"/>
              <a:ext cx="424766" cy="3370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sp>
          <p:nvSpPr>
            <p:cNvPr id="42" name="Ellipse 41">
              <a:hlinkClick r:id="rId10" action="ppaction://hlinksldjump"/>
            </p:cNvPr>
            <p:cNvSpPr/>
            <p:nvPr/>
          </p:nvSpPr>
          <p:spPr>
            <a:xfrm>
              <a:off x="7849671" y="457736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3" name="ZoneTexte 42">
              <a:hlinkClick r:id="rId10" action="ppaction://hlinksldjump"/>
            </p:cNvPr>
            <p:cNvSpPr txBox="1"/>
            <p:nvPr/>
          </p:nvSpPr>
          <p:spPr>
            <a:xfrm>
              <a:off x="7937291" y="509151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  <p:sp>
          <p:nvSpPr>
            <p:cNvPr id="44" name="Ellipse 43">
              <a:hlinkClick r:id="rId11" action="ppaction://hlinksldjump"/>
            </p:cNvPr>
            <p:cNvSpPr/>
            <p:nvPr/>
          </p:nvSpPr>
          <p:spPr>
            <a:xfrm>
              <a:off x="7581096" y="5050774"/>
              <a:ext cx="561911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5" name="ZoneTexte 44">
              <a:hlinkClick r:id="rId11" action="ppaction://hlinksldjump"/>
            </p:cNvPr>
            <p:cNvSpPr txBox="1"/>
            <p:nvPr/>
          </p:nvSpPr>
          <p:spPr>
            <a:xfrm>
              <a:off x="7666812" y="5102189"/>
              <a:ext cx="426671" cy="3389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6</a:t>
              </a:r>
            </a:p>
          </p:txBody>
        </p:sp>
        <p:sp>
          <p:nvSpPr>
            <p:cNvPr id="46" name="Ellipse 45">
              <a:hlinkClick r:id="rId12" action="ppaction://hlinksldjump"/>
            </p:cNvPr>
            <p:cNvSpPr/>
            <p:nvPr/>
          </p:nvSpPr>
          <p:spPr>
            <a:xfrm>
              <a:off x="7531572" y="5852461"/>
              <a:ext cx="563815" cy="56175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7" name="ZoneTexte 46">
              <a:hlinkClick r:id="rId12" action="ppaction://hlinksldjump"/>
            </p:cNvPr>
            <p:cNvSpPr txBox="1"/>
            <p:nvPr/>
          </p:nvSpPr>
          <p:spPr>
            <a:xfrm>
              <a:off x="7619192" y="5903875"/>
              <a:ext cx="426671" cy="3389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7</a:t>
              </a:r>
            </a:p>
          </p:txBody>
        </p:sp>
        <p:sp>
          <p:nvSpPr>
            <p:cNvPr id="48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1093" y="4148162"/>
              <a:ext cx="1354300" cy="849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SOLUTIONS CONTRE LA POLLUTION ATMOSPHÉRIQUE</a:t>
              </a:r>
            </a:p>
          </p:txBody>
        </p:sp>
        <p:sp>
          <p:nvSpPr>
            <p:cNvPr id="49" name="Ellipse 48">
              <a:hlinkClick r:id="rId13" action="ppaction://hlinksldjump"/>
            </p:cNvPr>
            <p:cNvSpPr/>
            <p:nvPr/>
          </p:nvSpPr>
          <p:spPr>
            <a:xfrm>
              <a:off x="7661097" y="3607357"/>
              <a:ext cx="561911" cy="561753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81279" name="ZoneTexte 33">
              <a:hlinkClick r:id="rId1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7748298" y="3659047"/>
              <a:ext cx="425637" cy="33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5</a:t>
              </a:r>
            </a:p>
          </p:txBody>
        </p:sp>
      </p:grpSp>
      <p:pic>
        <p:nvPicPr>
          <p:cNvPr id="181262" name="Imag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Espace réservé du numéro de diapositive 1"/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5C9923E4-33F4-4FAE-9349-CF9E010CDDDE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98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81264" name="Imag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5" y="2655888"/>
            <a:ext cx="2744788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9056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12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1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1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12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12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12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12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12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12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5" grpId="0" build="p"/>
      <p:bldP spid="3" grpId="0"/>
      <p:bldP spid="4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2">
            <a:extLst>
              <a:ext uri="{FF2B5EF4-FFF2-40B4-BE49-F238E27FC236}">
                <a16:creationId xmlns:a16="http://schemas.microsoft.com/office/drawing/2014/main" id="{0A1D003D-2A27-4F0B-BDB6-F94A70A0DCC5}"/>
              </a:ext>
            </a:extLst>
          </p:cNvPr>
          <p:cNvSpPr/>
          <p:nvPr/>
        </p:nvSpPr>
        <p:spPr>
          <a:xfrm>
            <a:off x="871538" y="0"/>
            <a:ext cx="11320462" cy="105410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>
              <a:solidFill>
                <a:prstClr val="white"/>
              </a:solidFill>
            </a:endParaRPr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A6F023C5-9166-44EA-8004-9073647F5579}"/>
              </a:ext>
            </a:extLst>
          </p:cNvPr>
          <p:cNvSpPr/>
          <p:nvPr/>
        </p:nvSpPr>
        <p:spPr>
          <a:xfrm>
            <a:off x="-11113" y="-79375"/>
            <a:ext cx="1497013" cy="69977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59749" name="Rectangle 90"/>
          <p:cNvSpPr>
            <a:spLocks noChangeArrowheads="1"/>
          </p:cNvSpPr>
          <p:nvPr/>
        </p:nvSpPr>
        <p:spPr bwMode="auto">
          <a:xfrm>
            <a:off x="1485900" y="73025"/>
            <a:ext cx="106346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3600" b="1" dirty="0">
                <a:solidFill>
                  <a:schemeClr val="accent5">
                    <a:lumMod val="75000"/>
                  </a:schemeClr>
                </a:solidFill>
              </a:rPr>
              <a:t>Choisir la provenance</a:t>
            </a:r>
          </a:p>
        </p:txBody>
      </p:sp>
      <p:sp>
        <p:nvSpPr>
          <p:cNvPr id="183303" name="texte ca chauffe"/>
          <p:cNvSpPr>
            <a:spLocks noChangeArrowheads="1"/>
          </p:cNvSpPr>
          <p:nvPr/>
        </p:nvSpPr>
        <p:spPr bwMode="auto">
          <a:xfrm>
            <a:off x="6507163" y="3589338"/>
            <a:ext cx="502443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fr-FR" altLang="fr-FR" sz="2400" b="1" dirty="0">
              <a:solidFill>
                <a:srgbClr val="2F5597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 b="1" dirty="0">
                <a:solidFill>
                  <a:srgbClr val="2F5597"/>
                </a:solidFill>
              </a:rPr>
              <a:t>Préférer les produits de nettoyage concentrés ou solides :</a:t>
            </a:r>
            <a:r>
              <a:rPr lang="fr-FR" altLang="fr-FR" sz="2400" dirty="0">
                <a:solidFill>
                  <a:srgbClr val="2F5597"/>
                </a:solidFill>
              </a:rPr>
              <a:t> leur petit volume permet de réduire le nombre de camions nécessaires à leur transport.</a:t>
            </a:r>
          </a:p>
        </p:txBody>
      </p:sp>
      <p:pic>
        <p:nvPicPr>
          <p:cNvPr id="183302" name="Imag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184">
            <a:off x="11090275" y="165100"/>
            <a:ext cx="88265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3306" name="Groupe 1"/>
          <p:cNvGrpSpPr>
            <a:grpSpLocks/>
          </p:cNvGrpSpPr>
          <p:nvPr/>
        </p:nvGrpSpPr>
        <p:grpSpPr bwMode="auto">
          <a:xfrm rot="834000">
            <a:off x="2181225" y="1111250"/>
            <a:ext cx="3624263" cy="1117600"/>
            <a:chOff x="1550330" y="1796676"/>
            <a:chExt cx="2340059" cy="743995"/>
          </a:xfrm>
        </p:grpSpPr>
        <p:sp>
          <p:nvSpPr>
            <p:cNvPr id="15" name="Ellipse 3">
              <a:extLst>
                <a:ext uri="{FF2B5EF4-FFF2-40B4-BE49-F238E27FC236}">
                  <a16:creationId xmlns:a16="http://schemas.microsoft.com/office/drawing/2014/main" id="{86BFF218-BD79-49E1-B301-62AA1CF6241C}"/>
                </a:ext>
              </a:extLst>
            </p:cNvPr>
            <p:cNvSpPr/>
            <p:nvPr/>
          </p:nvSpPr>
          <p:spPr bwMode="auto">
            <a:xfrm rot="20776908">
              <a:off x="1550330" y="1796676"/>
              <a:ext cx="2340059" cy="743995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FBD9DC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>
                <a:solidFill>
                  <a:prstClr val="white"/>
                </a:solidFill>
              </a:endParaRPr>
            </a:p>
          </p:txBody>
        </p:sp>
        <p:sp>
          <p:nvSpPr>
            <p:cNvPr id="183328" name="ZoneTexte 45"/>
            <p:cNvSpPr txBox="1">
              <a:spLocks noChangeArrowheads="1"/>
            </p:cNvSpPr>
            <p:nvPr/>
          </p:nvSpPr>
          <p:spPr bwMode="auto">
            <a:xfrm rot="-893944">
              <a:off x="1574983" y="1936499"/>
              <a:ext cx="2290754" cy="471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fr-FR" altLang="fr-FR" sz="2000" dirty="0">
                  <a:solidFill>
                    <a:srgbClr val="FF2E50"/>
                  </a:solidFill>
                  <a:cs typeface="Arial" panose="020B0604020202020204" pitchFamily="34" charset="0"/>
                </a:rPr>
                <a:t>Les ingrédients d’un yaourt parcourent jusqu’à </a:t>
              </a:r>
              <a:r>
                <a:rPr lang="fr-FR" altLang="fr-FR" sz="2000" b="1" dirty="0">
                  <a:solidFill>
                    <a:srgbClr val="C00000"/>
                  </a:solidFill>
                  <a:cs typeface="Arial" panose="020B0604020202020204" pitchFamily="34" charset="0"/>
                </a:rPr>
                <a:t>7 000 km</a:t>
              </a:r>
              <a:r>
                <a:rPr lang="fr-FR" altLang="fr-FR" sz="2000" dirty="0">
                  <a:solidFill>
                    <a:srgbClr val="FF2E50"/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83307" name="Groupe 15"/>
          <p:cNvGrpSpPr>
            <a:grpSpLocks/>
          </p:cNvGrpSpPr>
          <p:nvPr/>
        </p:nvGrpSpPr>
        <p:grpSpPr bwMode="auto">
          <a:xfrm>
            <a:off x="2520950" y="2060575"/>
            <a:ext cx="3155950" cy="3835400"/>
            <a:chOff x="6462770" y="4464987"/>
            <a:chExt cx="1739592" cy="2137504"/>
          </a:xfrm>
        </p:grpSpPr>
        <p:pic>
          <p:nvPicPr>
            <p:cNvPr id="18" name="Imag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74" t="19764" r="29421" b="19979"/>
            <a:stretch/>
          </p:blipFill>
          <p:spPr bwMode="auto">
            <a:xfrm>
              <a:off x="6484112" y="4921272"/>
              <a:ext cx="1718250" cy="1681219"/>
            </a:xfrm>
            <a:prstGeom prst="ellipse">
              <a:avLst/>
            </a:prstGeom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3326" name="Imag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41584">
              <a:off x="6462770" y="4464987"/>
              <a:ext cx="1376336" cy="1032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507163" y="2060575"/>
            <a:ext cx="53276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rgbClr val="2F5597"/>
                </a:solidFill>
              </a:rPr>
              <a:t>Privilégier les produits locaux : </a:t>
            </a:r>
            <a:r>
              <a:rPr lang="fr-FR" altLang="fr-FR" sz="2400">
                <a:solidFill>
                  <a:srgbClr val="2F5597"/>
                </a:solidFill>
              </a:rPr>
              <a:t>faire attention à ce que la production soit locale mais aussi la provenance de chaque ingrédient.</a:t>
            </a:r>
            <a:endParaRPr lang="fr-FR" altLang="fr-FR" sz="2400" b="1">
              <a:solidFill>
                <a:srgbClr val="2F5597"/>
              </a:solidFill>
            </a:endParaRPr>
          </a:p>
        </p:txBody>
      </p:sp>
      <p:grpSp>
        <p:nvGrpSpPr>
          <p:cNvPr id="4" name="Groupe 17"/>
          <p:cNvGrpSpPr>
            <a:grpSpLocks noChangeAspect="1"/>
          </p:cNvGrpSpPr>
          <p:nvPr/>
        </p:nvGrpSpPr>
        <p:grpSpPr bwMode="auto">
          <a:xfrm>
            <a:off x="31750" y="1162050"/>
            <a:ext cx="1128713" cy="4965700"/>
            <a:chOff x="7261093" y="457736"/>
            <a:chExt cx="1354300" cy="5956477"/>
          </a:xfrm>
        </p:grpSpPr>
        <p:sp>
          <p:nvSpPr>
            <p:cNvPr id="36" name="Ellipse 35">
              <a:hlinkClick r:id="rId6" action="ppaction://hlinksldjump"/>
            </p:cNvPr>
            <p:cNvSpPr/>
            <p:nvPr/>
          </p:nvSpPr>
          <p:spPr>
            <a:xfrm>
              <a:off x="7716336" y="2807574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7" name="ZoneTexte 36">
              <a:hlinkClick r:id="rId6" action="ppaction://hlinksldjump"/>
            </p:cNvPr>
            <p:cNvSpPr txBox="1"/>
            <p:nvPr/>
          </p:nvSpPr>
          <p:spPr>
            <a:xfrm>
              <a:off x="7803956" y="2858989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sp>
          <p:nvSpPr>
            <p:cNvPr id="38" name="Ellipse 37">
              <a:hlinkClick r:id="rId7" action="ppaction://hlinksldjump"/>
            </p:cNvPr>
            <p:cNvSpPr/>
            <p:nvPr/>
          </p:nvSpPr>
          <p:spPr>
            <a:xfrm>
              <a:off x="7750622" y="2034451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9" name="ZoneTexte 38">
              <a:hlinkClick r:id="rId7" action="ppaction://hlinksldjump"/>
            </p:cNvPr>
            <p:cNvSpPr txBox="1"/>
            <p:nvPr/>
          </p:nvSpPr>
          <p:spPr>
            <a:xfrm>
              <a:off x="7838242" y="2085866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3</a:t>
              </a:r>
            </a:p>
          </p:txBody>
        </p:sp>
        <p:sp>
          <p:nvSpPr>
            <p:cNvPr id="40" name="Ellipse 39">
              <a:hlinkClick r:id="rId8" action="ppaction://hlinksldjump"/>
            </p:cNvPr>
            <p:cNvSpPr/>
            <p:nvPr/>
          </p:nvSpPr>
          <p:spPr>
            <a:xfrm>
              <a:off x="7803956" y="1257519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1" name="ZoneTexte 40">
              <a:hlinkClick r:id="rId8" action="ppaction://hlinksldjump"/>
            </p:cNvPr>
            <p:cNvSpPr txBox="1"/>
            <p:nvPr/>
          </p:nvSpPr>
          <p:spPr>
            <a:xfrm>
              <a:off x="7891576" y="1310838"/>
              <a:ext cx="424766" cy="3370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</a:p>
          </p:txBody>
        </p:sp>
        <p:sp>
          <p:nvSpPr>
            <p:cNvPr id="42" name="Ellipse 41">
              <a:hlinkClick r:id="rId9" action="ppaction://hlinksldjump"/>
            </p:cNvPr>
            <p:cNvSpPr/>
            <p:nvPr/>
          </p:nvSpPr>
          <p:spPr>
            <a:xfrm>
              <a:off x="7849671" y="457736"/>
              <a:ext cx="561910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3" name="ZoneTexte 42">
              <a:hlinkClick r:id="rId9" action="ppaction://hlinksldjump"/>
            </p:cNvPr>
            <p:cNvSpPr txBox="1"/>
            <p:nvPr/>
          </p:nvSpPr>
          <p:spPr>
            <a:xfrm>
              <a:off x="7937291" y="509151"/>
              <a:ext cx="426671" cy="3370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1</a:t>
              </a:r>
            </a:p>
          </p:txBody>
        </p:sp>
        <p:sp>
          <p:nvSpPr>
            <p:cNvPr id="44" name="Ellipse 43">
              <a:hlinkClick r:id="rId10" action="ppaction://hlinksldjump"/>
            </p:cNvPr>
            <p:cNvSpPr/>
            <p:nvPr/>
          </p:nvSpPr>
          <p:spPr>
            <a:xfrm>
              <a:off x="7581096" y="5050774"/>
              <a:ext cx="561911" cy="56175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5" name="ZoneTexte 44">
              <a:hlinkClick r:id="rId10" action="ppaction://hlinksldjump"/>
            </p:cNvPr>
            <p:cNvSpPr txBox="1"/>
            <p:nvPr/>
          </p:nvSpPr>
          <p:spPr>
            <a:xfrm>
              <a:off x="7666812" y="5102189"/>
              <a:ext cx="426671" cy="3389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6</a:t>
              </a:r>
            </a:p>
          </p:txBody>
        </p:sp>
        <p:sp>
          <p:nvSpPr>
            <p:cNvPr id="46" name="Ellipse 45">
              <a:hlinkClick r:id="rId11" action="ppaction://hlinksldjump"/>
            </p:cNvPr>
            <p:cNvSpPr/>
            <p:nvPr/>
          </p:nvSpPr>
          <p:spPr>
            <a:xfrm>
              <a:off x="7531572" y="5852461"/>
              <a:ext cx="563815" cy="56175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7" name="ZoneTexte 46">
              <a:hlinkClick r:id="rId11" action="ppaction://hlinksldjump"/>
            </p:cNvPr>
            <p:cNvSpPr txBox="1"/>
            <p:nvPr/>
          </p:nvSpPr>
          <p:spPr>
            <a:xfrm>
              <a:off x="7619192" y="5903875"/>
              <a:ext cx="426671" cy="3389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</a:t>
              </a:r>
              <a:r>
                <a:rPr lang="fr-FR" sz="1600" baseline="-25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7</a:t>
              </a:r>
            </a:p>
          </p:txBody>
        </p:sp>
        <p:sp>
          <p:nvSpPr>
            <p:cNvPr id="48" name="Rectangle 1">
              <a:extLst>
                <a:ext uri="{FF2B5EF4-FFF2-40B4-BE49-F238E27FC236}">
                  <a16:creationId xmlns:a16="http://schemas.microsoft.com/office/drawing/2014/main" id="{ECC27BA3-A50B-4E8C-B76C-658DDB22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1093" y="4148162"/>
              <a:ext cx="1354300" cy="849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1000" b="1" dirty="0">
                  <a:solidFill>
                    <a:srgbClr val="9C5BCD"/>
                  </a:solidFill>
                  <a:latin typeface="+mn-lt"/>
                  <a:cs typeface="Arial" panose="020B0604020202020204" pitchFamily="34" charset="0"/>
                </a:rPr>
                <a:t>LES SOLUTIONS CONTRE LA POLLUTION ATMOSPHÉRIQUE</a:t>
              </a:r>
            </a:p>
          </p:txBody>
        </p:sp>
        <p:sp>
          <p:nvSpPr>
            <p:cNvPr id="49" name="Ellipse 48">
              <a:hlinkClick r:id="rId12" action="ppaction://hlinksldjump"/>
            </p:cNvPr>
            <p:cNvSpPr/>
            <p:nvPr/>
          </p:nvSpPr>
          <p:spPr>
            <a:xfrm>
              <a:off x="7661097" y="3607357"/>
              <a:ext cx="561911" cy="561753"/>
            </a:xfrm>
            <a:prstGeom prst="ellipse">
              <a:avLst/>
            </a:prstGeom>
            <a:gradFill flip="none" rotWithShape="1">
              <a:gsLst>
                <a:gs pos="0">
                  <a:srgbClr val="6A59CF">
                    <a:tint val="66000"/>
                    <a:satMod val="160000"/>
                  </a:srgbClr>
                </a:gs>
                <a:gs pos="50000">
                  <a:srgbClr val="6A59CF">
                    <a:tint val="44500"/>
                    <a:satMod val="160000"/>
                  </a:srgbClr>
                </a:gs>
                <a:gs pos="100000">
                  <a:srgbClr val="6A59C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solidFill>
                <a:srgbClr val="9C5BC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83324" name="ZoneTexte 33">
              <a:hlinkClick r:id="rId12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7748298" y="3659047"/>
              <a:ext cx="425637" cy="33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600" b="1">
                  <a:solidFill>
                    <a:srgbClr val="9C5BCD"/>
                  </a:solidFill>
                </a:rPr>
                <a:t>S</a:t>
              </a:r>
              <a:r>
                <a:rPr lang="fr-FR" altLang="fr-FR" sz="1600" b="1" baseline="-25000">
                  <a:solidFill>
                    <a:srgbClr val="9C5BCD"/>
                  </a:solidFill>
                </a:rPr>
                <a:t>5</a:t>
              </a:r>
            </a:p>
          </p:txBody>
        </p:sp>
      </p:grpSp>
      <p:pic>
        <p:nvPicPr>
          <p:cNvPr id="183308" name="Imag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900"/>
            <a:ext cx="11017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Espace réservé du numéro de diapositive 1"/>
          <p:cNvSpPr txBox="1">
            <a:spLocks/>
          </p:cNvSpPr>
          <p:nvPr/>
        </p:nvSpPr>
        <p:spPr bwMode="auto">
          <a:xfrm>
            <a:off x="11722100" y="6477000"/>
            <a:ext cx="471488" cy="244475"/>
          </a:xfrm>
          <a:prstGeom prst="rect">
            <a:avLst/>
          </a:prstGeom>
          <a:solidFill>
            <a:srgbClr val="BDD7EE"/>
          </a:solidFill>
        </p:spPr>
        <p:txBody>
          <a:bodyPr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DD13EB59-C09B-42E0-A29F-2CD441749E5E}" type="slidenum">
              <a:rPr lang="fr-FR" altLang="fr-FR" sz="140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99</a:t>
            </a:fld>
            <a:endParaRPr lang="fr-FR" altLang="fr-FR" sz="105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3" name="Image 1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6178550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24102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8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33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3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3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3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QUIZZ" val="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PJUSTE" val="2"/>
  <p:tag name="REPJUSTE_FORMATE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QUIZZ" val="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PJUSTE" val="4"/>
  <p:tag name="REPJUSTE_FORMATE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Q_TYPE_REPONSE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QUIZZ" val="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PJUSTE" val="4"/>
  <p:tag name="REPJUSTE_FORMATE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QUIZZ" val="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QUIZZ" val="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PJUSTE" val="2"/>
  <p:tag name="REPJUSTE_FORMATE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QUIZZ" val="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PJUSTE" val="3"/>
  <p:tag name="REPJUSTE_FORMATE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PJUSTE" val="4"/>
  <p:tag name="REPJUSTE_FORMATE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QUIZZ" val="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PJUSTE" val="1"/>
  <p:tag name="REPJUSTE_FORMATE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Q_REPONSE_UNIQUE" val="255"/>
  <p:tag name="ISQUESTION" val="1"/>
  <p:tag name="PSQ_TYPE_REPONSE" val="0"/>
  <p:tag name="NUMQUESTION" val="1_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QUIZZ" val="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PJUSTE" val="3"/>
  <p:tag name="REPJUSTE_FORMATE" val="3"/>
</p:tagLst>
</file>

<file path=ppt/theme/theme1.xml><?xml version="1.0" encoding="utf-8"?>
<a:theme xmlns:a="http://schemas.openxmlformats.org/drawingml/2006/main" name="4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accent6">
            <a:lumMod val="50000"/>
          </a:schemeClr>
        </a:solidFill>
        <a:ln>
          <a:noFill/>
        </a:ln>
      </a:spPr>
      <a:bodyPr wrap="square">
        <a:spAutoFit/>
      </a:bodyPr>
      <a:lstStyle>
        <a:defPPr algn="ctr">
          <a:lnSpc>
            <a:spcPct val="100000"/>
          </a:lnSpc>
          <a:spcBef>
            <a:spcPct val="0"/>
          </a:spcBef>
          <a:buFontTx/>
          <a:buNone/>
          <a:defRPr sz="1400" b="1" dirty="0" smtClean="0">
            <a:solidFill>
              <a:schemeClr val="bg1"/>
            </a:solidFill>
            <a:latin typeface="+mn-lt"/>
            <a:cs typeface="Arial" panose="020B0604020202020204" pitchFamily="34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10171</Words>
  <Application>Microsoft Office PowerPoint</Application>
  <PresentationFormat>Grand écran</PresentationFormat>
  <Paragraphs>2185</Paragraphs>
  <Slides>117</Slides>
  <Notes>89</Notes>
  <HiddenSlides>49</HiddenSlides>
  <MMClips>0</MMClips>
  <ScaleCrop>false</ScaleCrop>
  <HeadingPairs>
    <vt:vector size="6" baseType="variant">
      <vt:variant>
        <vt:lpstr>Polices utilisées</vt:lpstr>
      </vt:variant>
      <vt:variant>
        <vt:i4>16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117</vt:i4>
      </vt:variant>
    </vt:vector>
  </HeadingPairs>
  <TitlesOfParts>
    <vt:vector size="136" baseType="lpstr">
      <vt:lpstr>Arial</vt:lpstr>
      <vt:lpstr>Candara</vt:lpstr>
      <vt:lpstr>Times New Roman</vt:lpstr>
      <vt:lpstr>Lato</vt:lpstr>
      <vt:lpstr>Calibri Light</vt:lpstr>
      <vt:lpstr>MS PGothic</vt:lpstr>
      <vt:lpstr>Calibri Italic</vt:lpstr>
      <vt:lpstr>Corbel</vt:lpstr>
      <vt:lpstr>Calibri Bold</vt:lpstr>
      <vt:lpstr>Wingdings</vt:lpstr>
      <vt:lpstr>Monotype Sorts</vt:lpstr>
      <vt:lpstr>Impact</vt:lpstr>
      <vt:lpstr>Tw Cen MT</vt:lpstr>
      <vt:lpstr>Biko</vt:lpstr>
      <vt:lpstr>Chelsea Market</vt:lpstr>
      <vt:lpstr>Calibri</vt:lpstr>
      <vt:lpstr>4_Thème Office</vt:lpstr>
      <vt:lpstr>6_Thème Office</vt:lpstr>
      <vt:lpstr>5_Thème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Séquence 2 : Les causes de la pollution atmosphérique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modified xsi:type="dcterms:W3CDTF">2024-03-11T15:20:19Z</dcterms:modified>
</cp:coreProperties>
</file>