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8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E2711-E23A-4B73-BDFC-C2344404172D}" type="datetimeFigureOut">
              <a:rPr lang="fr-FR" smtClean="0"/>
              <a:t>03/01/2017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7EB04-07EA-4898-8BFB-FCC827C1BB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8997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E2711-E23A-4B73-BDFC-C2344404172D}" type="datetimeFigureOut">
              <a:rPr lang="fr-FR" smtClean="0"/>
              <a:t>03/01/2017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7EB04-07EA-4898-8BFB-FCC827C1BB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2742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E2711-E23A-4B73-BDFC-C2344404172D}" type="datetimeFigureOut">
              <a:rPr lang="fr-FR" smtClean="0"/>
              <a:t>03/01/2017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7EB04-07EA-4898-8BFB-FCC827C1BB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0379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E2711-E23A-4B73-BDFC-C2344404172D}" type="datetimeFigureOut">
              <a:rPr lang="fr-FR" smtClean="0"/>
              <a:t>03/01/2017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7EB04-07EA-4898-8BFB-FCC827C1BB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9915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E2711-E23A-4B73-BDFC-C2344404172D}" type="datetimeFigureOut">
              <a:rPr lang="fr-FR" smtClean="0"/>
              <a:t>03/01/2017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7EB04-07EA-4898-8BFB-FCC827C1BB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2431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E2711-E23A-4B73-BDFC-C2344404172D}" type="datetimeFigureOut">
              <a:rPr lang="fr-FR" smtClean="0"/>
              <a:t>03/01/2017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7EB04-07EA-4898-8BFB-FCC827C1BB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6071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E2711-E23A-4B73-BDFC-C2344404172D}" type="datetimeFigureOut">
              <a:rPr lang="fr-FR" smtClean="0"/>
              <a:t>03/01/2017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7EB04-07EA-4898-8BFB-FCC827C1BB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6419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E2711-E23A-4B73-BDFC-C2344404172D}" type="datetimeFigureOut">
              <a:rPr lang="fr-FR" smtClean="0"/>
              <a:t>03/01/2017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7EB04-07EA-4898-8BFB-FCC827C1BB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6976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E2711-E23A-4B73-BDFC-C2344404172D}" type="datetimeFigureOut">
              <a:rPr lang="fr-FR" smtClean="0"/>
              <a:t>03/01/2017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7EB04-07EA-4898-8BFB-FCC827C1BB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381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E2711-E23A-4B73-BDFC-C2344404172D}" type="datetimeFigureOut">
              <a:rPr lang="fr-FR" smtClean="0"/>
              <a:t>03/01/2017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7EB04-07EA-4898-8BFB-FCC827C1BB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7950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E2711-E23A-4B73-BDFC-C2344404172D}" type="datetimeFigureOut">
              <a:rPr lang="fr-FR" smtClean="0"/>
              <a:t>03/01/2017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7EB04-07EA-4898-8BFB-FCC827C1BB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7503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7E2711-E23A-4B73-BDFC-C2344404172D}" type="datetimeFigureOut">
              <a:rPr lang="fr-FR" smtClean="0"/>
              <a:t>03/01/2017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47EB04-07EA-4898-8BFB-FCC827C1BB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2215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fficher l'image d'orig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628800"/>
            <a:ext cx="3962400" cy="3381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1009321" y="3127126"/>
            <a:ext cx="20962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b="1" dirty="0" smtClean="0"/>
              <a:t>Mardi 13 juin 2017 à Avignon 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131042" y="4432402"/>
            <a:ext cx="3066865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b="1" dirty="0" smtClean="0"/>
              <a:t>Mardi 14 mars 2017 à Martigues </a:t>
            </a:r>
          </a:p>
          <a:p>
            <a:pPr algn="ctr"/>
            <a:r>
              <a:rPr lang="fr-FR" sz="1100" dirty="0" smtClean="0"/>
              <a:t>(à Air PACA, Route de la Vierge, 13500 Martigues) 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6379092" y="3937808"/>
            <a:ext cx="19632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b="1" dirty="0" smtClean="0"/>
              <a:t>Mercredi 3 mai 2017 à Nice</a:t>
            </a:r>
            <a:r>
              <a:rPr lang="fr-FR" sz="1200" dirty="0" smtClean="0"/>
              <a:t> 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467246" y="4829910"/>
            <a:ext cx="3828292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b="1" dirty="0" smtClean="0"/>
              <a:t>Mardi </a:t>
            </a:r>
            <a:r>
              <a:rPr lang="fr-FR" sz="1200" b="1" dirty="0"/>
              <a:t>4</a:t>
            </a:r>
            <a:r>
              <a:rPr lang="fr-FR" sz="1200" b="1" dirty="0" smtClean="0"/>
              <a:t> avril 2017 à Marseille </a:t>
            </a:r>
          </a:p>
          <a:p>
            <a:pPr algn="ctr"/>
            <a:r>
              <a:rPr lang="fr-FR" sz="1100" dirty="0" smtClean="0"/>
              <a:t>(à Air PACA, 146 rue Paradis, Le </a:t>
            </a:r>
            <a:r>
              <a:rPr lang="fr-FR" sz="1100" dirty="0" err="1" smtClean="0"/>
              <a:t>Noilly</a:t>
            </a:r>
            <a:r>
              <a:rPr lang="fr-FR" sz="1100" dirty="0" smtClean="0"/>
              <a:t> Paradis, 13006 Marseille)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5491741" y="4602300"/>
            <a:ext cx="21968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b="1" dirty="0" smtClean="0"/>
              <a:t>Mercredi 31 mai 2017 à Toulon 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5779219" y="1722149"/>
            <a:ext cx="24999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b="1" dirty="0" smtClean="0"/>
              <a:t>Mercredi 8 novembre 2017 dans les </a:t>
            </a:r>
          </a:p>
          <a:p>
            <a:pPr algn="ctr"/>
            <a:r>
              <a:rPr lang="fr-FR" sz="1200" b="1" dirty="0" smtClean="0"/>
              <a:t>Hautes-Alpes 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5775273" y="2367657"/>
            <a:ext cx="26131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b="1" dirty="0" smtClean="0"/>
              <a:t>Mercredi 27 septembre 2017 dans les </a:t>
            </a:r>
          </a:p>
          <a:p>
            <a:pPr algn="ctr"/>
            <a:r>
              <a:rPr lang="fr-FR" sz="1200" b="1" dirty="0" smtClean="0"/>
              <a:t>Alpes de Haute-Provence </a:t>
            </a:r>
          </a:p>
        </p:txBody>
      </p:sp>
    </p:spTree>
    <p:extLst>
      <p:ext uri="{BB962C8B-B14F-4D97-AF65-F5344CB8AC3E}">
        <p14:creationId xmlns:p14="http://schemas.microsoft.com/office/powerpoint/2010/main" val="83097884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75</Words>
  <Application>Microsoft Office PowerPoint</Application>
  <PresentationFormat>Affichage à l'écran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Marie-Anne Le Meur</dc:creator>
  <cp:lastModifiedBy>Marie-Anne Le Meur</cp:lastModifiedBy>
  <cp:revision>5</cp:revision>
  <dcterms:created xsi:type="dcterms:W3CDTF">2016-12-07T17:29:26Z</dcterms:created>
  <dcterms:modified xsi:type="dcterms:W3CDTF">2017-01-03T12:07:08Z</dcterms:modified>
</cp:coreProperties>
</file>