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7" r:id="rId20"/>
    <p:sldId id="281" r:id="rId21"/>
    <p:sldId id="278" r:id="rId22"/>
    <p:sldId id="276" r:id="rId23"/>
    <p:sldId id="275" r:id="rId24"/>
    <p:sldId id="280" r:id="rId25"/>
    <p:sldId id="27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87C-9CDC-4037-B6F6-672DAE0E8502}" type="datetimeFigureOut">
              <a:rPr lang="fr-FR" smtClean="0"/>
              <a:t>28/03/2021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0F224-0EA0-4D5B-BD8D-3C34084BB1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14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87C-9CDC-4037-B6F6-672DAE0E8502}" type="datetimeFigureOut">
              <a:rPr lang="fr-FR" smtClean="0"/>
              <a:t>28/03/2021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0F224-0EA0-4D5B-BD8D-3C34084BB1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997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87C-9CDC-4037-B6F6-672DAE0E8502}" type="datetimeFigureOut">
              <a:rPr lang="fr-FR" smtClean="0"/>
              <a:t>28/03/2021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0F224-0EA0-4D5B-BD8D-3C34084BB1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82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87C-9CDC-4037-B6F6-672DAE0E8502}" type="datetimeFigureOut">
              <a:rPr lang="fr-FR" smtClean="0"/>
              <a:t>28/03/2021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0F224-0EA0-4D5B-BD8D-3C34084BB1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520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87C-9CDC-4037-B6F6-672DAE0E8502}" type="datetimeFigureOut">
              <a:rPr lang="fr-FR" smtClean="0"/>
              <a:t>28/03/2021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0F224-0EA0-4D5B-BD8D-3C34084BB1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32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87C-9CDC-4037-B6F6-672DAE0E8502}" type="datetimeFigureOut">
              <a:rPr lang="fr-FR" smtClean="0"/>
              <a:t>28/03/2021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0F224-0EA0-4D5B-BD8D-3C34084BB1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0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87C-9CDC-4037-B6F6-672DAE0E8502}" type="datetimeFigureOut">
              <a:rPr lang="fr-FR" smtClean="0"/>
              <a:t>28/03/2021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0F224-0EA0-4D5B-BD8D-3C34084BB1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1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87C-9CDC-4037-B6F6-672DAE0E8502}" type="datetimeFigureOut">
              <a:rPr lang="fr-FR" smtClean="0"/>
              <a:t>28/03/2021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0F224-0EA0-4D5B-BD8D-3C34084BB1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18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87C-9CDC-4037-B6F6-672DAE0E8502}" type="datetimeFigureOut">
              <a:rPr lang="fr-FR" smtClean="0"/>
              <a:t>28/03/2021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0F224-0EA0-4D5B-BD8D-3C34084BB1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58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87C-9CDC-4037-B6F6-672DAE0E8502}" type="datetimeFigureOut">
              <a:rPr lang="fr-FR" smtClean="0"/>
              <a:t>28/03/2021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0F224-0EA0-4D5B-BD8D-3C34084BB1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65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387C-9CDC-4037-B6F6-672DAE0E8502}" type="datetimeFigureOut">
              <a:rPr lang="fr-FR" smtClean="0"/>
              <a:t>28/03/2021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0F224-0EA0-4D5B-BD8D-3C34084BB1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723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B387C-9CDC-4037-B6F6-672DAE0E8502}" type="datetimeFigureOut">
              <a:rPr lang="fr-FR" smtClean="0"/>
              <a:t>28/03/2021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0F224-0EA0-4D5B-BD8D-3C34084BB1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7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 11">
            <a:extLst>
              <a:ext uri="{FF2B5EF4-FFF2-40B4-BE49-F238E27FC236}">
                <a16:creationId xmlns:a16="http://schemas.microsoft.com/office/drawing/2014/main" id="{BEB1A277-4D08-48E9-A907-F6962B35F1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646595"/>
              </p:ext>
            </p:extLst>
          </p:nvPr>
        </p:nvGraphicFramePr>
        <p:xfrm>
          <a:off x="6096000" y="-14379"/>
          <a:ext cx="4977354" cy="6872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047760" imgH="4209120" progId="Photoshop.Image.13">
                  <p:embed/>
                </p:oleObj>
              </mc:Choice>
              <mc:Fallback>
                <p:oleObj name="Image" r:id="rId2" imgW="3047760" imgH="4209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0" y="-14379"/>
                        <a:ext cx="4977354" cy="6872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3104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51E96C3F-7A9D-4C9E-A6A1-CAB363E20F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490605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8615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EDC6EE54-5AEE-4619-9AFF-4B1958324E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693079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605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519A2F0B-3F9A-48C2-A6F7-1D0FB29146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818595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351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13BA27AA-BE18-4799-8098-8C2DCDE6FF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997792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7979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ED319601-BDB4-40C7-BF78-1435013AA7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584518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8774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24978857-BB15-4F23-A4C8-A0A6DEAF22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516722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5642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7DC0E0A6-D5D6-4BA7-9025-9E9A5DA783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096486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209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7C86B86B-2E6F-4451-B267-11DBCA3BEE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263498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8077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EB65AB54-F070-4613-8B71-C761C98A24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525851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306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FADAD4FB-C58E-4A96-9BC7-10F934C70D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564427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7766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EDB28276-7DB5-4E7F-8205-B2C6065290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552975"/>
              </p:ext>
            </p:extLst>
          </p:nvPr>
        </p:nvGraphicFramePr>
        <p:xfrm>
          <a:off x="1348033" y="4115"/>
          <a:ext cx="9483365" cy="6855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48033" y="4115"/>
                        <a:ext cx="9483365" cy="6855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386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DA50A0C4-6495-4156-9783-FB73C4089F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766753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5541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8ED9DA5E-2D5A-41B1-8F67-E39DF58401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5744315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5561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ECD7C32E-036F-42CC-81AD-6FFE4E4F49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133345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6709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8A8A6760-C27E-433E-90D8-00C2E86F1F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84457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2182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4159F076-E453-4835-9053-B31C16D1AA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4159F076-E453-4835-9053-B31C16D1AA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2822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55919691-8B14-47E5-BE1E-391A996C21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856975"/>
              </p:ext>
            </p:extLst>
          </p:nvPr>
        </p:nvGraphicFramePr>
        <p:xfrm>
          <a:off x="1148417" y="13363"/>
          <a:ext cx="4947583" cy="6831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047760" imgH="4209120" progId="Photoshop.Image.13">
                  <p:embed/>
                </p:oleObj>
              </mc:Choice>
              <mc:Fallback>
                <p:oleObj name="Image" r:id="rId2" imgW="3047760" imgH="4209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8417" y="13363"/>
                        <a:ext cx="4947583" cy="6831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1017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78694226-65BB-48E6-97F1-E87E772B45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687436"/>
              </p:ext>
            </p:extLst>
          </p:nvPr>
        </p:nvGraphicFramePr>
        <p:xfrm>
          <a:off x="1354911" y="0"/>
          <a:ext cx="9495342" cy="6864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11" y="0"/>
                        <a:ext cx="9495342" cy="6864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305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7E84F780-C1BB-4FCD-9E28-1AB741FBFD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849255"/>
              </p:ext>
            </p:extLst>
          </p:nvPr>
        </p:nvGraphicFramePr>
        <p:xfrm>
          <a:off x="135051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051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9755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52139ABE-72A8-4131-A5DE-F74B78768E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997295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8603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DEFA3BAE-50ED-416A-9ADF-74A75A1566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120398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854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06B0FAF3-8FB3-48B2-B418-7E3C173DEA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461660"/>
              </p:ext>
            </p:extLst>
          </p:nvPr>
        </p:nvGraphicFramePr>
        <p:xfrm>
          <a:off x="1357460" y="0"/>
          <a:ext cx="9479630" cy="6852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7460" y="0"/>
                        <a:ext cx="9479630" cy="6852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6885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03250A78-EB61-4D43-970F-FFDFA55F16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510900"/>
              </p:ext>
            </p:extLst>
          </p:nvPr>
        </p:nvGraphicFramePr>
        <p:xfrm>
          <a:off x="1354909" y="0"/>
          <a:ext cx="94865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09" y="0"/>
                        <a:ext cx="94865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0119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6B7E26A1-4541-47DE-97D1-0D923F04A4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544635"/>
              </p:ext>
            </p:extLst>
          </p:nvPr>
        </p:nvGraphicFramePr>
        <p:xfrm>
          <a:off x="1354910" y="0"/>
          <a:ext cx="9584370" cy="6928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095880" imgH="4407120" progId="Photoshop.Image.13">
                  <p:embed/>
                </p:oleObj>
              </mc:Choice>
              <mc:Fallback>
                <p:oleObj name="Image" r:id="rId2" imgW="6095880" imgH="4407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4910" y="0"/>
                        <a:ext cx="9584370" cy="6928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06073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</TotalTime>
  <Words>0</Words>
  <Application>Microsoft Office PowerPoint</Application>
  <PresentationFormat>Grand écran</PresentationFormat>
  <Paragraphs>0</Paragraphs>
  <Slides>25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Thème Office</vt:lpstr>
      <vt:lpstr>Adobe Photoshop 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Victor Hugo Espinosa</dc:creator>
  <cp:lastModifiedBy>Victor Hugo Espinosa</cp:lastModifiedBy>
  <cp:revision>33</cp:revision>
  <dcterms:created xsi:type="dcterms:W3CDTF">2021-03-28T17:03:53Z</dcterms:created>
  <dcterms:modified xsi:type="dcterms:W3CDTF">2021-03-28T17:48:48Z</dcterms:modified>
</cp:coreProperties>
</file>