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96" r:id="rId1"/>
    <p:sldMasterId id="2147484448" r:id="rId2"/>
    <p:sldMasterId id="2147488489" r:id="rId3"/>
  </p:sldMasterIdLst>
  <p:notesMasterIdLst>
    <p:notesMasterId r:id="rId146"/>
  </p:notesMasterIdLst>
  <p:handoutMasterIdLst>
    <p:handoutMasterId r:id="rId147"/>
  </p:handoutMasterIdLst>
  <p:sldIdLst>
    <p:sldId id="499" r:id="rId4"/>
    <p:sldId id="801" r:id="rId5"/>
    <p:sldId id="511" r:id="rId6"/>
    <p:sldId id="540" r:id="rId7"/>
    <p:sldId id="467" r:id="rId8"/>
    <p:sldId id="474" r:id="rId9"/>
    <p:sldId id="469" r:id="rId10"/>
    <p:sldId id="442" r:id="rId11"/>
    <p:sldId id="539" r:id="rId12"/>
    <p:sldId id="535" r:id="rId13"/>
    <p:sldId id="536" r:id="rId14"/>
    <p:sldId id="531" r:id="rId15"/>
    <p:sldId id="532" r:id="rId16"/>
    <p:sldId id="802" r:id="rId17"/>
    <p:sldId id="533" r:id="rId18"/>
    <p:sldId id="803" r:id="rId19"/>
    <p:sldId id="792" r:id="rId20"/>
    <p:sldId id="498" r:id="rId21"/>
    <p:sldId id="856" r:id="rId22"/>
    <p:sldId id="448" r:id="rId23"/>
    <p:sldId id="479" r:id="rId24"/>
    <p:sldId id="497" r:id="rId25"/>
    <p:sldId id="805" r:id="rId26"/>
    <p:sldId id="493" r:id="rId27"/>
    <p:sldId id="491" r:id="rId28"/>
    <p:sldId id="523" r:id="rId29"/>
    <p:sldId id="537" r:id="rId30"/>
    <p:sldId id="804" r:id="rId31"/>
    <p:sldId id="780" r:id="rId32"/>
    <p:sldId id="855" r:id="rId33"/>
    <p:sldId id="781" r:id="rId34"/>
    <p:sldId id="517" r:id="rId35"/>
    <p:sldId id="397" r:id="rId36"/>
    <p:sldId id="455" r:id="rId37"/>
    <p:sldId id="443" r:id="rId38"/>
    <p:sldId id="444" r:id="rId39"/>
    <p:sldId id="807" r:id="rId40"/>
    <p:sldId id="527" r:id="rId41"/>
    <p:sldId id="808" r:id="rId42"/>
    <p:sldId id="398" r:id="rId43"/>
    <p:sldId id="858" r:id="rId44"/>
    <p:sldId id="859" r:id="rId45"/>
    <p:sldId id="857" r:id="rId46"/>
    <p:sldId id="809" r:id="rId47"/>
    <p:sldId id="810" r:id="rId48"/>
    <p:sldId id="811" r:id="rId49"/>
    <p:sldId id="854" r:id="rId50"/>
    <p:sldId id="518" r:id="rId51"/>
    <p:sldId id="456" r:id="rId52"/>
    <p:sldId id="821" r:id="rId53"/>
    <p:sldId id="822" r:id="rId54"/>
    <p:sldId id="815" r:id="rId55"/>
    <p:sldId id="823" r:id="rId56"/>
    <p:sldId id="814" r:id="rId57"/>
    <p:sldId id="818" r:id="rId58"/>
    <p:sldId id="816" r:id="rId59"/>
    <p:sldId id="819" r:id="rId60"/>
    <p:sldId id="817" r:id="rId61"/>
    <p:sldId id="820" r:id="rId62"/>
    <p:sldId id="529" r:id="rId63"/>
    <p:sldId id="530" r:id="rId64"/>
    <p:sldId id="528" r:id="rId65"/>
    <p:sldId id="788" r:id="rId66"/>
    <p:sldId id="411" r:id="rId67"/>
    <p:sldId id="412" r:id="rId68"/>
    <p:sldId id="785" r:id="rId69"/>
    <p:sldId id="786" r:id="rId70"/>
    <p:sldId id="793" r:id="rId71"/>
    <p:sldId id="796" r:id="rId72"/>
    <p:sldId id="797" r:id="rId73"/>
    <p:sldId id="798" r:id="rId74"/>
    <p:sldId id="799" r:id="rId75"/>
    <p:sldId id="794" r:id="rId76"/>
    <p:sldId id="795" r:id="rId77"/>
    <p:sldId id="413" r:id="rId78"/>
    <p:sldId id="414" r:id="rId79"/>
    <p:sldId id="860" r:id="rId80"/>
    <p:sldId id="861" r:id="rId81"/>
    <p:sldId id="824" r:id="rId82"/>
    <p:sldId id="825" r:id="rId83"/>
    <p:sldId id="826" r:id="rId84"/>
    <p:sldId id="828" r:id="rId85"/>
    <p:sldId id="827" r:id="rId86"/>
    <p:sldId id="829" r:id="rId87"/>
    <p:sldId id="519" r:id="rId88"/>
    <p:sldId id="416" r:id="rId89"/>
    <p:sldId id="417" r:id="rId90"/>
    <p:sldId id="480" r:id="rId91"/>
    <p:sldId id="419" r:id="rId92"/>
    <p:sldId id="420" r:id="rId93"/>
    <p:sldId id="421" r:id="rId94"/>
    <p:sldId id="830" r:id="rId95"/>
    <p:sldId id="852" r:id="rId96"/>
    <p:sldId id="831" r:id="rId97"/>
    <p:sldId id="832" r:id="rId98"/>
    <p:sldId id="833" r:id="rId99"/>
    <p:sldId id="422" r:id="rId100"/>
    <p:sldId id="423" r:id="rId101"/>
    <p:sldId id="320" r:id="rId102"/>
    <p:sldId id="834" r:id="rId103"/>
    <p:sldId id="426" r:id="rId104"/>
    <p:sldId id="835" r:id="rId105"/>
    <p:sldId id="836" r:id="rId106"/>
    <p:sldId id="837" r:id="rId107"/>
    <p:sldId id="838" r:id="rId108"/>
    <p:sldId id="425" r:id="rId109"/>
    <p:sldId id="839" r:id="rId110"/>
    <p:sldId id="840" r:id="rId111"/>
    <p:sldId id="476" r:id="rId112"/>
    <p:sldId id="322" r:id="rId113"/>
    <p:sldId id="841" r:id="rId114"/>
    <p:sldId id="323" r:id="rId115"/>
    <p:sldId id="842" r:id="rId116"/>
    <p:sldId id="843" r:id="rId117"/>
    <p:sldId id="844" r:id="rId118"/>
    <p:sldId id="845" r:id="rId119"/>
    <p:sldId id="846" r:id="rId120"/>
    <p:sldId id="853" r:id="rId121"/>
    <p:sldId id="325" r:id="rId122"/>
    <p:sldId id="541" r:id="rId123"/>
    <p:sldId id="521" r:id="rId124"/>
    <p:sldId id="806" r:id="rId125"/>
    <p:sldId id="542" r:id="rId126"/>
    <p:sldId id="543" r:id="rId127"/>
    <p:sldId id="544" r:id="rId128"/>
    <p:sldId id="471" r:id="rId129"/>
    <p:sldId id="434" r:id="rId130"/>
    <p:sldId id="848" r:id="rId131"/>
    <p:sldId id="849" r:id="rId132"/>
    <p:sldId id="850" r:id="rId133"/>
    <p:sldId id="851" r:id="rId134"/>
    <p:sldId id="435" r:id="rId135"/>
    <p:sldId id="477" r:id="rId136"/>
    <p:sldId id="437" r:id="rId137"/>
    <p:sldId id="545" r:id="rId138"/>
    <p:sldId id="782" r:id="rId139"/>
    <p:sldId id="783" r:id="rId140"/>
    <p:sldId id="438" r:id="rId141"/>
    <p:sldId id="481" r:id="rId142"/>
    <p:sldId id="546" r:id="rId143"/>
    <p:sldId id="800" r:id="rId144"/>
    <p:sldId id="503" r:id="rId145"/>
  </p:sldIdLst>
  <p:sldSz cx="12192000" cy="6858000"/>
  <p:notesSz cx="6858000" cy="9144000"/>
  <p:defaultTex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799">
          <p15:clr>
            <a:srgbClr val="A4A3A4"/>
          </p15:clr>
        </p15:guide>
        <p15:guide id="3" pos="7287">
          <p15:clr>
            <a:srgbClr val="A4A3A4"/>
          </p15:clr>
        </p15:guide>
        <p15:guide id="4" pos="1118">
          <p15:clr>
            <a:srgbClr val="A4A3A4"/>
          </p15:clr>
        </p15:guide>
        <p15:guide id="5" pos="3228">
          <p15:clr>
            <a:srgbClr val="A4A3A4"/>
          </p15:clr>
        </p15:guide>
        <p15:guide id="6" pos="5292">
          <p15:clr>
            <a:srgbClr val="A4A3A4"/>
          </p15:clr>
        </p15:guide>
        <p15:guide id="7" pos="120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9DD1"/>
    <a:srgbClr val="42C4E3"/>
    <a:srgbClr val="E5F6F7"/>
    <a:srgbClr val="808080"/>
    <a:srgbClr val="000000"/>
    <a:srgbClr val="0070D5"/>
    <a:srgbClr val="E52D22"/>
    <a:srgbClr val="EA584F"/>
    <a:srgbClr val="0171D5"/>
    <a:srgbClr val="E73D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50" autoAdjust="0"/>
    <p:restoredTop sz="90108" autoAdjust="0"/>
  </p:normalViewPr>
  <p:slideViewPr>
    <p:cSldViewPr snapToGrid="0" showGuides="1">
      <p:cViewPr varScale="1">
        <p:scale>
          <a:sx n="62" d="100"/>
          <a:sy n="62" d="100"/>
        </p:scale>
        <p:origin x="1092" y="40"/>
      </p:cViewPr>
      <p:guideLst>
        <p:guide orient="horz" pos="2160"/>
        <p:guide orient="horz" pos="799"/>
        <p:guide pos="7287"/>
        <p:guide pos="1118"/>
        <p:guide pos="3228"/>
        <p:guide pos="5292"/>
        <p:guide pos="1209"/>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viewProps" Target="viewProps.xml"/><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theme" Target="theme/theme1.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EDAC471D-61DC-4E82-AB62-E12DEAE4F121}" type="datetimeFigureOut">
              <a:rPr lang="fr-FR"/>
              <a:pPr>
                <a:defRPr/>
              </a:pPr>
              <a:t>21/04/2021</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17B30237-9C43-4A0E-BAED-92B3BC189BB9}"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9DC3C1D-C613-4F58-9839-5E8EF26A8203}" type="datetimeFigureOut">
              <a:rPr lang="fr-FR"/>
              <a:pPr>
                <a:defRPr/>
              </a:pPr>
              <a:t>21/04/2021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CB93CA-ECC5-4ACB-895E-3E8623714BA8}"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vimeo.com/465067861"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93.xml"/><Relationship Id="rId1" Type="http://schemas.openxmlformats.org/officeDocument/2006/relationships/notesMaster" Target="../notesMasters/notesMaster1.xml"/><Relationship Id="rId4" Type="http://schemas.openxmlformats.org/officeDocument/2006/relationships/image" Target="../media/image28.png"/></Relationships>
</file>

<file path=ppt/notesSlides/_rels/note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391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b="0" dirty="0" smtClean="0">
                <a:latin typeface="Arial" panose="020B0604020202020204" pitchFamily="34" charset="0"/>
              </a:rPr>
              <a:t>Faire un schema </a:t>
            </a:r>
            <a:r>
              <a:rPr lang="en-US" altLang="fr-FR" b="0" dirty="0" err="1" smtClean="0">
                <a:latin typeface="Arial" panose="020B0604020202020204" pitchFamily="34" charset="0"/>
              </a:rPr>
              <a:t>complémentaire</a:t>
            </a:r>
            <a:r>
              <a:rPr lang="en-US" altLang="fr-FR" b="0" dirty="0" smtClean="0">
                <a:latin typeface="Arial" panose="020B0604020202020204" pitchFamily="34" charset="0"/>
              </a:rPr>
              <a:t> avec </a:t>
            </a:r>
            <a:r>
              <a:rPr lang="en-US" altLang="fr-FR" b="0" dirty="0" err="1" smtClean="0">
                <a:latin typeface="Arial" panose="020B0604020202020204" pitchFamily="34" charset="0"/>
              </a:rPr>
              <a:t>ce</a:t>
            </a:r>
            <a:r>
              <a:rPr lang="en-US" altLang="fr-FR" b="0" dirty="0" smtClean="0">
                <a:latin typeface="Arial" panose="020B0604020202020204" pitchFamily="34" charset="0"/>
              </a:rPr>
              <a:t> qui sort et </a:t>
            </a:r>
            <a:r>
              <a:rPr lang="en-US" altLang="fr-FR" b="0" dirty="0" err="1" smtClean="0">
                <a:latin typeface="Arial" panose="020B0604020202020204" pitchFamily="34" charset="0"/>
              </a:rPr>
              <a:t>ce</a:t>
            </a:r>
            <a:r>
              <a:rPr lang="en-US" altLang="fr-FR" b="0" dirty="0" smtClean="0">
                <a:latin typeface="Arial" panose="020B0604020202020204" pitchFamily="34" charset="0"/>
              </a:rPr>
              <a:t> qui </a:t>
            </a:r>
            <a:r>
              <a:rPr lang="en-US" altLang="fr-FR" b="0" dirty="0" err="1" smtClean="0">
                <a:latin typeface="Arial" panose="020B0604020202020204" pitchFamily="34" charset="0"/>
              </a:rPr>
              <a:t>rentre</a:t>
            </a:r>
            <a:r>
              <a:rPr lang="en-US" altLang="fr-FR" b="0" dirty="0" smtClean="0">
                <a:latin typeface="Arial" panose="020B0604020202020204" pitchFamily="34" charset="0"/>
              </a:rPr>
              <a:t>, “</a:t>
            </a:r>
            <a:r>
              <a:rPr lang="en-US" altLang="fr-FR" b="0" dirty="0" err="1" smtClean="0">
                <a:latin typeface="Arial" panose="020B0604020202020204" pitchFamily="34" charset="0"/>
              </a:rPr>
              <a:t>rien</a:t>
            </a:r>
            <a:r>
              <a:rPr lang="en-US" altLang="fr-FR" b="0" dirty="0" smtClean="0">
                <a:latin typeface="Arial" panose="020B0604020202020204" pitchFamily="34" charset="0"/>
              </a:rPr>
              <a:t> ne se </a:t>
            </a:r>
            <a:r>
              <a:rPr lang="en-US" altLang="fr-FR" b="0" dirty="0" err="1" smtClean="0">
                <a:latin typeface="Arial" panose="020B0604020202020204" pitchFamily="34" charset="0"/>
              </a:rPr>
              <a:t>perd</a:t>
            </a:r>
            <a:r>
              <a:rPr lang="en-US" altLang="fr-FR" b="0" dirty="0" smtClean="0">
                <a:latin typeface="Arial" panose="020B0604020202020204" pitchFamily="34" charset="0"/>
              </a:rPr>
              <a:t>, tout se </a:t>
            </a:r>
            <a:r>
              <a:rPr lang="en-US" altLang="fr-FR" b="0" dirty="0" err="1" smtClean="0">
                <a:latin typeface="Arial" panose="020B0604020202020204" pitchFamily="34" charset="0"/>
              </a:rPr>
              <a:t>transforme</a:t>
            </a:r>
            <a:r>
              <a:rPr lang="en-US" altLang="fr-FR" b="0" dirty="0" smtClean="0">
                <a:latin typeface="Arial" panose="020B0604020202020204" pitchFamily="34" charset="0"/>
              </a:rPr>
              <a:t>”. </a:t>
            </a:r>
            <a:r>
              <a:rPr lang="en-US" altLang="fr-FR" b="0" dirty="0" err="1" smtClean="0">
                <a:latin typeface="Arial" panose="020B0604020202020204" pitchFamily="34" charset="0"/>
              </a:rPr>
              <a:t>Dessiner</a:t>
            </a:r>
            <a:r>
              <a:rPr lang="en-US" altLang="fr-FR" b="0" dirty="0" smtClean="0">
                <a:latin typeface="Arial" panose="020B0604020202020204" pitchFamily="34" charset="0"/>
              </a:rPr>
              <a:t> le </a:t>
            </a:r>
            <a:r>
              <a:rPr lang="en-US" altLang="fr-FR" b="0" dirty="0" err="1" smtClean="0">
                <a:latin typeface="Arial" panose="020B0604020202020204" pitchFamily="34" charset="0"/>
              </a:rPr>
              <a:t>croquis</a:t>
            </a:r>
            <a:r>
              <a:rPr lang="en-US" altLang="fr-FR" b="0" dirty="0" smtClean="0">
                <a:latin typeface="Arial" panose="020B0604020202020204" pitchFamily="34" charset="0"/>
              </a:rPr>
              <a:t> du </a:t>
            </a:r>
            <a:r>
              <a:rPr lang="en-US" altLang="fr-FR" b="0" dirty="0" err="1" smtClean="0">
                <a:latin typeface="Arial" panose="020B0604020202020204" pitchFamily="34" charset="0"/>
              </a:rPr>
              <a:t>schéma</a:t>
            </a:r>
            <a:endParaRPr lang="en-US" altLang="fr-FR" b="0" dirty="0">
              <a:latin typeface="Arial" panose="020B0604020202020204" pitchFamily="34" charset="0"/>
            </a:endParaRPr>
          </a:p>
        </p:txBody>
      </p:sp>
    </p:spTree>
    <p:extLst>
      <p:ext uri="{BB962C8B-B14F-4D97-AF65-F5344CB8AC3E}">
        <p14:creationId xmlns:p14="http://schemas.microsoft.com/office/powerpoint/2010/main" val="40407125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a:latin typeface="Arial" panose="020B0604020202020204"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089709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24183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41635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54359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66217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14902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771626CF-494A-4266-BE74-9653DCEC36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Rectangle 3">
            <a:extLst>
              <a:ext uri="{FF2B5EF4-FFF2-40B4-BE49-F238E27FC236}">
                <a16:creationId xmlns:a16="http://schemas.microsoft.com/office/drawing/2014/main" id="{607AAEEF-011A-4E5D-96B6-2686C26ABE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smtClean="0">
                <a:latin typeface="Arial" panose="020B0604020202020204" pitchFamily="34" charset="0"/>
              </a:rPr>
              <a:t>A</a:t>
            </a:r>
            <a:r>
              <a:rPr lang="en-US" altLang="fr-FR" baseline="0" dirty="0" smtClean="0">
                <a:latin typeface="Arial" panose="020B0604020202020204" pitchFamily="34" charset="0"/>
              </a:rPr>
              <a:t> revoir</a:t>
            </a:r>
            <a:endParaRPr lang="en-US" altLang="fr-FR" dirty="0">
              <a:latin typeface="Arial" panose="020B0604020202020204" pitchFamily="34" charset="0"/>
            </a:endParaRPr>
          </a:p>
        </p:txBody>
      </p:sp>
    </p:spTree>
    <p:extLst>
      <p:ext uri="{BB962C8B-B14F-4D97-AF65-F5344CB8AC3E}">
        <p14:creationId xmlns:p14="http://schemas.microsoft.com/office/powerpoint/2010/main" val="422747671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45154B13-8D9D-4D28-8A93-5D982AECC8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Rectangle 3">
            <a:extLst>
              <a:ext uri="{FF2B5EF4-FFF2-40B4-BE49-F238E27FC236}">
                <a16:creationId xmlns:a16="http://schemas.microsoft.com/office/drawing/2014/main" id="{1D8AC87F-D2F6-4EDD-97F9-8B4FDC289A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342296449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dirty="0">
                <a:solidFill>
                  <a:schemeClr val="tx1"/>
                </a:solidFill>
                <a:effectLst/>
                <a:latin typeface="+mn-lt"/>
                <a:ea typeface="+mn-ea"/>
                <a:cs typeface="+mn-cs"/>
              </a:rPr>
              <a:t>J’ai trouvé une expérience qui me semble intéressante pour montrer l’acidification des océans (</a:t>
            </a:r>
            <a:r>
              <a:rPr lang="fr-FR" sz="1200" b="0" i="0" u="none" strike="noStrike" kern="1200" dirty="0">
                <a:solidFill>
                  <a:schemeClr val="tx1"/>
                </a:solidFill>
                <a:effectLst/>
                <a:latin typeface="+mn-lt"/>
                <a:ea typeface="+mn-ea"/>
                <a:cs typeface="+mn-cs"/>
                <a:hlinkClick r:id="rId3"/>
              </a:rPr>
              <a:t>https://vimeo.com/465067861</a:t>
            </a:r>
            <a:r>
              <a:rPr lang="fr-FR" sz="1200" b="0" i="0" u="none" strike="noStrike" kern="1200" dirty="0">
                <a:solidFill>
                  <a:schemeClr val="tx1"/>
                </a:solidFill>
                <a:effectLst/>
                <a:latin typeface="+mn-lt"/>
                <a:ea typeface="+mn-ea"/>
                <a:cs typeface="+mn-cs"/>
              </a:rPr>
              <a:t>)</a:t>
            </a:r>
          </a:p>
          <a:p>
            <a:r>
              <a:rPr lang="fr-FR" sz="1200" b="0" i="0" u="none" strike="noStrike" kern="1200" dirty="0">
                <a:solidFill>
                  <a:schemeClr val="tx1"/>
                </a:solidFill>
                <a:effectLst/>
                <a:latin typeface="+mn-lt"/>
                <a:ea typeface="+mn-ea"/>
                <a:cs typeface="+mn-cs"/>
              </a:rPr>
              <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Il suffit de mettre de l’eau de mer dans un récipient et de mesurer son pH. Le pH est légèrement basique (autour de 8,2). Dans la vidéo, le pH est mesuré avec un colorant. Ensuite, avec une paille, on souffle dans l’eau de mer pour produire du CO2 et le pH de l’eau de mer devient acide. </a:t>
            </a:r>
          </a:p>
          <a:p>
            <a:r>
              <a:rPr lang="fr-FR" sz="1200" b="0" i="0" u="none" strike="noStrike" kern="1200" dirty="0">
                <a:solidFill>
                  <a:schemeClr val="tx1"/>
                </a:solidFill>
                <a:effectLst/>
                <a:latin typeface="+mn-lt"/>
                <a:ea typeface="+mn-ea"/>
                <a:cs typeface="+mn-cs"/>
              </a:rPr>
              <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Le pH peut aussi être mesuré avec des bandelettes et je pense que pour faire des travaux pratiques avec des enfants, c’est mieux d’utiliser les bandelettes. </a:t>
            </a:r>
          </a:p>
          <a:p>
            <a:endParaRPr lang="fr-FR" dirty="0"/>
          </a:p>
        </p:txBody>
      </p:sp>
    </p:spTree>
    <p:extLst>
      <p:ext uri="{BB962C8B-B14F-4D97-AF65-F5344CB8AC3E}">
        <p14:creationId xmlns:p14="http://schemas.microsoft.com/office/powerpoint/2010/main" val="232544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132645351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906391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Tree>
    <p:extLst>
      <p:ext uri="{BB962C8B-B14F-4D97-AF65-F5344CB8AC3E}">
        <p14:creationId xmlns:p14="http://schemas.microsoft.com/office/powerpoint/2010/main" val="9868439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Tree>
    <p:extLst>
      <p:ext uri="{BB962C8B-B14F-4D97-AF65-F5344CB8AC3E}">
        <p14:creationId xmlns:p14="http://schemas.microsoft.com/office/powerpoint/2010/main" val="31487232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Tree>
    <p:extLst>
      <p:ext uri="{BB962C8B-B14F-4D97-AF65-F5344CB8AC3E}">
        <p14:creationId xmlns:p14="http://schemas.microsoft.com/office/powerpoint/2010/main" val="305633996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a:latin typeface="Arial" panose="020B060402020202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dirty="0">
              <a:latin typeface="Arial" panose="020B0604020202020204"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56954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2895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21083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71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15618296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a:latin typeface="Arial" panose="020B0604020202020204"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dirty="0">
              <a:latin typeface="Arial" panose="020B0604020202020204"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dirty="0">
              <a:latin typeface="Arial" panose="020B0604020202020204" pitchFamily="34" charset="0"/>
            </a:endParaRPr>
          </a:p>
        </p:txBody>
      </p:sp>
    </p:spTree>
    <p:extLst>
      <p:ext uri="{BB962C8B-B14F-4D97-AF65-F5344CB8AC3E}">
        <p14:creationId xmlns:p14="http://schemas.microsoft.com/office/powerpoint/2010/main" val="35431105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Essayer de trouver une meilleure image libre</a:t>
            </a:r>
            <a:r>
              <a:rPr lang="fr-FR" baseline="0" dirty="0" smtClean="0"/>
              <a:t> de droit ou légender cette photo </a:t>
            </a:r>
            <a:endParaRPr lang="fr-FR" dirty="0"/>
          </a:p>
        </p:txBody>
      </p:sp>
    </p:spTree>
    <p:extLst>
      <p:ext uri="{BB962C8B-B14F-4D97-AF65-F5344CB8AC3E}">
        <p14:creationId xmlns:p14="http://schemas.microsoft.com/office/powerpoint/2010/main" val="199120310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a:latin typeface="Arial" panose="020B0604020202020204" pitchFamily="34"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a:latin typeface="Arial" panose="020B0604020202020204"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a:latin typeface="Arial" panose="020B0604020202020204" pitchFamily="34" charset="0"/>
            </a:endParaRPr>
          </a:p>
        </p:txBody>
      </p:sp>
    </p:spTree>
    <p:extLst>
      <p:ext uri="{BB962C8B-B14F-4D97-AF65-F5344CB8AC3E}">
        <p14:creationId xmlns:p14="http://schemas.microsoft.com/office/powerpoint/2010/main" val="36272671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dirty="0">
              <a:latin typeface="Arial" panose="020B0604020202020204" pitchFamily="34" charset="0"/>
            </a:endParaRPr>
          </a:p>
        </p:txBody>
      </p:sp>
    </p:spTree>
    <p:extLst>
      <p:ext uri="{BB962C8B-B14F-4D97-AF65-F5344CB8AC3E}">
        <p14:creationId xmlns:p14="http://schemas.microsoft.com/office/powerpoint/2010/main" val="394973912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65" name="Google Shape;36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dirty="0" smtClean="0"/>
              <a:t>Mettre à jour la liste des collèges</a:t>
            </a:r>
            <a:endParaRPr dirty="0"/>
          </a:p>
        </p:txBody>
      </p:sp>
      <p:sp>
        <p:nvSpPr>
          <p:cNvPr id="366" name="Google Shape;366;p6: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09524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les </a:t>
            </a:r>
            <a:r>
              <a:rPr lang="en-US" altLang="fr-FR" dirty="0" err="1" smtClean="0">
                <a:latin typeface="Arial" panose="020B0604020202020204" pitchFamily="34" charset="0"/>
              </a:rPr>
              <a:t>pourcentages</a:t>
            </a:r>
            <a:r>
              <a:rPr lang="en-US" altLang="fr-FR" baseline="0" dirty="0" smtClean="0">
                <a:latin typeface="Arial" panose="020B0604020202020204" pitchFamily="34" charset="0"/>
              </a:rPr>
              <a:t> </a:t>
            </a:r>
            <a:r>
              <a:rPr lang="en-US" altLang="fr-FR" baseline="0" dirty="0" err="1" smtClean="0">
                <a:latin typeface="Arial" panose="020B0604020202020204" pitchFamily="34" charset="0"/>
              </a:rPr>
              <a:t>d’oxygène</a:t>
            </a:r>
            <a:endParaRPr lang="en-US" altLang="fr-FR" baseline="0" dirty="0" smtClean="0">
              <a:latin typeface="Arial" panose="020B0604020202020204" pitchFamily="34" charset="0"/>
            </a:endParaRPr>
          </a:p>
          <a:p>
            <a:r>
              <a:rPr lang="en-US" altLang="fr-FR" baseline="0" dirty="0" err="1" smtClean="0">
                <a:latin typeface="Arial" panose="020B0604020202020204" pitchFamily="34" charset="0"/>
              </a:rPr>
              <a:t>Ajouter</a:t>
            </a:r>
            <a:r>
              <a:rPr lang="en-US" altLang="fr-FR" baseline="0" dirty="0" smtClean="0">
                <a:latin typeface="Arial" panose="020B0604020202020204" pitchFamily="34" charset="0"/>
              </a:rPr>
              <a:t> à </a:t>
            </a:r>
            <a:r>
              <a:rPr lang="en-US" altLang="fr-FR" baseline="0" dirty="0" err="1" smtClean="0">
                <a:latin typeface="Arial" panose="020B0604020202020204" pitchFamily="34" charset="0"/>
              </a:rPr>
              <a:t>quelle</a:t>
            </a:r>
            <a:r>
              <a:rPr lang="en-US" altLang="fr-FR" baseline="0" dirty="0" smtClean="0">
                <a:latin typeface="Arial" panose="020B0604020202020204" pitchFamily="34" charset="0"/>
              </a:rPr>
              <a:t> </a:t>
            </a:r>
            <a:r>
              <a:rPr lang="en-US" altLang="fr-FR" baseline="0" dirty="0" err="1" smtClean="0">
                <a:latin typeface="Arial" panose="020B0604020202020204" pitchFamily="34" charset="0"/>
              </a:rPr>
              <a:t>hateur</a:t>
            </a:r>
            <a:r>
              <a:rPr lang="en-US" altLang="fr-FR" baseline="0" dirty="0" smtClean="0">
                <a:latin typeface="Arial" panose="020B0604020202020204" pitchFamily="34" charset="0"/>
              </a:rPr>
              <a:t> vole : </a:t>
            </a:r>
            <a:r>
              <a:rPr lang="en-US" altLang="fr-FR" baseline="0" dirty="0" err="1" smtClean="0">
                <a:latin typeface="Arial" panose="020B0604020202020204" pitchFamily="34" charset="0"/>
              </a:rPr>
              <a:t>l’hélicoptère</a:t>
            </a:r>
            <a:r>
              <a:rPr lang="en-US" altLang="fr-FR" baseline="0" dirty="0" smtClean="0">
                <a:latin typeface="Arial" panose="020B0604020202020204" pitchFamily="34" charset="0"/>
              </a:rPr>
              <a:t>, la </a:t>
            </a:r>
            <a:r>
              <a:rPr lang="en-US" altLang="fr-FR" baseline="0" dirty="0" err="1" smtClean="0">
                <a:latin typeface="Arial" panose="020B0604020202020204" pitchFamily="34" charset="0"/>
              </a:rPr>
              <a:t>mongolfière</a:t>
            </a:r>
            <a:r>
              <a:rPr lang="en-US" altLang="fr-FR" baseline="0" dirty="0" smtClean="0">
                <a:latin typeface="Arial" panose="020B0604020202020204" pitchFamily="34" charset="0"/>
              </a:rPr>
              <a:t>, la </a:t>
            </a:r>
            <a:r>
              <a:rPr lang="en-US" altLang="fr-FR" baseline="0" dirty="0" err="1" smtClean="0">
                <a:latin typeface="Arial" panose="020B0604020202020204" pitchFamily="34" charset="0"/>
              </a:rPr>
              <a:t>navette</a:t>
            </a:r>
            <a:r>
              <a:rPr lang="en-US" altLang="fr-FR" baseline="0" dirty="0" smtClean="0">
                <a:latin typeface="Arial" panose="020B0604020202020204" pitchFamily="34" charset="0"/>
              </a:rPr>
              <a:t> </a:t>
            </a:r>
            <a:r>
              <a:rPr lang="en-US" altLang="fr-FR" baseline="0" dirty="0" err="1" smtClean="0">
                <a:latin typeface="Arial" panose="020B0604020202020204" pitchFamily="34" charset="0"/>
              </a:rPr>
              <a:t>spatiale</a:t>
            </a:r>
            <a:r>
              <a:rPr lang="en-US" altLang="fr-FR" baseline="0" dirty="0" smtClean="0">
                <a:latin typeface="Arial" panose="020B0604020202020204" pitchFamily="34" charset="0"/>
              </a:rPr>
              <a:t>, le satellite, </a:t>
            </a:r>
            <a:r>
              <a:rPr lang="en-US" altLang="fr-FR" baseline="0" dirty="0" err="1" smtClean="0">
                <a:latin typeface="Arial" panose="020B0604020202020204" pitchFamily="34" charset="0"/>
              </a:rPr>
              <a:t>l’avion</a:t>
            </a:r>
            <a:r>
              <a:rPr lang="en-US" altLang="fr-FR" baseline="0" dirty="0" smtClean="0">
                <a:latin typeface="Arial" panose="020B0604020202020204" pitchFamily="34" charset="0"/>
              </a:rPr>
              <a:t> de </a:t>
            </a:r>
            <a:r>
              <a:rPr lang="en-US" altLang="fr-FR" baseline="0" dirty="0" err="1" smtClean="0">
                <a:latin typeface="Arial" panose="020B0604020202020204" pitchFamily="34" charset="0"/>
              </a:rPr>
              <a:t>ligne</a:t>
            </a:r>
            <a:r>
              <a:rPr lang="en-US" altLang="fr-FR" baseline="0" dirty="0" smtClean="0">
                <a:latin typeface="Arial" panose="020B0604020202020204" pitchFamily="34" charset="0"/>
              </a:rPr>
              <a:t>, </a:t>
            </a:r>
            <a:r>
              <a:rPr lang="en-US" altLang="fr-FR" baseline="0" dirty="0" err="1" smtClean="0">
                <a:latin typeface="Arial" panose="020B0604020202020204" pitchFamily="34" charset="0"/>
              </a:rPr>
              <a:t>l’avion</a:t>
            </a:r>
            <a:r>
              <a:rPr lang="en-US" altLang="fr-FR" baseline="0" dirty="0" smtClean="0">
                <a:latin typeface="Arial" panose="020B0604020202020204" pitchFamily="34" charset="0"/>
              </a:rPr>
              <a:t> </a:t>
            </a:r>
            <a:r>
              <a:rPr lang="en-US" altLang="fr-FR" baseline="0" dirty="0" err="1" smtClean="0">
                <a:latin typeface="Arial" panose="020B0604020202020204" pitchFamily="34" charset="0"/>
              </a:rPr>
              <a:t>supersonique</a:t>
            </a:r>
            <a:r>
              <a:rPr lang="en-US" altLang="fr-FR" baseline="0" dirty="0" smtClean="0">
                <a:latin typeface="Arial" panose="020B0604020202020204" pitchFamily="34" charset="0"/>
              </a:rPr>
              <a:t> (</a:t>
            </a:r>
            <a:r>
              <a:rPr lang="en-US" altLang="fr-FR" baseline="0" dirty="0" err="1" smtClean="0">
                <a:latin typeface="Arial" panose="020B0604020202020204" pitchFamily="34" charset="0"/>
              </a:rPr>
              <a:t>énergie</a:t>
            </a:r>
            <a:r>
              <a:rPr lang="en-US" altLang="fr-FR" baseline="0" dirty="0" smtClean="0">
                <a:latin typeface="Arial" panose="020B0604020202020204" pitchFamily="34" charset="0"/>
              </a:rPr>
              <a:t> </a:t>
            </a:r>
            <a:r>
              <a:rPr lang="en-US" altLang="fr-FR" baseline="0" dirty="0" err="1" smtClean="0">
                <a:latin typeface="Arial" panose="020B0604020202020204" pitchFamily="34" charset="0"/>
              </a:rPr>
              <a:t>qu’utilize</a:t>
            </a:r>
            <a:r>
              <a:rPr lang="en-US" altLang="fr-FR" baseline="0" dirty="0" smtClean="0">
                <a:latin typeface="Arial" panose="020B0604020202020204" pitchFamily="34" charset="0"/>
              </a:rPr>
              <a:t> les satellites pour </a:t>
            </a:r>
            <a:r>
              <a:rPr lang="en-US" altLang="fr-FR" baseline="0" dirty="0" err="1" smtClean="0">
                <a:latin typeface="Arial" panose="020B0604020202020204" pitchFamily="34" charset="0"/>
              </a:rPr>
              <a:t>rester</a:t>
            </a:r>
            <a:r>
              <a:rPr lang="en-US" altLang="fr-FR" baseline="0" dirty="0" smtClean="0">
                <a:latin typeface="Arial" panose="020B0604020202020204" pitchFamily="34" charset="0"/>
              </a:rPr>
              <a:t> </a:t>
            </a:r>
            <a:r>
              <a:rPr lang="en-US" altLang="fr-FR" baseline="0" dirty="0" err="1" smtClean="0">
                <a:latin typeface="Arial" panose="020B0604020202020204" pitchFamily="34" charset="0"/>
              </a:rPr>
              <a:t>en</a:t>
            </a:r>
            <a:r>
              <a:rPr lang="en-US" altLang="fr-FR" baseline="0" dirty="0" smtClean="0">
                <a:latin typeface="Arial" panose="020B0604020202020204" pitchFamily="34" charset="0"/>
              </a:rPr>
              <a:t> </a:t>
            </a:r>
            <a:r>
              <a:rPr lang="en-US" altLang="fr-FR" baseline="0" dirty="0" err="1" smtClean="0">
                <a:latin typeface="Arial" panose="020B0604020202020204" pitchFamily="34" charset="0"/>
              </a:rPr>
              <a:t>orbites</a:t>
            </a:r>
            <a:r>
              <a:rPr lang="en-US" altLang="fr-FR" baseline="0" dirty="0" smtClean="0">
                <a:latin typeface="Arial" panose="020B0604020202020204" pitchFamily="34" charset="0"/>
              </a:rPr>
              <a:t>).</a:t>
            </a:r>
          </a:p>
          <a:p>
            <a:r>
              <a:rPr lang="en-US" altLang="fr-FR" baseline="0" dirty="0" err="1" smtClean="0">
                <a:latin typeface="Arial" panose="020B0604020202020204" pitchFamily="34" charset="0"/>
              </a:rPr>
              <a:t>Rendre</a:t>
            </a:r>
            <a:r>
              <a:rPr lang="en-US" altLang="fr-FR" baseline="0" dirty="0" smtClean="0">
                <a:latin typeface="Arial" panose="020B0604020202020204" pitchFamily="34" charset="0"/>
              </a:rPr>
              <a:t> </a:t>
            </a:r>
            <a:r>
              <a:rPr lang="en-US" altLang="fr-FR" baseline="0" dirty="0" err="1" smtClean="0">
                <a:latin typeface="Arial" panose="020B0604020202020204" pitchFamily="34" charset="0"/>
              </a:rPr>
              <a:t>cette</a:t>
            </a:r>
            <a:r>
              <a:rPr lang="en-US" altLang="fr-FR" baseline="0" dirty="0" smtClean="0">
                <a:latin typeface="Arial" panose="020B0604020202020204" pitchFamily="34" charset="0"/>
              </a:rPr>
              <a:t> </a:t>
            </a:r>
            <a:r>
              <a:rPr lang="en-US" altLang="fr-FR" baseline="0" dirty="0" err="1" smtClean="0">
                <a:latin typeface="Arial" panose="020B0604020202020204" pitchFamily="34" charset="0"/>
              </a:rPr>
              <a:t>diapo</a:t>
            </a:r>
            <a:r>
              <a:rPr lang="en-US" altLang="fr-FR" baseline="0" dirty="0" smtClean="0">
                <a:latin typeface="Arial" panose="020B0604020202020204" pitchFamily="34" charset="0"/>
              </a:rPr>
              <a:t> plus interactives avec des </a:t>
            </a:r>
            <a:r>
              <a:rPr lang="en-US" altLang="fr-FR" baseline="0" dirty="0" err="1" smtClean="0">
                <a:latin typeface="Arial" panose="020B0604020202020204" pitchFamily="34" charset="0"/>
              </a:rPr>
              <a:t>clics</a:t>
            </a:r>
            <a:r>
              <a:rPr lang="en-US" altLang="fr-FR" baseline="0" dirty="0" smtClean="0">
                <a:latin typeface="Arial" panose="020B0604020202020204" pitchFamily="34" charset="0"/>
              </a:rPr>
              <a:t> (+)</a:t>
            </a:r>
          </a:p>
          <a:p>
            <a:r>
              <a:rPr lang="en-US" altLang="fr-FR" baseline="0" dirty="0" err="1" smtClean="0">
                <a:latin typeface="Arial" panose="020B0604020202020204" pitchFamily="34" charset="0"/>
              </a:rPr>
              <a:t>Pourquoi</a:t>
            </a:r>
            <a:r>
              <a:rPr lang="en-US" altLang="fr-FR" baseline="0" dirty="0" smtClean="0">
                <a:latin typeface="Arial" panose="020B0604020202020204" pitchFamily="34" charset="0"/>
              </a:rPr>
              <a:t> </a:t>
            </a:r>
            <a:r>
              <a:rPr lang="en-US" altLang="fr-FR" baseline="0" dirty="0" err="1" smtClean="0">
                <a:latin typeface="Arial" panose="020B0604020202020204" pitchFamily="34" charset="0"/>
              </a:rPr>
              <a:t>l’avion</a:t>
            </a:r>
            <a:r>
              <a:rPr lang="en-US" altLang="fr-FR" baseline="0" dirty="0" smtClean="0">
                <a:latin typeface="Arial" panose="020B0604020202020204" pitchFamily="34" charset="0"/>
              </a:rPr>
              <a:t> ne </a:t>
            </a:r>
            <a:r>
              <a:rPr lang="en-US" altLang="fr-FR" baseline="0" dirty="0" err="1" smtClean="0">
                <a:latin typeface="Arial" panose="020B0604020202020204" pitchFamily="34" charset="0"/>
              </a:rPr>
              <a:t>peut</a:t>
            </a:r>
            <a:r>
              <a:rPr lang="en-US" altLang="fr-FR" baseline="0" dirty="0" smtClean="0">
                <a:latin typeface="Arial" panose="020B0604020202020204" pitchFamily="34" charset="0"/>
              </a:rPr>
              <a:t> pas </a:t>
            </a:r>
            <a:r>
              <a:rPr lang="en-US" altLang="fr-FR" baseline="0" dirty="0" err="1" smtClean="0">
                <a:latin typeface="Arial" panose="020B0604020202020204" pitchFamily="34" charset="0"/>
              </a:rPr>
              <a:t>voler</a:t>
            </a:r>
            <a:r>
              <a:rPr lang="en-US" altLang="fr-FR" baseline="0" dirty="0" smtClean="0">
                <a:latin typeface="Arial" panose="020B0604020202020204" pitchFamily="34" charset="0"/>
              </a:rPr>
              <a:t> plus </a:t>
            </a:r>
            <a:r>
              <a:rPr lang="en-US" altLang="fr-FR" baseline="0" dirty="0" err="1" smtClean="0">
                <a:latin typeface="Arial" panose="020B0604020202020204" pitchFamily="34" charset="0"/>
              </a:rPr>
              <a:t>huat</a:t>
            </a:r>
            <a:r>
              <a:rPr lang="en-US" altLang="fr-FR" baseline="0" dirty="0" smtClean="0">
                <a:latin typeface="Arial" panose="020B0604020202020204" pitchFamily="34" charset="0"/>
              </a:rPr>
              <a:t> (car </a:t>
            </a:r>
            <a:r>
              <a:rPr lang="en-US" altLang="fr-FR" baseline="0" dirty="0" err="1" smtClean="0">
                <a:latin typeface="Arial" panose="020B0604020202020204" pitchFamily="34" charset="0"/>
              </a:rPr>
              <a:t>besoin</a:t>
            </a:r>
            <a:r>
              <a:rPr lang="en-US" altLang="fr-FR" baseline="0" dirty="0" smtClean="0">
                <a:latin typeface="Arial" panose="020B0604020202020204" pitchFamily="34" charset="0"/>
              </a:rPr>
              <a:t> O2 pour faire la combustion, </a:t>
            </a:r>
            <a:r>
              <a:rPr lang="en-US" altLang="fr-FR" baseline="0" dirty="0" err="1" smtClean="0">
                <a:latin typeface="Arial" panose="020B0604020202020204" pitchFamily="34" charset="0"/>
              </a:rPr>
              <a:t>ajouter</a:t>
            </a:r>
            <a:r>
              <a:rPr lang="en-US" altLang="fr-FR" baseline="0" dirty="0" smtClean="0">
                <a:latin typeface="Arial" panose="020B0604020202020204" pitchFamily="34" charset="0"/>
              </a:rPr>
              <a:t> les </a:t>
            </a:r>
            <a:r>
              <a:rPr lang="en-US" altLang="fr-FR" baseline="0" dirty="0" err="1" smtClean="0">
                <a:latin typeface="Arial" panose="020B0604020202020204" pitchFamily="34" charset="0"/>
              </a:rPr>
              <a:t>niveaux</a:t>
            </a:r>
            <a:r>
              <a:rPr lang="en-US" altLang="fr-FR" baseline="0" dirty="0" smtClean="0">
                <a:latin typeface="Arial" panose="020B0604020202020204" pitchFamily="34" charset="0"/>
              </a:rPr>
              <a:t> </a:t>
            </a:r>
            <a:r>
              <a:rPr lang="en-US" altLang="fr-FR" baseline="0" dirty="0" err="1" smtClean="0">
                <a:latin typeface="Arial" panose="020B0604020202020204" pitchFamily="34" charset="0"/>
              </a:rPr>
              <a:t>où</a:t>
            </a:r>
            <a:r>
              <a:rPr lang="en-US" altLang="fr-FR" baseline="0" dirty="0" smtClean="0">
                <a:latin typeface="Arial" panose="020B0604020202020204" pitchFamily="34" charset="0"/>
              </a:rPr>
              <a:t> se </a:t>
            </a:r>
            <a:r>
              <a:rPr lang="en-US" altLang="fr-FR" baseline="0" dirty="0" err="1" smtClean="0">
                <a:latin typeface="Arial" panose="020B0604020202020204" pitchFamily="34" charset="0"/>
              </a:rPr>
              <a:t>trouvent</a:t>
            </a:r>
            <a:r>
              <a:rPr lang="en-US" altLang="fr-FR" baseline="0" dirty="0" smtClean="0">
                <a:latin typeface="Arial" panose="020B0604020202020204" pitchFamily="34" charset="0"/>
              </a:rPr>
              <a:t> les </a:t>
            </a:r>
            <a:r>
              <a:rPr lang="en-US" altLang="fr-FR" baseline="0" dirty="0" err="1" smtClean="0">
                <a:latin typeface="Arial" panose="020B0604020202020204" pitchFamily="34" charset="0"/>
              </a:rPr>
              <a:t>nuages</a:t>
            </a:r>
            <a:r>
              <a:rPr lang="en-US" altLang="fr-FR" baseline="0" dirty="0" smtClean="0">
                <a:latin typeface="Arial" panose="020B0604020202020204" pitchFamily="34" charset="0"/>
              </a:rPr>
              <a:t>). </a:t>
            </a:r>
            <a:endParaRPr lang="en-US" altLang="fr-FR" dirty="0">
              <a:latin typeface="Arial" panose="020B0604020202020204" pitchFamily="34" charset="0"/>
            </a:endParaRPr>
          </a:p>
        </p:txBody>
      </p:sp>
    </p:spTree>
    <p:extLst>
      <p:ext uri="{BB962C8B-B14F-4D97-AF65-F5344CB8AC3E}">
        <p14:creationId xmlns:p14="http://schemas.microsoft.com/office/powerpoint/2010/main" val="3771738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smtClean="0">
              <a:latin typeface="Arial" panose="020B0604020202020204" pitchFamily="34" charset="0"/>
            </a:endParaRPr>
          </a:p>
        </p:txBody>
      </p:sp>
    </p:spTree>
    <p:extLst>
      <p:ext uri="{BB962C8B-B14F-4D97-AF65-F5344CB8AC3E}">
        <p14:creationId xmlns:p14="http://schemas.microsoft.com/office/powerpoint/2010/main" val="3824892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Enlever</a:t>
            </a:r>
            <a:r>
              <a:rPr lang="en-US" altLang="fr-FR" baseline="0" dirty="0" smtClean="0">
                <a:latin typeface="Arial" panose="020B0604020202020204" pitchFamily="34" charset="0"/>
              </a:rPr>
              <a:t> le fond blanc derrière le pollen</a:t>
            </a:r>
          </a:p>
          <a:p>
            <a:r>
              <a:rPr lang="en-US" altLang="fr-FR" baseline="0" dirty="0" smtClean="0">
                <a:latin typeface="Arial" panose="020B0604020202020204" pitchFamily="34" charset="0"/>
              </a:rPr>
              <a:t>Essayer de </a:t>
            </a:r>
            <a:r>
              <a:rPr lang="en-US" altLang="fr-FR" baseline="0" dirty="0" err="1" smtClean="0">
                <a:latin typeface="Arial" panose="020B0604020202020204" pitchFamily="34" charset="0"/>
              </a:rPr>
              <a:t>trouver</a:t>
            </a:r>
            <a:r>
              <a:rPr lang="en-US" altLang="fr-FR" baseline="0" dirty="0" smtClean="0">
                <a:latin typeface="Arial" panose="020B0604020202020204" pitchFamily="34" charset="0"/>
              </a:rPr>
              <a:t> un plus beau </a:t>
            </a:r>
            <a:r>
              <a:rPr lang="en-US" altLang="fr-FR" baseline="0" dirty="0" err="1" smtClean="0">
                <a:latin typeface="Arial" panose="020B0604020202020204" pitchFamily="34" charset="0"/>
              </a:rPr>
              <a:t>appareil</a:t>
            </a:r>
            <a:r>
              <a:rPr lang="en-US" altLang="fr-FR" baseline="0" dirty="0" smtClean="0">
                <a:latin typeface="Arial" panose="020B0604020202020204" pitchFamily="34" charset="0"/>
              </a:rPr>
              <a:t> photo</a:t>
            </a:r>
          </a:p>
          <a:p>
            <a:r>
              <a:rPr lang="en-US" altLang="fr-FR" baseline="0" dirty="0" err="1" smtClean="0">
                <a:latin typeface="Arial" panose="020B0604020202020204" pitchFamily="34" charset="0"/>
              </a:rPr>
              <a:t>Finir</a:t>
            </a:r>
            <a:r>
              <a:rPr lang="en-US" altLang="fr-FR" baseline="0" dirty="0" smtClean="0">
                <a:latin typeface="Arial" panose="020B0604020202020204" pitchFamily="34" charset="0"/>
              </a:rPr>
              <a:t> la </a:t>
            </a:r>
            <a:r>
              <a:rPr lang="en-US" altLang="fr-FR" baseline="0" dirty="0" err="1" smtClean="0">
                <a:latin typeface="Arial" panose="020B0604020202020204" pitchFamily="34" charset="0"/>
              </a:rPr>
              <a:t>diapo</a:t>
            </a:r>
            <a:endParaRPr lang="en-US" altLang="fr-FR" dirty="0">
              <a:latin typeface="Arial" panose="020B0604020202020204" pitchFamily="34" charset="0"/>
            </a:endParaRPr>
          </a:p>
        </p:txBody>
      </p:sp>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63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Espace réservé de l'image des diapositives 1">
            <a:extLst>
              <a:ext uri="{FF2B5EF4-FFF2-40B4-BE49-F238E27FC236}">
                <a16:creationId xmlns:a16="http://schemas.microsoft.com/office/drawing/2014/main" id="{9B44BEDA-5785-46A0-A26F-CEE6D2799E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Espace réservé des commentaires 2">
            <a:extLst>
              <a:ext uri="{FF2B5EF4-FFF2-40B4-BE49-F238E27FC236}">
                <a16:creationId xmlns:a16="http://schemas.microsoft.com/office/drawing/2014/main" id="{293DCB52-DFFC-4CE2-BC9C-FBE6EB3FF3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33124" name="Picture 4">
            <a:extLst>
              <a:ext uri="{FF2B5EF4-FFF2-40B4-BE49-F238E27FC236}">
                <a16:creationId xmlns:a16="http://schemas.microsoft.com/office/drawing/2014/main" id="{707EE5A9-22D7-4871-B5E6-426C8527F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5">
            <a:extLst>
              <a:ext uri="{FF2B5EF4-FFF2-40B4-BE49-F238E27FC236}">
                <a16:creationId xmlns:a16="http://schemas.microsoft.com/office/drawing/2014/main" id="{1CC01860-87D3-43B6-B5CC-C4BE9C689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960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e l'image des diapositives 1">
            <a:extLst>
              <a:ext uri="{FF2B5EF4-FFF2-40B4-BE49-F238E27FC236}">
                <a16:creationId xmlns:a16="http://schemas.microsoft.com/office/drawing/2014/main" id="{C07FBB37-C58B-48E3-BCCF-55E5CD57DC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Espace réservé des commentaires 2">
            <a:extLst>
              <a:ext uri="{FF2B5EF4-FFF2-40B4-BE49-F238E27FC236}">
                <a16:creationId xmlns:a16="http://schemas.microsoft.com/office/drawing/2014/main" id="{32400C47-21CC-42D2-81D1-94A99625DC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139268" name="Picture 4">
            <a:extLst>
              <a:ext uri="{FF2B5EF4-FFF2-40B4-BE49-F238E27FC236}">
                <a16:creationId xmlns:a16="http://schemas.microsoft.com/office/drawing/2014/main" id="{A833503B-26B5-4314-AEE9-A3BF256B1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5">
            <a:extLst>
              <a:ext uri="{FF2B5EF4-FFF2-40B4-BE49-F238E27FC236}">
                <a16:creationId xmlns:a16="http://schemas.microsoft.com/office/drawing/2014/main" id="{F6D0F9B7-6073-4E4A-B755-CC46018637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321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53604"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47460"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4737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Espace réservé de l'image des diapositives 1">
            <a:extLst>
              <a:ext uri="{FF2B5EF4-FFF2-40B4-BE49-F238E27FC236}">
                <a16:creationId xmlns:a16="http://schemas.microsoft.com/office/drawing/2014/main" id="{2179B9E1-400E-477C-BA24-214482E8E8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Espace réservé des commentaires 2">
            <a:extLst>
              <a:ext uri="{FF2B5EF4-FFF2-40B4-BE49-F238E27FC236}">
                <a16:creationId xmlns:a16="http://schemas.microsoft.com/office/drawing/2014/main" id="{6B14E854-67C1-4681-A9BC-A16F931A3C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37220" name="Picture 4">
            <a:extLst>
              <a:ext uri="{FF2B5EF4-FFF2-40B4-BE49-F238E27FC236}">
                <a16:creationId xmlns:a16="http://schemas.microsoft.com/office/drawing/2014/main" id="{DF30FE8F-1215-4557-9D2D-2CAD677D6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5">
            <a:extLst>
              <a:ext uri="{FF2B5EF4-FFF2-40B4-BE49-F238E27FC236}">
                <a16:creationId xmlns:a16="http://schemas.microsoft.com/office/drawing/2014/main" id="{002519C0-CA89-44D8-B40F-5718710D23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270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smtClean="0">
              <a:latin typeface="Arial" panose="020B0604020202020204" pitchFamily="34" charset="0"/>
            </a:endParaRPr>
          </a:p>
        </p:txBody>
      </p:sp>
      <p:pic>
        <p:nvPicPr>
          <p:cNvPr id="147460"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4420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Espace réservé de l'image des diapositives 1">
            <a:extLst>
              <a:ext uri="{FF2B5EF4-FFF2-40B4-BE49-F238E27FC236}">
                <a16:creationId xmlns:a16="http://schemas.microsoft.com/office/drawing/2014/main" id="{1F39A570-2CFC-4D0D-A65F-4D2FBD6637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Espace réservé des commentaires 2">
            <a:extLst>
              <a:ext uri="{FF2B5EF4-FFF2-40B4-BE49-F238E27FC236}">
                <a16:creationId xmlns:a16="http://schemas.microsoft.com/office/drawing/2014/main" id="{E8C74C9C-2A1F-42EC-93DC-2039FA8CDF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45412" name="Picture 4">
            <a:extLst>
              <a:ext uri="{FF2B5EF4-FFF2-40B4-BE49-F238E27FC236}">
                <a16:creationId xmlns:a16="http://schemas.microsoft.com/office/drawing/2014/main" id="{FB7042B1-BC55-46FA-9699-B69F7B5C2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Picture 5">
            <a:extLst>
              <a:ext uri="{FF2B5EF4-FFF2-40B4-BE49-F238E27FC236}">
                <a16:creationId xmlns:a16="http://schemas.microsoft.com/office/drawing/2014/main" id="{54CB91F4-31AE-44B4-8E46-915870D7D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550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3267524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10990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extLst>
      <p:ext uri="{BB962C8B-B14F-4D97-AF65-F5344CB8AC3E}">
        <p14:creationId xmlns:p14="http://schemas.microsoft.com/office/powerpoint/2010/main" val="3820099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47460"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3271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extLst>
      <p:ext uri="{BB962C8B-B14F-4D97-AF65-F5344CB8AC3E}">
        <p14:creationId xmlns:p14="http://schemas.microsoft.com/office/powerpoint/2010/main" val="838870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smtClean="0">
              <a:latin typeface="Arial" panose="020B0604020202020204" pitchFamily="34" charset="0"/>
            </a:endParaRPr>
          </a:p>
        </p:txBody>
      </p:sp>
      <p:pic>
        <p:nvPicPr>
          <p:cNvPr id="147460"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938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a:latin typeface="Arial" panose="020B0604020202020204" pitchFamily="34" charset="0"/>
              </a:rPr>
              <a:t>Essayer avec un spray et </a:t>
            </a:r>
            <a:r>
              <a:rPr lang="en-US" altLang="fr-FR" dirty="0" err="1">
                <a:latin typeface="Arial" panose="020B0604020202020204" pitchFamily="34" charset="0"/>
              </a:rPr>
              <a:t>trouver</a:t>
            </a:r>
            <a:r>
              <a:rPr lang="en-US" altLang="fr-FR" dirty="0">
                <a:latin typeface="Arial" panose="020B0604020202020204" pitchFamily="34" charset="0"/>
              </a:rPr>
              <a:t> </a:t>
            </a:r>
            <a:r>
              <a:rPr lang="en-US" altLang="fr-FR" dirty="0" err="1">
                <a:latin typeface="Arial" panose="020B0604020202020204" pitchFamily="34" charset="0"/>
              </a:rPr>
              <a:t>d’autres</a:t>
            </a:r>
            <a:r>
              <a:rPr lang="en-US" altLang="fr-FR" dirty="0">
                <a:latin typeface="Arial" panose="020B0604020202020204" pitchFamily="34" charset="0"/>
              </a:rPr>
              <a:t> choses </a:t>
            </a:r>
            <a:r>
              <a:rPr lang="en-US" altLang="fr-FR" dirty="0" err="1">
                <a:latin typeface="Arial" panose="020B0604020202020204" pitchFamily="34" charset="0"/>
              </a:rPr>
              <a:t>à</a:t>
            </a:r>
            <a:r>
              <a:rPr lang="en-US" altLang="fr-FR" dirty="0">
                <a:latin typeface="Arial" panose="020B0604020202020204" pitchFamily="34" charset="0"/>
              </a:rPr>
              <a:t> observer</a:t>
            </a:r>
          </a:p>
        </p:txBody>
      </p:sp>
    </p:spTree>
    <p:extLst>
      <p:ext uri="{BB962C8B-B14F-4D97-AF65-F5344CB8AC3E}">
        <p14:creationId xmlns:p14="http://schemas.microsoft.com/office/powerpoint/2010/main" val="1852390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1996928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dirty="0"/>
              <a:t>Changer image pour celle avec le fond transparent</a:t>
            </a:r>
            <a:endParaRPr dirty="0"/>
          </a:p>
        </p:txBody>
      </p:sp>
    </p:spTree>
    <p:extLst>
      <p:ext uri="{BB962C8B-B14F-4D97-AF65-F5344CB8AC3E}">
        <p14:creationId xmlns:p14="http://schemas.microsoft.com/office/powerpoint/2010/main" val="2962039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39268"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41316"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43364"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2999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extLst>
      <p:ext uri="{BB962C8B-B14F-4D97-AF65-F5344CB8AC3E}">
        <p14:creationId xmlns:p14="http://schemas.microsoft.com/office/powerpoint/2010/main" val="4231652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7404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l="9299" t="19368" r="23491" b="16550"/>
          <a:stretch>
            <a:fillRect/>
          </a:stretch>
        </p:blipFill>
        <p:spPr bwMode="auto">
          <a:xfrm>
            <a:off x="1571625" y="5214938"/>
            <a:ext cx="387667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45412"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647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51556"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6282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37220"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5535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9874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44768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643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363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61436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smtClean="0">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19858702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2128214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dirty="0">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22305505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7376454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22278060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32883815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21666918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11658818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36711103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extLst>
      <p:ext uri="{BB962C8B-B14F-4D97-AF65-F5344CB8AC3E}">
        <p14:creationId xmlns:p14="http://schemas.microsoft.com/office/powerpoint/2010/main" val="7212308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Tree>
    <p:extLst>
      <p:ext uri="{BB962C8B-B14F-4D97-AF65-F5344CB8AC3E}">
        <p14:creationId xmlns:p14="http://schemas.microsoft.com/office/powerpoint/2010/main" val="4556845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fr-FR" dirty="0">
                <a:latin typeface="Arial" panose="020B0604020202020204" pitchFamily="34" charset="0"/>
              </a:rPr>
              <a:t>Source : </a:t>
            </a:r>
            <a:r>
              <a:rPr lang="fr-FR" altLang="fr-FR" kern="0" dirty="0" err="1">
                <a:solidFill>
                  <a:prstClr val="white"/>
                </a:solidFill>
                <a:latin typeface="+mn-lt"/>
              </a:rPr>
              <a:t>Wikimedia</a:t>
            </a:r>
            <a:r>
              <a:rPr lang="fr-FR" altLang="fr-FR" sz="900" kern="0" dirty="0">
                <a:solidFill>
                  <a:prstClr val="white"/>
                </a:solidFill>
                <a:latin typeface="+mn-lt"/>
              </a:rPr>
              <a:t> </a:t>
            </a:r>
            <a:r>
              <a:rPr lang="fr-FR" altLang="fr-FR" kern="0" dirty="0" err="1">
                <a:solidFill>
                  <a:prstClr val="white"/>
                </a:solidFill>
                <a:latin typeface="+mn-lt"/>
              </a:rPr>
              <a:t>commons</a:t>
            </a:r>
            <a:endParaRPr lang="fr-FR" altLang="fr-FR" kern="0" dirty="0">
              <a:solidFill>
                <a:prstClr val="white"/>
              </a:solidFill>
              <a:latin typeface="+mn-lt"/>
            </a:endParaRPr>
          </a:p>
          <a:p>
            <a:endParaRPr lang="en-US" altLang="fr-FR" dirty="0">
              <a:latin typeface="Arial" panose="020B0604020202020204" pitchFamily="34" charset="0"/>
            </a:endParaRPr>
          </a:p>
        </p:txBody>
      </p:sp>
    </p:spTree>
    <p:extLst>
      <p:ext uri="{BB962C8B-B14F-4D97-AF65-F5344CB8AC3E}">
        <p14:creationId xmlns:p14="http://schemas.microsoft.com/office/powerpoint/2010/main" val="2411706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dirty="0">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extLst>
      <p:ext uri="{BB962C8B-B14F-4D97-AF65-F5344CB8AC3E}">
        <p14:creationId xmlns:p14="http://schemas.microsoft.com/office/powerpoint/2010/main" val="22026381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a:latin typeface="Arial" panose="020B0604020202020204" pitchFamily="34" charset="0"/>
              </a:rPr>
              <a:t>https://</a:t>
            </a:r>
            <a:r>
              <a:rPr lang="en-US" altLang="fr-FR" dirty="0" err="1">
                <a:latin typeface="Arial" panose="020B0604020202020204" pitchFamily="34" charset="0"/>
              </a:rPr>
              <a:t>www.ecologie.gouv.fr</a:t>
            </a:r>
            <a:r>
              <a:rPr lang="en-US" altLang="fr-FR" dirty="0">
                <a:latin typeface="Arial" panose="020B0604020202020204" pitchFamily="34" charset="0"/>
              </a:rPr>
              <a:t>/</a:t>
            </a:r>
            <a:r>
              <a:rPr lang="en-US" altLang="fr-FR" dirty="0" err="1">
                <a:latin typeface="Arial" panose="020B0604020202020204" pitchFamily="34" charset="0"/>
              </a:rPr>
              <a:t>biocarburants</a:t>
            </a:r>
            <a:endParaRPr lang="en-US" altLang="fr-FR" dirty="0">
              <a:latin typeface="Arial" panose="020B0604020202020204" pitchFamily="34" charset="0"/>
            </a:endParaRPr>
          </a:p>
        </p:txBody>
      </p:sp>
    </p:spTree>
    <p:extLst>
      <p:ext uri="{BB962C8B-B14F-4D97-AF65-F5344CB8AC3E}">
        <p14:creationId xmlns:p14="http://schemas.microsoft.com/office/powerpoint/2010/main" val="24753384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a:latin typeface="Arial" panose="020B0604020202020204" pitchFamily="34" charset="0"/>
              </a:rPr>
              <a:t>http://</a:t>
            </a:r>
            <a:r>
              <a:rPr lang="en-US" altLang="fr-FR" dirty="0" err="1">
                <a:latin typeface="Arial" panose="020B0604020202020204" pitchFamily="34" charset="0"/>
              </a:rPr>
              <a:t>www.oemglass.net</a:t>
            </a:r>
            <a:r>
              <a:rPr lang="en-US" altLang="fr-FR" dirty="0">
                <a:latin typeface="Arial" panose="020B0604020202020204" pitchFamily="34" charset="0"/>
              </a:rPr>
              <a:t>/6QMRO3RDO/</a:t>
            </a:r>
          </a:p>
        </p:txBody>
      </p:sp>
    </p:spTree>
    <p:extLst>
      <p:ext uri="{BB962C8B-B14F-4D97-AF65-F5344CB8AC3E}">
        <p14:creationId xmlns:p14="http://schemas.microsoft.com/office/powerpoint/2010/main" val="26713881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a:latin typeface="Arial" panose="020B0604020202020204" pitchFamily="34" charset="0"/>
              </a:rPr>
              <a:t>http://</a:t>
            </a:r>
            <a:r>
              <a:rPr lang="en-US" altLang="fr-FR" dirty="0" err="1">
                <a:latin typeface="Arial" panose="020B0604020202020204" pitchFamily="34" charset="0"/>
              </a:rPr>
              <a:t>www.oemglass.net</a:t>
            </a:r>
            <a:r>
              <a:rPr lang="en-US" altLang="fr-FR" dirty="0">
                <a:latin typeface="Arial" panose="020B0604020202020204" pitchFamily="34" charset="0"/>
              </a:rPr>
              <a:t>/6QMRO3RDO/</a:t>
            </a:r>
          </a:p>
        </p:txBody>
      </p:sp>
    </p:spTree>
    <p:extLst>
      <p:ext uri="{BB962C8B-B14F-4D97-AF65-F5344CB8AC3E}">
        <p14:creationId xmlns:p14="http://schemas.microsoft.com/office/powerpoint/2010/main" val="16020888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altLang="fr-FR" sz="1200" dirty="0" smtClean="0">
                <a:solidFill>
                  <a:srgbClr val="658E49"/>
                </a:solidFill>
                <a:latin typeface="+mn-lt"/>
              </a:rPr>
              <a:t>Source : http://www.connaissancedesenergies.org/fiche-pedagogique/charbon</a:t>
            </a:r>
          </a:p>
          <a:p>
            <a:endParaRPr lang="fr-FR" dirty="0"/>
          </a:p>
        </p:txBody>
      </p:sp>
    </p:spTree>
    <p:extLst>
      <p:ext uri="{BB962C8B-B14F-4D97-AF65-F5344CB8AC3E}">
        <p14:creationId xmlns:p14="http://schemas.microsoft.com/office/powerpoint/2010/main" val="17744526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a:latin typeface="Arial" panose="020B0604020202020204" pitchFamily="34" charset="0"/>
              </a:rPr>
              <a:t>Changer image </a:t>
            </a:r>
            <a:r>
              <a:rPr lang="en-US" altLang="fr-FR" dirty="0" err="1">
                <a:latin typeface="Arial" panose="020B0604020202020204" pitchFamily="34" charset="0"/>
              </a:rPr>
              <a:t>chauffage</a:t>
            </a:r>
            <a:r>
              <a:rPr lang="en-US" altLang="fr-FR" dirty="0">
                <a:latin typeface="Arial" panose="020B0604020202020204" pitchFamily="34" charset="0"/>
              </a:rPr>
              <a:t> pour fond transparent </a:t>
            </a:r>
            <a:endParaRPr lang="en-US" altLang="fr-FR" dirty="0" smtClean="0">
              <a:latin typeface="Arial" panose="020B0604020202020204" pitchFamily="34" charset="0"/>
            </a:endParaRPr>
          </a:p>
          <a:p>
            <a:r>
              <a:rPr lang="en-US" altLang="fr-FR" dirty="0" err="1" smtClean="0">
                <a:latin typeface="Arial" panose="020B0604020202020204" pitchFamily="34" charset="0"/>
              </a:rPr>
              <a:t>Ajouter</a:t>
            </a:r>
            <a:r>
              <a:rPr lang="en-US" altLang="fr-FR" dirty="0" smtClean="0">
                <a:latin typeface="Arial" panose="020B0604020202020204" pitchFamily="34" charset="0"/>
              </a:rPr>
              <a:t> dessin</a:t>
            </a:r>
            <a:r>
              <a:rPr lang="en-US" altLang="fr-FR" baseline="0" dirty="0" smtClean="0">
                <a:latin typeface="Arial" panose="020B0604020202020204" pitchFamily="34" charset="0"/>
              </a:rPr>
              <a:t> </a:t>
            </a:r>
            <a:r>
              <a:rPr lang="en-US" altLang="fr-FR" baseline="0" dirty="0" err="1" smtClean="0">
                <a:latin typeface="Arial" panose="020B0604020202020204" pitchFamily="34" charset="0"/>
              </a:rPr>
              <a:t>d’une</a:t>
            </a:r>
            <a:r>
              <a:rPr lang="en-US" altLang="fr-FR" baseline="0" dirty="0" smtClean="0">
                <a:latin typeface="Arial" panose="020B0604020202020204" pitchFamily="34" charset="0"/>
              </a:rPr>
              <a:t> </a:t>
            </a:r>
            <a:r>
              <a:rPr lang="en-US" altLang="fr-FR" baseline="0" dirty="0" err="1" smtClean="0">
                <a:latin typeface="Arial" panose="020B0604020202020204" pitchFamily="34" charset="0"/>
              </a:rPr>
              <a:t>clim</a:t>
            </a:r>
            <a:endParaRPr lang="en-US" altLang="fr-FR" dirty="0">
              <a:latin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57700"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867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35172"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59748"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3469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18895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8979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510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8266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0162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6892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35262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extLst>
      <p:ext uri="{BB962C8B-B14F-4D97-AF65-F5344CB8AC3E}">
        <p14:creationId xmlns:p14="http://schemas.microsoft.com/office/powerpoint/2010/main" val="27583515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dirty="0">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a:latin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a:latin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5417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latin typeface="Arial" panose="020B0604020202020204" pitchFamily="34" charset="0"/>
            </a:endParaRPr>
          </a:p>
        </p:txBody>
      </p:sp>
      <p:pic>
        <p:nvPicPr>
          <p:cNvPr id="153604" name="Picture 4"/>
          <p:cNvPicPr>
            <a:picLocks noChangeAspect="1" noChangeArrowheads="1"/>
          </p:cNvPicPr>
          <p:nvPr/>
        </p:nvPicPr>
        <p:blipFill>
          <a:blip r:embed="rId3">
            <a:extLst>
              <a:ext uri="{28A0092B-C50C-407E-A947-70E740481C1C}">
                <a14:useLocalDpi xmlns:a14="http://schemas.microsoft.com/office/drawing/2010/main" val="0"/>
              </a:ext>
            </a:extLst>
          </a:blip>
          <a:srcRect l="52402" t="17163" r="13409" b="10596"/>
          <a:stretch>
            <a:fillRect/>
          </a:stretch>
        </p:blipFill>
        <p:spPr bwMode="auto">
          <a:xfrm>
            <a:off x="857250" y="5643563"/>
            <a:ext cx="15240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5"/>
          <p:cNvPicPr>
            <a:picLocks noChangeAspect="1" noChangeArrowheads="1"/>
          </p:cNvPicPr>
          <p:nvPr/>
        </p:nvPicPr>
        <p:blipFill>
          <a:blip r:embed="rId4">
            <a:extLst>
              <a:ext uri="{28A0092B-C50C-407E-A947-70E740481C1C}">
                <a14:useLocalDpi xmlns:a14="http://schemas.microsoft.com/office/drawing/2010/main" val="0"/>
              </a:ext>
            </a:extLst>
          </a:blip>
          <a:srcRect l="13849" t="20705" r="11063" b="25790"/>
          <a:stretch>
            <a:fillRect/>
          </a:stretch>
        </p:blipFill>
        <p:spPr bwMode="auto">
          <a:xfrm>
            <a:off x="2286000" y="5715000"/>
            <a:ext cx="43211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7452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00809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4867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81572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spTree>
    <p:extLst>
      <p:ext uri="{BB962C8B-B14F-4D97-AF65-F5344CB8AC3E}">
        <p14:creationId xmlns:p14="http://schemas.microsoft.com/office/powerpoint/2010/main" val="16308991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a:latin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725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fr-FR" dirty="0" err="1">
                <a:latin typeface="Arial" panose="020B0604020202020204" pitchFamily="34" charset="0"/>
              </a:rPr>
              <a:t>Ajouter</a:t>
            </a:r>
            <a:r>
              <a:rPr lang="en-US" altLang="fr-FR" dirty="0">
                <a:latin typeface="Arial" panose="020B0604020202020204" pitchFamily="34" charset="0"/>
              </a:rPr>
              <a:t> </a:t>
            </a:r>
            <a:r>
              <a:rPr lang="en-US" altLang="fr-FR" dirty="0" err="1">
                <a:latin typeface="Arial" panose="020B0604020202020204" pitchFamily="34" charset="0"/>
              </a:rPr>
              <a:t>une</a:t>
            </a:r>
            <a:r>
              <a:rPr lang="en-US" altLang="fr-FR" dirty="0">
                <a:latin typeface="Arial" panose="020B0604020202020204" pitchFamily="34" charset="0"/>
              </a:rPr>
              <a:t> photo de </a:t>
            </a:r>
            <a:r>
              <a:rPr lang="en-US" altLang="fr-FR" dirty="0" err="1">
                <a:latin typeface="Arial" panose="020B0604020202020204" pitchFamily="34" charset="0"/>
              </a:rPr>
              <a:t>bâtiments</a:t>
            </a:r>
            <a:r>
              <a:rPr lang="en-US" altLang="fr-FR" dirty="0">
                <a:latin typeface="Arial" panose="020B0604020202020204" pitchFamily="34" charset="0"/>
              </a:rPr>
              <a:t> </a:t>
            </a:r>
            <a:r>
              <a:rPr lang="en-US" altLang="fr-FR" dirty="0" err="1">
                <a:latin typeface="Arial" panose="020B0604020202020204" pitchFamily="34" charset="0"/>
              </a:rPr>
              <a:t>noircis</a:t>
            </a:r>
            <a:r>
              <a:rPr lang="en-US" altLang="fr-FR" dirty="0">
                <a:latin typeface="Arial" panose="020B0604020202020204" pitchFamily="34" charset="0"/>
              </a:rPr>
              <a:t> par la pollution </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5901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3429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9415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96474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fr-FR">
              <a:latin typeface="Arial" panose="020B060402020202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5703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dirty="0" err="1" smtClean="0">
                <a:latin typeface="Arial" panose="020B0604020202020204" pitchFamily="34" charset="0"/>
              </a:rPr>
              <a:t>Ajouter</a:t>
            </a:r>
            <a:r>
              <a:rPr lang="en-US" altLang="fr-FR" dirty="0" smtClean="0">
                <a:latin typeface="Arial" panose="020B0604020202020204" pitchFamily="34" charset="0"/>
              </a:rPr>
              <a:t> </a:t>
            </a:r>
            <a:r>
              <a:rPr lang="en-US" altLang="fr-FR" dirty="0" err="1" smtClean="0">
                <a:latin typeface="Arial" panose="020B0604020202020204" pitchFamily="34" charset="0"/>
              </a:rPr>
              <a:t>lettres</a:t>
            </a:r>
            <a:endParaRPr lang="en-US" altLang="fr-FR" dirty="0">
              <a:latin typeface="Arial" panose="020B060402020202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l="15193" t="28302" r="22043" b="12976"/>
          <a:stretch>
            <a:fillRect/>
          </a:stretch>
        </p:blipFill>
        <p:spPr bwMode="auto">
          <a:xfrm>
            <a:off x="1785938" y="5429250"/>
            <a:ext cx="3613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4128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6" name="Espace réservé du numéro de diapositive 5"/>
          <p:cNvSpPr>
            <a:spLocks noGrp="1"/>
          </p:cNvSpPr>
          <p:nvPr>
            <p:ph type="sldNum" sz="quarter" idx="12"/>
          </p:nvPr>
        </p:nvSpPr>
        <p:spPr/>
        <p:txBody>
          <a:bodyPr/>
          <a:lstStyle>
            <a:lvl1pPr>
              <a:defRPr/>
            </a:lvl1pPr>
          </a:lstStyle>
          <a:p>
            <a:pPr>
              <a:defRPr/>
            </a:pPr>
            <a:fld id="{B1AF61A0-4F34-4F23-83AE-DA0BC189AB22}" type="slidenum">
              <a:rPr lang="fr-FR" altLang="fr-FR"/>
              <a:pPr>
                <a:defRPr/>
              </a:pPr>
              <a:t>‹N°›</a:t>
            </a:fld>
            <a:endParaRPr lang="fr-FR" altLang="fr-FR"/>
          </a:p>
        </p:txBody>
      </p:sp>
    </p:spTree>
    <p:extLst>
      <p:ext uri="{BB962C8B-B14F-4D97-AF65-F5344CB8AC3E}">
        <p14:creationId xmlns:p14="http://schemas.microsoft.com/office/powerpoint/2010/main" val="2829742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6" name="Espace réservé du numéro de diapositive 5"/>
          <p:cNvSpPr>
            <a:spLocks noGrp="1"/>
          </p:cNvSpPr>
          <p:nvPr>
            <p:ph type="sldNum" sz="quarter" idx="12"/>
          </p:nvPr>
        </p:nvSpPr>
        <p:spPr/>
        <p:txBody>
          <a:bodyPr/>
          <a:lstStyle>
            <a:lvl1pPr>
              <a:defRPr/>
            </a:lvl1pPr>
          </a:lstStyle>
          <a:p>
            <a:pPr>
              <a:defRPr/>
            </a:pPr>
            <a:fld id="{D883C178-9C7A-42DF-A49B-A2407DFADD7B}" type="slidenum">
              <a:rPr lang="fr-FR" altLang="fr-FR"/>
              <a:pPr>
                <a:defRPr/>
              </a:pPr>
              <a:t>‹N°›</a:t>
            </a:fld>
            <a:endParaRPr lang="fr-FR" altLang="fr-FR"/>
          </a:p>
        </p:txBody>
      </p:sp>
    </p:spTree>
    <p:extLst>
      <p:ext uri="{BB962C8B-B14F-4D97-AF65-F5344CB8AC3E}">
        <p14:creationId xmlns:p14="http://schemas.microsoft.com/office/powerpoint/2010/main" val="2061173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6" name="Espace réservé du numéro de diapositive 5"/>
          <p:cNvSpPr>
            <a:spLocks noGrp="1"/>
          </p:cNvSpPr>
          <p:nvPr>
            <p:ph type="sldNum" sz="quarter" idx="12"/>
          </p:nvPr>
        </p:nvSpPr>
        <p:spPr/>
        <p:txBody>
          <a:bodyPr/>
          <a:lstStyle>
            <a:lvl1pPr>
              <a:defRPr/>
            </a:lvl1pPr>
          </a:lstStyle>
          <a:p>
            <a:pPr>
              <a:defRPr/>
            </a:pPr>
            <a:fld id="{D2EFF0F9-975B-40CB-B74B-8E6C065B7018}" type="slidenum">
              <a:rPr lang="fr-FR" altLang="fr-FR"/>
              <a:pPr>
                <a:defRPr/>
              </a:pPr>
              <a:t>‹N°›</a:t>
            </a:fld>
            <a:endParaRPr lang="fr-FR" altLang="fr-FR"/>
          </a:p>
        </p:txBody>
      </p:sp>
    </p:spTree>
    <p:extLst>
      <p:ext uri="{BB962C8B-B14F-4D97-AF65-F5344CB8AC3E}">
        <p14:creationId xmlns:p14="http://schemas.microsoft.com/office/powerpoint/2010/main" val="417913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p>
            <a:r>
              <a:rPr lang="fr-FR"/>
              <a:t>Cliquez pour modifier le style du titre</a:t>
            </a:r>
          </a:p>
        </p:txBody>
      </p:sp>
      <p:sp>
        <p:nvSpPr>
          <p:cNvPr id="3" name="Espace réservé du texte 2"/>
          <p:cNvSpPr>
            <a:spLocks noGrp="1"/>
          </p:cNvSpPr>
          <p:nvPr>
            <p:ph type="body" sz="half" idx="1"/>
          </p:nvPr>
        </p:nvSpPr>
        <p:spPr>
          <a:xfrm>
            <a:off x="609600" y="1600201"/>
            <a:ext cx="53848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noChangeArrowheads="1"/>
          </p:cNvSpPr>
          <p:nvPr>
            <p:ph type="dt" sz="half" idx="10"/>
          </p:nvPr>
        </p:nvSpPr>
        <p:spPr/>
        <p:txBody>
          <a:bodyPr/>
          <a:lstStyle>
            <a:lvl1pPr>
              <a:defRPr/>
            </a:lvl1pPr>
          </a:lstStyle>
          <a:p>
            <a:pPr>
              <a:defRPr/>
            </a:pPr>
            <a:endParaRPr lang="fr-FR"/>
          </a:p>
        </p:txBody>
      </p:sp>
      <p:sp>
        <p:nvSpPr>
          <p:cNvPr id="6" name="Rectangle 6"/>
          <p:cNvSpPr>
            <a:spLocks noGrp="1" noChangeArrowheads="1"/>
          </p:cNvSpPr>
          <p:nvPr>
            <p:ph type="sldNum" sz="quarter" idx="11"/>
          </p:nvPr>
        </p:nvSpPr>
        <p:spPr>
          <a:xfrm>
            <a:off x="11049000" y="6548438"/>
            <a:ext cx="1104900" cy="285750"/>
          </a:xfrm>
        </p:spPr>
        <p:txBody>
          <a:bodyPr/>
          <a:lstStyle>
            <a:lvl1pPr>
              <a:defRPr/>
            </a:lvl1pPr>
          </a:lstStyle>
          <a:p>
            <a:pPr>
              <a:defRPr/>
            </a:pPr>
            <a:r>
              <a:rPr lang="fr-FR" altLang="fr-FR"/>
              <a:t>H</a:t>
            </a:r>
            <a:fld id="{A5114A4A-7E81-45B4-AB1D-11D9D764082B}" type="slidenum">
              <a:rPr lang="fr-FR" altLang="fr-FR"/>
              <a:pPr>
                <a:defRPr/>
              </a:pPr>
              <a:t>‹N°›</a:t>
            </a:fld>
            <a:endParaRPr lang="fr-FR" altLang="fr-FR"/>
          </a:p>
        </p:txBody>
      </p:sp>
    </p:spTree>
    <p:extLst>
      <p:ext uri="{BB962C8B-B14F-4D97-AF65-F5344CB8AC3E}">
        <p14:creationId xmlns:p14="http://schemas.microsoft.com/office/powerpoint/2010/main" val="1286549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6" name="Espace réservé du numéro de diapositive 5"/>
          <p:cNvSpPr>
            <a:spLocks noGrp="1"/>
          </p:cNvSpPr>
          <p:nvPr>
            <p:ph type="sldNum" sz="quarter" idx="12"/>
          </p:nvPr>
        </p:nvSpPr>
        <p:spPr/>
        <p:txBody>
          <a:bodyPr/>
          <a:lstStyle>
            <a:lvl1pPr>
              <a:defRPr/>
            </a:lvl1pPr>
          </a:lstStyle>
          <a:p>
            <a:pPr>
              <a:defRPr/>
            </a:pPr>
            <a:fld id="{5F8CE055-05D5-4D5C-A426-7EED201B06F1}" type="slidenum">
              <a:rPr lang="fr-FR" altLang="fr-FR"/>
              <a:pPr>
                <a:defRPr/>
              </a:pPr>
              <a:t>‹N°›</a:t>
            </a:fld>
            <a:endParaRPr lang="fr-FR" altLang="fr-FR"/>
          </a:p>
        </p:txBody>
      </p:sp>
    </p:spTree>
    <p:extLst>
      <p:ext uri="{BB962C8B-B14F-4D97-AF65-F5344CB8AC3E}">
        <p14:creationId xmlns:p14="http://schemas.microsoft.com/office/powerpoint/2010/main" val="1298856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6" name="Espace réservé du numéro de diapositive 5"/>
          <p:cNvSpPr>
            <a:spLocks noGrp="1"/>
          </p:cNvSpPr>
          <p:nvPr>
            <p:ph type="sldNum" sz="quarter" idx="12"/>
          </p:nvPr>
        </p:nvSpPr>
        <p:spPr/>
        <p:txBody>
          <a:bodyPr/>
          <a:lstStyle>
            <a:lvl1pPr>
              <a:defRPr/>
            </a:lvl1pPr>
          </a:lstStyle>
          <a:p>
            <a:pPr>
              <a:defRPr/>
            </a:pPr>
            <a:fld id="{765CB52E-4FA4-48CA-9E84-B846F3A98BEF}" type="slidenum">
              <a:rPr lang="fr-FR" altLang="fr-FR"/>
              <a:pPr>
                <a:defRPr/>
              </a:pPr>
              <a:t>‹N°›</a:t>
            </a:fld>
            <a:endParaRPr lang="fr-FR" altLang="fr-FR"/>
          </a:p>
        </p:txBody>
      </p:sp>
    </p:spTree>
    <p:extLst>
      <p:ext uri="{BB962C8B-B14F-4D97-AF65-F5344CB8AC3E}">
        <p14:creationId xmlns:p14="http://schemas.microsoft.com/office/powerpoint/2010/main" val="3750909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6" name="Espace réservé du numéro de diapositive 5"/>
          <p:cNvSpPr>
            <a:spLocks noGrp="1"/>
          </p:cNvSpPr>
          <p:nvPr>
            <p:ph type="sldNum" sz="quarter" idx="12"/>
          </p:nvPr>
        </p:nvSpPr>
        <p:spPr/>
        <p:txBody>
          <a:bodyPr/>
          <a:lstStyle>
            <a:lvl1pPr>
              <a:defRPr/>
            </a:lvl1pPr>
          </a:lstStyle>
          <a:p>
            <a:pPr>
              <a:defRPr/>
            </a:pPr>
            <a:fld id="{5642B76B-30B7-4A86-B01C-B11D0AA1A082}" type="slidenum">
              <a:rPr lang="fr-FR" altLang="fr-FR"/>
              <a:pPr>
                <a:defRPr/>
              </a:pPr>
              <a:t>‹N°›</a:t>
            </a:fld>
            <a:endParaRPr lang="fr-FR" altLang="fr-FR"/>
          </a:p>
        </p:txBody>
      </p:sp>
    </p:spTree>
    <p:extLst>
      <p:ext uri="{BB962C8B-B14F-4D97-AF65-F5344CB8AC3E}">
        <p14:creationId xmlns:p14="http://schemas.microsoft.com/office/powerpoint/2010/main" val="698015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7" name="Espace réservé du numéro de diapositive 5"/>
          <p:cNvSpPr>
            <a:spLocks noGrp="1"/>
          </p:cNvSpPr>
          <p:nvPr>
            <p:ph type="sldNum" sz="quarter" idx="12"/>
          </p:nvPr>
        </p:nvSpPr>
        <p:spPr/>
        <p:txBody>
          <a:bodyPr/>
          <a:lstStyle>
            <a:lvl1pPr>
              <a:defRPr/>
            </a:lvl1pPr>
          </a:lstStyle>
          <a:p>
            <a:pPr>
              <a:defRPr/>
            </a:pPr>
            <a:fld id="{09371D2E-6065-461D-BE7A-CDC5894A72E3}" type="slidenum">
              <a:rPr lang="fr-FR" altLang="fr-FR"/>
              <a:pPr>
                <a:defRPr/>
              </a:pPr>
              <a:t>‹N°›</a:t>
            </a:fld>
            <a:endParaRPr lang="fr-FR" altLang="fr-FR"/>
          </a:p>
        </p:txBody>
      </p:sp>
    </p:spTree>
    <p:extLst>
      <p:ext uri="{BB962C8B-B14F-4D97-AF65-F5344CB8AC3E}">
        <p14:creationId xmlns:p14="http://schemas.microsoft.com/office/powerpoint/2010/main" val="3861567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endParaRPr lang="fr-FR"/>
          </a:p>
        </p:txBody>
      </p:sp>
      <p:sp>
        <p:nvSpPr>
          <p:cNvPr id="8"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9" name="Espace réservé du numéro de diapositive 5"/>
          <p:cNvSpPr>
            <a:spLocks noGrp="1"/>
          </p:cNvSpPr>
          <p:nvPr>
            <p:ph type="sldNum" sz="quarter" idx="12"/>
          </p:nvPr>
        </p:nvSpPr>
        <p:spPr/>
        <p:txBody>
          <a:bodyPr/>
          <a:lstStyle>
            <a:lvl1pPr>
              <a:defRPr/>
            </a:lvl1pPr>
          </a:lstStyle>
          <a:p>
            <a:pPr>
              <a:defRPr/>
            </a:pPr>
            <a:fld id="{55CF771D-DB3A-4A04-BBE3-B82B327350B8}" type="slidenum">
              <a:rPr lang="fr-FR" altLang="fr-FR"/>
              <a:pPr>
                <a:defRPr/>
              </a:pPr>
              <a:t>‹N°›</a:t>
            </a:fld>
            <a:endParaRPr lang="fr-FR" altLang="fr-FR"/>
          </a:p>
        </p:txBody>
      </p:sp>
    </p:spTree>
    <p:extLst>
      <p:ext uri="{BB962C8B-B14F-4D97-AF65-F5344CB8AC3E}">
        <p14:creationId xmlns:p14="http://schemas.microsoft.com/office/powerpoint/2010/main" val="3345774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endParaRPr lang="fr-FR"/>
          </a:p>
        </p:txBody>
      </p:sp>
      <p:sp>
        <p:nvSpPr>
          <p:cNvPr id="4"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5" name="Espace réservé du numéro de diapositive 5"/>
          <p:cNvSpPr>
            <a:spLocks noGrp="1"/>
          </p:cNvSpPr>
          <p:nvPr>
            <p:ph type="sldNum" sz="quarter" idx="12"/>
          </p:nvPr>
        </p:nvSpPr>
        <p:spPr/>
        <p:txBody>
          <a:bodyPr/>
          <a:lstStyle>
            <a:lvl1pPr>
              <a:defRPr/>
            </a:lvl1pPr>
          </a:lstStyle>
          <a:p>
            <a:pPr>
              <a:defRPr/>
            </a:pPr>
            <a:fld id="{719A0FF4-E459-480C-816E-CD67FE42936B}" type="slidenum">
              <a:rPr lang="fr-FR" altLang="fr-FR"/>
              <a:pPr>
                <a:defRPr/>
              </a:pPr>
              <a:t>‹N°›</a:t>
            </a:fld>
            <a:endParaRPr lang="fr-FR" altLang="fr-FR"/>
          </a:p>
        </p:txBody>
      </p:sp>
    </p:spTree>
    <p:extLst>
      <p:ext uri="{BB962C8B-B14F-4D97-AF65-F5344CB8AC3E}">
        <p14:creationId xmlns:p14="http://schemas.microsoft.com/office/powerpoint/2010/main" val="3257419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endParaRPr lang="fr-FR"/>
          </a:p>
        </p:txBody>
      </p:sp>
      <p:sp>
        <p:nvSpPr>
          <p:cNvPr id="3"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4" name="Espace réservé du numéro de diapositive 5"/>
          <p:cNvSpPr>
            <a:spLocks noGrp="1"/>
          </p:cNvSpPr>
          <p:nvPr>
            <p:ph type="sldNum" sz="quarter" idx="12"/>
          </p:nvPr>
        </p:nvSpPr>
        <p:spPr/>
        <p:txBody>
          <a:bodyPr/>
          <a:lstStyle>
            <a:lvl1pPr>
              <a:defRPr/>
            </a:lvl1pPr>
          </a:lstStyle>
          <a:p>
            <a:pPr>
              <a:defRPr/>
            </a:pPr>
            <a:fld id="{1B8BAF23-E3EA-4B7A-8B25-C6E0FCF3B388}" type="slidenum">
              <a:rPr lang="fr-FR" altLang="fr-FR"/>
              <a:pPr>
                <a:defRPr/>
              </a:pPr>
              <a:t>‹N°›</a:t>
            </a:fld>
            <a:endParaRPr lang="fr-FR" altLang="fr-FR"/>
          </a:p>
        </p:txBody>
      </p:sp>
    </p:spTree>
    <p:extLst>
      <p:ext uri="{BB962C8B-B14F-4D97-AF65-F5344CB8AC3E}">
        <p14:creationId xmlns:p14="http://schemas.microsoft.com/office/powerpoint/2010/main" val="232787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6" name="Espace réservé du numéro de diapositive 5"/>
          <p:cNvSpPr>
            <a:spLocks noGrp="1"/>
          </p:cNvSpPr>
          <p:nvPr>
            <p:ph type="sldNum" sz="quarter" idx="12"/>
          </p:nvPr>
        </p:nvSpPr>
        <p:spPr/>
        <p:txBody>
          <a:bodyPr/>
          <a:lstStyle>
            <a:lvl1pPr>
              <a:defRPr/>
            </a:lvl1pPr>
          </a:lstStyle>
          <a:p>
            <a:pPr>
              <a:defRPr/>
            </a:pPr>
            <a:fld id="{48F265C7-EABA-4DE4-891D-2039DC5DD204}" type="slidenum">
              <a:rPr lang="fr-FR" altLang="fr-FR"/>
              <a:pPr>
                <a:defRPr/>
              </a:pPr>
              <a:t>‹N°›</a:t>
            </a:fld>
            <a:endParaRPr lang="fr-FR" altLang="fr-FR"/>
          </a:p>
        </p:txBody>
      </p:sp>
    </p:spTree>
    <p:extLst>
      <p:ext uri="{BB962C8B-B14F-4D97-AF65-F5344CB8AC3E}">
        <p14:creationId xmlns:p14="http://schemas.microsoft.com/office/powerpoint/2010/main" val="4051127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7" name="Espace réservé du numéro de diapositive 5"/>
          <p:cNvSpPr>
            <a:spLocks noGrp="1"/>
          </p:cNvSpPr>
          <p:nvPr>
            <p:ph type="sldNum" sz="quarter" idx="12"/>
          </p:nvPr>
        </p:nvSpPr>
        <p:spPr/>
        <p:txBody>
          <a:bodyPr/>
          <a:lstStyle>
            <a:lvl1pPr>
              <a:defRPr/>
            </a:lvl1pPr>
          </a:lstStyle>
          <a:p>
            <a:pPr>
              <a:defRPr/>
            </a:pPr>
            <a:fld id="{4008DD7A-1991-494C-8382-A7A8EC67CFD5}" type="slidenum">
              <a:rPr lang="fr-FR" altLang="fr-FR"/>
              <a:pPr>
                <a:defRPr/>
              </a:pPr>
              <a:t>‹N°›</a:t>
            </a:fld>
            <a:endParaRPr lang="fr-FR" altLang="fr-FR"/>
          </a:p>
        </p:txBody>
      </p:sp>
    </p:spTree>
    <p:extLst>
      <p:ext uri="{BB962C8B-B14F-4D97-AF65-F5344CB8AC3E}">
        <p14:creationId xmlns:p14="http://schemas.microsoft.com/office/powerpoint/2010/main" val="1076080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7" name="Espace réservé du numéro de diapositive 5"/>
          <p:cNvSpPr>
            <a:spLocks noGrp="1"/>
          </p:cNvSpPr>
          <p:nvPr>
            <p:ph type="sldNum" sz="quarter" idx="12"/>
          </p:nvPr>
        </p:nvSpPr>
        <p:spPr/>
        <p:txBody>
          <a:bodyPr/>
          <a:lstStyle>
            <a:lvl1pPr>
              <a:defRPr/>
            </a:lvl1pPr>
          </a:lstStyle>
          <a:p>
            <a:pPr>
              <a:defRPr/>
            </a:pPr>
            <a:fld id="{2DA08F79-61A5-4CAF-A940-5251D206DFC7}" type="slidenum">
              <a:rPr lang="fr-FR" altLang="fr-FR"/>
              <a:pPr>
                <a:defRPr/>
              </a:pPr>
              <a:t>‹N°›</a:t>
            </a:fld>
            <a:endParaRPr lang="fr-FR" altLang="fr-FR"/>
          </a:p>
        </p:txBody>
      </p:sp>
    </p:spTree>
    <p:extLst>
      <p:ext uri="{BB962C8B-B14F-4D97-AF65-F5344CB8AC3E}">
        <p14:creationId xmlns:p14="http://schemas.microsoft.com/office/powerpoint/2010/main" val="3081231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6" name="Espace réservé du numéro de diapositive 5"/>
          <p:cNvSpPr>
            <a:spLocks noGrp="1"/>
          </p:cNvSpPr>
          <p:nvPr>
            <p:ph type="sldNum" sz="quarter" idx="12"/>
          </p:nvPr>
        </p:nvSpPr>
        <p:spPr/>
        <p:txBody>
          <a:bodyPr/>
          <a:lstStyle>
            <a:lvl1pPr>
              <a:defRPr/>
            </a:lvl1pPr>
          </a:lstStyle>
          <a:p>
            <a:pPr>
              <a:defRPr/>
            </a:pPr>
            <a:fld id="{A309F19A-6D71-4C07-BAA1-A5147B624A7C}" type="slidenum">
              <a:rPr lang="fr-FR" altLang="fr-FR"/>
              <a:pPr>
                <a:defRPr/>
              </a:pPr>
              <a:t>‹N°›</a:t>
            </a:fld>
            <a:endParaRPr lang="fr-FR" altLang="fr-FR"/>
          </a:p>
        </p:txBody>
      </p:sp>
    </p:spTree>
    <p:extLst>
      <p:ext uri="{BB962C8B-B14F-4D97-AF65-F5344CB8AC3E}">
        <p14:creationId xmlns:p14="http://schemas.microsoft.com/office/powerpoint/2010/main" val="539921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6" name="Espace réservé du numéro de diapositive 5"/>
          <p:cNvSpPr>
            <a:spLocks noGrp="1"/>
          </p:cNvSpPr>
          <p:nvPr>
            <p:ph type="sldNum" sz="quarter" idx="12"/>
          </p:nvPr>
        </p:nvSpPr>
        <p:spPr/>
        <p:txBody>
          <a:bodyPr/>
          <a:lstStyle>
            <a:lvl1pPr>
              <a:defRPr/>
            </a:lvl1pPr>
          </a:lstStyle>
          <a:p>
            <a:pPr>
              <a:defRPr/>
            </a:pPr>
            <a:fld id="{DFEE9B84-CF48-4997-ABEA-3296D335162C}" type="slidenum">
              <a:rPr lang="fr-FR" altLang="fr-FR"/>
              <a:pPr>
                <a:defRPr/>
              </a:pPr>
              <a:t>‹N°›</a:t>
            </a:fld>
            <a:endParaRPr lang="fr-FR" altLang="fr-FR"/>
          </a:p>
        </p:txBody>
      </p:sp>
    </p:spTree>
    <p:extLst>
      <p:ext uri="{BB962C8B-B14F-4D97-AF65-F5344CB8AC3E}">
        <p14:creationId xmlns:p14="http://schemas.microsoft.com/office/powerpoint/2010/main" val="3742391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176"/>
        <p:cNvGrpSpPr/>
        <p:nvPr/>
      </p:nvGrpSpPr>
      <p:grpSpPr>
        <a:xfrm>
          <a:off x="0" y="0"/>
          <a:ext cx="0" cy="0"/>
          <a:chOff x="0" y="0"/>
          <a:chExt cx="0" cy="0"/>
        </a:xfrm>
      </p:grpSpPr>
      <p:sp>
        <p:nvSpPr>
          <p:cNvPr id="177" name="Google Shape;177;p28"/>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8" name="Google Shape;178;p28"/>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La pollution de l'Air Module l'essentiel Cycle 3</a:t>
            </a:r>
            <a:endParaRPr/>
          </a:p>
        </p:txBody>
      </p:sp>
      <p:sp>
        <p:nvSpPr>
          <p:cNvPr id="181" name="Google Shape;18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1362067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Titre vertical et texte">
    <p:spTree>
      <p:nvGrpSpPr>
        <p:cNvPr id="1" name="Shape 182"/>
        <p:cNvGrpSpPr/>
        <p:nvPr/>
      </p:nvGrpSpPr>
      <p:grpSpPr>
        <a:xfrm>
          <a:off x="0" y="0"/>
          <a:ext cx="0" cy="0"/>
          <a:chOff x="0" y="0"/>
          <a:chExt cx="0" cy="0"/>
        </a:xfrm>
      </p:grpSpPr>
      <p:sp>
        <p:nvSpPr>
          <p:cNvPr id="183" name="Google Shape;183;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84" name="Google Shape;184;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La pollution de l'Air Module l'essentiel Cycle 3</a:t>
            </a:r>
            <a:endParaRPr/>
          </a:p>
        </p:txBody>
      </p:sp>
      <p:sp>
        <p:nvSpPr>
          <p:cNvPr id="187" name="Google Shape;18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953876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re et texte vertical" type="vertTx">
  <p:cSld name="Titre et texte vertical">
    <p:spTree>
      <p:nvGrpSpPr>
        <p:cNvPr id="1" name="Shape 188"/>
        <p:cNvGrpSpPr/>
        <p:nvPr/>
      </p:nvGrpSpPr>
      <p:grpSpPr>
        <a:xfrm>
          <a:off x="0" y="0"/>
          <a:ext cx="0" cy="0"/>
          <a:chOff x="0" y="0"/>
          <a:chExt cx="0" cy="0"/>
        </a:xfrm>
      </p:grpSpPr>
      <p:sp>
        <p:nvSpPr>
          <p:cNvPr id="189" name="Google Shape;189;p30"/>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90" name="Google Shape;190;p30"/>
          <p:cNvSpPr txBox="1">
            <a:spLocks noGrp="1"/>
          </p:cNvSpPr>
          <p:nvPr>
            <p:ph type="body" idx="1"/>
          </p:nvPr>
        </p:nvSpPr>
        <p:spPr>
          <a:xfrm rot="5400000">
            <a:off x="3920332" y="-1256506"/>
            <a:ext cx="4351337"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La pollution de l'Air Module l'essentiel Cycle 3</a:t>
            </a:r>
            <a:endParaRPr/>
          </a:p>
        </p:txBody>
      </p:sp>
      <p:sp>
        <p:nvSpPr>
          <p:cNvPr id="193" name="Google Shape;19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1336036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mage avec légende" type="picTx">
  <p:cSld name="Image avec légende">
    <p:spTree>
      <p:nvGrpSpPr>
        <p:cNvPr id="1" name="Shape 194"/>
        <p:cNvGrpSpPr/>
        <p:nvPr/>
      </p:nvGrpSpPr>
      <p:grpSpPr>
        <a:xfrm>
          <a:off x="0" y="0"/>
          <a:ext cx="0" cy="0"/>
          <a:chOff x="0" y="0"/>
          <a:chExt cx="0" cy="0"/>
        </a:xfrm>
      </p:grpSpPr>
      <p:sp>
        <p:nvSpPr>
          <p:cNvPr id="195" name="Google Shape;195;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96" name="Google Shape;196;p3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97" name="Google Shape;197;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8" name="Google Shape;19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La pollution de l'Air Module l'essentiel Cycle 3</a:t>
            </a:r>
            <a:endParaRPr/>
          </a:p>
        </p:txBody>
      </p:sp>
      <p:sp>
        <p:nvSpPr>
          <p:cNvPr id="200" name="Google Shape;20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4216893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u avec légende" type="objTx">
  <p:cSld name="Contenu avec légende">
    <p:spTree>
      <p:nvGrpSpPr>
        <p:cNvPr id="1" name="Shape 201"/>
        <p:cNvGrpSpPr/>
        <p:nvPr/>
      </p:nvGrpSpPr>
      <p:grpSpPr>
        <a:xfrm>
          <a:off x="0" y="0"/>
          <a:ext cx="0" cy="0"/>
          <a:chOff x="0" y="0"/>
          <a:chExt cx="0" cy="0"/>
        </a:xfrm>
      </p:grpSpPr>
      <p:sp>
        <p:nvSpPr>
          <p:cNvPr id="202" name="Google Shape;202;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03" name="Google Shape;203;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04" name="Google Shape;204;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5" name="Google Shape;20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La pollution de l'Air Module l'essentiel Cycle 3</a:t>
            </a:r>
            <a:endParaRPr/>
          </a:p>
        </p:txBody>
      </p:sp>
      <p:sp>
        <p:nvSpPr>
          <p:cNvPr id="207" name="Google Shape;20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1701835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re seul" type="titleOnly">
  <p:cSld name="Titre seul">
    <p:spTree>
      <p:nvGrpSpPr>
        <p:cNvPr id="1" name="Shape 212"/>
        <p:cNvGrpSpPr/>
        <p:nvPr/>
      </p:nvGrpSpPr>
      <p:grpSpPr>
        <a:xfrm>
          <a:off x="0" y="0"/>
          <a:ext cx="0" cy="0"/>
          <a:chOff x="0" y="0"/>
          <a:chExt cx="0" cy="0"/>
        </a:xfrm>
      </p:grpSpPr>
      <p:sp>
        <p:nvSpPr>
          <p:cNvPr id="213" name="Google Shape;213;p34"/>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14" name="Google Shape;21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La pollution de l'Air Module l'essentiel Cycle 3</a:t>
            </a:r>
            <a:endParaRPr/>
          </a:p>
        </p:txBody>
      </p:sp>
      <p:sp>
        <p:nvSpPr>
          <p:cNvPr id="216" name="Google Shape;21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691233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6" name="Espace réservé du numéro de diapositive 5"/>
          <p:cNvSpPr>
            <a:spLocks noGrp="1"/>
          </p:cNvSpPr>
          <p:nvPr>
            <p:ph type="sldNum" sz="quarter" idx="12"/>
          </p:nvPr>
        </p:nvSpPr>
        <p:spPr/>
        <p:txBody>
          <a:bodyPr/>
          <a:lstStyle>
            <a:lvl1pPr>
              <a:defRPr/>
            </a:lvl1pPr>
          </a:lstStyle>
          <a:p>
            <a:pPr>
              <a:defRPr/>
            </a:pPr>
            <a:fld id="{6E45FE9B-09F5-4F8A-AF48-ABE3ADF1B764}" type="slidenum">
              <a:rPr lang="fr-FR" altLang="fr-FR"/>
              <a:pPr>
                <a:defRPr/>
              </a:pPr>
              <a:t>‹N°›</a:t>
            </a:fld>
            <a:endParaRPr lang="fr-FR" altLang="fr-FR"/>
          </a:p>
        </p:txBody>
      </p:sp>
    </p:spTree>
    <p:extLst>
      <p:ext uri="{BB962C8B-B14F-4D97-AF65-F5344CB8AC3E}">
        <p14:creationId xmlns:p14="http://schemas.microsoft.com/office/powerpoint/2010/main" val="1098248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aison" type="twoTxTwoObj">
  <p:cSld name="Comparaison">
    <p:spTree>
      <p:nvGrpSpPr>
        <p:cNvPr id="1" name="Shape 217"/>
        <p:cNvGrpSpPr/>
        <p:nvPr/>
      </p:nvGrpSpPr>
      <p:grpSpPr>
        <a:xfrm>
          <a:off x="0" y="0"/>
          <a:ext cx="0" cy="0"/>
          <a:chOff x="0" y="0"/>
          <a:chExt cx="0" cy="0"/>
        </a:xfrm>
      </p:grpSpPr>
      <p:sp>
        <p:nvSpPr>
          <p:cNvPr id="218" name="Google Shape;218;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19" name="Google Shape;219;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0" name="Google Shape;220;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2" name="Google Shape;222;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La pollution de l'Air Module l'essentiel Cycle 3</a:t>
            </a:r>
            <a:endParaRPr/>
          </a:p>
        </p:txBody>
      </p:sp>
      <p:sp>
        <p:nvSpPr>
          <p:cNvPr id="225" name="Google Shape;22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22726586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eux contenus" type="twoObj">
  <p:cSld name="Deux contenus">
    <p:spTree>
      <p:nvGrpSpPr>
        <p:cNvPr id="1" name="Shape 226"/>
        <p:cNvGrpSpPr/>
        <p:nvPr/>
      </p:nvGrpSpPr>
      <p:grpSpPr>
        <a:xfrm>
          <a:off x="0" y="0"/>
          <a:ext cx="0" cy="0"/>
          <a:chOff x="0" y="0"/>
          <a:chExt cx="0" cy="0"/>
        </a:xfrm>
      </p:grpSpPr>
      <p:sp>
        <p:nvSpPr>
          <p:cNvPr id="227" name="Google Shape;227;p36"/>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28" name="Google Shape;228;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0" name="Google Shape;23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La pollution de l'Air Module l'essentiel Cycle 3</a:t>
            </a:r>
            <a:endParaRPr/>
          </a:p>
        </p:txBody>
      </p:sp>
      <p:sp>
        <p:nvSpPr>
          <p:cNvPr id="232" name="Google Shape;23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557419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re de section" type="secHead">
  <p:cSld name="Titre de section">
    <p:spTree>
      <p:nvGrpSpPr>
        <p:cNvPr id="1" name="Shape 233"/>
        <p:cNvGrpSpPr/>
        <p:nvPr/>
      </p:nvGrpSpPr>
      <p:grpSpPr>
        <a:xfrm>
          <a:off x="0" y="0"/>
          <a:ext cx="0" cy="0"/>
          <a:chOff x="0" y="0"/>
          <a:chExt cx="0" cy="0"/>
        </a:xfrm>
      </p:grpSpPr>
      <p:sp>
        <p:nvSpPr>
          <p:cNvPr id="234" name="Google Shape;234;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5" name="Google Shape;235;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6" name="Google Shape;23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La pollution de l'Air Module l'essentiel Cycle 3</a:t>
            </a:r>
            <a:endParaRPr/>
          </a:p>
        </p:txBody>
      </p:sp>
      <p:sp>
        <p:nvSpPr>
          <p:cNvPr id="238" name="Google Shape;23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602645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iapositive de titre" type="title">
  <p:cSld name="Diapositive de titre">
    <p:spTree>
      <p:nvGrpSpPr>
        <p:cNvPr id="1" name="Shape 239"/>
        <p:cNvGrpSpPr/>
        <p:nvPr/>
      </p:nvGrpSpPr>
      <p:grpSpPr>
        <a:xfrm>
          <a:off x="0" y="0"/>
          <a:ext cx="0" cy="0"/>
          <a:chOff x="0" y="0"/>
          <a:chExt cx="0" cy="0"/>
        </a:xfrm>
      </p:grpSpPr>
      <p:sp>
        <p:nvSpPr>
          <p:cNvPr id="240" name="Google Shape;240;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41" name="Google Shape;241;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2" name="Google Shape;24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r-FR"/>
              <a:t>La pollution de l'Air Module l'essentiel Cycle 3</a:t>
            </a:r>
            <a:endParaRPr/>
          </a:p>
        </p:txBody>
      </p:sp>
      <p:sp>
        <p:nvSpPr>
          <p:cNvPr id="244" name="Google Shape;24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614138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7" name="Espace réservé du numéro de diapositive 5"/>
          <p:cNvSpPr>
            <a:spLocks noGrp="1"/>
          </p:cNvSpPr>
          <p:nvPr>
            <p:ph type="sldNum" sz="quarter" idx="12"/>
          </p:nvPr>
        </p:nvSpPr>
        <p:spPr/>
        <p:txBody>
          <a:bodyPr/>
          <a:lstStyle>
            <a:lvl1pPr>
              <a:defRPr/>
            </a:lvl1pPr>
          </a:lstStyle>
          <a:p>
            <a:pPr>
              <a:defRPr/>
            </a:pPr>
            <a:fld id="{191608C0-1009-48BC-8308-6277E848E2F4}" type="slidenum">
              <a:rPr lang="fr-FR" altLang="fr-FR"/>
              <a:pPr>
                <a:defRPr/>
              </a:pPr>
              <a:t>‹N°›</a:t>
            </a:fld>
            <a:endParaRPr lang="fr-FR" altLang="fr-FR"/>
          </a:p>
        </p:txBody>
      </p:sp>
    </p:spTree>
    <p:extLst>
      <p:ext uri="{BB962C8B-B14F-4D97-AF65-F5344CB8AC3E}">
        <p14:creationId xmlns:p14="http://schemas.microsoft.com/office/powerpoint/2010/main" val="101965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endParaRPr lang="fr-FR"/>
          </a:p>
        </p:txBody>
      </p:sp>
      <p:sp>
        <p:nvSpPr>
          <p:cNvPr id="8"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9" name="Espace réservé du numéro de diapositive 5"/>
          <p:cNvSpPr>
            <a:spLocks noGrp="1"/>
          </p:cNvSpPr>
          <p:nvPr>
            <p:ph type="sldNum" sz="quarter" idx="12"/>
          </p:nvPr>
        </p:nvSpPr>
        <p:spPr/>
        <p:txBody>
          <a:bodyPr/>
          <a:lstStyle>
            <a:lvl1pPr>
              <a:defRPr/>
            </a:lvl1pPr>
          </a:lstStyle>
          <a:p>
            <a:pPr>
              <a:defRPr/>
            </a:pPr>
            <a:fld id="{4A06AE4E-8073-4FBD-A43F-D18D41BA936C}" type="slidenum">
              <a:rPr lang="fr-FR" altLang="fr-FR"/>
              <a:pPr>
                <a:defRPr/>
              </a:pPr>
              <a:t>‹N°›</a:t>
            </a:fld>
            <a:endParaRPr lang="fr-FR" altLang="fr-FR"/>
          </a:p>
        </p:txBody>
      </p:sp>
    </p:spTree>
    <p:extLst>
      <p:ext uri="{BB962C8B-B14F-4D97-AF65-F5344CB8AC3E}">
        <p14:creationId xmlns:p14="http://schemas.microsoft.com/office/powerpoint/2010/main" val="1080917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endParaRPr lang="fr-FR"/>
          </a:p>
        </p:txBody>
      </p:sp>
      <p:sp>
        <p:nvSpPr>
          <p:cNvPr id="4"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5" name="Espace réservé du numéro de diapositive 5"/>
          <p:cNvSpPr>
            <a:spLocks noGrp="1"/>
          </p:cNvSpPr>
          <p:nvPr>
            <p:ph type="sldNum" sz="quarter" idx="12"/>
          </p:nvPr>
        </p:nvSpPr>
        <p:spPr/>
        <p:txBody>
          <a:bodyPr/>
          <a:lstStyle>
            <a:lvl1pPr>
              <a:defRPr/>
            </a:lvl1pPr>
          </a:lstStyle>
          <a:p>
            <a:pPr>
              <a:defRPr/>
            </a:pPr>
            <a:fld id="{6B0B70F3-ADFF-4A58-8DF2-CC0E26EDA461}" type="slidenum">
              <a:rPr lang="fr-FR" altLang="fr-FR"/>
              <a:pPr>
                <a:defRPr/>
              </a:pPr>
              <a:t>‹N°›</a:t>
            </a:fld>
            <a:endParaRPr lang="fr-FR" altLang="fr-FR"/>
          </a:p>
        </p:txBody>
      </p:sp>
    </p:spTree>
    <p:extLst>
      <p:ext uri="{BB962C8B-B14F-4D97-AF65-F5344CB8AC3E}">
        <p14:creationId xmlns:p14="http://schemas.microsoft.com/office/powerpoint/2010/main" val="3713985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endParaRPr lang="fr-FR"/>
          </a:p>
        </p:txBody>
      </p:sp>
      <p:sp>
        <p:nvSpPr>
          <p:cNvPr id="3"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4" name="Espace réservé du numéro de diapositive 5"/>
          <p:cNvSpPr>
            <a:spLocks noGrp="1"/>
          </p:cNvSpPr>
          <p:nvPr>
            <p:ph type="sldNum" sz="quarter" idx="12"/>
          </p:nvPr>
        </p:nvSpPr>
        <p:spPr/>
        <p:txBody>
          <a:bodyPr/>
          <a:lstStyle>
            <a:lvl1pPr>
              <a:defRPr/>
            </a:lvl1pPr>
          </a:lstStyle>
          <a:p>
            <a:pPr>
              <a:defRPr/>
            </a:pPr>
            <a:fld id="{50240480-DD0E-42A1-8670-F37586A9812A}" type="slidenum">
              <a:rPr lang="fr-FR" altLang="fr-FR"/>
              <a:pPr>
                <a:defRPr/>
              </a:pPr>
              <a:t>‹N°›</a:t>
            </a:fld>
            <a:endParaRPr lang="fr-FR" altLang="fr-FR"/>
          </a:p>
        </p:txBody>
      </p:sp>
    </p:spTree>
    <p:extLst>
      <p:ext uri="{BB962C8B-B14F-4D97-AF65-F5344CB8AC3E}">
        <p14:creationId xmlns:p14="http://schemas.microsoft.com/office/powerpoint/2010/main" val="1873168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7" name="Espace réservé du numéro de diapositive 5"/>
          <p:cNvSpPr>
            <a:spLocks noGrp="1"/>
          </p:cNvSpPr>
          <p:nvPr>
            <p:ph type="sldNum" sz="quarter" idx="12"/>
          </p:nvPr>
        </p:nvSpPr>
        <p:spPr/>
        <p:txBody>
          <a:bodyPr/>
          <a:lstStyle>
            <a:lvl1pPr>
              <a:defRPr/>
            </a:lvl1pPr>
          </a:lstStyle>
          <a:p>
            <a:pPr>
              <a:defRPr/>
            </a:pPr>
            <a:fld id="{4218170C-243A-48D9-81C6-16F51E6A4030}" type="slidenum">
              <a:rPr lang="fr-FR" altLang="fr-FR"/>
              <a:pPr>
                <a:defRPr/>
              </a:pPr>
              <a:t>‹N°›</a:t>
            </a:fld>
            <a:endParaRPr lang="fr-FR" altLang="fr-FR"/>
          </a:p>
        </p:txBody>
      </p:sp>
    </p:spTree>
    <p:extLst>
      <p:ext uri="{BB962C8B-B14F-4D97-AF65-F5344CB8AC3E}">
        <p14:creationId xmlns:p14="http://schemas.microsoft.com/office/powerpoint/2010/main" val="1442847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a:t>La pollution de l'Air Module l'essentiel Cycle 3</a:t>
            </a:r>
          </a:p>
        </p:txBody>
      </p:sp>
      <p:sp>
        <p:nvSpPr>
          <p:cNvPr id="7" name="Espace réservé du numéro de diapositive 5"/>
          <p:cNvSpPr>
            <a:spLocks noGrp="1"/>
          </p:cNvSpPr>
          <p:nvPr>
            <p:ph type="sldNum" sz="quarter" idx="12"/>
          </p:nvPr>
        </p:nvSpPr>
        <p:spPr/>
        <p:txBody>
          <a:bodyPr/>
          <a:lstStyle>
            <a:lvl1pPr>
              <a:defRPr/>
            </a:lvl1pPr>
          </a:lstStyle>
          <a:p>
            <a:pPr>
              <a:defRPr/>
            </a:pPr>
            <a:fld id="{439BCBDE-17B9-41C9-B5C0-585A5223F3AC}" type="slidenum">
              <a:rPr lang="fr-FR" altLang="fr-FR"/>
              <a:pPr>
                <a:defRPr/>
              </a:pPr>
              <a:t>‹N°›</a:t>
            </a:fld>
            <a:endParaRPr lang="fr-FR" altLang="fr-FR"/>
          </a:p>
        </p:txBody>
      </p:sp>
    </p:spTree>
    <p:extLst>
      <p:ext uri="{BB962C8B-B14F-4D97-AF65-F5344CB8AC3E}">
        <p14:creationId xmlns:p14="http://schemas.microsoft.com/office/powerpoint/2010/main" val="4004238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2.jp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027" name="Espace réservé du texte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Arial" panose="020B0604020202020204" pitchFamily="34" charset="0"/>
                <a:cs typeface="Arial" panose="020B0604020202020204" pitchFamily="34" charset="0"/>
              </a:defRPr>
            </a:lvl1pPr>
          </a:lstStyle>
          <a:p>
            <a:pPr>
              <a:defRPr/>
            </a:pPr>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Arial" panose="020B0604020202020204" pitchFamily="34" charset="0"/>
                <a:cs typeface="Arial" panose="020B0604020202020204" pitchFamily="34" charset="0"/>
              </a:defRPr>
            </a:lvl1pPr>
          </a:lstStyle>
          <a:p>
            <a:pPr>
              <a:defRPr/>
            </a:pPr>
            <a:r>
              <a:rPr lang="fr-FR"/>
              <a:t>La pollution de l'Air Module l'essentiel Cycle 3</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E4BAFBE-CE58-4E9C-A485-97DB14EEF592}"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8453" r:id="rId1"/>
    <p:sldLayoutId id="2147488454" r:id="rId2"/>
    <p:sldLayoutId id="2147488455" r:id="rId3"/>
    <p:sldLayoutId id="2147488456" r:id="rId4"/>
    <p:sldLayoutId id="2147488457" r:id="rId5"/>
    <p:sldLayoutId id="2147488458" r:id="rId6"/>
    <p:sldLayoutId id="2147488459" r:id="rId7"/>
    <p:sldLayoutId id="2147488460" r:id="rId8"/>
    <p:sldLayoutId id="2147488461" r:id="rId9"/>
    <p:sldLayoutId id="2147488462" r:id="rId10"/>
    <p:sldLayoutId id="2147488463" r:id="rId11"/>
    <p:sldLayoutId id="2147488475"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2051" name="Espace réservé du texte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Arial" panose="020B0604020202020204" pitchFamily="34" charset="0"/>
                <a:cs typeface="Arial" panose="020B0604020202020204" pitchFamily="34" charset="0"/>
              </a:defRPr>
            </a:lvl1pPr>
          </a:lstStyle>
          <a:p>
            <a:pPr>
              <a:defRPr/>
            </a:pPr>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Arial" panose="020B0604020202020204" pitchFamily="34" charset="0"/>
                <a:cs typeface="Arial" panose="020B0604020202020204" pitchFamily="34" charset="0"/>
              </a:defRPr>
            </a:lvl1pPr>
          </a:lstStyle>
          <a:p>
            <a:pPr>
              <a:defRPr/>
            </a:pPr>
            <a:r>
              <a:rPr lang="fr-FR"/>
              <a:t>La pollution de l'Air Module l'essentiel Cycle 3</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3E96C7BE-3DF2-486A-98C8-B4CED0D0195E}"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8464" r:id="rId1"/>
    <p:sldLayoutId id="2147488465" r:id="rId2"/>
    <p:sldLayoutId id="2147488466" r:id="rId3"/>
    <p:sldLayoutId id="2147488467" r:id="rId4"/>
    <p:sldLayoutId id="2147488468" r:id="rId5"/>
    <p:sldLayoutId id="2147488469" r:id="rId6"/>
    <p:sldLayoutId id="2147488470" r:id="rId7"/>
    <p:sldLayoutId id="2147488471" r:id="rId8"/>
    <p:sldLayoutId id="2147488472" r:id="rId9"/>
    <p:sldLayoutId id="2147488473" r:id="rId10"/>
    <p:sldLayoutId id="2147488474"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170"/>
        <p:cNvGrpSpPr/>
        <p:nvPr/>
      </p:nvGrpSpPr>
      <p:grpSpPr>
        <a:xfrm>
          <a:off x="0" y="0"/>
          <a:ext cx="0" cy="0"/>
          <a:chOff x="0" y="0"/>
          <a:chExt cx="0" cy="0"/>
        </a:xfrm>
      </p:grpSpPr>
      <p:sp>
        <p:nvSpPr>
          <p:cNvPr id="171" name="Google Shape;171;p27"/>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72" name="Google Shape;172;p27"/>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4" name="Google Shape;17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r-FR"/>
              <a:t>La pollution de l'Air Module l'essentiel Cycle 3</a:t>
            </a:r>
            <a:endParaRPr/>
          </a:p>
        </p:txBody>
      </p:sp>
      <p:sp>
        <p:nvSpPr>
          <p:cNvPr id="175" name="Google Shape;17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009263688"/>
      </p:ext>
    </p:extLst>
  </p:cSld>
  <p:clrMap bg1="lt1" tx1="dk1" bg2="dk2" tx2="lt2" accent1="accent1" accent2="accent2" accent3="accent3" accent4="accent4" accent5="accent5" accent6="accent6" hlink="hlink" folHlink="folHlink"/>
  <p:sldLayoutIdLst>
    <p:sldLayoutId id="2147488490" r:id="rId1"/>
    <p:sldLayoutId id="2147488491" r:id="rId2"/>
    <p:sldLayoutId id="2147488492" r:id="rId3"/>
    <p:sldLayoutId id="2147488493" r:id="rId4"/>
    <p:sldLayoutId id="2147488494" r:id="rId5"/>
    <p:sldLayoutId id="2147488496" r:id="rId6"/>
    <p:sldLayoutId id="2147488497" r:id="rId7"/>
    <p:sldLayoutId id="2147488498" r:id="rId8"/>
    <p:sldLayoutId id="2147488499" r:id="rId9"/>
    <p:sldLayoutId id="214748850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8" Type="http://schemas.openxmlformats.org/officeDocument/2006/relationships/slide" Target="slide99.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10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0.png"/><Relationship Id="rId7" Type="http://schemas.openxmlformats.org/officeDocument/2006/relationships/image" Target="../media/image9.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slide" Target="slide99.xml"/></Relationships>
</file>

<file path=ppt/slides/_rels/slide102.xml.rels><?xml version="1.0" encoding="UTF-8" standalone="yes"?>
<Relationships xmlns="http://schemas.openxmlformats.org/package/2006/relationships"><Relationship Id="rId8" Type="http://schemas.openxmlformats.org/officeDocument/2006/relationships/slide" Target="slide99.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103.xml.rels><?xml version="1.0" encoding="UTF-8" standalone="yes"?>
<Relationships xmlns="http://schemas.openxmlformats.org/package/2006/relationships"><Relationship Id="rId8" Type="http://schemas.openxmlformats.org/officeDocument/2006/relationships/slide" Target="slide99.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104.xml.rels><?xml version="1.0" encoding="UTF-8" standalone="yes"?>
<Relationships xmlns="http://schemas.openxmlformats.org/package/2006/relationships"><Relationship Id="rId8" Type="http://schemas.openxmlformats.org/officeDocument/2006/relationships/slide" Target="slide99.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105.xml.rels><?xml version="1.0" encoding="UTF-8" standalone="yes"?>
<Relationships xmlns="http://schemas.openxmlformats.org/package/2006/relationships"><Relationship Id="rId8" Type="http://schemas.openxmlformats.org/officeDocument/2006/relationships/slide" Target="slide99.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10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71.png"/><Relationship Id="rId7" Type="http://schemas.openxmlformats.org/officeDocument/2006/relationships/image" Target="../media/image10.png"/><Relationship Id="rId12" Type="http://schemas.openxmlformats.org/officeDocument/2006/relationships/slide" Target="slide108.xml"/><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68.png"/><Relationship Id="rId5" Type="http://schemas.openxmlformats.org/officeDocument/2006/relationships/image" Target="../media/image6.png"/><Relationship Id="rId10" Type="http://schemas.openxmlformats.org/officeDocument/2006/relationships/slide" Target="slide107.xml"/><Relationship Id="rId4" Type="http://schemas.openxmlformats.org/officeDocument/2006/relationships/image" Target="../media/image172.png"/><Relationship Id="rId9" Type="http://schemas.openxmlformats.org/officeDocument/2006/relationships/image" Target="../media/image12.png"/></Relationships>
</file>

<file path=ppt/slides/_rels/slide107.xml.rels><?xml version="1.0" encoding="UTF-8" standalone="yes"?>
<Relationships xmlns="http://schemas.openxmlformats.org/package/2006/relationships"><Relationship Id="rId8" Type="http://schemas.openxmlformats.org/officeDocument/2006/relationships/slide" Target="slide106.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108.xml.rels><?xml version="1.0" encoding="UTF-8" standalone="yes"?>
<Relationships xmlns="http://schemas.openxmlformats.org/package/2006/relationships"><Relationship Id="rId8" Type="http://schemas.openxmlformats.org/officeDocument/2006/relationships/slide" Target="slide106.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10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73.png"/><Relationship Id="rId7" Type="http://schemas.openxmlformats.org/officeDocument/2006/relationships/image" Target="../media/image10.png"/><Relationship Id="rId12" Type="http://schemas.openxmlformats.org/officeDocument/2006/relationships/slide" Target="slide111.xml"/><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68.png"/><Relationship Id="rId5" Type="http://schemas.openxmlformats.org/officeDocument/2006/relationships/image" Target="../media/image6.png"/><Relationship Id="rId10" Type="http://schemas.openxmlformats.org/officeDocument/2006/relationships/slide" Target="slide110.xml"/><Relationship Id="rId4" Type="http://schemas.openxmlformats.org/officeDocument/2006/relationships/image" Target="../media/image174.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8" Type="http://schemas.openxmlformats.org/officeDocument/2006/relationships/slide" Target="slide109.xml"/><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175.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6.png"/></Relationships>
</file>

<file path=ppt/slides/_rels/slide111.xml.rels><?xml version="1.0" encoding="UTF-8" standalone="yes"?>
<Relationships xmlns="http://schemas.openxmlformats.org/package/2006/relationships"><Relationship Id="rId8" Type="http://schemas.openxmlformats.org/officeDocument/2006/relationships/slide" Target="slide109.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1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113.xml"/><Relationship Id="rId18" Type="http://schemas.openxmlformats.org/officeDocument/2006/relationships/slide" Target="slide117.xml"/><Relationship Id="rId3" Type="http://schemas.openxmlformats.org/officeDocument/2006/relationships/image" Target="../media/image177.png"/><Relationship Id="rId7" Type="http://schemas.openxmlformats.org/officeDocument/2006/relationships/image" Target="../media/image181.png"/><Relationship Id="rId12" Type="http://schemas.openxmlformats.org/officeDocument/2006/relationships/image" Target="../media/image6.png"/><Relationship Id="rId17" Type="http://schemas.openxmlformats.org/officeDocument/2006/relationships/slide" Target="slide118.xml"/><Relationship Id="rId2" Type="http://schemas.openxmlformats.org/officeDocument/2006/relationships/image" Target="../media/image176.png"/><Relationship Id="rId16" Type="http://schemas.openxmlformats.org/officeDocument/2006/relationships/slide" Target="slide115.xml"/><Relationship Id="rId1" Type="http://schemas.openxmlformats.org/officeDocument/2006/relationships/slideLayout" Target="../slideLayouts/slideLayout12.xml"/><Relationship Id="rId6" Type="http://schemas.openxmlformats.org/officeDocument/2006/relationships/image" Target="../media/image180.png"/><Relationship Id="rId11" Type="http://schemas.openxmlformats.org/officeDocument/2006/relationships/image" Target="../media/image12.png"/><Relationship Id="rId5" Type="http://schemas.openxmlformats.org/officeDocument/2006/relationships/image" Target="../media/image179.png"/><Relationship Id="rId15" Type="http://schemas.openxmlformats.org/officeDocument/2006/relationships/slide" Target="slide114.xml"/><Relationship Id="rId10" Type="http://schemas.openxmlformats.org/officeDocument/2006/relationships/image" Target="../media/image11.png"/><Relationship Id="rId19" Type="http://schemas.openxmlformats.org/officeDocument/2006/relationships/slide" Target="slide116.xml"/><Relationship Id="rId4" Type="http://schemas.openxmlformats.org/officeDocument/2006/relationships/image" Target="../media/image178.png"/><Relationship Id="rId9" Type="http://schemas.openxmlformats.org/officeDocument/2006/relationships/image" Target="../media/image10.png"/><Relationship Id="rId14" Type="http://schemas.openxmlformats.org/officeDocument/2006/relationships/image" Target="../media/image68.png"/></Relationships>
</file>

<file path=ppt/slides/_rels/slide113.xml.rels><?xml version="1.0" encoding="UTF-8" standalone="yes"?>
<Relationships xmlns="http://schemas.openxmlformats.org/package/2006/relationships"><Relationship Id="rId8" Type="http://schemas.openxmlformats.org/officeDocument/2006/relationships/slide" Target="slide112.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114.xml.rels><?xml version="1.0" encoding="UTF-8" standalone="yes"?>
<Relationships xmlns="http://schemas.openxmlformats.org/package/2006/relationships"><Relationship Id="rId8" Type="http://schemas.openxmlformats.org/officeDocument/2006/relationships/slide" Target="slide112.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115.xml.rels><?xml version="1.0" encoding="UTF-8" standalone="yes"?>
<Relationships xmlns="http://schemas.openxmlformats.org/package/2006/relationships"><Relationship Id="rId8" Type="http://schemas.openxmlformats.org/officeDocument/2006/relationships/slide" Target="slide112.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116.xml.rels><?xml version="1.0" encoding="UTF-8" standalone="yes"?>
<Relationships xmlns="http://schemas.openxmlformats.org/package/2006/relationships"><Relationship Id="rId8" Type="http://schemas.openxmlformats.org/officeDocument/2006/relationships/slide" Target="slide112.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117.xml.rels><?xml version="1.0" encoding="UTF-8" standalone="yes"?>
<Relationships xmlns="http://schemas.openxmlformats.org/package/2006/relationships"><Relationship Id="rId8" Type="http://schemas.openxmlformats.org/officeDocument/2006/relationships/slide" Target="slide112.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1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2.png"/><Relationship Id="rId7" Type="http://schemas.openxmlformats.org/officeDocument/2006/relationships/image" Target="../media/image11.png"/><Relationship Id="rId2" Type="http://schemas.openxmlformats.org/officeDocument/2006/relationships/notesSlide" Target="../notesSlides/notesSlide10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3.png"/><Relationship Id="rId10" Type="http://schemas.openxmlformats.org/officeDocument/2006/relationships/image" Target="../media/image12.png"/><Relationship Id="rId4" Type="http://schemas.openxmlformats.org/officeDocument/2006/relationships/slide" Target="slide119.xml"/><Relationship Id="rId9" Type="http://schemas.openxmlformats.org/officeDocument/2006/relationships/image" Target="../media/image9.png"/></Relationships>
</file>

<file path=ppt/slides/_rels/slide1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4.jpeg"/><Relationship Id="rId7" Type="http://schemas.openxmlformats.org/officeDocument/2006/relationships/image" Target="../media/image9.png"/><Relationship Id="rId12" Type="http://schemas.openxmlformats.org/officeDocument/2006/relationships/image" Target="../media/image26.png"/><Relationship Id="rId2" Type="http://schemas.openxmlformats.org/officeDocument/2006/relationships/notesSlide" Target="../notesSlides/notesSlide108.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slide" Target="slide112.xml"/><Relationship Id="rId5" Type="http://schemas.openxmlformats.org/officeDocument/2006/relationships/image" Target="../media/image185.png"/><Relationship Id="rId10" Type="http://schemas.openxmlformats.org/officeDocument/2006/relationships/image" Target="../media/image6.png"/><Relationship Id="rId4" Type="http://schemas.openxmlformats.org/officeDocument/2006/relationships/slide" Target="slide113.xml"/><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4.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6.png"/></Relationships>
</file>

<file path=ppt/slides/_rels/slide120.xml.rels><?xml version="1.0" encoding="UTF-8" standalone="yes"?>
<Relationships xmlns="http://schemas.openxmlformats.org/package/2006/relationships"><Relationship Id="rId8" Type="http://schemas.openxmlformats.org/officeDocument/2006/relationships/slide" Target="slide112.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6.png"/></Relationships>
</file>

<file path=ppt/slides/_rels/slide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0.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187.png"/><Relationship Id="rId4" Type="http://schemas.openxmlformats.org/officeDocument/2006/relationships/image" Target="../media/image186.png"/></Relationships>
</file>

<file path=ppt/slides/_rels/slide1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www.atmosud.org/glossaire#AASQA" TargetMode="External"/><Relationship Id="rId2"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s/_rels/slide123.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9.png"/><Relationship Id="rId7" Type="http://schemas.openxmlformats.org/officeDocument/2006/relationships/image" Target="../media/image6.png"/><Relationship Id="rId12" Type="http://schemas.openxmlformats.org/officeDocument/2006/relationships/image" Target="../media/image192.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91.png"/><Relationship Id="rId5" Type="http://schemas.openxmlformats.org/officeDocument/2006/relationships/image" Target="../media/image11.png"/><Relationship Id="rId10" Type="http://schemas.openxmlformats.org/officeDocument/2006/relationships/image" Target="../media/image190.png"/><Relationship Id="rId4" Type="http://schemas.openxmlformats.org/officeDocument/2006/relationships/image" Target="../media/image10.png"/><Relationship Id="rId9" Type="http://schemas.openxmlformats.org/officeDocument/2006/relationships/image" Target="../media/image189.png"/></Relationships>
</file>

<file path=ppt/slides/_rels/slide124.xml.rels><?xml version="1.0" encoding="UTF-8" standalone="yes"?>
<Relationships xmlns="http://schemas.openxmlformats.org/package/2006/relationships"><Relationship Id="rId8" Type="http://schemas.openxmlformats.org/officeDocument/2006/relationships/image" Target="../media/image193.jpeg"/><Relationship Id="rId13" Type="http://schemas.openxmlformats.org/officeDocument/2006/relationships/image" Target="../media/image197.png"/><Relationship Id="rId3" Type="http://schemas.openxmlformats.org/officeDocument/2006/relationships/image" Target="../media/image9.png"/><Relationship Id="rId7" Type="http://schemas.openxmlformats.org/officeDocument/2006/relationships/image" Target="../media/image6.png"/><Relationship Id="rId12" Type="http://schemas.openxmlformats.org/officeDocument/2006/relationships/image" Target="../media/image196.pn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87.png"/><Relationship Id="rId5" Type="http://schemas.openxmlformats.org/officeDocument/2006/relationships/image" Target="../media/image11.png"/><Relationship Id="rId10" Type="http://schemas.openxmlformats.org/officeDocument/2006/relationships/image" Target="../media/image195.png"/><Relationship Id="rId4" Type="http://schemas.openxmlformats.org/officeDocument/2006/relationships/image" Target="../media/image10.png"/><Relationship Id="rId9" Type="http://schemas.openxmlformats.org/officeDocument/2006/relationships/image" Target="../media/image194.png"/></Relationships>
</file>

<file path=ppt/slides/_rels/slide12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2.png"/><Relationship Id="rId3" Type="http://schemas.openxmlformats.org/officeDocument/2006/relationships/image" Target="../media/image67.png"/><Relationship Id="rId7" Type="http://schemas.openxmlformats.org/officeDocument/2006/relationships/image" Target="../media/image102.png"/><Relationship Id="rId12" Type="http://schemas.openxmlformats.org/officeDocument/2006/relationships/image" Target="../media/image9.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10.png"/><Relationship Id="rId5" Type="http://schemas.openxmlformats.org/officeDocument/2006/relationships/image" Target="../media/image199.png"/><Relationship Id="rId10" Type="http://schemas.openxmlformats.org/officeDocument/2006/relationships/image" Target="../media/image11.png"/><Relationship Id="rId4" Type="http://schemas.openxmlformats.org/officeDocument/2006/relationships/image" Target="../media/image198.png"/><Relationship Id="rId9" Type="http://schemas.openxmlformats.org/officeDocument/2006/relationships/image" Target="../media/image6.png"/></Relationships>
</file>

<file path=ppt/slides/_rels/slide12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128.xml"/><Relationship Id="rId3" Type="http://schemas.openxmlformats.org/officeDocument/2006/relationships/image" Target="../media/image200.png"/><Relationship Id="rId7" Type="http://schemas.openxmlformats.org/officeDocument/2006/relationships/image" Target="../media/image204.png"/><Relationship Id="rId12" Type="http://schemas.openxmlformats.org/officeDocument/2006/relationships/image" Target="../media/image12.png"/><Relationship Id="rId17" Type="http://schemas.openxmlformats.org/officeDocument/2006/relationships/slide" Target="slide130.xml"/><Relationship Id="rId2" Type="http://schemas.openxmlformats.org/officeDocument/2006/relationships/notesSlide" Target="../notesSlides/notesSlide115.xml"/><Relationship Id="rId16" Type="http://schemas.openxmlformats.org/officeDocument/2006/relationships/slide" Target="slide131.xml"/><Relationship Id="rId1" Type="http://schemas.openxmlformats.org/officeDocument/2006/relationships/slideLayout" Target="../slideLayouts/slideLayout2.xml"/><Relationship Id="rId6" Type="http://schemas.openxmlformats.org/officeDocument/2006/relationships/image" Target="../media/image203.png"/><Relationship Id="rId11" Type="http://schemas.openxmlformats.org/officeDocument/2006/relationships/image" Target="../media/image9.png"/><Relationship Id="rId5" Type="http://schemas.openxmlformats.org/officeDocument/2006/relationships/image" Target="../media/image202.png"/><Relationship Id="rId15" Type="http://schemas.openxmlformats.org/officeDocument/2006/relationships/slide" Target="slide129.xml"/><Relationship Id="rId10" Type="http://schemas.openxmlformats.org/officeDocument/2006/relationships/image" Target="../media/image10.png"/><Relationship Id="rId4" Type="http://schemas.openxmlformats.org/officeDocument/2006/relationships/image" Target="../media/image201.gif"/><Relationship Id="rId9" Type="http://schemas.openxmlformats.org/officeDocument/2006/relationships/image" Target="../media/image11.png"/><Relationship Id="rId14" Type="http://schemas.openxmlformats.org/officeDocument/2006/relationships/image" Target="../media/image68.png"/></Relationships>
</file>

<file path=ppt/slides/_rels/slide1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s>
</file>

<file path=ppt/slides/_rels/slide12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slide" Target="slide14.xml"/></Relationships>
</file>

<file path=ppt/slides/_rels/slide1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s>
</file>

<file path=ppt/slides/_rels/slide1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s>
</file>

<file path=ppt/slides/_rels/slide1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05.png"/><Relationship Id="rId7" Type="http://schemas.openxmlformats.org/officeDocument/2006/relationships/image" Target="../media/image11.pn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06.png"/><Relationship Id="rId10" Type="http://schemas.openxmlformats.org/officeDocument/2006/relationships/image" Target="../media/image12.png"/><Relationship Id="rId4" Type="http://schemas.openxmlformats.org/officeDocument/2006/relationships/image" Target="../media/image150.png"/><Relationship Id="rId9" Type="http://schemas.openxmlformats.org/officeDocument/2006/relationships/image" Target="../media/image9.png"/></Relationships>
</file>

<file path=ppt/slides/_rels/slide1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7.png"/><Relationship Id="rId7" Type="http://schemas.openxmlformats.org/officeDocument/2006/relationships/image" Target="../media/image10.pn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208.png"/><Relationship Id="rId9" Type="http://schemas.openxmlformats.org/officeDocument/2006/relationships/image" Target="../media/image12.png"/></Relationships>
</file>

<file path=ppt/slides/_rels/slide13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09.png"/><Relationship Id="rId7" Type="http://schemas.openxmlformats.org/officeDocument/2006/relationships/image" Target="../media/image9.png"/><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6.png"/></Relationships>
</file>

<file path=ppt/slides/_rels/slide13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s>
</file>

<file path=ppt/slides/_rels/slide13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10.tiff"/><Relationship Id="rId7" Type="http://schemas.openxmlformats.org/officeDocument/2006/relationships/image" Target="../media/image9.png"/><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6.png"/></Relationships>
</file>

<file path=ppt/slides/_rels/slide1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0.png"/></Relationships>
</file>

<file path=ppt/slides/_rels/slide13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13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12.png"/><Relationship Id="rId7" Type="http://schemas.openxmlformats.org/officeDocument/2006/relationships/image" Target="../media/image6.png"/><Relationship Id="rId2" Type="http://schemas.openxmlformats.org/officeDocument/2006/relationships/notesSlide" Target="../notesSlides/notesSlide126.xml"/><Relationship Id="rId1" Type="http://schemas.openxmlformats.org/officeDocument/2006/relationships/slideLayout" Target="../slideLayouts/slideLayout14.xml"/><Relationship Id="rId6" Type="http://schemas.openxmlformats.org/officeDocument/2006/relationships/image" Target="../media/image215.png"/><Relationship Id="rId11" Type="http://schemas.openxmlformats.org/officeDocument/2006/relationships/image" Target="../media/image12.png"/><Relationship Id="rId5" Type="http://schemas.openxmlformats.org/officeDocument/2006/relationships/image" Target="../media/image214.png"/><Relationship Id="rId10" Type="http://schemas.openxmlformats.org/officeDocument/2006/relationships/image" Target="../media/image9.png"/><Relationship Id="rId4" Type="http://schemas.openxmlformats.org/officeDocument/2006/relationships/image" Target="../media/image213.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7.jpeg"/><Relationship Id="rId7" Type="http://schemas.openxmlformats.org/officeDocument/2006/relationships/image" Target="../media/image10.png"/><Relationship Id="rId2" Type="http://schemas.openxmlformats.org/officeDocument/2006/relationships/image" Target="../media/image36.jpeg"/><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26.png"/><Relationship Id="rId10" Type="http://schemas.openxmlformats.org/officeDocument/2006/relationships/image" Target="../media/image6.png"/><Relationship Id="rId4" Type="http://schemas.openxmlformats.org/officeDocument/2006/relationships/slide" Target="slide13.xml"/><Relationship Id="rId9" Type="http://schemas.openxmlformats.org/officeDocument/2006/relationships/image" Target="../media/image12.png"/></Relationships>
</file>

<file path=ppt/slides/_rels/slide140.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image" Target="../media/image9.png"/><Relationship Id="rId3" Type="http://schemas.openxmlformats.org/officeDocument/2006/relationships/image" Target="../media/image216.emf"/><Relationship Id="rId7" Type="http://schemas.openxmlformats.org/officeDocument/2006/relationships/image" Target="../media/image220.png"/><Relationship Id="rId12" Type="http://schemas.openxmlformats.org/officeDocument/2006/relationships/image" Target="../media/image10.png"/><Relationship Id="rId2" Type="http://schemas.openxmlformats.org/officeDocument/2006/relationships/notesSlide" Target="../notesSlides/notesSlide127.xml"/><Relationship Id="rId1" Type="http://schemas.openxmlformats.org/officeDocument/2006/relationships/slideLayout" Target="../slideLayouts/slideLayout14.xml"/><Relationship Id="rId6" Type="http://schemas.openxmlformats.org/officeDocument/2006/relationships/image" Target="../media/image219.png"/><Relationship Id="rId11" Type="http://schemas.openxmlformats.org/officeDocument/2006/relationships/image" Target="../media/image11.png"/><Relationship Id="rId5" Type="http://schemas.openxmlformats.org/officeDocument/2006/relationships/image" Target="../media/image218.png"/><Relationship Id="rId10" Type="http://schemas.openxmlformats.org/officeDocument/2006/relationships/image" Target="../media/image6.png"/><Relationship Id="rId4" Type="http://schemas.openxmlformats.org/officeDocument/2006/relationships/image" Target="../media/image217.png"/><Relationship Id="rId9" Type="http://schemas.openxmlformats.org/officeDocument/2006/relationships/image" Target="../media/image222.png"/><Relationship Id="rId14" Type="http://schemas.openxmlformats.org/officeDocument/2006/relationships/image" Target="../media/image12.png"/></Relationships>
</file>

<file path=ppt/slides/_rels/slide14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28.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s>
</file>

<file path=ppt/slides/_rels/slide142.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23.png"/><Relationship Id="rId7" Type="http://schemas.openxmlformats.org/officeDocument/2006/relationships/image" Target="../media/image226.png"/><Relationship Id="rId2" Type="http://schemas.openxmlformats.org/officeDocument/2006/relationships/notesSlide" Target="../notesSlides/notesSlide129.xml"/><Relationship Id="rId1" Type="http://schemas.openxmlformats.org/officeDocument/2006/relationships/slideLayout" Target="../slideLayouts/slideLayout24.xml"/><Relationship Id="rId6" Type="http://schemas.openxmlformats.org/officeDocument/2006/relationships/image" Target="../media/image225.jpg"/><Relationship Id="rId5" Type="http://schemas.openxmlformats.org/officeDocument/2006/relationships/image" Target="../media/image4.png"/><Relationship Id="rId4" Type="http://schemas.openxmlformats.org/officeDocument/2006/relationships/image" Target="../media/image224.png"/><Relationship Id="rId9" Type="http://schemas.openxmlformats.org/officeDocument/2006/relationships/image" Target="../media/image228.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8.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slide" Target="slide16.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40.xml"/><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26.png"/><Relationship Id="rId5" Type="http://schemas.openxmlformats.org/officeDocument/2006/relationships/image" Target="../media/image9.png"/><Relationship Id="rId10" Type="http://schemas.openxmlformats.org/officeDocument/2006/relationships/slide" Target="slide15.xml"/><Relationship Id="rId4" Type="http://schemas.openxmlformats.org/officeDocument/2006/relationships/image" Target="../media/image39.pn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slide" Target="slide19.xml"/><Relationship Id="rId3" Type="http://schemas.openxmlformats.org/officeDocument/2006/relationships/image" Target="../media/image6.png"/><Relationship Id="rId21" Type="http://schemas.openxmlformats.org/officeDocument/2006/relationships/slide" Target="slide24.xml"/><Relationship Id="rId7" Type="http://schemas.openxmlformats.org/officeDocument/2006/relationships/image" Target="../media/image12.png"/><Relationship Id="rId12" Type="http://schemas.openxmlformats.org/officeDocument/2006/relationships/image" Target="../media/image44.png"/><Relationship Id="rId17" Type="http://schemas.openxmlformats.org/officeDocument/2006/relationships/slide" Target="slide20.xml"/><Relationship Id="rId2" Type="http://schemas.openxmlformats.org/officeDocument/2006/relationships/notesSlide" Target="../notesSlides/notesSlide15.xml"/><Relationship Id="rId16" Type="http://schemas.openxmlformats.org/officeDocument/2006/relationships/image" Target="../media/image47.png"/><Relationship Id="rId20" Type="http://schemas.openxmlformats.org/officeDocument/2006/relationships/slide" Target="slide23.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3.png"/><Relationship Id="rId5" Type="http://schemas.openxmlformats.org/officeDocument/2006/relationships/image" Target="../media/image10.png"/><Relationship Id="rId15" Type="http://schemas.openxmlformats.org/officeDocument/2006/relationships/slide" Target="slide18.xml"/><Relationship Id="rId23" Type="http://schemas.openxmlformats.org/officeDocument/2006/relationships/slide" Target="slide22.xml"/><Relationship Id="rId10" Type="http://schemas.openxmlformats.org/officeDocument/2006/relationships/image" Target="../media/image42.png"/><Relationship Id="rId19" Type="http://schemas.openxmlformats.org/officeDocument/2006/relationships/slide" Target="slide21.xml"/><Relationship Id="rId4" Type="http://schemas.openxmlformats.org/officeDocument/2006/relationships/image" Target="../media/image11.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7.xml"/><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26.png"/><Relationship Id="rId4" Type="http://schemas.openxmlformats.org/officeDocument/2006/relationships/image" Target="../media/image49.jpeg"/><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7.xml"/><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26.png"/><Relationship Id="rId4" Type="http://schemas.openxmlformats.org/officeDocument/2006/relationships/image" Target="../media/image50.jpe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91.xml"/><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11.png"/><Relationship Id="rId11" Type="http://schemas.openxmlformats.org/officeDocument/2006/relationships/image" Target="../media/image26.png"/><Relationship Id="rId5" Type="http://schemas.openxmlformats.org/officeDocument/2006/relationships/image" Target="../media/image6.png"/><Relationship Id="rId10" Type="http://schemas.openxmlformats.org/officeDocument/2006/relationships/slide" Target="slide17.xml"/><Relationship Id="rId4" Type="http://schemas.openxmlformats.org/officeDocument/2006/relationships/image" Target="../media/image51.jpe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7.xml"/><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26.png"/><Relationship Id="rId4" Type="http://schemas.openxmlformats.org/officeDocument/2006/relationships/image" Target="../media/image52.jpe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7.xml"/><Relationship Id="rId7"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26.png"/><Relationship Id="rId4" Type="http://schemas.openxmlformats.org/officeDocument/2006/relationships/image" Target="../media/image53.jpeg"/><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4.jpg"/><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slide" Target="slide17.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7.xml"/><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26.png"/><Relationship Id="rId4" Type="http://schemas.openxmlformats.org/officeDocument/2006/relationships/image" Target="../media/image55.jpeg"/><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6.png"/><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slide" Target="slide26.xml"/><Relationship Id="rId4" Type="http://schemas.openxmlformats.org/officeDocument/2006/relationships/image" Target="../media/image6.png"/><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7.jpe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png"/><Relationship Id="rId10" Type="http://schemas.openxmlformats.org/officeDocument/2006/relationships/image" Target="../media/image6.png"/><Relationship Id="rId4" Type="http://schemas.openxmlformats.org/officeDocument/2006/relationships/slide" Target="slide25.xml"/><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slide" Target="slide28.xml"/><Relationship Id="rId4" Type="http://schemas.openxmlformats.org/officeDocument/2006/relationships/image" Target="../media/image10.png"/><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7.xml"/><Relationship Id="rId7"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6.png"/><Relationship Id="rId5" Type="http://schemas.openxmlformats.org/officeDocument/2006/relationships/image" Target="../media/image6.png"/><Relationship Id="rId10" Type="http://schemas.openxmlformats.org/officeDocument/2006/relationships/slide" Target="slide27.xml"/><Relationship Id="rId4" Type="http://schemas.openxmlformats.org/officeDocument/2006/relationships/image" Target="../media/image52.jpeg"/><Relationship Id="rId9"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slide" Target="slide30.xml"/><Relationship Id="rId4" Type="http://schemas.openxmlformats.org/officeDocument/2006/relationships/image" Target="../media/image10.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4.jpg"/><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9.png"/><Relationship Id="rId18" Type="http://schemas.openxmlformats.org/officeDocument/2006/relationships/image" Target="../media/image24.png"/><Relationship Id="rId3" Type="http://schemas.openxmlformats.org/officeDocument/2006/relationships/image" Target="../media/image61.png"/><Relationship Id="rId21" Type="http://schemas.openxmlformats.org/officeDocument/2006/relationships/slide" Target="slide37.xml"/><Relationship Id="rId7" Type="http://schemas.openxmlformats.org/officeDocument/2006/relationships/image" Target="../media/image65.png"/><Relationship Id="rId12" Type="http://schemas.openxmlformats.org/officeDocument/2006/relationships/image" Target="../media/image10.png"/><Relationship Id="rId17" Type="http://schemas.openxmlformats.org/officeDocument/2006/relationships/slide" Target="slide34.xml"/><Relationship Id="rId2" Type="http://schemas.openxmlformats.org/officeDocument/2006/relationships/notesSlide" Target="../notesSlides/notesSlide31.xml"/><Relationship Id="rId16" Type="http://schemas.openxmlformats.org/officeDocument/2006/relationships/image" Target="../media/image68.png"/><Relationship Id="rId20" Type="http://schemas.openxmlformats.org/officeDocument/2006/relationships/slide" Target="slide36.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11.png"/><Relationship Id="rId5" Type="http://schemas.openxmlformats.org/officeDocument/2006/relationships/image" Target="../media/image63.png"/><Relationship Id="rId15" Type="http://schemas.openxmlformats.org/officeDocument/2006/relationships/slide" Target="slide38.xml"/><Relationship Id="rId10" Type="http://schemas.openxmlformats.org/officeDocument/2006/relationships/image" Target="../media/image6.png"/><Relationship Id="rId19" Type="http://schemas.openxmlformats.org/officeDocument/2006/relationships/slide" Target="slide35.xml"/><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12.png"/><Relationship Id="rId22" Type="http://schemas.openxmlformats.org/officeDocument/2006/relationships/slide" Target="slide39.xml"/></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33.xml"/><Relationship Id="rId7"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26.png"/><Relationship Id="rId4" Type="http://schemas.openxmlformats.org/officeDocument/2006/relationships/image" Target="../media/image70.jpeg"/><Relationship Id="rId9" Type="http://schemas.openxmlformats.org/officeDocument/2006/relationships/image" Target="../media/image12.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33.xml"/><Relationship Id="rId7"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26.png"/><Relationship Id="rId4" Type="http://schemas.openxmlformats.org/officeDocument/2006/relationships/image" Target="../media/image71.jpeg"/><Relationship Id="rId9" Type="http://schemas.openxmlformats.org/officeDocument/2006/relationships/image" Target="../media/image12.pn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33.xml"/><Relationship Id="rId7"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26.png"/><Relationship Id="rId4" Type="http://schemas.openxmlformats.org/officeDocument/2006/relationships/image" Target="../media/image72.jpeg"/><Relationship Id="rId9" Type="http://schemas.openxmlformats.org/officeDocument/2006/relationships/image" Target="../media/image12.png"/></Relationships>
</file>

<file path=ppt/slides/_rels/slide37.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3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6.png"/><Relationship Id="rId5" Type="http://schemas.openxmlformats.org/officeDocument/2006/relationships/image" Target="../media/image10.png"/><Relationship Id="rId10" Type="http://schemas.openxmlformats.org/officeDocument/2006/relationships/slide" Target="slide33.xml"/><Relationship Id="rId4" Type="http://schemas.openxmlformats.org/officeDocument/2006/relationships/image" Target="../media/image9.png"/><Relationship Id="rId9" Type="http://schemas.openxmlformats.org/officeDocument/2006/relationships/image" Target="../media/image74.png"/></Relationships>
</file>

<file path=ppt/slides/_rels/slide39.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image" Target="../media/image15.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41.xml"/><Relationship Id="rId18" Type="http://schemas.openxmlformats.org/officeDocument/2006/relationships/slide" Target="slide45.xml"/><Relationship Id="rId3" Type="http://schemas.openxmlformats.org/officeDocument/2006/relationships/image" Target="../media/image67.png"/><Relationship Id="rId21" Type="http://schemas.openxmlformats.org/officeDocument/2006/relationships/slide" Target="slide43.xml"/><Relationship Id="rId7" Type="http://schemas.openxmlformats.org/officeDocument/2006/relationships/image" Target="../media/image78.png"/><Relationship Id="rId12" Type="http://schemas.openxmlformats.org/officeDocument/2006/relationships/image" Target="../media/image12.png"/><Relationship Id="rId17" Type="http://schemas.openxmlformats.org/officeDocument/2006/relationships/image" Target="../media/image68.png"/><Relationship Id="rId2" Type="http://schemas.openxmlformats.org/officeDocument/2006/relationships/notesSlide" Target="../notesSlides/notesSlide38.xml"/><Relationship Id="rId16" Type="http://schemas.openxmlformats.org/officeDocument/2006/relationships/slide" Target="slide44.xml"/><Relationship Id="rId20"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9.png"/><Relationship Id="rId5" Type="http://schemas.openxmlformats.org/officeDocument/2006/relationships/image" Target="../media/image76.png"/><Relationship Id="rId15" Type="http://schemas.openxmlformats.org/officeDocument/2006/relationships/slide" Target="slide42.xml"/><Relationship Id="rId10" Type="http://schemas.openxmlformats.org/officeDocument/2006/relationships/image" Target="../media/image10.png"/><Relationship Id="rId19" Type="http://schemas.openxmlformats.org/officeDocument/2006/relationships/slide" Target="slide46.xml"/><Relationship Id="rId4" Type="http://schemas.openxmlformats.org/officeDocument/2006/relationships/image" Target="../media/image75.png"/><Relationship Id="rId9" Type="http://schemas.openxmlformats.org/officeDocument/2006/relationships/image" Target="../media/image11.png"/><Relationship Id="rId14" Type="http://schemas.openxmlformats.org/officeDocument/2006/relationships/image" Target="../media/image24.png"/></Relationships>
</file>

<file path=ppt/slides/_rels/slide4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40.xml"/><Relationship Id="rId7"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26.png"/><Relationship Id="rId4" Type="http://schemas.openxmlformats.org/officeDocument/2006/relationships/image" Target="../media/image80.jpeg"/><Relationship Id="rId9" Type="http://schemas.openxmlformats.org/officeDocument/2006/relationships/image" Target="../media/image12.png"/></Relationships>
</file>

<file path=ppt/slides/_rels/slide4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40.xml"/><Relationship Id="rId7"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26.png"/><Relationship Id="rId4" Type="http://schemas.openxmlformats.org/officeDocument/2006/relationships/image" Target="../media/image81.jpeg"/><Relationship Id="rId9" Type="http://schemas.openxmlformats.org/officeDocument/2006/relationships/image" Target="../media/image12.png"/></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33.xml"/><Relationship Id="rId7"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6.png"/><Relationship Id="rId5" Type="http://schemas.openxmlformats.org/officeDocument/2006/relationships/image" Target="../media/image6.png"/><Relationship Id="rId10" Type="http://schemas.openxmlformats.org/officeDocument/2006/relationships/slide" Target="slide40.xml"/><Relationship Id="rId4" Type="http://schemas.openxmlformats.org/officeDocument/2006/relationships/image" Target="../media/image82.jpeg"/><Relationship Id="rId9" Type="http://schemas.openxmlformats.org/officeDocument/2006/relationships/image" Target="../media/image12.png"/></Relationships>
</file>

<file path=ppt/slides/_rels/slide44.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45.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46.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47.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13" Type="http://schemas.openxmlformats.org/officeDocument/2006/relationships/image" Target="../media/image94.png"/><Relationship Id="rId18" Type="http://schemas.openxmlformats.org/officeDocument/2006/relationships/image" Target="../media/image6.png"/><Relationship Id="rId26" Type="http://schemas.openxmlformats.org/officeDocument/2006/relationships/slide" Target="slide52.xml"/><Relationship Id="rId3" Type="http://schemas.openxmlformats.org/officeDocument/2006/relationships/image" Target="../media/image84.png"/><Relationship Id="rId21" Type="http://schemas.openxmlformats.org/officeDocument/2006/relationships/image" Target="../media/image9.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slide" Target="slide51.xml"/><Relationship Id="rId33" Type="http://schemas.openxmlformats.org/officeDocument/2006/relationships/slide" Target="slide59.xml"/><Relationship Id="rId2" Type="http://schemas.openxmlformats.org/officeDocument/2006/relationships/notesSlide" Target="../notesSlides/notesSlide47.xml"/><Relationship Id="rId16" Type="http://schemas.openxmlformats.org/officeDocument/2006/relationships/image" Target="../media/image97.png"/><Relationship Id="rId20" Type="http://schemas.openxmlformats.org/officeDocument/2006/relationships/image" Target="../media/image10.png"/><Relationship Id="rId29" Type="http://schemas.openxmlformats.org/officeDocument/2006/relationships/slide" Target="slide56.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68.png"/><Relationship Id="rId32" Type="http://schemas.openxmlformats.org/officeDocument/2006/relationships/slide" Target="slide54.xml"/><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slide" Target="slide50.xml"/><Relationship Id="rId28" Type="http://schemas.openxmlformats.org/officeDocument/2006/relationships/slide" Target="slide55.xml"/><Relationship Id="rId10" Type="http://schemas.openxmlformats.org/officeDocument/2006/relationships/image" Target="../media/image91.png"/><Relationship Id="rId19" Type="http://schemas.openxmlformats.org/officeDocument/2006/relationships/image" Target="../media/image11.png"/><Relationship Id="rId31" Type="http://schemas.openxmlformats.org/officeDocument/2006/relationships/slide" Target="slide58.xml"/><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2.png"/><Relationship Id="rId27" Type="http://schemas.openxmlformats.org/officeDocument/2006/relationships/slide" Target="slide53.xml"/><Relationship Id="rId30" Type="http://schemas.openxmlformats.org/officeDocument/2006/relationships/slide" Target="slide57.xml"/><Relationship Id="rId8" Type="http://schemas.openxmlformats.org/officeDocument/2006/relationships/image" Target="../media/image89.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0.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9.png"/><Relationship Id="rId7"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slide" Target="slide50.xml"/></Relationships>
</file>

<file path=ppt/slides/_rels/slide5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0.png"/><Relationship Id="rId7"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slide" Target="slide50.xml"/></Relationships>
</file>

<file path=ppt/slides/_rels/slide5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3.png"/><Relationship Id="rId7"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slide" Target="slide50.xml"/></Relationships>
</file>

<file path=ppt/slides/_rels/slide5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1.png"/><Relationship Id="rId7"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slide" Target="slide50.xml"/></Relationships>
</file>

<file path=ppt/slides/_rels/slide5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2.png"/><Relationship Id="rId7"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slide" Target="slide50.xml"/></Relationships>
</file>

<file path=ppt/slides/_rels/slide5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3.png"/><Relationship Id="rId7"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slide" Target="slide50.xml"/></Relationships>
</file>

<file path=ppt/slides/_rels/slide5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4.png"/><Relationship Id="rId7"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slide" Target="slide50.xml"/></Relationships>
</file>

<file path=ppt/slides/_rels/slide5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5.png"/><Relationship Id="rId7"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slide" Target="slide50.xml"/></Relationships>
</file>

<file path=ppt/slides/_rels/slide5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6.png"/><Relationship Id="rId7"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slide" Target="slide50.xml"/></Relationships>
</file>

<file path=ppt/slides/_rels/slide5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7.png"/><Relationship Id="rId7"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slide" Target="slide50.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21.png"/></Relationships>
</file>

<file path=ppt/slides/_rels/slide6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108.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60.xml"/><Relationship Id="rId7"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09.png"/><Relationship Id="rId9"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8" Type="http://schemas.openxmlformats.org/officeDocument/2006/relationships/slide" Target="slide69.xml"/><Relationship Id="rId13" Type="http://schemas.openxmlformats.org/officeDocument/2006/relationships/image" Target="../media/image10.png"/><Relationship Id="rId3" Type="http://schemas.openxmlformats.org/officeDocument/2006/relationships/slide" Target="slide72.xml"/><Relationship Id="rId7" Type="http://schemas.openxmlformats.org/officeDocument/2006/relationships/image" Target="../media/image114.png"/><Relationship Id="rId12" Type="http://schemas.openxmlformats.org/officeDocument/2006/relationships/image" Target="../media/image11.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6.png"/><Relationship Id="rId5" Type="http://schemas.openxmlformats.org/officeDocument/2006/relationships/image" Target="../media/image112.png"/><Relationship Id="rId15" Type="http://schemas.openxmlformats.org/officeDocument/2006/relationships/image" Target="../media/image12.png"/><Relationship Id="rId10" Type="http://schemas.openxmlformats.org/officeDocument/2006/relationships/slide" Target="slide71.xml"/><Relationship Id="rId4" Type="http://schemas.openxmlformats.org/officeDocument/2006/relationships/image" Target="../media/image68.png"/><Relationship Id="rId9" Type="http://schemas.openxmlformats.org/officeDocument/2006/relationships/slide" Target="slide70.xml"/><Relationship Id="rId14" Type="http://schemas.openxmlformats.org/officeDocument/2006/relationships/image" Target="../media/image9.png"/></Relationships>
</file>

<file path=ppt/slides/_rels/slide69.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png"/><Relationship Id="rId7" Type="http://schemas.openxmlformats.org/officeDocument/2006/relationships/image" Target="../media/image115.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6.png"/><Relationship Id="rId5" Type="http://schemas.openxmlformats.org/officeDocument/2006/relationships/image" Target="../media/image9.png"/><Relationship Id="rId10" Type="http://schemas.openxmlformats.org/officeDocument/2006/relationships/slide" Target="slide68.xml"/><Relationship Id="rId4" Type="http://schemas.openxmlformats.org/officeDocument/2006/relationships/image" Target="../media/image10.png"/><Relationship Id="rId9" Type="http://schemas.openxmlformats.org/officeDocument/2006/relationships/image" Target="../media/image117.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3.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slide" Target="slide8.xml"/></Relationships>
</file>

<file path=ppt/slides/_rels/slide70.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26.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slide" Target="slide68.xml"/><Relationship Id="rId5" Type="http://schemas.openxmlformats.org/officeDocument/2006/relationships/image" Target="../media/image10.png"/><Relationship Id="rId10" Type="http://schemas.openxmlformats.org/officeDocument/2006/relationships/image" Target="../media/image117.png"/><Relationship Id="rId4" Type="http://schemas.openxmlformats.org/officeDocument/2006/relationships/image" Target="../media/image11.png"/><Relationship Id="rId9" Type="http://schemas.openxmlformats.org/officeDocument/2006/relationships/image" Target="../media/image119.png"/></Relationships>
</file>

<file path=ppt/slides/_rels/slide7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png"/><Relationship Id="rId7" Type="http://schemas.openxmlformats.org/officeDocument/2006/relationships/image" Target="../media/image120.jpeg"/><Relationship Id="rId12"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slide" Target="slide68.xml"/><Relationship Id="rId5" Type="http://schemas.openxmlformats.org/officeDocument/2006/relationships/image" Target="../media/image9.png"/><Relationship Id="rId10" Type="http://schemas.openxmlformats.org/officeDocument/2006/relationships/hyperlink" Target="https://pixnio.com/fr/divers/feu-flames-images/" TargetMode="External"/><Relationship Id="rId4" Type="http://schemas.openxmlformats.org/officeDocument/2006/relationships/image" Target="../media/image10.png"/><Relationship Id="rId9" Type="http://schemas.openxmlformats.org/officeDocument/2006/relationships/image" Target="../media/image117.png"/></Relationships>
</file>

<file path=ppt/slides/_rels/slide7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1.png"/><Relationship Id="rId7" Type="http://schemas.openxmlformats.org/officeDocument/2006/relationships/image" Target="../media/image1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26.png"/><Relationship Id="rId4" Type="http://schemas.openxmlformats.org/officeDocument/2006/relationships/image" Target="../media/image10.png"/><Relationship Id="rId9" Type="http://schemas.openxmlformats.org/officeDocument/2006/relationships/slide" Target="slide68.xml"/></Relationships>
</file>

<file path=ppt/slides/_rels/slide7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28.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6.png"/><Relationship Id="rId11" Type="http://schemas.openxmlformats.org/officeDocument/2006/relationships/image" Target="../media/image12.png"/><Relationship Id="rId5" Type="http://schemas.openxmlformats.org/officeDocument/2006/relationships/image" Target="../media/image125.png"/><Relationship Id="rId10" Type="http://schemas.openxmlformats.org/officeDocument/2006/relationships/image" Target="../media/image10.png"/><Relationship Id="rId4" Type="http://schemas.openxmlformats.org/officeDocument/2006/relationships/image" Target="../media/image124.png"/><Relationship Id="rId9" Type="http://schemas.openxmlformats.org/officeDocument/2006/relationships/image" Target="../media/image9.png"/></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9.png"/><Relationship Id="rId4" Type="http://schemas.openxmlformats.org/officeDocument/2006/relationships/image" Target="../media/image12.png"/></Relationships>
</file>

<file path=ppt/slides/_rels/slide75.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132.png"/><Relationship Id="rId4" Type="http://schemas.openxmlformats.org/officeDocument/2006/relationships/image" Target="../media/image131.png"/></Relationships>
</file>

<file path=ppt/slides/_rels/slide76.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0.png"/><Relationship Id="rId18" Type="http://schemas.openxmlformats.org/officeDocument/2006/relationships/slide" Target="slide78.xml"/><Relationship Id="rId3" Type="http://schemas.openxmlformats.org/officeDocument/2006/relationships/image" Target="../media/image133.png"/><Relationship Id="rId21" Type="http://schemas.openxmlformats.org/officeDocument/2006/relationships/slide" Target="slide80.xml"/><Relationship Id="rId7" Type="http://schemas.openxmlformats.org/officeDocument/2006/relationships/image" Target="../media/image137.png"/><Relationship Id="rId12" Type="http://schemas.openxmlformats.org/officeDocument/2006/relationships/image" Target="../media/image11.png"/><Relationship Id="rId17" Type="http://schemas.openxmlformats.org/officeDocument/2006/relationships/image" Target="../media/image68.png"/><Relationship Id="rId25" Type="http://schemas.openxmlformats.org/officeDocument/2006/relationships/slide" Target="slide84.xml"/><Relationship Id="rId2" Type="http://schemas.openxmlformats.org/officeDocument/2006/relationships/notesSlide" Target="../notesSlides/notesSlide68.xml"/><Relationship Id="rId16" Type="http://schemas.openxmlformats.org/officeDocument/2006/relationships/slide" Target="slide79.xml"/><Relationship Id="rId20" Type="http://schemas.openxmlformats.org/officeDocument/2006/relationships/slide" Target="slide77.xml"/><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6.png"/><Relationship Id="rId24" Type="http://schemas.openxmlformats.org/officeDocument/2006/relationships/slide" Target="slide83.xml"/><Relationship Id="rId5" Type="http://schemas.openxmlformats.org/officeDocument/2006/relationships/image" Target="../media/image135.png"/><Relationship Id="rId15" Type="http://schemas.openxmlformats.org/officeDocument/2006/relationships/image" Target="../media/image12.png"/><Relationship Id="rId23" Type="http://schemas.openxmlformats.org/officeDocument/2006/relationships/slide" Target="slide81.xml"/><Relationship Id="rId10" Type="http://schemas.openxmlformats.org/officeDocument/2006/relationships/image" Target="../media/image140.png"/><Relationship Id="rId19" Type="http://schemas.openxmlformats.org/officeDocument/2006/relationships/image" Target="../media/image24.pn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9.png"/><Relationship Id="rId22" Type="http://schemas.openxmlformats.org/officeDocument/2006/relationships/slide" Target="slide82.xml"/></Relationships>
</file>

<file path=ppt/slides/_rels/slide7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76.xml"/><Relationship Id="rId7" Type="http://schemas.openxmlformats.org/officeDocument/2006/relationships/image" Target="../media/image10.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26.png"/><Relationship Id="rId4" Type="http://schemas.openxmlformats.org/officeDocument/2006/relationships/image" Target="../media/image141.jpeg"/><Relationship Id="rId9" Type="http://schemas.openxmlformats.org/officeDocument/2006/relationships/image" Target="../media/image12.png"/></Relationships>
</file>

<file path=ppt/slides/_rels/slide7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76.xml"/><Relationship Id="rId7" Type="http://schemas.openxmlformats.org/officeDocument/2006/relationships/image" Target="../media/image10.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26.png"/><Relationship Id="rId4" Type="http://schemas.openxmlformats.org/officeDocument/2006/relationships/image" Target="../media/image142.jpeg"/><Relationship Id="rId9" Type="http://schemas.openxmlformats.org/officeDocument/2006/relationships/image" Target="../media/image12.png"/></Relationships>
</file>

<file path=ppt/slides/_rels/slide79.xml.rels><?xml version="1.0" encoding="UTF-8" standalone="yes"?>
<Relationships xmlns="http://schemas.openxmlformats.org/package/2006/relationships"><Relationship Id="rId8" Type="http://schemas.openxmlformats.org/officeDocument/2006/relationships/slide" Target="slide76.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7.xml"/><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12.png"/></Relationships>
</file>

<file path=ppt/slides/_rels/slide80.xml.rels><?xml version="1.0" encoding="UTF-8" standalone="yes"?>
<Relationships xmlns="http://schemas.openxmlformats.org/package/2006/relationships"><Relationship Id="rId8" Type="http://schemas.openxmlformats.org/officeDocument/2006/relationships/slide" Target="slide76.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81.xml.rels><?xml version="1.0" encoding="UTF-8" standalone="yes"?>
<Relationships xmlns="http://schemas.openxmlformats.org/package/2006/relationships"><Relationship Id="rId8" Type="http://schemas.openxmlformats.org/officeDocument/2006/relationships/slide" Target="slide76.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82.xml.rels><?xml version="1.0" encoding="UTF-8" standalone="yes"?>
<Relationships xmlns="http://schemas.openxmlformats.org/package/2006/relationships"><Relationship Id="rId8" Type="http://schemas.openxmlformats.org/officeDocument/2006/relationships/slide" Target="slide76.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83.xml.rels><?xml version="1.0" encoding="UTF-8" standalone="yes"?>
<Relationships xmlns="http://schemas.openxmlformats.org/package/2006/relationships"><Relationship Id="rId8" Type="http://schemas.openxmlformats.org/officeDocument/2006/relationships/slide" Target="slide76.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84.xml.rels><?xml version="1.0" encoding="UTF-8" standalone="yes"?>
<Relationships xmlns="http://schemas.openxmlformats.org/package/2006/relationships"><Relationship Id="rId8" Type="http://schemas.openxmlformats.org/officeDocument/2006/relationships/slide" Target="slide76.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8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7.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6.png"/></Relationships>
</file>

<file path=ppt/slides/_rels/slide8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4.png"/><Relationship Id="rId7" Type="http://schemas.openxmlformats.org/officeDocument/2006/relationships/image" Target="../media/image9.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6.png"/></Relationships>
</file>

<file path=ppt/slides/_rels/slide87.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s>
</file>

<file path=ppt/slides/_rels/slide8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6.png"/><Relationship Id="rId7" Type="http://schemas.openxmlformats.org/officeDocument/2006/relationships/image" Target="../media/image6.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49.png"/><Relationship Id="rId11" Type="http://schemas.openxmlformats.org/officeDocument/2006/relationships/image" Target="../media/image12.png"/><Relationship Id="rId5" Type="http://schemas.openxmlformats.org/officeDocument/2006/relationships/image" Target="../media/image148.png"/><Relationship Id="rId10" Type="http://schemas.openxmlformats.org/officeDocument/2006/relationships/image" Target="../media/image9.png"/><Relationship Id="rId4" Type="http://schemas.openxmlformats.org/officeDocument/2006/relationships/image" Target="../media/image147.png"/><Relationship Id="rId9" Type="http://schemas.openxmlformats.org/officeDocument/2006/relationships/image" Target="../media/image10.png"/></Relationships>
</file>

<file path=ppt/slides/_rels/slide8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0.png"/><Relationship Id="rId7" Type="http://schemas.openxmlformats.org/officeDocument/2006/relationships/image" Target="../media/image9.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51.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31.png"/></Relationships>
</file>

<file path=ppt/slides/_rels/slide9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2.png"/><Relationship Id="rId7" Type="http://schemas.openxmlformats.org/officeDocument/2006/relationships/image" Target="../media/image9.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6.png"/></Relationships>
</file>

<file path=ppt/slides/_rels/slide9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9.png"/><Relationship Id="rId18" Type="http://schemas.openxmlformats.org/officeDocument/2006/relationships/image" Target="../media/image24.png"/><Relationship Id="rId3" Type="http://schemas.openxmlformats.org/officeDocument/2006/relationships/image" Target="../media/image67.png"/><Relationship Id="rId21" Type="http://schemas.openxmlformats.org/officeDocument/2006/relationships/slide" Target="slide95.xml"/><Relationship Id="rId7" Type="http://schemas.openxmlformats.org/officeDocument/2006/relationships/image" Target="../media/image155.png"/><Relationship Id="rId12" Type="http://schemas.openxmlformats.org/officeDocument/2006/relationships/image" Target="../media/image10.png"/><Relationship Id="rId17" Type="http://schemas.openxmlformats.org/officeDocument/2006/relationships/slide" Target="slide93.xml"/><Relationship Id="rId2" Type="http://schemas.openxmlformats.org/officeDocument/2006/relationships/notesSlide" Target="../notesSlides/notesSlide83.xml"/><Relationship Id="rId16" Type="http://schemas.openxmlformats.org/officeDocument/2006/relationships/image" Target="../media/image68.png"/><Relationship Id="rId20" Type="http://schemas.openxmlformats.org/officeDocument/2006/relationships/slide" Target="slide94.xml"/><Relationship Id="rId1" Type="http://schemas.openxmlformats.org/officeDocument/2006/relationships/slideLayout" Target="../slideLayouts/slideLayout2.xml"/><Relationship Id="rId6" Type="http://schemas.openxmlformats.org/officeDocument/2006/relationships/image" Target="../media/image154.png"/><Relationship Id="rId11" Type="http://schemas.openxmlformats.org/officeDocument/2006/relationships/image" Target="../media/image11.png"/><Relationship Id="rId5" Type="http://schemas.openxmlformats.org/officeDocument/2006/relationships/image" Target="../media/image150.png"/><Relationship Id="rId15" Type="http://schemas.openxmlformats.org/officeDocument/2006/relationships/slide" Target="slide92.xml"/><Relationship Id="rId10" Type="http://schemas.openxmlformats.org/officeDocument/2006/relationships/image" Target="../media/image6.png"/><Relationship Id="rId19" Type="http://schemas.openxmlformats.org/officeDocument/2006/relationships/slide" Target="slide16.xml"/><Relationship Id="rId4" Type="http://schemas.openxmlformats.org/officeDocument/2006/relationships/image" Target="../media/image153.png"/><Relationship Id="rId9" Type="http://schemas.openxmlformats.org/officeDocument/2006/relationships/image" Target="../media/image156.png"/><Relationship Id="rId14" Type="http://schemas.openxmlformats.org/officeDocument/2006/relationships/image" Target="../media/image12.png"/><Relationship Id="rId22" Type="http://schemas.openxmlformats.org/officeDocument/2006/relationships/slide" Target="slide96.xml"/></Relationships>
</file>

<file path=ppt/slides/_rels/slide92.xml.rels><?xml version="1.0" encoding="UTF-8" standalone="yes"?>
<Relationships xmlns="http://schemas.openxmlformats.org/package/2006/relationships"><Relationship Id="rId8" Type="http://schemas.openxmlformats.org/officeDocument/2006/relationships/slide" Target="slide91.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9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91.xml"/><Relationship Id="rId7" Type="http://schemas.openxmlformats.org/officeDocument/2006/relationships/image" Target="../media/image10.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26.png"/><Relationship Id="rId4" Type="http://schemas.openxmlformats.org/officeDocument/2006/relationships/image" Target="../media/image51.jpeg"/><Relationship Id="rId9" Type="http://schemas.openxmlformats.org/officeDocument/2006/relationships/image" Target="../media/image12.png"/></Relationships>
</file>

<file path=ppt/slides/_rels/slide94.xml.rels><?xml version="1.0" encoding="UTF-8" standalone="yes"?>
<Relationships xmlns="http://schemas.openxmlformats.org/package/2006/relationships"><Relationship Id="rId8" Type="http://schemas.openxmlformats.org/officeDocument/2006/relationships/slide" Target="slide91.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95.xml.rels><?xml version="1.0" encoding="UTF-8" standalone="yes"?>
<Relationships xmlns="http://schemas.openxmlformats.org/package/2006/relationships"><Relationship Id="rId8" Type="http://schemas.openxmlformats.org/officeDocument/2006/relationships/slide" Target="slide91.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96.xml.rels><?xml version="1.0" encoding="UTF-8" standalone="yes"?>
<Relationships xmlns="http://schemas.openxmlformats.org/package/2006/relationships"><Relationship Id="rId8" Type="http://schemas.openxmlformats.org/officeDocument/2006/relationships/slide" Target="slide91.xml"/><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26.png"/></Relationships>
</file>

<file path=ppt/slides/_rels/slide97.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s>
</file>

<file path=ppt/slides/_rels/slide9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58.gif"/><Relationship Id="rId7" Type="http://schemas.openxmlformats.org/officeDocument/2006/relationships/image" Target="../media/image162.gif"/><Relationship Id="rId12" Type="http://schemas.openxmlformats.org/officeDocument/2006/relationships/image" Target="../media/image12.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61.gif"/><Relationship Id="rId11" Type="http://schemas.openxmlformats.org/officeDocument/2006/relationships/image" Target="../media/image9.png"/><Relationship Id="rId5" Type="http://schemas.openxmlformats.org/officeDocument/2006/relationships/image" Target="../media/image160.png"/><Relationship Id="rId10" Type="http://schemas.openxmlformats.org/officeDocument/2006/relationships/image" Target="../media/image10.png"/><Relationship Id="rId4" Type="http://schemas.openxmlformats.org/officeDocument/2006/relationships/image" Target="../media/image159.gif"/><Relationship Id="rId9" Type="http://schemas.openxmlformats.org/officeDocument/2006/relationships/image" Target="../media/image11.png"/></Relationships>
</file>

<file path=ppt/slides/_rels/slide9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png"/><Relationship Id="rId18" Type="http://schemas.openxmlformats.org/officeDocument/2006/relationships/slide" Target="slide105.xml"/><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69.png"/><Relationship Id="rId17" Type="http://schemas.openxmlformats.org/officeDocument/2006/relationships/slide" Target="slide102.xml"/><Relationship Id="rId2" Type="http://schemas.openxmlformats.org/officeDocument/2006/relationships/image" Target="../media/image163.png"/><Relationship Id="rId16" Type="http://schemas.openxmlformats.org/officeDocument/2006/relationships/slide" Target="slide101.xml"/><Relationship Id="rId20" Type="http://schemas.openxmlformats.org/officeDocument/2006/relationships/slide" Target="slide103.xml"/><Relationship Id="rId1" Type="http://schemas.openxmlformats.org/officeDocument/2006/relationships/slideLayout" Target="../slideLayouts/slideLayout7.xml"/><Relationship Id="rId6" Type="http://schemas.openxmlformats.org/officeDocument/2006/relationships/image" Target="../media/image167.png"/><Relationship Id="rId11" Type="http://schemas.openxmlformats.org/officeDocument/2006/relationships/image" Target="../media/image12.png"/><Relationship Id="rId5" Type="http://schemas.openxmlformats.org/officeDocument/2006/relationships/image" Target="../media/image166.png"/><Relationship Id="rId15" Type="http://schemas.openxmlformats.org/officeDocument/2006/relationships/image" Target="../media/image68.png"/><Relationship Id="rId10" Type="http://schemas.openxmlformats.org/officeDocument/2006/relationships/image" Target="../media/image11.png"/><Relationship Id="rId19" Type="http://schemas.openxmlformats.org/officeDocument/2006/relationships/slide" Target="slide104.xml"/><Relationship Id="rId4" Type="http://schemas.openxmlformats.org/officeDocument/2006/relationships/image" Target="../media/image165.png"/><Relationship Id="rId9" Type="http://schemas.openxmlformats.org/officeDocument/2006/relationships/image" Target="../media/image10.png"/><Relationship Id="rId14" Type="http://schemas.openxmlformats.org/officeDocument/2006/relationships/slide" Target="slide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1"/>
          <p:cNvSpPr/>
          <p:nvPr/>
        </p:nvSpPr>
        <p:spPr>
          <a:xfrm>
            <a:off x="871537" y="-12700"/>
            <a:ext cx="11320462" cy="2644775"/>
          </a:xfrm>
          <a:custGeom>
            <a:avLst/>
            <a:gdLst/>
            <a:ahLst/>
            <a:cxnLst/>
            <a:rect l="l" t="t" r="r" b="b"/>
            <a:pathLst>
              <a:path w="11321256" h="1343183" extrusionOk="0">
                <a:moveTo>
                  <a:pt x="0" y="0"/>
                </a:moveTo>
                <a:lnTo>
                  <a:pt x="11321256" y="0"/>
                </a:lnTo>
                <a:lnTo>
                  <a:pt x="11310370" y="896869"/>
                </a:lnTo>
                <a:lnTo>
                  <a:pt x="65314" y="1343183"/>
                </a:lnTo>
                <a:lnTo>
                  <a:pt x="0" y="0"/>
                </a:lnTo>
                <a:close/>
              </a:path>
            </a:pathLst>
          </a:custGeom>
          <a:solidFill>
            <a:srgbClr val="CFEDEF"/>
          </a:solidFill>
          <a:ln>
            <a:noFill/>
          </a:ln>
          <a:effectLst>
            <a:outerShdw blurRad="63500" dist="25400" dir="4139945">
              <a:srgbClr val="000000">
                <a:alpha val="2470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sz="1800" b="0" i="0" u="none" dirty="0">
                <a:solidFill>
                  <a:schemeClr val="dk1"/>
                </a:solidFill>
                <a:latin typeface="Calibri"/>
                <a:ea typeface="Calibri"/>
                <a:cs typeface="Calibri"/>
                <a:sym typeface="Calibri"/>
              </a:rPr>
              <a:t>E</a:t>
            </a:r>
            <a:endParaRPr sz="1800" b="0" i="0" u="none" dirty="0">
              <a:solidFill>
                <a:schemeClr val="dk1"/>
              </a:solidFill>
              <a:latin typeface="Calibri"/>
              <a:ea typeface="Calibri"/>
              <a:cs typeface="Calibri"/>
              <a:sym typeface="Calibri"/>
            </a:endParaRPr>
          </a:p>
        </p:txBody>
      </p:sp>
      <p:sp>
        <p:nvSpPr>
          <p:cNvPr id="261" name="Google Shape;261;p41"/>
          <p:cNvSpPr/>
          <p:nvPr/>
        </p:nvSpPr>
        <p:spPr>
          <a:xfrm>
            <a:off x="3019425" y="222250"/>
            <a:ext cx="3368675" cy="579437"/>
          </a:xfrm>
          <a:prstGeom prst="roundRect">
            <a:avLst>
              <a:gd name="adj" fmla="val 16667"/>
            </a:avLst>
          </a:prstGeom>
          <a:solidFill>
            <a:srgbClr val="42C4E3"/>
          </a:solidFill>
          <a:ln>
            <a:noFill/>
          </a:ln>
          <a:effectLst>
            <a:outerShdw blurRad="63500" dist="38100" dir="8100000">
              <a:srgbClr val="000000">
                <a:alpha val="3960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Calibri"/>
              <a:buNone/>
            </a:pPr>
            <a:r>
              <a:rPr lang="en-US" sz="2800" b="1" i="0" u="none" dirty="0">
                <a:solidFill>
                  <a:schemeClr val="dk1"/>
                </a:solidFill>
                <a:latin typeface="Calibri"/>
                <a:ea typeface="Calibri"/>
                <a:cs typeface="Calibri"/>
                <a:sym typeface="Calibri"/>
              </a:rPr>
              <a:t>    Module </a:t>
            </a:r>
            <a:r>
              <a:rPr lang="en-US" sz="2800" b="1" i="0" u="none" dirty="0" err="1">
                <a:solidFill>
                  <a:schemeClr val="lt1"/>
                </a:solidFill>
                <a:latin typeface="Calibri"/>
                <a:ea typeface="Calibri"/>
                <a:cs typeface="Calibri"/>
                <a:sym typeface="Calibri"/>
              </a:rPr>
              <a:t>L’essentiel</a:t>
            </a:r>
            <a:endParaRPr dirty="0"/>
          </a:p>
        </p:txBody>
      </p:sp>
      <p:sp>
        <p:nvSpPr>
          <p:cNvPr id="262" name="Google Shape;262;p41"/>
          <p:cNvSpPr/>
          <p:nvPr/>
        </p:nvSpPr>
        <p:spPr>
          <a:xfrm>
            <a:off x="0" y="-12700"/>
            <a:ext cx="3151187" cy="6870700"/>
          </a:xfrm>
          <a:custGeom>
            <a:avLst/>
            <a:gdLst/>
            <a:ahLst/>
            <a:cxnLst/>
            <a:rect l="l" t="t" r="r" b="b"/>
            <a:pathLst>
              <a:path w="1325958" h="6915752" extrusionOk="0">
                <a:moveTo>
                  <a:pt x="1852" y="0"/>
                </a:moveTo>
                <a:lnTo>
                  <a:pt x="1325958" y="10046"/>
                </a:lnTo>
                <a:lnTo>
                  <a:pt x="1096126" y="6915752"/>
                </a:lnTo>
                <a:lnTo>
                  <a:pt x="1852" y="6906127"/>
                </a:lnTo>
                <a:cubicBezTo>
                  <a:pt x="-4565" y="4610502"/>
                  <a:pt x="8269" y="2295625"/>
                  <a:pt x="1852" y="0"/>
                </a:cubicBezTo>
                <a:close/>
              </a:path>
            </a:pathLst>
          </a:custGeom>
          <a:solidFill>
            <a:srgbClr val="E5F6F7"/>
          </a:solidFill>
          <a:ln>
            <a:noFill/>
          </a:ln>
          <a:effectLst>
            <a:outerShdw blurRad="63500" dist="38100" dir="2700000">
              <a:srgbClr val="000000">
                <a:alpha val="2274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263" name="Google Shape;263;p41"/>
          <p:cNvPicPr preferRelativeResize="0"/>
          <p:nvPr/>
        </p:nvPicPr>
        <p:blipFill rotWithShape="1">
          <a:blip r:embed="rId3">
            <a:alphaModFix/>
          </a:blip>
          <a:srcRect/>
          <a:stretch/>
        </p:blipFill>
        <p:spPr>
          <a:xfrm>
            <a:off x="3279303" y="1057027"/>
            <a:ext cx="1111895" cy="1186549"/>
          </a:xfrm>
          <a:prstGeom prst="rect">
            <a:avLst/>
          </a:prstGeom>
          <a:noFill/>
          <a:ln>
            <a:noFill/>
          </a:ln>
        </p:spPr>
      </p:pic>
      <p:pic>
        <p:nvPicPr>
          <p:cNvPr id="265" name="Google Shape;265;p41"/>
          <p:cNvPicPr preferRelativeResize="0"/>
          <p:nvPr/>
        </p:nvPicPr>
        <p:blipFill rotWithShape="1">
          <a:blip r:embed="rId4">
            <a:alphaModFix/>
          </a:blip>
          <a:srcRect/>
          <a:stretch/>
        </p:blipFill>
        <p:spPr>
          <a:xfrm>
            <a:off x="317542" y="3220098"/>
            <a:ext cx="2009218" cy="920449"/>
          </a:xfrm>
          <a:prstGeom prst="rect">
            <a:avLst/>
          </a:prstGeom>
          <a:noFill/>
          <a:ln>
            <a:noFill/>
          </a:ln>
        </p:spPr>
      </p:pic>
      <p:pic>
        <p:nvPicPr>
          <p:cNvPr id="267" name="Google Shape;267;p41"/>
          <p:cNvPicPr preferRelativeResize="0"/>
          <p:nvPr/>
        </p:nvPicPr>
        <p:blipFill rotWithShape="1">
          <a:blip r:embed="rId5">
            <a:alphaModFix/>
          </a:blip>
          <a:srcRect/>
          <a:stretch/>
        </p:blipFill>
        <p:spPr>
          <a:xfrm>
            <a:off x="11390312" y="6042025"/>
            <a:ext cx="588962" cy="754062"/>
          </a:xfrm>
          <a:prstGeom prst="rect">
            <a:avLst/>
          </a:prstGeom>
          <a:noFill/>
          <a:ln>
            <a:noFill/>
          </a:ln>
        </p:spPr>
      </p:pic>
      <p:pic>
        <p:nvPicPr>
          <p:cNvPr id="268" name="Google Shape;268;p41"/>
          <p:cNvPicPr preferRelativeResize="0"/>
          <p:nvPr/>
        </p:nvPicPr>
        <p:blipFill rotWithShape="1">
          <a:blip r:embed="rId6">
            <a:alphaModFix/>
          </a:blip>
          <a:srcRect/>
          <a:stretch/>
        </p:blipFill>
        <p:spPr>
          <a:xfrm>
            <a:off x="360362" y="222250"/>
            <a:ext cx="2430462" cy="2647950"/>
          </a:xfrm>
          <a:prstGeom prst="rect">
            <a:avLst/>
          </a:prstGeom>
          <a:noFill/>
          <a:ln>
            <a:noFill/>
          </a:ln>
        </p:spPr>
      </p:pic>
      <p:pic>
        <p:nvPicPr>
          <p:cNvPr id="269" name="Google Shape;269;p41"/>
          <p:cNvPicPr preferRelativeResize="0"/>
          <p:nvPr/>
        </p:nvPicPr>
        <p:blipFill rotWithShape="1">
          <a:blip r:embed="rId7">
            <a:alphaModFix/>
          </a:blip>
          <a:srcRect/>
          <a:stretch/>
        </p:blipFill>
        <p:spPr>
          <a:xfrm>
            <a:off x="4270873" y="1057027"/>
            <a:ext cx="6759076" cy="5666227"/>
          </a:xfrm>
          <a:prstGeom prst="rect">
            <a:avLst/>
          </a:prstGeom>
          <a:noFill/>
          <a:ln>
            <a:noFill/>
          </a:ln>
        </p:spPr>
      </p:pic>
      <p:pic>
        <p:nvPicPr>
          <p:cNvPr id="2" name="Image 1">
            <a:extLst>
              <a:ext uri="{FF2B5EF4-FFF2-40B4-BE49-F238E27FC236}">
                <a16:creationId xmlns:a16="http://schemas.microsoft.com/office/drawing/2014/main" id="{759EB363-2215-1F4A-A85F-7875A885B016}"/>
              </a:ext>
            </a:extLst>
          </p:cNvPr>
          <p:cNvPicPr>
            <a:picLocks noChangeAspect="1"/>
          </p:cNvPicPr>
          <p:nvPr/>
        </p:nvPicPr>
        <p:blipFill>
          <a:blip r:embed="rId8"/>
          <a:stretch>
            <a:fillRect/>
          </a:stretch>
        </p:blipFill>
        <p:spPr>
          <a:xfrm>
            <a:off x="312737" y="4444883"/>
            <a:ext cx="2279650" cy="600308"/>
          </a:xfrm>
          <a:prstGeom prst="rect">
            <a:avLst/>
          </a:prstGeom>
        </p:spPr>
      </p:pic>
      <p:sp>
        <p:nvSpPr>
          <p:cNvPr id="264" name="Google Shape;264;p41"/>
          <p:cNvSpPr txBox="1"/>
          <p:nvPr/>
        </p:nvSpPr>
        <p:spPr>
          <a:xfrm rot="300000">
            <a:off x="3314405" y="5597526"/>
            <a:ext cx="1912937" cy="889000"/>
          </a:xfrm>
          <a:prstGeom prst="rect">
            <a:avLst/>
          </a:prstGeom>
          <a:solidFill>
            <a:srgbClr val="ED901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D0D0D"/>
              </a:buClr>
              <a:buSzPts val="1800"/>
              <a:buFont typeface="Corbel"/>
              <a:buNone/>
            </a:pPr>
            <a:r>
              <a:rPr lang="en-US" sz="1800" b="0" i="0" u="none" dirty="0">
                <a:solidFill>
                  <a:srgbClr val="0D0D0D"/>
                </a:solidFill>
                <a:latin typeface="Corbel"/>
                <a:ea typeface="Corbel"/>
                <a:cs typeface="Corbel"/>
                <a:sym typeface="Corbel"/>
              </a:rPr>
              <a:t>Version </a:t>
            </a:r>
            <a:r>
              <a:rPr lang="en-US" sz="1800" b="0" i="0" u="none" dirty="0" err="1">
                <a:solidFill>
                  <a:srgbClr val="0D0D0D"/>
                </a:solidFill>
                <a:latin typeface="Corbel"/>
                <a:ea typeface="Corbel"/>
                <a:cs typeface="Corbel"/>
                <a:sym typeface="Corbel"/>
              </a:rPr>
              <a:t>en</a:t>
            </a:r>
            <a:r>
              <a:rPr lang="en-US" sz="1800" b="0" i="0" u="none" dirty="0">
                <a:solidFill>
                  <a:srgbClr val="0D0D0D"/>
                </a:solidFill>
                <a:latin typeface="Corbel"/>
                <a:ea typeface="Corbel"/>
                <a:cs typeface="Corbel"/>
                <a:sym typeface="Corbel"/>
              </a:rPr>
              <a:t> </a:t>
            </a:r>
            <a:r>
              <a:rPr lang="en-US" sz="1800" b="0" i="0" u="none" dirty="0" err="1">
                <a:solidFill>
                  <a:srgbClr val="0D0D0D"/>
                </a:solidFill>
                <a:latin typeface="Corbel"/>
                <a:ea typeface="Corbel"/>
                <a:cs typeface="Corbel"/>
                <a:sym typeface="Corbel"/>
              </a:rPr>
              <a:t>cours</a:t>
            </a:r>
            <a:r>
              <a:rPr lang="en-US" sz="1800" b="0" i="0" u="none" dirty="0">
                <a:solidFill>
                  <a:srgbClr val="0D0D0D"/>
                </a:solidFill>
                <a:latin typeface="Corbel"/>
                <a:ea typeface="Corbel"/>
                <a:cs typeface="Corbel"/>
                <a:sym typeface="Corbel"/>
              </a:rPr>
              <a:t> de </a:t>
            </a:r>
            <a:r>
              <a:rPr lang="en-US" sz="1800" b="0" i="0" u="none" dirty="0" err="1">
                <a:solidFill>
                  <a:srgbClr val="0D0D0D"/>
                </a:solidFill>
                <a:latin typeface="Corbel"/>
                <a:ea typeface="Corbel"/>
                <a:cs typeface="Corbel"/>
                <a:sym typeface="Corbel"/>
              </a:rPr>
              <a:t>réalisation</a:t>
            </a:r>
            <a:r>
              <a:rPr lang="en-US" sz="1800" b="0" i="0" u="none" dirty="0">
                <a:solidFill>
                  <a:srgbClr val="0D0D0D"/>
                </a:solidFill>
                <a:latin typeface="Corbel"/>
                <a:ea typeface="Corbel"/>
                <a:cs typeface="Corbel"/>
                <a:sym typeface="Corbel"/>
              </a:rPr>
              <a:t> </a:t>
            </a:r>
            <a:endParaRPr dirty="0"/>
          </a:p>
          <a:p>
            <a:pPr marL="0" marR="0" lvl="0" indent="0" algn="ctr" rtl="0">
              <a:lnSpc>
                <a:spcPct val="100000"/>
              </a:lnSpc>
              <a:spcBef>
                <a:spcPts val="0"/>
              </a:spcBef>
              <a:spcAft>
                <a:spcPts val="0"/>
              </a:spcAft>
              <a:buClr>
                <a:srgbClr val="0D0D0D"/>
              </a:buClr>
              <a:buSzPts val="1800"/>
              <a:buFont typeface="Corbel"/>
              <a:buNone/>
            </a:pPr>
            <a:r>
              <a:rPr lang="en-US" dirty="0" smtClean="0">
                <a:solidFill>
                  <a:srgbClr val="0D0D0D"/>
                </a:solidFill>
                <a:latin typeface="Corbel"/>
                <a:ea typeface="Corbel"/>
                <a:cs typeface="Corbel"/>
                <a:sym typeface="Corbel"/>
              </a:rPr>
              <a:t>Avril</a:t>
            </a:r>
            <a:r>
              <a:rPr lang="en-US" sz="1800" b="0" i="0" u="none" dirty="0" smtClean="0">
                <a:solidFill>
                  <a:srgbClr val="0D0D0D"/>
                </a:solidFill>
                <a:latin typeface="Corbel"/>
                <a:ea typeface="Corbel"/>
                <a:cs typeface="Corbel"/>
                <a:sym typeface="Corbel"/>
              </a:rPr>
              <a:t>. </a:t>
            </a:r>
            <a:r>
              <a:rPr lang="en-US" sz="1800" b="0" i="0" u="none" dirty="0">
                <a:solidFill>
                  <a:srgbClr val="0D0D0D"/>
                </a:solidFill>
                <a:latin typeface="Corbel"/>
                <a:ea typeface="Corbel"/>
                <a:cs typeface="Corbel"/>
                <a:sym typeface="Corbel"/>
              </a:rPr>
              <a:t>2021</a:t>
            </a:r>
            <a:endParaRPr dirty="0"/>
          </a:p>
        </p:txBody>
      </p:sp>
      <p:sp>
        <p:nvSpPr>
          <p:cNvPr id="3" name="Rectangle 3">
            <a:extLst>
              <a:ext uri="{FF2B5EF4-FFF2-40B4-BE49-F238E27FC236}">
                <a16:creationId xmlns:a16="http://schemas.microsoft.com/office/drawing/2014/main" id="{96EA536E-DCC9-8A44-B13D-12D831CA696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4">
            <a:extLst>
              <a:ext uri="{FF2B5EF4-FFF2-40B4-BE49-F238E27FC236}">
                <a16:creationId xmlns:a16="http://schemas.microsoft.com/office/drawing/2014/main" id="{E3151DD7-F3D1-8B47-9923-9266F48BA366}"/>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fr-FR" altLang="fr-FR" sz="1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5" name="ZoneTexte 4">
            <a:extLst>
              <a:ext uri="{FF2B5EF4-FFF2-40B4-BE49-F238E27FC236}">
                <a16:creationId xmlns:a16="http://schemas.microsoft.com/office/drawing/2014/main" id="{F9C6DBBD-08DB-334F-98F3-AD7AB820C4E7}"/>
              </a:ext>
            </a:extLst>
          </p:cNvPr>
          <p:cNvSpPr txBox="1"/>
          <p:nvPr/>
        </p:nvSpPr>
        <p:spPr>
          <a:xfrm>
            <a:off x="423842" y="5349527"/>
            <a:ext cx="1938351" cy="1384995"/>
          </a:xfrm>
          <a:prstGeom prst="rect">
            <a:avLst/>
          </a:prstGeom>
          <a:noFill/>
        </p:spPr>
        <p:txBody>
          <a:bodyPr wrap="none" rtlCol="0">
            <a:spAutoFit/>
          </a:bodyPr>
          <a:lstStyle/>
          <a:p>
            <a:r>
              <a:rPr lang="fr-FR" sz="2800" dirty="0">
                <a:solidFill>
                  <a:srgbClr val="15C1F3"/>
                </a:solidFill>
                <a:latin typeface="Futura Medium" panose="020B0602020204020303" pitchFamily="34" charset="-79"/>
                <a:cs typeface="Futura Medium" panose="020B0602020204020303" pitchFamily="34" charset="-79"/>
              </a:rPr>
              <a:t>Ensemble, </a:t>
            </a:r>
          </a:p>
          <a:p>
            <a:r>
              <a:rPr lang="fr-FR" sz="2800" dirty="0">
                <a:solidFill>
                  <a:srgbClr val="15C1F3"/>
                </a:solidFill>
                <a:latin typeface="Futura Medium" panose="020B0602020204020303" pitchFamily="34" charset="-79"/>
                <a:cs typeface="Futura Medium" panose="020B0602020204020303" pitchFamily="34" charset="-79"/>
              </a:rPr>
              <a:t>Préservons</a:t>
            </a:r>
          </a:p>
          <a:p>
            <a:r>
              <a:rPr lang="fr-FR" sz="2800" dirty="0">
                <a:solidFill>
                  <a:srgbClr val="15C1F3"/>
                </a:solidFill>
                <a:latin typeface="Futura Medium" panose="020B0602020204020303" pitchFamily="34" charset="-79"/>
                <a:cs typeface="Futura Medium" panose="020B0602020204020303" pitchFamily="34" charset="-79"/>
              </a:rPr>
              <a:t>notre air</a:t>
            </a:r>
          </a:p>
        </p:txBody>
      </p:sp>
    </p:spTree>
    <p:extLst>
      <p:ext uri="{BB962C8B-B14F-4D97-AF65-F5344CB8AC3E}">
        <p14:creationId xmlns:p14="http://schemas.microsoft.com/office/powerpoint/2010/main" val="12186235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
            <a:extLst>
              <a:ext uri="{FF2B5EF4-FFF2-40B4-BE49-F238E27FC236}">
                <a16:creationId xmlns:a16="http://schemas.microsoft.com/office/drawing/2014/main" id="{527D38E8-AF1A-BB46-BD6E-D86DF2A372AA}"/>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2"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7652" name="PictoVide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49"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7655" name="PictoGuid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52"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27658"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grpSp>
        <p:nvGrpSpPr>
          <p:cNvPr id="4" name="Groupe BLEU"/>
          <p:cNvGrpSpPr>
            <a:grpSpLocks/>
          </p:cNvGrpSpPr>
          <p:nvPr/>
        </p:nvGrpSpPr>
        <p:grpSpPr bwMode="auto">
          <a:xfrm>
            <a:off x="5833669" y="2782664"/>
            <a:ext cx="684000" cy="707885"/>
            <a:chOff x="5945177" y="2624163"/>
            <a:chExt cx="1470025" cy="1056059"/>
          </a:xfrm>
        </p:grpSpPr>
        <p:sp>
          <p:nvSpPr>
            <p:cNvPr id="45" name="rond bleu"/>
            <p:cNvSpPr/>
            <p:nvPr/>
          </p:nvSpPr>
          <p:spPr>
            <a:xfrm>
              <a:off x="5945177" y="2702861"/>
              <a:ext cx="1470025" cy="915685"/>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0F90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5" name="? bleu">
              <a:extLst/>
            </p:cNvPr>
            <p:cNvSpPr>
              <a:spLocks noChangeArrowheads="1"/>
            </p:cNvSpPr>
            <p:nvPr/>
          </p:nvSpPr>
          <p:spPr bwMode="auto">
            <a:xfrm>
              <a:off x="6219685" y="2624163"/>
              <a:ext cx="954983" cy="1056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2</a:t>
              </a:r>
            </a:p>
          </p:txBody>
        </p:sp>
      </p:grpSp>
      <p:grpSp>
        <p:nvGrpSpPr>
          <p:cNvPr id="7" name="Groupe NOIR"/>
          <p:cNvGrpSpPr>
            <a:grpSpLocks/>
          </p:cNvGrpSpPr>
          <p:nvPr/>
        </p:nvGrpSpPr>
        <p:grpSpPr bwMode="auto">
          <a:xfrm>
            <a:off x="5828613" y="3900124"/>
            <a:ext cx="684000" cy="707886"/>
            <a:chOff x="5703888" y="3705982"/>
            <a:chExt cx="995362" cy="859255"/>
          </a:xfrm>
          <a:solidFill>
            <a:srgbClr val="4D4B4C"/>
          </a:solidFill>
        </p:grpSpPr>
        <p:sp>
          <p:nvSpPr>
            <p:cNvPr id="46" name="rond noir"/>
            <p:cNvSpPr/>
            <p:nvPr/>
          </p:nvSpPr>
          <p:spPr>
            <a:xfrm>
              <a:off x="5703888" y="3746500"/>
              <a:ext cx="995362" cy="78105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6" name="? noir">
              <a:extLst/>
            </p:cNvPr>
            <p:cNvSpPr>
              <a:spLocks noChangeArrowheads="1"/>
            </p:cNvSpPr>
            <p:nvPr/>
          </p:nvSpPr>
          <p:spPr bwMode="auto">
            <a:xfrm>
              <a:off x="5894693" y="3705982"/>
              <a:ext cx="490537" cy="85925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3</a:t>
              </a:r>
            </a:p>
          </p:txBody>
        </p:sp>
      </p:grpSp>
      <p:sp>
        <p:nvSpPr>
          <p:cNvPr id="9" name="dioxygène"/>
          <p:cNvSpPr>
            <a:spLocks noChangeArrowheads="1"/>
          </p:cNvSpPr>
          <p:nvPr/>
        </p:nvSpPr>
        <p:spPr bwMode="auto">
          <a:xfrm>
            <a:off x="6828533" y="2722506"/>
            <a:ext cx="52244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smtClean="0">
                <a:solidFill>
                  <a:srgbClr val="0F90D1"/>
                </a:solidFill>
                <a:latin typeface="+mn-lt"/>
                <a:cs typeface="Arial" panose="020B0604020202020204" pitchFamily="34" charset="0"/>
              </a:rPr>
              <a:t>21% </a:t>
            </a:r>
            <a:r>
              <a:rPr lang="fr-FR" altLang="fr-FR" sz="3200" b="1" dirty="0" smtClean="0">
                <a:solidFill>
                  <a:srgbClr val="0F90D1"/>
                </a:solidFill>
                <a:latin typeface="+mn-lt"/>
                <a:cs typeface="Arial" panose="020B0604020202020204" pitchFamily="34" charset="0"/>
              </a:rPr>
              <a:t>de </a:t>
            </a:r>
            <a:r>
              <a:rPr lang="fr-FR" altLang="fr-FR" sz="3200" b="1" dirty="0">
                <a:solidFill>
                  <a:srgbClr val="0F90D1"/>
                </a:solidFill>
                <a:latin typeface="+mn-lt"/>
                <a:cs typeface="Arial" panose="020B0604020202020204" pitchFamily="34" charset="0"/>
              </a:rPr>
              <a:t>dioxygène (O</a:t>
            </a:r>
            <a:r>
              <a:rPr lang="fr-FR" altLang="fr-FR" sz="3200" b="1" baseline="-25000" dirty="0">
                <a:solidFill>
                  <a:srgbClr val="0F90D1"/>
                </a:solidFill>
                <a:latin typeface="+mn-lt"/>
                <a:cs typeface="Arial" panose="020B0604020202020204" pitchFamily="34" charset="0"/>
              </a:rPr>
              <a:t>2</a:t>
            </a:r>
            <a:r>
              <a:rPr lang="fr-FR" altLang="fr-FR" sz="3200" b="1" dirty="0">
                <a:solidFill>
                  <a:srgbClr val="0F90D1"/>
                </a:solidFill>
                <a:latin typeface="+mn-lt"/>
                <a:cs typeface="Arial" panose="020B0604020202020204" pitchFamily="34" charset="0"/>
              </a:rPr>
              <a:t>)</a:t>
            </a:r>
            <a:endParaRPr lang="fr-FR" altLang="fr-FR" sz="3200" b="1" baseline="-25000" dirty="0">
              <a:solidFill>
                <a:srgbClr val="0F90D1"/>
              </a:solidFill>
              <a:latin typeface="+mn-lt"/>
              <a:cs typeface="Arial" panose="020B0604020202020204" pitchFamily="34" charset="0"/>
            </a:endParaRPr>
          </a:p>
        </p:txBody>
      </p:sp>
      <p:sp>
        <p:nvSpPr>
          <p:cNvPr id="27666"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7667"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grpSp>
        <p:nvGrpSpPr>
          <p:cNvPr id="3" name="Groupe ROUGE"/>
          <p:cNvGrpSpPr>
            <a:grpSpLocks/>
          </p:cNvGrpSpPr>
          <p:nvPr/>
        </p:nvGrpSpPr>
        <p:grpSpPr bwMode="auto">
          <a:xfrm>
            <a:off x="5823557" y="1624053"/>
            <a:ext cx="694112" cy="708749"/>
            <a:chOff x="7029269" y="1323810"/>
            <a:chExt cx="1771462" cy="1249740"/>
          </a:xfrm>
          <a:solidFill>
            <a:srgbClr val="E52D22"/>
          </a:solidFill>
        </p:grpSpPr>
        <p:sp>
          <p:nvSpPr>
            <p:cNvPr id="44" name="rond rouge"/>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31" name="? bleu">
              <a:extLst/>
            </p:cNvPr>
            <p:cNvSpPr>
              <a:spLocks noChangeArrowheads="1"/>
            </p:cNvSpPr>
            <p:nvPr/>
          </p:nvSpPr>
          <p:spPr bwMode="auto">
            <a:xfrm>
              <a:off x="7376805"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1</a:t>
              </a:r>
            </a:p>
          </p:txBody>
        </p:sp>
      </p:grpSp>
      <p:sp>
        <p:nvSpPr>
          <p:cNvPr id="8" name="texte diazote"/>
          <p:cNvSpPr>
            <a:spLocks noChangeArrowheads="1"/>
          </p:cNvSpPr>
          <p:nvPr/>
        </p:nvSpPr>
        <p:spPr bwMode="auto">
          <a:xfrm>
            <a:off x="6774656" y="1575547"/>
            <a:ext cx="5026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defRPr/>
            </a:pPr>
            <a:r>
              <a:rPr lang="fr-FR" altLang="fr-FR" sz="4800" b="1" dirty="0" smtClean="0">
                <a:solidFill>
                  <a:srgbClr val="E52D22"/>
                </a:solidFill>
                <a:latin typeface="+mn-lt"/>
                <a:cs typeface="Arial" panose="020B0604020202020204" pitchFamily="34" charset="0"/>
              </a:rPr>
              <a:t>78% </a:t>
            </a:r>
            <a:r>
              <a:rPr lang="fr-FR" altLang="fr-FR" sz="3200" b="1" dirty="0" smtClean="0">
                <a:solidFill>
                  <a:srgbClr val="E52D22"/>
                </a:solidFill>
                <a:latin typeface="+mn-lt"/>
                <a:cs typeface="Arial" panose="020B0604020202020204" pitchFamily="34" charset="0"/>
              </a:rPr>
              <a:t>de </a:t>
            </a:r>
            <a:r>
              <a:rPr lang="fr-FR" altLang="fr-FR" sz="3200" b="1" dirty="0">
                <a:solidFill>
                  <a:srgbClr val="E52D22"/>
                </a:solidFill>
                <a:latin typeface="+mn-lt"/>
                <a:cs typeface="Arial" panose="020B0604020202020204" pitchFamily="34" charset="0"/>
              </a:rPr>
              <a:t>diazote (N</a:t>
            </a:r>
            <a:r>
              <a:rPr lang="fr-FR" altLang="fr-FR" sz="3200" b="1" baseline="-25000" dirty="0">
                <a:solidFill>
                  <a:srgbClr val="E52D22"/>
                </a:solidFill>
                <a:latin typeface="+mn-lt"/>
                <a:cs typeface="Arial" panose="020B0604020202020204" pitchFamily="34" charset="0"/>
              </a:rPr>
              <a:t>2</a:t>
            </a:r>
            <a:r>
              <a:rPr lang="fr-FR" altLang="fr-FR" sz="3200" b="1" dirty="0">
                <a:solidFill>
                  <a:srgbClr val="E52D22"/>
                </a:solidFill>
                <a:latin typeface="+mn-lt"/>
                <a:cs typeface="Arial" panose="020B0604020202020204" pitchFamily="34" charset="0"/>
              </a:rPr>
              <a:t>)</a:t>
            </a:r>
          </a:p>
        </p:txBody>
      </p:sp>
      <p:pic>
        <p:nvPicPr>
          <p:cNvPr id="27670" name="Image 1"/>
          <p:cNvPicPr>
            <a:picLocks noChangeAspect="1"/>
          </p:cNvPicPr>
          <p:nvPr/>
        </p:nvPicPr>
        <p:blipFill>
          <a:blip r:embed="rId7" cstate="print">
            <a:extLst>
              <a:ext uri="{28A0092B-C50C-407E-A947-70E740481C1C}">
                <a14:useLocalDpi xmlns:a14="http://schemas.microsoft.com/office/drawing/2010/main" val="0"/>
              </a:ext>
            </a:extLst>
          </a:blip>
          <a:srcRect l="10529" t="7968" r="11835" b="24033"/>
          <a:stretch>
            <a:fillRect/>
          </a:stretch>
        </p:blipFill>
        <p:spPr bwMode="auto">
          <a:xfrm>
            <a:off x="1547710" y="2331939"/>
            <a:ext cx="3969240" cy="3475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txBox="1">
            <a:spLocks noChangeArrowheads="1"/>
          </p:cNvSpPr>
          <p:nvPr/>
        </p:nvSpPr>
        <p:spPr bwMode="auto">
          <a:xfrm>
            <a:off x="1595437" y="212725"/>
            <a:ext cx="10358438" cy="898526"/>
          </a:xfrm>
          <a:prstGeom prst="rect">
            <a:avLst/>
          </a:prstGeom>
          <a:noFill/>
          <a:ln>
            <a:noFill/>
          </a:ln>
        </p:spPr>
        <p:txBody>
          <a:bodyPr anchor="ct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defRPr/>
            </a:pPr>
            <a:r>
              <a:rPr lang="fr-FR" altLang="fr-FR" sz="3200" b="1" dirty="0">
                <a:solidFill>
                  <a:srgbClr val="6E9DD1"/>
                </a:solidFill>
                <a:latin typeface="+mn-lt"/>
                <a:cs typeface="Arial" charset="0"/>
              </a:rPr>
              <a:t>De quoi se compose l’air que l’on inspire ?* </a:t>
            </a:r>
          </a:p>
        </p:txBody>
      </p:sp>
      <p:sp>
        <p:nvSpPr>
          <p:cNvPr id="10" name="1 %"/>
          <p:cNvSpPr>
            <a:spLocks noChangeArrowheads="1"/>
          </p:cNvSpPr>
          <p:nvPr/>
        </p:nvSpPr>
        <p:spPr bwMode="auto">
          <a:xfrm>
            <a:off x="6828533" y="3933504"/>
            <a:ext cx="6034087" cy="24622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defRPr/>
            </a:pPr>
            <a:r>
              <a:rPr lang="fr-FR" altLang="fr-FR" sz="4000" b="1" dirty="0">
                <a:solidFill>
                  <a:srgbClr val="4D4B4C"/>
                </a:solidFill>
                <a:latin typeface="+mn-lt"/>
                <a:cs typeface="Arial" charset="0"/>
              </a:rPr>
              <a:t>1% </a:t>
            </a:r>
            <a:r>
              <a:rPr lang="fr-FR" altLang="fr-FR" sz="2000" b="1" dirty="0" err="1" smtClean="0">
                <a:solidFill>
                  <a:srgbClr val="4D4B4C"/>
                </a:solidFill>
                <a:latin typeface="+mn-lt"/>
                <a:cs typeface="Arial" charset="0"/>
              </a:rPr>
              <a:t>atures</a:t>
            </a:r>
            <a:r>
              <a:rPr lang="fr-FR" altLang="fr-FR" sz="2000" b="1" dirty="0" smtClean="0">
                <a:solidFill>
                  <a:srgbClr val="4D4B4C"/>
                </a:solidFill>
                <a:latin typeface="+mn-lt"/>
                <a:cs typeface="Arial" charset="0"/>
              </a:rPr>
              <a:t> </a:t>
            </a:r>
            <a:r>
              <a:rPr lang="fr-FR" altLang="fr-FR" sz="2000" b="1" dirty="0">
                <a:solidFill>
                  <a:srgbClr val="4D4B4C"/>
                </a:solidFill>
                <a:latin typeface="+mn-lt"/>
                <a:cs typeface="Arial" charset="0"/>
              </a:rPr>
              <a:t>gaz divers et particules fines</a:t>
            </a:r>
          </a:p>
          <a:p>
            <a:pPr eaLnBrk="1" hangingPunct="1">
              <a:lnSpc>
                <a:spcPct val="100000"/>
              </a:lnSpc>
              <a:spcBef>
                <a:spcPct val="0"/>
              </a:spcBef>
              <a:buFontTx/>
              <a:buNone/>
              <a:defRPr/>
            </a:pPr>
            <a:endParaRPr lang="fr-FR" altLang="fr-FR" sz="1000" dirty="0">
              <a:solidFill>
                <a:schemeClr val="tx1">
                  <a:lumMod val="95000"/>
                  <a:lumOff val="5000"/>
                </a:schemeClr>
              </a:solidFill>
              <a:latin typeface="Candara" panose="020E0502030303020204" pitchFamily="34" charset="0"/>
              <a:cs typeface="Arial" charset="0"/>
            </a:endParaRPr>
          </a:p>
          <a:p>
            <a:pPr>
              <a:lnSpc>
                <a:spcPct val="100000"/>
              </a:lnSpc>
              <a:spcBef>
                <a:spcPct val="0"/>
              </a:spcBef>
              <a:buFontTx/>
              <a:buNone/>
              <a:defRPr/>
            </a:pPr>
            <a:r>
              <a:rPr lang="fr-FR" altLang="fr-FR" sz="1400" dirty="0">
                <a:solidFill>
                  <a:srgbClr val="4D4B4C"/>
                </a:solidFill>
                <a:latin typeface="+mn-lt"/>
                <a:cs typeface="Arial" charset="0"/>
              </a:rPr>
              <a:t>Dont :</a:t>
            </a:r>
          </a:p>
          <a:p>
            <a:pPr marL="342900" indent="-166688">
              <a:lnSpc>
                <a:spcPct val="100000"/>
              </a:lnSpc>
              <a:spcBef>
                <a:spcPct val="0"/>
              </a:spcBef>
              <a:defRPr/>
            </a:pPr>
            <a:r>
              <a:rPr lang="fr-FR" altLang="fr-FR" sz="1400" dirty="0">
                <a:solidFill>
                  <a:srgbClr val="4D4B4C"/>
                </a:solidFill>
                <a:latin typeface="+mn-lt"/>
                <a:cs typeface="Arial" charset="0"/>
              </a:rPr>
              <a:t>90% d’argon (Ar)</a:t>
            </a:r>
          </a:p>
          <a:p>
            <a:pPr marL="342900" indent="-166688">
              <a:lnSpc>
                <a:spcPct val="100000"/>
              </a:lnSpc>
              <a:spcBef>
                <a:spcPct val="0"/>
              </a:spcBef>
              <a:defRPr/>
            </a:pPr>
            <a:r>
              <a:rPr lang="fr-FR" altLang="fr-FR" sz="1400" dirty="0">
                <a:solidFill>
                  <a:srgbClr val="4D4B4C"/>
                </a:solidFill>
                <a:latin typeface="+mn-lt"/>
                <a:cs typeface="Arial" charset="0"/>
              </a:rPr>
              <a:t>4% de dioxyde de carbone (CO</a:t>
            </a:r>
            <a:r>
              <a:rPr lang="fr-FR" altLang="fr-FR" sz="1400" baseline="-25000" dirty="0">
                <a:solidFill>
                  <a:srgbClr val="4D4B4C"/>
                </a:solidFill>
                <a:latin typeface="+mn-lt"/>
                <a:cs typeface="Arial" charset="0"/>
              </a:rPr>
              <a:t>2</a:t>
            </a:r>
            <a:r>
              <a:rPr lang="fr-FR" altLang="fr-FR" sz="1400" dirty="0">
                <a:solidFill>
                  <a:srgbClr val="4D4B4C"/>
                </a:solidFill>
                <a:latin typeface="+mn-lt"/>
                <a:cs typeface="Arial" charset="0"/>
              </a:rPr>
              <a:t>)</a:t>
            </a:r>
          </a:p>
          <a:p>
            <a:pPr marL="342900" indent="-166688">
              <a:lnSpc>
                <a:spcPct val="100000"/>
              </a:lnSpc>
              <a:spcBef>
                <a:spcPct val="0"/>
              </a:spcBef>
              <a:defRPr/>
            </a:pPr>
            <a:r>
              <a:rPr lang="fr-FR" altLang="fr-FR" sz="1400" dirty="0">
                <a:solidFill>
                  <a:srgbClr val="4D4B4C"/>
                </a:solidFill>
                <a:latin typeface="+mn-lt"/>
                <a:cs typeface="Arial" charset="0"/>
              </a:rPr>
              <a:t>gaz rares : néon (Ne), krypton (Kr), xénon (Xe), hélium (He)…</a:t>
            </a:r>
          </a:p>
          <a:p>
            <a:pPr marL="342900" indent="-166688">
              <a:lnSpc>
                <a:spcPct val="100000"/>
              </a:lnSpc>
              <a:spcBef>
                <a:spcPct val="0"/>
              </a:spcBef>
              <a:defRPr/>
            </a:pPr>
            <a:r>
              <a:rPr lang="fr-FR" altLang="fr-FR" sz="1400" dirty="0">
                <a:solidFill>
                  <a:srgbClr val="4D4B4C"/>
                </a:solidFill>
                <a:latin typeface="+mn-lt"/>
                <a:cs typeface="Arial" charset="0"/>
              </a:rPr>
              <a:t>gaz polluants : oxydes d’azote (NO</a:t>
            </a:r>
            <a:r>
              <a:rPr lang="fr-FR" altLang="fr-FR" sz="1400" baseline="-25000" dirty="0">
                <a:solidFill>
                  <a:srgbClr val="4D4B4C"/>
                </a:solidFill>
                <a:latin typeface="+mn-lt"/>
                <a:cs typeface="Arial" charset="0"/>
              </a:rPr>
              <a:t>2</a:t>
            </a:r>
            <a:r>
              <a:rPr lang="fr-FR" altLang="fr-FR" sz="1400" dirty="0">
                <a:solidFill>
                  <a:srgbClr val="4D4B4C"/>
                </a:solidFill>
                <a:latin typeface="+mn-lt"/>
                <a:cs typeface="Arial" charset="0"/>
              </a:rPr>
              <a:t>…), oxydes de soufre (SO</a:t>
            </a:r>
            <a:r>
              <a:rPr lang="fr-FR" altLang="fr-FR" sz="1400" baseline="-25000" dirty="0">
                <a:solidFill>
                  <a:srgbClr val="4D4B4C"/>
                </a:solidFill>
                <a:latin typeface="+mn-lt"/>
                <a:cs typeface="Arial" charset="0"/>
              </a:rPr>
              <a:t>2</a:t>
            </a:r>
            <a:r>
              <a:rPr lang="fr-FR" altLang="fr-FR" sz="1400" dirty="0">
                <a:solidFill>
                  <a:srgbClr val="4D4B4C"/>
                </a:solidFill>
                <a:latin typeface="+mn-lt"/>
                <a:cs typeface="Arial" charset="0"/>
              </a:rPr>
              <a:t>…), </a:t>
            </a:r>
            <a:endParaRPr lang="fr-FR" altLang="fr-FR" sz="1400" dirty="0" smtClean="0">
              <a:solidFill>
                <a:srgbClr val="4D4B4C"/>
              </a:solidFill>
              <a:latin typeface="+mn-lt"/>
              <a:cs typeface="Arial" charset="0"/>
            </a:endParaRPr>
          </a:p>
          <a:p>
            <a:pPr marL="176212">
              <a:lnSpc>
                <a:spcPct val="100000"/>
              </a:lnSpc>
              <a:spcBef>
                <a:spcPct val="0"/>
              </a:spcBef>
              <a:buNone/>
              <a:defRPr/>
            </a:pPr>
            <a:r>
              <a:rPr lang="fr-FR" altLang="fr-FR" sz="1400" dirty="0" smtClean="0">
                <a:solidFill>
                  <a:srgbClr val="4D4B4C"/>
                </a:solidFill>
                <a:latin typeface="+mn-lt"/>
                <a:cs typeface="Arial" charset="0"/>
              </a:rPr>
              <a:t>ozone </a:t>
            </a:r>
            <a:r>
              <a:rPr lang="fr-FR" altLang="fr-FR" sz="1400" dirty="0">
                <a:solidFill>
                  <a:srgbClr val="4D4B4C"/>
                </a:solidFill>
                <a:latin typeface="+mn-lt"/>
                <a:cs typeface="Arial" charset="0"/>
              </a:rPr>
              <a:t>(O</a:t>
            </a:r>
            <a:r>
              <a:rPr lang="fr-FR" altLang="fr-FR" sz="1400" baseline="-25000" dirty="0">
                <a:solidFill>
                  <a:srgbClr val="4D4B4C"/>
                </a:solidFill>
                <a:latin typeface="+mn-lt"/>
                <a:cs typeface="Arial" charset="0"/>
              </a:rPr>
              <a:t>3</a:t>
            </a:r>
            <a:r>
              <a:rPr lang="fr-FR" altLang="fr-FR" sz="1400" dirty="0">
                <a:solidFill>
                  <a:srgbClr val="4D4B4C"/>
                </a:solidFill>
                <a:latin typeface="+mn-lt"/>
                <a:cs typeface="Arial" charset="0"/>
              </a:rPr>
              <a:t>)…</a:t>
            </a:r>
          </a:p>
          <a:p>
            <a:pPr eaLnBrk="1" hangingPunct="1">
              <a:lnSpc>
                <a:spcPct val="100000"/>
              </a:lnSpc>
              <a:spcBef>
                <a:spcPct val="0"/>
              </a:spcBef>
              <a:buFontTx/>
              <a:buNone/>
              <a:defRPr/>
            </a:pPr>
            <a:endParaRPr lang="fr-FR" altLang="fr-FR" sz="2000" dirty="0">
              <a:solidFill>
                <a:srgbClr val="4794A1"/>
              </a:solidFill>
              <a:latin typeface="+mn-lt"/>
              <a:cs typeface="Arial" charset="0"/>
            </a:endParaRPr>
          </a:p>
        </p:txBody>
      </p:sp>
      <p:sp>
        <p:nvSpPr>
          <p:cNvPr id="27673" name="Rectangle 6"/>
          <p:cNvSpPr>
            <a:spLocks noChangeArrowheads="1"/>
          </p:cNvSpPr>
          <p:nvPr/>
        </p:nvSpPr>
        <p:spPr bwMode="auto">
          <a:xfrm>
            <a:off x="1787525" y="6299200"/>
            <a:ext cx="3868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2000" dirty="0">
                <a:latin typeface="+mn-lt"/>
                <a:cs typeface="Arial" panose="020B0604020202020204" pitchFamily="34" charset="0"/>
              </a:rPr>
              <a:t>*</a:t>
            </a:r>
            <a:r>
              <a:rPr lang="fr-FR" altLang="fr-FR" sz="1800" dirty="0">
                <a:latin typeface="+mn-lt"/>
                <a:cs typeface="Arial" panose="020B0604020202020204" pitchFamily="34" charset="0"/>
              </a:rPr>
              <a:t>Composition de l’air sec</a:t>
            </a:r>
          </a:p>
        </p:txBody>
      </p:sp>
      <p:pic>
        <p:nvPicPr>
          <p:cNvPr id="33" name="Google Shape;268;p41">
            <a:extLst>
              <a:ext uri="{FF2B5EF4-FFF2-40B4-BE49-F238E27FC236}">
                <a16:creationId xmlns:a16="http://schemas.microsoft.com/office/drawing/2014/main" id="{DA753607-0B50-AB47-948F-B7C70BC13B55}"/>
              </a:ext>
            </a:extLst>
          </p:cNvPr>
          <p:cNvPicPr preferRelativeResize="0"/>
          <p:nvPr/>
        </p:nvPicPr>
        <p:blipFill rotWithShape="1">
          <a:blip r:embed="rId8">
            <a:alphaModFix/>
          </a:blip>
          <a:srcRect/>
          <a:stretch/>
        </p:blipFill>
        <p:spPr>
          <a:xfrm>
            <a:off x="303213" y="163512"/>
            <a:ext cx="830263" cy="898525"/>
          </a:xfrm>
          <a:prstGeom prst="rect">
            <a:avLst/>
          </a:prstGeom>
          <a:noFill/>
          <a:ln>
            <a:noFill/>
          </a:ln>
        </p:spPr>
      </p:pic>
      <p:sp>
        <p:nvSpPr>
          <p:cNvPr id="11" name="Espace réservé du numéro de diapositive 10">
            <a:extLst>
              <a:ext uri="{FF2B5EF4-FFF2-40B4-BE49-F238E27FC236}">
                <a16:creationId xmlns:a16="http://schemas.microsoft.com/office/drawing/2014/main" id="{D892D000-5C14-454E-B086-BA2B21CCCF85}"/>
              </a:ext>
            </a:extLst>
          </p:cNvPr>
          <p:cNvSpPr>
            <a:spLocks noGrp="1"/>
          </p:cNvSpPr>
          <p:nvPr>
            <p:ph type="sldNum" sz="quarter" idx="12"/>
          </p:nvPr>
        </p:nvSpPr>
        <p:spPr/>
        <p:txBody>
          <a:bodyPr/>
          <a:lstStyle/>
          <a:p>
            <a:pPr>
              <a:defRPr/>
            </a:pPr>
            <a:fld id="{50240480-DD0E-42A1-8670-F37586A9812A}" type="slidenum">
              <a:rPr lang="fr-FR" altLang="fr-FR" smtClean="0"/>
              <a:pPr>
                <a:defRPr/>
              </a:pPr>
              <a:t>10</a:t>
            </a:fld>
            <a:endParaRPr lang="fr-FR" altLang="fr-FR"/>
          </a:p>
        </p:txBody>
      </p:sp>
    </p:spTree>
    <p:extLst>
      <p:ext uri="{BB962C8B-B14F-4D97-AF65-F5344CB8AC3E}">
        <p14:creationId xmlns:p14="http://schemas.microsoft.com/office/powerpoint/2010/main" val="40142910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par>
                                <p:cTn id="26" presetID="10" presetClass="exit" presetSubtype="0" fill="hold"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9" grpId="0"/>
      <p:bldP spid="8" grpId="0"/>
      <p:bldP spid="10" grpId="0"/>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Les cultures</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4"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8548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BA0AC831-EA08-3344-8654-FFCD5828C108}"/>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170" name="Rectangle 2"/>
          <p:cNvSpPr>
            <a:spLocks noGrp="1" noChangeArrowheads="1"/>
          </p:cNvSpPr>
          <p:nvPr>
            <p:ph type="title" idx="4294967295"/>
          </p:nvPr>
        </p:nvSpPr>
        <p:spPr>
          <a:xfrm>
            <a:off x="1919288" y="0"/>
            <a:ext cx="9648825" cy="1260475"/>
          </a:xfrm>
        </p:spPr>
        <p:txBody>
          <a:bodyPr/>
          <a:lstStyle/>
          <a:p>
            <a:pPr algn="ctr" eaLnBrk="1" hangingPunct="1">
              <a:defRPr/>
            </a:pPr>
            <a:r>
              <a:rPr lang="fr-FR" sz="3200" b="1" dirty="0">
                <a:solidFill>
                  <a:srgbClr val="6E9DD1"/>
                </a:solidFill>
                <a:latin typeface="Calibri" panose="020F0502020204030204" pitchFamily="34" charset="0"/>
                <a:ea typeface="+mn-ea"/>
                <a:cs typeface="Calibri" panose="020F0502020204030204" pitchFamily="34" charset="0"/>
              </a:rPr>
              <a:t>Conséquences de la pollution de l’air sur les matériaux, monuments et bâtiments</a:t>
            </a:r>
          </a:p>
        </p:txBody>
      </p:sp>
      <p:sp>
        <p:nvSpPr>
          <p:cNvPr id="12" name="Text Box 13"/>
          <p:cNvSpPr txBox="1">
            <a:spLocks noChangeArrowheads="1"/>
          </p:cNvSpPr>
          <p:nvPr/>
        </p:nvSpPr>
        <p:spPr bwMode="auto">
          <a:xfrm>
            <a:off x="7260568" y="2958077"/>
            <a:ext cx="4574080" cy="2246769"/>
          </a:xfrm>
          <a:prstGeom prst="rect">
            <a:avLst/>
          </a:prstGeom>
          <a:noFill/>
          <a:ln w="9525">
            <a:noFill/>
            <a:miter lim="800000"/>
            <a:headEnd/>
            <a:tailEnd/>
          </a:ln>
        </p:spPr>
        <p:txBody>
          <a:bodyPr wrap="square">
            <a:spAutoFit/>
          </a:bodyPr>
          <a:lstStyle/>
          <a:p>
            <a:pPr>
              <a:spcBef>
                <a:spcPct val="50000"/>
              </a:spcBef>
              <a:defRPr/>
            </a:pPr>
            <a:r>
              <a:rPr lang="fr-FR" sz="2000" dirty="0">
                <a:solidFill>
                  <a:srgbClr val="6E9DD1"/>
                </a:solidFill>
                <a:cs typeface="Calibri" panose="020F0502020204030204" pitchFamily="34" charset="0"/>
              </a:rPr>
              <a:t>Avec la pollution de l’air et les pluies acides :</a:t>
            </a:r>
          </a:p>
          <a:p>
            <a:pPr marL="95250" indent="-95250">
              <a:spcBef>
                <a:spcPct val="50000"/>
              </a:spcBef>
              <a:buFont typeface="Arial" pitchFamily="34" charset="0"/>
              <a:buChar char="•"/>
              <a:defRPr/>
            </a:pPr>
            <a:r>
              <a:rPr lang="fr-FR" sz="2000" dirty="0">
                <a:solidFill>
                  <a:srgbClr val="6E9DD1"/>
                </a:solidFill>
                <a:cs typeface="Calibri" panose="020F0502020204030204" pitchFamily="34" charset="0"/>
              </a:rPr>
              <a:t>Les matériaux vieillissent de manière accélérée,</a:t>
            </a:r>
          </a:p>
          <a:p>
            <a:pPr marL="95250" indent="-95250">
              <a:spcBef>
                <a:spcPct val="50000"/>
              </a:spcBef>
              <a:buFont typeface="Arial" pitchFamily="34" charset="0"/>
              <a:buChar char="•"/>
              <a:defRPr/>
            </a:pPr>
            <a:r>
              <a:rPr lang="fr-FR" sz="2000" dirty="0">
                <a:solidFill>
                  <a:srgbClr val="6E9DD1"/>
                </a:solidFill>
                <a:cs typeface="Calibri" panose="020F0502020204030204" pitchFamily="34" charset="0"/>
              </a:rPr>
              <a:t>Les bâtiments et les monuments noircissent.</a:t>
            </a:r>
          </a:p>
        </p:txBody>
      </p:sp>
      <p:pic>
        <p:nvPicPr>
          <p:cNvPr id="95236" name="Imag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6027" y="2044412"/>
            <a:ext cx="5474028" cy="481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5" name="Google Shape;268;p41"/>
          <p:cNvPicPr preferRelativeResize="0"/>
          <p:nvPr/>
        </p:nvPicPr>
        <p:blipFill rotWithShape="1">
          <a:blip r:embed="rId4">
            <a:alphaModFix/>
          </a:blip>
          <a:srcRect/>
          <a:stretch/>
        </p:blipFill>
        <p:spPr>
          <a:xfrm>
            <a:off x="303213" y="163512"/>
            <a:ext cx="830263" cy="898525"/>
          </a:xfrm>
          <a:prstGeom prst="rect">
            <a:avLst/>
          </a:prstGeom>
          <a:noFill/>
          <a:ln>
            <a:noFill/>
          </a:ln>
        </p:spPr>
      </p:pic>
      <p:pic>
        <p:nvPicPr>
          <p:cNvPr id="17"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0"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2"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4"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EE250691-B539-8D47-8667-C0839B6FE832}"/>
              </a:ext>
            </a:extLst>
          </p:cNvPr>
          <p:cNvSpPr>
            <a:spLocks noGrp="1"/>
          </p:cNvSpPr>
          <p:nvPr>
            <p:ph type="sldNum" sz="quarter" idx="12"/>
          </p:nvPr>
        </p:nvSpPr>
        <p:spPr/>
        <p:txBody>
          <a:bodyPr/>
          <a:lstStyle/>
          <a:p>
            <a:pPr>
              <a:defRPr/>
            </a:pPr>
            <a:fld id="{48F265C7-EABA-4DE4-891D-2039DC5DD204}" type="slidenum">
              <a:rPr lang="fr-FR" altLang="fr-FR" smtClean="0"/>
              <a:pPr>
                <a:defRPr/>
              </a:pPr>
              <a:t>101</a:t>
            </a:fld>
            <a:endParaRPr lang="fr-FR" altLang="fr-FR"/>
          </a:p>
        </p:txBody>
      </p:sp>
      <p:pic>
        <p:nvPicPr>
          <p:cNvPr id="18" name="clic retour">
            <a:hlinkClick r:id="rId9"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Les écosystèmes</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9907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L’eau</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9724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Le climat</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061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L’homme et les animaux</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0396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17"/>
          <p:cNvGrpSpPr>
            <a:grpSpLocks/>
          </p:cNvGrpSpPr>
          <p:nvPr/>
        </p:nvGrpSpPr>
        <p:grpSpPr bwMode="auto">
          <a:xfrm>
            <a:off x="6964363" y="2463006"/>
            <a:ext cx="3430587" cy="2789617"/>
            <a:chOff x="4913313" y="2638447"/>
            <a:chExt cx="3429000" cy="2788894"/>
          </a:xfrm>
        </p:grpSpPr>
        <p:pic>
          <p:nvPicPr>
            <p:cNvPr id="93200" name="Imag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8758" y="2638447"/>
              <a:ext cx="3172166" cy="224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01" name="Text Box 13"/>
            <p:cNvSpPr txBox="1">
              <a:spLocks noChangeArrowheads="1"/>
            </p:cNvSpPr>
            <p:nvPr/>
          </p:nvSpPr>
          <p:spPr bwMode="auto">
            <a:xfrm>
              <a:off x="4913313" y="4719638"/>
              <a:ext cx="3429000" cy="70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6E9DD1"/>
                  </a:solidFill>
                  <a:cs typeface="Calibri" panose="020F0502020204030204" pitchFamily="34" charset="0"/>
                </a:rPr>
                <a:t>Problèmes de croissance liés à une mauvaise qualité des sols</a:t>
              </a:r>
            </a:p>
          </p:txBody>
        </p:sp>
      </p:grpSp>
      <p:grpSp>
        <p:nvGrpSpPr>
          <p:cNvPr id="20" name="Groupe 15"/>
          <p:cNvGrpSpPr>
            <a:grpSpLocks/>
          </p:cNvGrpSpPr>
          <p:nvPr/>
        </p:nvGrpSpPr>
        <p:grpSpPr bwMode="auto">
          <a:xfrm>
            <a:off x="2757242" y="3328694"/>
            <a:ext cx="3835091" cy="1936219"/>
            <a:chOff x="1096583" y="3491162"/>
            <a:chExt cx="3398838" cy="1936445"/>
          </a:xfrm>
        </p:grpSpPr>
        <p:sp>
          <p:nvSpPr>
            <p:cNvPr id="93202" name="Text Box 13"/>
            <p:cNvSpPr txBox="1">
              <a:spLocks noChangeArrowheads="1"/>
            </p:cNvSpPr>
            <p:nvPr/>
          </p:nvSpPr>
          <p:spPr bwMode="auto">
            <a:xfrm>
              <a:off x="1096583" y="4719638"/>
              <a:ext cx="3398838" cy="70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smtClean="0">
                  <a:solidFill>
                    <a:srgbClr val="6E9DD1"/>
                  </a:solidFill>
                  <a:cs typeface="Calibri" panose="020F0502020204030204" pitchFamily="34" charset="0"/>
                </a:rPr>
                <a:t>Acidification des feuillages sous l’effet des pluies</a:t>
              </a:r>
              <a:endParaRPr lang="fr-FR" altLang="fr-FR" sz="2000" b="1" dirty="0">
                <a:solidFill>
                  <a:srgbClr val="6E9DD1"/>
                </a:solidFill>
                <a:cs typeface="Calibri" panose="020F0502020204030204" pitchFamily="34" charset="0"/>
              </a:endParaRPr>
            </a:p>
          </p:txBody>
        </p:sp>
        <p:pic>
          <p:nvPicPr>
            <p:cNvPr id="93203"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300287" y="3491162"/>
              <a:ext cx="2701782" cy="127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Rectangle 2">
            <a:extLst>
              <a:ext uri="{FF2B5EF4-FFF2-40B4-BE49-F238E27FC236}">
                <a16:creationId xmlns:a16="http://schemas.microsoft.com/office/drawing/2014/main" id="{0ED370A9-F5E0-B342-87E7-E292DA695D36}"/>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170" name="Rectangle 2"/>
          <p:cNvSpPr>
            <a:spLocks noGrp="1" noChangeArrowheads="1"/>
          </p:cNvSpPr>
          <p:nvPr>
            <p:ph type="title"/>
          </p:nvPr>
        </p:nvSpPr>
        <p:spPr>
          <a:xfrm>
            <a:off x="1898650" y="0"/>
            <a:ext cx="9669463" cy="1260475"/>
          </a:xfrm>
        </p:spPr>
        <p:txBody>
          <a:bodyPr/>
          <a:lstStyle/>
          <a:p>
            <a:pPr algn="ctr" eaLnBrk="1" hangingPunct="1">
              <a:defRPr/>
            </a:pPr>
            <a:r>
              <a:rPr lang="fr-FR" sz="3200" b="1" dirty="0">
                <a:solidFill>
                  <a:srgbClr val="6E9DD1"/>
                </a:solidFill>
                <a:latin typeface="Calibri" panose="020F0502020204030204" pitchFamily="34" charset="0"/>
                <a:ea typeface="+mn-ea"/>
                <a:cs typeface="Calibri" panose="020F0502020204030204" pitchFamily="34" charset="0"/>
              </a:rPr>
              <a:t>Quelles sont les conséquences de la </a:t>
            </a:r>
            <a:br>
              <a:rPr lang="fr-FR" sz="3200" b="1" dirty="0">
                <a:solidFill>
                  <a:srgbClr val="6E9DD1"/>
                </a:solidFill>
                <a:latin typeface="Calibri" panose="020F0502020204030204" pitchFamily="34" charset="0"/>
                <a:ea typeface="+mn-ea"/>
                <a:cs typeface="Calibri" panose="020F0502020204030204" pitchFamily="34" charset="0"/>
              </a:rPr>
            </a:br>
            <a:r>
              <a:rPr lang="fr-FR" sz="3200" b="1" dirty="0">
                <a:solidFill>
                  <a:srgbClr val="6E9DD1"/>
                </a:solidFill>
                <a:latin typeface="Calibri" panose="020F0502020204030204" pitchFamily="34" charset="0"/>
                <a:ea typeface="+mn-ea"/>
                <a:cs typeface="Calibri" panose="020F0502020204030204" pitchFamily="34" charset="0"/>
              </a:rPr>
              <a:t>pollution de l’air sur les végétaux ?</a:t>
            </a:r>
          </a:p>
        </p:txBody>
      </p:sp>
      <p:sp>
        <p:nvSpPr>
          <p:cNvPr id="10" name="ZoneTexte 9"/>
          <p:cNvSpPr txBox="1"/>
          <p:nvPr/>
        </p:nvSpPr>
        <p:spPr>
          <a:xfrm>
            <a:off x="53975" y="6611938"/>
            <a:ext cx="315913" cy="246062"/>
          </a:xfrm>
          <a:prstGeom prst="rect">
            <a:avLst/>
          </a:prstGeom>
          <a:noFill/>
        </p:spPr>
        <p:txBody>
          <a:bodyPr wrap="none">
            <a:spAutoFit/>
          </a:bodyPr>
          <a:lstStyle/>
          <a:p>
            <a:pPr algn="r">
              <a:defRPr/>
            </a:pPr>
            <a:r>
              <a:rPr lang="fr-FR" sz="1000" dirty="0" err="1">
                <a:latin typeface="Comic Sans MS" pitchFamily="66" charset="0"/>
                <a:ea typeface="+mj-ea"/>
                <a:cs typeface="Arial" charset="0"/>
              </a:rPr>
              <a:t>ac</a:t>
            </a:r>
            <a:endParaRPr lang="fr-FR" sz="1000" dirty="0">
              <a:latin typeface="Comic Sans MS" pitchFamily="66" charset="0"/>
              <a:ea typeface="+mj-ea"/>
              <a:cs typeface="Arial" charset="0"/>
            </a:endParaRPr>
          </a:p>
        </p:txBody>
      </p:sp>
      <p:sp>
        <p:nvSpPr>
          <p:cNvPr id="21"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3" name="Google Shape;268;p41"/>
          <p:cNvPicPr preferRelativeResize="0"/>
          <p:nvPr/>
        </p:nvPicPr>
        <p:blipFill rotWithShape="1">
          <a:blip r:embed="rId5">
            <a:alphaModFix/>
          </a:blip>
          <a:srcRect/>
          <a:stretch/>
        </p:blipFill>
        <p:spPr>
          <a:xfrm>
            <a:off x="303213" y="163512"/>
            <a:ext cx="830263" cy="898525"/>
          </a:xfrm>
          <a:prstGeom prst="rect">
            <a:avLst/>
          </a:prstGeom>
          <a:noFill/>
          <a:ln>
            <a:noFill/>
          </a:ln>
        </p:spPr>
      </p:pic>
      <p:pic>
        <p:nvPicPr>
          <p:cNvPr id="27" name="Image 4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31" name="PictoGuid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3"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5"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grpSp>
        <p:nvGrpSpPr>
          <p:cNvPr id="3" name="Groupe 2"/>
          <p:cNvGrpSpPr/>
          <p:nvPr/>
        </p:nvGrpSpPr>
        <p:grpSpPr>
          <a:xfrm>
            <a:off x="4054558" y="2933229"/>
            <a:ext cx="1015200" cy="1015200"/>
            <a:chOff x="4054558" y="2933229"/>
            <a:chExt cx="1015200" cy="1015200"/>
          </a:xfrm>
        </p:grpSpPr>
        <p:sp>
          <p:nvSpPr>
            <p:cNvPr id="24" name="rond rouge">
              <a:extLst>
                <a:ext uri="{FF2B5EF4-FFF2-40B4-BE49-F238E27FC236}">
                  <a16:creationId xmlns:a16="http://schemas.microsoft.com/office/drawing/2014/main" id="{7587B0AF-15DD-4285-B7D9-1B7CF8175833}"/>
                </a:ext>
              </a:extLst>
            </p:cNvPr>
            <p:cNvSpPr/>
            <p:nvPr/>
          </p:nvSpPr>
          <p:spPr bwMode="auto">
            <a:xfrm>
              <a:off x="4054558" y="293322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6" name="? bleu">
              <a:extLst>
                <a:ext uri="{FF2B5EF4-FFF2-40B4-BE49-F238E27FC236}">
                  <a16:creationId xmlns:a16="http://schemas.microsoft.com/office/drawing/2014/main" id="{8932F38F-3ADD-41F6-97D8-B1C10B82BAA8}"/>
                </a:ext>
              </a:extLst>
            </p:cNvPr>
            <p:cNvSpPr>
              <a:spLocks noChangeArrowheads="1"/>
            </p:cNvSpPr>
            <p:nvPr/>
          </p:nvSpPr>
          <p:spPr bwMode="auto">
            <a:xfrm>
              <a:off x="4333131" y="3016788"/>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4" name="Groupe 3"/>
          <p:cNvGrpSpPr/>
          <p:nvPr/>
        </p:nvGrpSpPr>
        <p:grpSpPr>
          <a:xfrm>
            <a:off x="8291278" y="2957994"/>
            <a:ext cx="1015200" cy="1015200"/>
            <a:chOff x="8291278" y="2957994"/>
            <a:chExt cx="1015200" cy="1015200"/>
          </a:xfrm>
        </p:grpSpPr>
        <p:sp>
          <p:nvSpPr>
            <p:cNvPr id="37" name="rond rouge">
              <a:extLst>
                <a:ext uri="{FF2B5EF4-FFF2-40B4-BE49-F238E27FC236}">
                  <a16:creationId xmlns:a16="http://schemas.microsoft.com/office/drawing/2014/main" id="{7587B0AF-15DD-4285-B7D9-1B7CF8175833}"/>
                </a:ext>
              </a:extLst>
            </p:cNvPr>
            <p:cNvSpPr/>
            <p:nvPr/>
          </p:nvSpPr>
          <p:spPr bwMode="auto">
            <a:xfrm>
              <a:off x="8291278" y="2957994"/>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8" name="? bleu">
              <a:extLst>
                <a:ext uri="{FF2B5EF4-FFF2-40B4-BE49-F238E27FC236}">
                  <a16:creationId xmlns:a16="http://schemas.microsoft.com/office/drawing/2014/main" id="{8932F38F-3ADD-41F6-97D8-B1C10B82BAA8}"/>
                </a:ext>
              </a:extLst>
            </p:cNvPr>
            <p:cNvSpPr>
              <a:spLocks noChangeArrowheads="1"/>
            </p:cNvSpPr>
            <p:nvPr/>
          </p:nvSpPr>
          <p:spPr bwMode="auto">
            <a:xfrm>
              <a:off x="8569851" y="3041553"/>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sp>
        <p:nvSpPr>
          <p:cNvPr id="2" name="Espace réservé du numéro de diapositive 1">
            <a:extLst>
              <a:ext uri="{FF2B5EF4-FFF2-40B4-BE49-F238E27FC236}">
                <a16:creationId xmlns:a16="http://schemas.microsoft.com/office/drawing/2014/main" id="{70E20B0D-08FA-1042-99FE-42B6E9678F09}"/>
              </a:ext>
            </a:extLst>
          </p:cNvPr>
          <p:cNvSpPr>
            <a:spLocks noGrp="1"/>
          </p:cNvSpPr>
          <p:nvPr>
            <p:ph type="sldNum" sz="quarter" idx="12"/>
          </p:nvPr>
        </p:nvSpPr>
        <p:spPr/>
        <p:txBody>
          <a:bodyPr/>
          <a:lstStyle/>
          <a:p>
            <a:pPr>
              <a:defRPr/>
            </a:pPr>
            <a:fld id="{48F265C7-EABA-4DE4-891D-2039DC5DD204}" type="slidenum">
              <a:rPr lang="fr-FR" altLang="fr-FR" smtClean="0"/>
              <a:pPr>
                <a:defRPr/>
              </a:pPr>
              <a:t>106</a:t>
            </a:fld>
            <a:endParaRPr lang="fr-FR" altLang="fr-FR"/>
          </a:p>
        </p:txBody>
      </p:sp>
      <p:pic>
        <p:nvPicPr>
          <p:cNvPr id="30" name="Btn_Camera_Txt1">
            <a:hlinkClick r:id="rId10" action="ppaction://hlinksldjump"/>
          </p:cNvPr>
          <p:cNvPicPr preferRelativeResize="0">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5861470" y="3976860"/>
            <a:ext cx="482797" cy="5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Btn_Camera_Txt1">
            <a:hlinkClick r:id="rId12" action="ppaction://hlinksldjump"/>
          </p:cNvPr>
          <p:cNvPicPr preferRelativeResize="0">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10401362" y="4033237"/>
            <a:ext cx="482797" cy="5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1" presetClass="exit" presetSubtype="0" fill="hold" nodeType="withEffect">
                                  <p:stCondLst>
                                    <p:cond delay="0"/>
                                  </p:stCondLst>
                                  <p:childTnLst>
                                    <p:set>
                                      <p:cBhvr>
                                        <p:cTn id="9" dur="1" fill="hold">
                                          <p:stCondLst>
                                            <p:cond delay="0"/>
                                          </p:stCondLst>
                                        </p:cTn>
                                        <p:tgtEl>
                                          <p:spTgt spid="3"/>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3" presetClass="entr" presetSubtype="1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linds(horizontal)">
                                      <p:cBhvr>
                                        <p:cTn id="17" dur="500"/>
                                        <p:tgtEl>
                                          <p:spTgt spid="25"/>
                                        </p:tgtEl>
                                      </p:cBhvr>
                                    </p:animEffect>
                                  </p:childTnLst>
                                </p:cTn>
                              </p:par>
                              <p:par>
                                <p:cTn id="18" presetID="1" presetClass="exit" presetSubtype="0" fill="hold" nodeType="withEffect">
                                  <p:stCondLst>
                                    <p:cond delay="0"/>
                                  </p:stCondLst>
                                  <p:childTnLst>
                                    <p:set>
                                      <p:cBhvr>
                                        <p:cTn id="19" dur="1" fill="hold">
                                          <p:stCondLst>
                                            <p:cond delay="0"/>
                                          </p:stCondLst>
                                        </p:cTn>
                                        <p:tgtEl>
                                          <p:spTgt spid="4"/>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Acidification des feuillages sous l’effet des pluies</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4"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812848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Problèmes de croissance liés à une mauvaise qualité des sols </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4"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844230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3"/>
          <p:cNvGrpSpPr>
            <a:grpSpLocks/>
          </p:cNvGrpSpPr>
          <p:nvPr/>
        </p:nvGrpSpPr>
        <p:grpSpPr bwMode="auto">
          <a:xfrm>
            <a:off x="6154068" y="2274024"/>
            <a:ext cx="5468817" cy="3590526"/>
            <a:chOff x="4034790" y="1850183"/>
            <a:chExt cx="5856759" cy="3958615"/>
          </a:xfrm>
        </p:grpSpPr>
        <p:sp>
          <p:nvSpPr>
            <p:cNvPr id="97296" name="Text Box 13"/>
            <p:cNvSpPr txBox="1">
              <a:spLocks noChangeArrowheads="1"/>
            </p:cNvSpPr>
            <p:nvPr/>
          </p:nvSpPr>
          <p:spPr bwMode="auto">
            <a:xfrm>
              <a:off x="5136995" y="5028342"/>
              <a:ext cx="2880560" cy="780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solidFill>
                    <a:srgbClr val="6E9DD1"/>
                  </a:solidFill>
                  <a:cs typeface="Calibri" panose="020F0502020204030204" pitchFamily="34" charset="0"/>
                </a:rPr>
                <a:t>Le trou de la couche d’ozone</a:t>
              </a:r>
            </a:p>
          </p:txBody>
        </p:sp>
        <p:pic>
          <p:nvPicPr>
            <p:cNvPr id="97297" name="Imag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4790" y="1850183"/>
              <a:ext cx="5856759" cy="383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e 15"/>
          <p:cNvGrpSpPr>
            <a:grpSpLocks/>
          </p:cNvGrpSpPr>
          <p:nvPr/>
        </p:nvGrpSpPr>
        <p:grpSpPr bwMode="auto">
          <a:xfrm>
            <a:off x="1723473" y="1911049"/>
            <a:ext cx="5833295" cy="4083306"/>
            <a:chOff x="216085" y="2748182"/>
            <a:chExt cx="4639008" cy="3315074"/>
          </a:xfrm>
        </p:grpSpPr>
        <p:sp>
          <p:nvSpPr>
            <p:cNvPr id="97298" name="Text Box 13"/>
            <p:cNvSpPr txBox="1">
              <a:spLocks noChangeArrowheads="1"/>
            </p:cNvSpPr>
            <p:nvPr/>
          </p:nvSpPr>
          <p:spPr bwMode="auto">
            <a:xfrm>
              <a:off x="776473" y="5355143"/>
              <a:ext cx="3295200" cy="7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solidFill>
                    <a:srgbClr val="6E9DD1"/>
                  </a:solidFill>
                  <a:cs typeface="Calibri" panose="020F0502020204030204" pitchFamily="34" charset="0"/>
                </a:rPr>
                <a:t>L’aggravation de l’effet </a:t>
              </a:r>
              <a:br>
                <a:rPr lang="fr-FR" altLang="fr-FR" sz="2000" b="1" dirty="0">
                  <a:solidFill>
                    <a:srgbClr val="6E9DD1"/>
                  </a:solidFill>
                  <a:cs typeface="Calibri" panose="020F0502020204030204" pitchFamily="34" charset="0"/>
                </a:rPr>
              </a:br>
              <a:r>
                <a:rPr lang="fr-FR" altLang="fr-FR" sz="2000" b="1" dirty="0">
                  <a:solidFill>
                    <a:srgbClr val="6E9DD1"/>
                  </a:solidFill>
                  <a:cs typeface="Calibri" panose="020F0502020204030204" pitchFamily="34" charset="0"/>
                </a:rPr>
                <a:t>de serre</a:t>
              </a:r>
            </a:p>
          </p:txBody>
        </p:sp>
        <p:pic>
          <p:nvPicPr>
            <p:cNvPr id="97299" name="Imag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085" y="2748182"/>
              <a:ext cx="4639008" cy="295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e 3"/>
          <p:cNvGrpSpPr/>
          <p:nvPr/>
        </p:nvGrpSpPr>
        <p:grpSpPr>
          <a:xfrm>
            <a:off x="4040289" y="3173813"/>
            <a:ext cx="1015200" cy="1015200"/>
            <a:chOff x="4040289" y="3173813"/>
            <a:chExt cx="1015200" cy="1015200"/>
          </a:xfrm>
        </p:grpSpPr>
        <p:sp>
          <p:nvSpPr>
            <p:cNvPr id="23" name="rond rouge">
              <a:extLst>
                <a:ext uri="{FF2B5EF4-FFF2-40B4-BE49-F238E27FC236}">
                  <a16:creationId xmlns:a16="http://schemas.microsoft.com/office/drawing/2014/main" id="{7587B0AF-15DD-4285-B7D9-1B7CF8175833}"/>
                </a:ext>
              </a:extLst>
            </p:cNvPr>
            <p:cNvSpPr/>
            <p:nvPr/>
          </p:nvSpPr>
          <p:spPr bwMode="auto">
            <a:xfrm>
              <a:off x="4040289" y="3173813"/>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4" name="? bleu">
              <a:extLst>
                <a:ext uri="{FF2B5EF4-FFF2-40B4-BE49-F238E27FC236}">
                  <a16:creationId xmlns:a16="http://schemas.microsoft.com/office/drawing/2014/main" id="{8932F38F-3ADD-41F6-97D8-B1C10B82BAA8}"/>
                </a:ext>
              </a:extLst>
            </p:cNvPr>
            <p:cNvSpPr>
              <a:spLocks noChangeArrowheads="1"/>
            </p:cNvSpPr>
            <p:nvPr/>
          </p:nvSpPr>
          <p:spPr bwMode="auto">
            <a:xfrm>
              <a:off x="4318862" y="3257372"/>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5" name="Groupe 4"/>
          <p:cNvGrpSpPr/>
          <p:nvPr/>
        </p:nvGrpSpPr>
        <p:grpSpPr>
          <a:xfrm>
            <a:off x="8020543" y="3223343"/>
            <a:ext cx="1015200" cy="1015200"/>
            <a:chOff x="8311598" y="3243402"/>
            <a:chExt cx="1015200" cy="1015200"/>
          </a:xfrm>
        </p:grpSpPr>
        <p:sp>
          <p:nvSpPr>
            <p:cNvPr id="26" name="rond rouge">
              <a:extLst>
                <a:ext uri="{FF2B5EF4-FFF2-40B4-BE49-F238E27FC236}">
                  <a16:creationId xmlns:a16="http://schemas.microsoft.com/office/drawing/2014/main" id="{7587B0AF-15DD-4285-B7D9-1B7CF8175833}"/>
                </a:ext>
              </a:extLst>
            </p:cNvPr>
            <p:cNvSpPr/>
            <p:nvPr/>
          </p:nvSpPr>
          <p:spPr bwMode="auto">
            <a:xfrm>
              <a:off x="8311598" y="3243402"/>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5" name="? bleu">
              <a:extLst>
                <a:ext uri="{FF2B5EF4-FFF2-40B4-BE49-F238E27FC236}">
                  <a16:creationId xmlns:a16="http://schemas.microsoft.com/office/drawing/2014/main" id="{8932F38F-3ADD-41F6-97D8-B1C10B82BAA8}"/>
                </a:ext>
              </a:extLst>
            </p:cNvPr>
            <p:cNvSpPr>
              <a:spLocks noChangeArrowheads="1"/>
            </p:cNvSpPr>
            <p:nvPr/>
          </p:nvSpPr>
          <p:spPr bwMode="auto">
            <a:xfrm>
              <a:off x="8590171" y="3326961"/>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sp>
        <p:nvSpPr>
          <p:cNvPr id="25" name="Rectangle 2">
            <a:extLst>
              <a:ext uri="{FF2B5EF4-FFF2-40B4-BE49-F238E27FC236}">
                <a16:creationId xmlns:a16="http://schemas.microsoft.com/office/drawing/2014/main" id="{5D090EEB-3C79-834D-9C32-1F51A668D25F}"/>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170" name="Rectangle 2"/>
          <p:cNvSpPr>
            <a:spLocks noGrp="1" noChangeArrowheads="1"/>
          </p:cNvSpPr>
          <p:nvPr>
            <p:ph type="title" idx="4294967295"/>
          </p:nvPr>
        </p:nvSpPr>
        <p:spPr>
          <a:xfrm>
            <a:off x="1919288" y="115487"/>
            <a:ext cx="9648825" cy="1260475"/>
          </a:xfrm>
        </p:spPr>
        <p:txBody>
          <a:bodyPr/>
          <a:lstStyle/>
          <a:p>
            <a:pPr algn="ctr" eaLnBrk="1" hangingPunct="1">
              <a:defRPr/>
            </a:pPr>
            <a:r>
              <a:rPr lang="fr-FR" sz="3200" b="1" dirty="0">
                <a:solidFill>
                  <a:srgbClr val="6E9DD1"/>
                </a:solidFill>
                <a:latin typeface="Calibri" panose="020F0502020204030204" pitchFamily="34" charset="0"/>
                <a:ea typeface="+mn-ea"/>
                <a:cs typeface="Calibri" panose="020F0502020204030204" pitchFamily="34" charset="0"/>
              </a:rPr>
              <a:t>Quelles sont les principales conséquences de la pollution de l’air sur la planète ?</a:t>
            </a:r>
          </a:p>
        </p:txBody>
      </p:sp>
      <p:sp>
        <p:nvSpPr>
          <p:cNvPr id="14" name="ZoneTexte 13"/>
          <p:cNvSpPr txBox="1"/>
          <p:nvPr/>
        </p:nvSpPr>
        <p:spPr>
          <a:xfrm>
            <a:off x="61913" y="6604000"/>
            <a:ext cx="315912" cy="254000"/>
          </a:xfrm>
          <a:prstGeom prst="rect">
            <a:avLst/>
          </a:prstGeom>
          <a:noFill/>
        </p:spPr>
        <p:txBody>
          <a:bodyPr wrap="none">
            <a:spAutoFit/>
          </a:bodyPr>
          <a:lstStyle/>
          <a:p>
            <a:pPr algn="r">
              <a:defRPr/>
            </a:pPr>
            <a:r>
              <a:rPr lang="fr-FR" sz="1050" dirty="0" err="1">
                <a:latin typeface="Candara" panose="020E0502030303020204" pitchFamily="34" charset="0"/>
                <a:ea typeface="+mj-ea"/>
                <a:cs typeface="Arial" charset="0"/>
              </a:rPr>
              <a:t>so</a:t>
            </a:r>
            <a:endParaRPr lang="fr-FR" sz="1050" dirty="0">
              <a:latin typeface="Candara" panose="020E0502030303020204" pitchFamily="34" charset="0"/>
              <a:ea typeface="+mj-ea"/>
              <a:cs typeface="Arial" charset="0"/>
            </a:endParaRPr>
          </a:p>
        </p:txBody>
      </p:sp>
      <p:sp>
        <p:nvSpPr>
          <p:cNvPr id="21"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2" name="Google Shape;268;p41"/>
          <p:cNvPicPr preferRelativeResize="0"/>
          <p:nvPr/>
        </p:nvPicPr>
        <p:blipFill rotWithShape="1">
          <a:blip r:embed="rId5">
            <a:alphaModFix/>
          </a:blip>
          <a:srcRect/>
          <a:stretch/>
        </p:blipFill>
        <p:spPr>
          <a:xfrm>
            <a:off x="303213" y="163512"/>
            <a:ext cx="830263" cy="898525"/>
          </a:xfrm>
          <a:prstGeom prst="rect">
            <a:avLst/>
          </a:prstGeom>
          <a:noFill/>
          <a:ln>
            <a:noFill/>
          </a:ln>
        </p:spPr>
      </p:pic>
      <p:pic>
        <p:nvPicPr>
          <p:cNvPr id="27" name="Image 4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9" name="PictoGuid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1"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3"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3" name="Espace réservé du numéro de diapositive 2">
            <a:extLst>
              <a:ext uri="{FF2B5EF4-FFF2-40B4-BE49-F238E27FC236}">
                <a16:creationId xmlns:a16="http://schemas.microsoft.com/office/drawing/2014/main" id="{0DA5F2B1-7D13-F247-A3B4-E6D3C7D055D5}"/>
              </a:ext>
            </a:extLst>
          </p:cNvPr>
          <p:cNvSpPr>
            <a:spLocks noGrp="1"/>
          </p:cNvSpPr>
          <p:nvPr>
            <p:ph type="sldNum" sz="quarter" idx="12"/>
          </p:nvPr>
        </p:nvSpPr>
        <p:spPr/>
        <p:txBody>
          <a:bodyPr/>
          <a:lstStyle/>
          <a:p>
            <a:pPr>
              <a:defRPr/>
            </a:pPr>
            <a:fld id="{48F265C7-EABA-4DE4-891D-2039DC5DD204}" type="slidenum">
              <a:rPr lang="fr-FR" altLang="fr-FR" smtClean="0"/>
              <a:pPr>
                <a:defRPr/>
              </a:pPr>
              <a:t>109</a:t>
            </a:fld>
            <a:endParaRPr lang="fr-FR" altLang="fr-FR"/>
          </a:p>
        </p:txBody>
      </p:sp>
      <p:pic>
        <p:nvPicPr>
          <p:cNvPr id="36" name="Btn_Camera_Txt1">
            <a:hlinkClick r:id="rId10" action="ppaction://hlinksldjump"/>
          </p:cNvPr>
          <p:cNvPicPr preferRelativeResize="0">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5663818" y="5430837"/>
            <a:ext cx="5413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Btn_Camera_Txt1">
            <a:hlinkClick r:id="rId12" action="ppaction://hlinksldjump"/>
          </p:cNvPr>
          <p:cNvPicPr preferRelativeResize="0">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9873021" y="5288375"/>
            <a:ext cx="5413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cTn>
                              </p:par>
                              <p:par>
                                <p:cTn id="10" presetID="1" presetClass="exit" presetSubtype="0" fill="hold" nodeType="with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3" presetClass="entr" presetSubtype="1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par>
                                <p:cTn id="18" presetID="1" presetClass="entr" presetSubtype="0"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a:extLst>
              <a:ext uri="{FF2B5EF4-FFF2-40B4-BE49-F238E27FC236}">
                <a16:creationId xmlns:a16="http://schemas.microsoft.com/office/drawing/2014/main" id="{1881E444-2B66-BC44-A32C-E00566CBBFB2}"/>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5"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9700" name="PictoVide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49"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9703" name="PictoGuid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52"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29706"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l="8714" t="5247" r="3996" b="17140"/>
          <a:stretch>
            <a:fillRect/>
          </a:stretch>
        </p:blipFill>
        <p:spPr bwMode="auto">
          <a:xfrm>
            <a:off x="1473968" y="2131190"/>
            <a:ext cx="4065587" cy="361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9"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9710" name="Rectangle 6"/>
          <p:cNvSpPr>
            <a:spLocks noChangeArrowheads="1"/>
          </p:cNvSpPr>
          <p:nvPr/>
        </p:nvSpPr>
        <p:spPr bwMode="auto">
          <a:xfrm>
            <a:off x="1787525" y="6299200"/>
            <a:ext cx="3868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2000" dirty="0">
                <a:latin typeface="+mn-lt"/>
                <a:cs typeface="Arial" panose="020B0604020202020204" pitchFamily="34" charset="0"/>
              </a:rPr>
              <a:t>*</a:t>
            </a:r>
            <a:r>
              <a:rPr lang="fr-FR" altLang="fr-FR" sz="1800" dirty="0">
                <a:latin typeface="+mn-lt"/>
                <a:cs typeface="Arial" panose="020B0604020202020204" pitchFamily="34" charset="0"/>
              </a:rPr>
              <a:t>Composition de l’air sec</a:t>
            </a:r>
          </a:p>
        </p:txBody>
      </p:sp>
      <p:sp>
        <p:nvSpPr>
          <p:cNvPr id="29712"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9713"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8" name="78% de diazote"/>
          <p:cNvSpPr>
            <a:spLocks noChangeArrowheads="1"/>
          </p:cNvSpPr>
          <p:nvPr/>
        </p:nvSpPr>
        <p:spPr bwMode="auto">
          <a:xfrm>
            <a:off x="6351437" y="1812554"/>
            <a:ext cx="45958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5400" b="1" dirty="0">
                <a:solidFill>
                  <a:srgbClr val="E52D22"/>
                </a:solidFill>
                <a:latin typeface="+mn-lt"/>
                <a:cs typeface="Arial" panose="020B0604020202020204" pitchFamily="34" charset="0"/>
              </a:rPr>
              <a:t>78 %</a:t>
            </a:r>
            <a:r>
              <a:rPr lang="fr-FR" altLang="fr-FR" sz="3600" b="1" dirty="0">
                <a:solidFill>
                  <a:srgbClr val="E52D22"/>
                </a:solidFill>
                <a:latin typeface="+mn-lt"/>
                <a:cs typeface="Arial" panose="020B0604020202020204" pitchFamily="34" charset="0"/>
              </a:rPr>
              <a:t>  de diazote (N</a:t>
            </a:r>
            <a:r>
              <a:rPr lang="fr-FR" altLang="fr-FR" sz="3600" b="1" baseline="-25000" dirty="0">
                <a:solidFill>
                  <a:srgbClr val="E52D22"/>
                </a:solidFill>
                <a:latin typeface="+mn-lt"/>
                <a:cs typeface="Arial" panose="020B0604020202020204" pitchFamily="34" charset="0"/>
              </a:rPr>
              <a:t>2</a:t>
            </a:r>
            <a:r>
              <a:rPr lang="fr-FR" altLang="fr-FR" sz="3600" b="1" dirty="0">
                <a:solidFill>
                  <a:srgbClr val="E52D22"/>
                </a:solidFill>
                <a:latin typeface="+mn-lt"/>
                <a:cs typeface="Arial" panose="020B0604020202020204" pitchFamily="34" charset="0"/>
              </a:rPr>
              <a:t>)</a:t>
            </a:r>
          </a:p>
        </p:txBody>
      </p:sp>
      <p:sp>
        <p:nvSpPr>
          <p:cNvPr id="9" name="17% DE DIOXYG7NE"/>
          <p:cNvSpPr>
            <a:spLocks noChangeArrowheads="1"/>
          </p:cNvSpPr>
          <p:nvPr/>
        </p:nvSpPr>
        <p:spPr bwMode="auto">
          <a:xfrm>
            <a:off x="6351437" y="3004017"/>
            <a:ext cx="5105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5400" b="1" dirty="0">
                <a:solidFill>
                  <a:srgbClr val="0070D5"/>
                </a:solidFill>
                <a:latin typeface="+mn-lt"/>
                <a:cs typeface="Arial" panose="020B0604020202020204" pitchFamily="34" charset="0"/>
              </a:rPr>
              <a:t>17 % </a:t>
            </a:r>
            <a:r>
              <a:rPr lang="fr-FR" altLang="fr-FR" sz="3600" b="1" dirty="0">
                <a:solidFill>
                  <a:srgbClr val="0070D5"/>
                </a:solidFill>
                <a:latin typeface="+mn-lt"/>
                <a:cs typeface="Arial" panose="020B0604020202020204" pitchFamily="34" charset="0"/>
              </a:rPr>
              <a:t>de dioxygène (O</a:t>
            </a:r>
            <a:r>
              <a:rPr lang="fr-FR" altLang="fr-FR" sz="3600" b="1" baseline="-25000" dirty="0">
                <a:solidFill>
                  <a:srgbClr val="0070D5"/>
                </a:solidFill>
                <a:latin typeface="+mn-lt"/>
                <a:cs typeface="Arial" panose="020B0604020202020204" pitchFamily="34" charset="0"/>
              </a:rPr>
              <a:t>2</a:t>
            </a:r>
            <a:r>
              <a:rPr lang="fr-FR" altLang="fr-FR" sz="3600" b="1" dirty="0">
                <a:solidFill>
                  <a:srgbClr val="0070D5"/>
                </a:solidFill>
                <a:latin typeface="+mn-lt"/>
                <a:cs typeface="Arial" panose="020B0604020202020204" pitchFamily="34" charset="0"/>
              </a:rPr>
              <a:t>)</a:t>
            </a:r>
          </a:p>
        </p:txBody>
      </p:sp>
      <p:sp>
        <p:nvSpPr>
          <p:cNvPr id="12" name="4% de dioxyde de carbone"/>
          <p:cNvSpPr>
            <a:spLocks noChangeArrowheads="1"/>
          </p:cNvSpPr>
          <p:nvPr/>
        </p:nvSpPr>
        <p:spPr bwMode="auto">
          <a:xfrm>
            <a:off x="6351437" y="4137025"/>
            <a:ext cx="64674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800" b="1" dirty="0">
                <a:solidFill>
                  <a:srgbClr val="000000"/>
                </a:solidFill>
                <a:latin typeface="+mn-lt"/>
                <a:cs typeface="Arial" panose="020B0604020202020204" pitchFamily="34" charset="0"/>
              </a:rPr>
              <a:t>4 %  </a:t>
            </a:r>
            <a:r>
              <a:rPr lang="fr-FR" altLang="fr-FR" b="1" dirty="0">
                <a:solidFill>
                  <a:srgbClr val="000000"/>
                </a:solidFill>
                <a:latin typeface="+mn-lt"/>
                <a:cs typeface="Arial" panose="020B0604020202020204" pitchFamily="34" charset="0"/>
              </a:rPr>
              <a:t>de dioxyde de carbone (CO</a:t>
            </a:r>
            <a:r>
              <a:rPr lang="fr-FR" altLang="fr-FR" b="1" baseline="-25000" dirty="0">
                <a:solidFill>
                  <a:srgbClr val="000000"/>
                </a:solidFill>
                <a:latin typeface="+mn-lt"/>
                <a:cs typeface="Arial" panose="020B0604020202020204" pitchFamily="34" charset="0"/>
              </a:rPr>
              <a:t>2</a:t>
            </a:r>
            <a:r>
              <a:rPr lang="fr-FR" altLang="fr-FR" b="1" dirty="0">
                <a:solidFill>
                  <a:srgbClr val="000000"/>
                </a:solidFill>
                <a:latin typeface="+mn-lt"/>
                <a:cs typeface="Arial" panose="020B0604020202020204" pitchFamily="34" charset="0"/>
              </a:rPr>
              <a:t>)</a:t>
            </a:r>
            <a:endParaRPr lang="fr-FR" altLang="fr-FR" b="1" baseline="-25000" dirty="0">
              <a:solidFill>
                <a:srgbClr val="000000"/>
              </a:solidFill>
              <a:latin typeface="+mn-lt"/>
            </a:endParaRPr>
          </a:p>
        </p:txBody>
      </p:sp>
      <p:sp>
        <p:nvSpPr>
          <p:cNvPr id="10" name="1% de gaz divers"/>
          <p:cNvSpPr>
            <a:spLocks noChangeArrowheads="1"/>
          </p:cNvSpPr>
          <p:nvPr/>
        </p:nvSpPr>
        <p:spPr bwMode="auto">
          <a:xfrm>
            <a:off x="6343861" y="5278011"/>
            <a:ext cx="64309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defRPr/>
            </a:pPr>
            <a:r>
              <a:rPr lang="fr-FR" altLang="fr-FR" sz="4000" b="1" dirty="0">
                <a:solidFill>
                  <a:srgbClr val="808080"/>
                </a:solidFill>
                <a:latin typeface="+mn-lt"/>
                <a:cs typeface="Arial" charset="0"/>
              </a:rPr>
              <a:t>1%</a:t>
            </a:r>
            <a:r>
              <a:rPr lang="fr-FR" altLang="fr-FR" b="1" dirty="0">
                <a:solidFill>
                  <a:srgbClr val="808080"/>
                </a:solidFill>
                <a:latin typeface="+mn-lt"/>
                <a:cs typeface="Arial" charset="0"/>
              </a:rPr>
              <a:t>  de gaz divers et particules fines</a:t>
            </a:r>
          </a:p>
        </p:txBody>
      </p:sp>
      <p:sp>
        <p:nvSpPr>
          <p:cNvPr id="12292" name="Rectangle 2"/>
          <p:cNvSpPr txBox="1">
            <a:spLocks noChangeArrowheads="1"/>
          </p:cNvSpPr>
          <p:nvPr/>
        </p:nvSpPr>
        <p:spPr bwMode="auto">
          <a:xfrm>
            <a:off x="1027112" y="246867"/>
            <a:ext cx="11393488" cy="900113"/>
          </a:xfrm>
          <a:prstGeom prst="rect">
            <a:avLst/>
          </a:prstGeom>
          <a:noFill/>
          <a:ln>
            <a:noFill/>
          </a:ln>
          <a:extLst/>
        </p:spPr>
        <p:txBody>
          <a:bodyPr anchor="ct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defRPr/>
            </a:pPr>
            <a:r>
              <a:rPr lang="fr-FR" altLang="fr-FR" sz="3000" b="1" dirty="0">
                <a:solidFill>
                  <a:schemeClr val="accent5">
                    <a:lumMod val="75000"/>
                  </a:schemeClr>
                </a:solidFill>
                <a:latin typeface="+mn-lt"/>
                <a:cs typeface="Arial" charset="0"/>
              </a:rPr>
              <a:t> </a:t>
            </a:r>
            <a:r>
              <a:rPr lang="fr-FR" altLang="fr-FR" sz="3000" b="1" dirty="0">
                <a:solidFill>
                  <a:srgbClr val="6E9DD1"/>
                </a:solidFill>
                <a:latin typeface="+mn-lt"/>
                <a:cs typeface="Arial" charset="0"/>
              </a:rPr>
              <a:t>De quoi se compose l’air que l’on expire ?* </a:t>
            </a:r>
          </a:p>
        </p:txBody>
      </p:sp>
      <p:pic>
        <p:nvPicPr>
          <p:cNvPr id="36" name="Google Shape;268;p41">
            <a:extLst>
              <a:ext uri="{FF2B5EF4-FFF2-40B4-BE49-F238E27FC236}">
                <a16:creationId xmlns:a16="http://schemas.microsoft.com/office/drawing/2014/main" id="{1DC08E20-0B8B-BF40-8D71-FA3CE84237B6}"/>
              </a:ext>
            </a:extLst>
          </p:cNvPr>
          <p:cNvPicPr preferRelativeResize="0"/>
          <p:nvPr/>
        </p:nvPicPr>
        <p:blipFill rotWithShape="1">
          <a:blip r:embed="rId8">
            <a:alphaModFix/>
          </a:blip>
          <a:srcRect/>
          <a:stretch/>
        </p:blipFill>
        <p:spPr>
          <a:xfrm>
            <a:off x="303213" y="163512"/>
            <a:ext cx="830263" cy="898525"/>
          </a:xfrm>
          <a:prstGeom prst="rect">
            <a:avLst/>
          </a:prstGeom>
          <a:noFill/>
          <a:ln>
            <a:noFill/>
          </a:ln>
        </p:spPr>
      </p:pic>
      <p:sp>
        <p:nvSpPr>
          <p:cNvPr id="3" name="Espace réservé du numéro de diapositive 2">
            <a:extLst>
              <a:ext uri="{FF2B5EF4-FFF2-40B4-BE49-F238E27FC236}">
                <a16:creationId xmlns:a16="http://schemas.microsoft.com/office/drawing/2014/main" id="{9DAFBA83-26E8-6349-AD76-2C431483B6FD}"/>
              </a:ext>
            </a:extLst>
          </p:cNvPr>
          <p:cNvSpPr>
            <a:spLocks noGrp="1"/>
          </p:cNvSpPr>
          <p:nvPr>
            <p:ph type="sldNum" sz="quarter" idx="12"/>
          </p:nvPr>
        </p:nvSpPr>
        <p:spPr/>
        <p:txBody>
          <a:bodyPr/>
          <a:lstStyle/>
          <a:p>
            <a:pPr>
              <a:defRPr/>
            </a:pPr>
            <a:fld id="{50240480-DD0E-42A1-8670-F37586A9812A}" type="slidenum">
              <a:rPr lang="fr-FR" altLang="fr-FR" smtClean="0"/>
              <a:pPr>
                <a:defRPr/>
              </a:pPr>
              <a:t>11</a:t>
            </a:fld>
            <a:endParaRPr lang="fr-FR" altLang="fr-FR"/>
          </a:p>
        </p:txBody>
      </p:sp>
      <p:grpSp>
        <p:nvGrpSpPr>
          <p:cNvPr id="38" name="Groupe BLEU"/>
          <p:cNvGrpSpPr>
            <a:grpSpLocks/>
          </p:cNvGrpSpPr>
          <p:nvPr/>
        </p:nvGrpSpPr>
        <p:grpSpPr bwMode="auto">
          <a:xfrm>
            <a:off x="5549667" y="3139525"/>
            <a:ext cx="684000" cy="707885"/>
            <a:chOff x="5945177" y="2624163"/>
            <a:chExt cx="1470025" cy="1056059"/>
          </a:xfrm>
          <a:solidFill>
            <a:srgbClr val="0070D5"/>
          </a:solidFill>
        </p:grpSpPr>
        <p:sp>
          <p:nvSpPr>
            <p:cNvPr id="39" name="rond bleu"/>
            <p:cNvSpPr/>
            <p:nvPr/>
          </p:nvSpPr>
          <p:spPr>
            <a:xfrm>
              <a:off x="5945177" y="2702861"/>
              <a:ext cx="1470025" cy="915685"/>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0" name="? bleu">
              <a:extLst/>
            </p:cNvPr>
            <p:cNvSpPr>
              <a:spLocks noChangeArrowheads="1"/>
            </p:cNvSpPr>
            <p:nvPr/>
          </p:nvSpPr>
          <p:spPr bwMode="auto">
            <a:xfrm>
              <a:off x="6219685" y="2624163"/>
              <a:ext cx="954983" cy="105605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2</a:t>
              </a:r>
            </a:p>
          </p:txBody>
        </p:sp>
      </p:grpSp>
      <p:grpSp>
        <p:nvGrpSpPr>
          <p:cNvPr id="41" name="Groupe NOIR"/>
          <p:cNvGrpSpPr>
            <a:grpSpLocks/>
          </p:cNvGrpSpPr>
          <p:nvPr/>
        </p:nvGrpSpPr>
        <p:grpSpPr bwMode="auto">
          <a:xfrm>
            <a:off x="5544611" y="4256985"/>
            <a:ext cx="684000" cy="707886"/>
            <a:chOff x="5703888" y="3705982"/>
            <a:chExt cx="995362" cy="859255"/>
          </a:xfrm>
          <a:solidFill>
            <a:srgbClr val="000000"/>
          </a:solidFill>
        </p:grpSpPr>
        <p:sp>
          <p:nvSpPr>
            <p:cNvPr id="42" name="rond noir"/>
            <p:cNvSpPr/>
            <p:nvPr/>
          </p:nvSpPr>
          <p:spPr>
            <a:xfrm>
              <a:off x="5703888" y="3746500"/>
              <a:ext cx="995362" cy="78105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43" name="? noir">
              <a:extLst/>
            </p:cNvPr>
            <p:cNvSpPr>
              <a:spLocks noChangeArrowheads="1"/>
            </p:cNvSpPr>
            <p:nvPr/>
          </p:nvSpPr>
          <p:spPr bwMode="auto">
            <a:xfrm>
              <a:off x="5894693" y="3705982"/>
              <a:ext cx="490537" cy="85925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3</a:t>
              </a:r>
            </a:p>
          </p:txBody>
        </p:sp>
      </p:grpSp>
      <p:grpSp>
        <p:nvGrpSpPr>
          <p:cNvPr id="44" name="Groupe ROUGE"/>
          <p:cNvGrpSpPr>
            <a:grpSpLocks/>
          </p:cNvGrpSpPr>
          <p:nvPr/>
        </p:nvGrpSpPr>
        <p:grpSpPr bwMode="auto">
          <a:xfrm>
            <a:off x="5539555" y="1980914"/>
            <a:ext cx="694112" cy="708749"/>
            <a:chOff x="7029269" y="1323810"/>
            <a:chExt cx="1771462" cy="1249740"/>
          </a:xfrm>
          <a:solidFill>
            <a:srgbClr val="E52D22"/>
          </a:solidFill>
        </p:grpSpPr>
        <p:sp>
          <p:nvSpPr>
            <p:cNvPr id="46" name="rond rouge"/>
            <p:cNvSpPr/>
            <p:nvPr/>
          </p:nvSpPr>
          <p:spPr>
            <a:xfrm>
              <a:off x="7029269" y="1368311"/>
              <a:ext cx="1771462" cy="120523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dirty="0">
                <a:solidFill>
                  <a:srgbClr val="E52D22"/>
                </a:solidFill>
              </a:endParaRPr>
            </a:p>
          </p:txBody>
        </p:sp>
        <p:sp>
          <p:nvSpPr>
            <p:cNvPr id="47" name="? bleu">
              <a:extLst/>
            </p:cNvPr>
            <p:cNvSpPr>
              <a:spLocks noChangeArrowheads="1"/>
            </p:cNvSpPr>
            <p:nvPr/>
          </p:nvSpPr>
          <p:spPr bwMode="auto">
            <a:xfrm>
              <a:off x="7376805" y="1323810"/>
              <a:ext cx="766853" cy="124821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1</a:t>
              </a:r>
            </a:p>
          </p:txBody>
        </p:sp>
      </p:grpSp>
      <p:grpSp>
        <p:nvGrpSpPr>
          <p:cNvPr id="50" name="Groupe NOIR"/>
          <p:cNvGrpSpPr>
            <a:grpSpLocks/>
          </p:cNvGrpSpPr>
          <p:nvPr/>
        </p:nvGrpSpPr>
        <p:grpSpPr bwMode="auto">
          <a:xfrm>
            <a:off x="5539555" y="5262265"/>
            <a:ext cx="684000" cy="707886"/>
            <a:chOff x="5703888" y="3705982"/>
            <a:chExt cx="995362" cy="859255"/>
          </a:xfrm>
          <a:solidFill>
            <a:srgbClr val="808080"/>
          </a:solidFill>
        </p:grpSpPr>
        <p:sp>
          <p:nvSpPr>
            <p:cNvPr id="53" name="rond noir"/>
            <p:cNvSpPr/>
            <p:nvPr/>
          </p:nvSpPr>
          <p:spPr>
            <a:xfrm>
              <a:off x="5703888" y="3746500"/>
              <a:ext cx="995362" cy="78105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54" name="? noir">
              <a:extLst/>
            </p:cNvPr>
            <p:cNvSpPr>
              <a:spLocks noChangeArrowheads="1"/>
            </p:cNvSpPr>
            <p:nvPr/>
          </p:nvSpPr>
          <p:spPr bwMode="auto">
            <a:xfrm>
              <a:off x="5881253" y="3705982"/>
              <a:ext cx="490537" cy="85925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4000" b="1" dirty="0">
                  <a:solidFill>
                    <a:schemeClr val="bg1"/>
                  </a:solidFill>
                  <a:latin typeface="+mn-lt"/>
                </a:rPr>
                <a:t>4</a:t>
              </a:r>
            </a:p>
          </p:txBody>
        </p:sp>
      </p:grpSp>
    </p:spTree>
    <p:extLst>
      <p:ext uri="{BB962C8B-B14F-4D97-AF65-F5344CB8AC3E}">
        <p14:creationId xmlns:p14="http://schemas.microsoft.com/office/powerpoint/2010/main" val="1463350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10" presetClass="exit" presetSubtype="0" fill="hold" nodeType="withEffect">
                                  <p:stCondLst>
                                    <p:cond delay="0"/>
                                  </p:stCondLst>
                                  <p:childTnLst>
                                    <p:animEffect transition="out" filter="fade">
                                      <p:cBhvr>
                                        <p:cTn id="9" dur="500"/>
                                        <p:tgtEl>
                                          <p:spTgt spid="44"/>
                                        </p:tgtEl>
                                      </p:cBhvr>
                                    </p:animEffect>
                                    <p:set>
                                      <p:cBhvr>
                                        <p:cTn id="10"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1" restart="whenNotActive" fill="hold" evtFilter="cancelBubble" nodeType="interactiveSeq">
                <p:stCondLst>
                  <p:cond evt="onClick" delay="0">
                    <p:tgtEl>
                      <p:spTgt spid="38"/>
                    </p:tgtEl>
                  </p:cond>
                </p:stCondLst>
                <p:endSync evt="end" delay="0">
                  <p:rtn val="all"/>
                </p:endSync>
                <p:childTnLst>
                  <p:par>
                    <p:cTn id="12" fill="hold">
                      <p:stCondLst>
                        <p:cond delay="0"/>
                      </p:stCondLst>
                      <p:childTnLst>
                        <p:par>
                          <p:cTn id="13" fill="hold">
                            <p:stCondLst>
                              <p:cond delay="0"/>
                            </p:stCondLst>
                            <p:childTnLst>
                              <p:par>
                                <p:cTn id="14" presetID="5"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par>
                                <p:cTn id="17" presetID="10" presetClass="exit" presetSubtype="0" fill="hold" nodeType="withEffect">
                                  <p:stCondLst>
                                    <p:cond delay="0"/>
                                  </p:stCondLst>
                                  <p:childTnLst>
                                    <p:animEffect transition="out" filter="fade">
                                      <p:cBhvr>
                                        <p:cTn id="18" dur="500"/>
                                        <p:tgtEl>
                                          <p:spTgt spid="38"/>
                                        </p:tgtEl>
                                      </p:cBhvr>
                                    </p:animEffect>
                                    <p:set>
                                      <p:cBhvr>
                                        <p:cTn id="1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5"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par>
                                <p:cTn id="26" presetID="10" presetClass="exit" presetSubtype="0" fill="hold" nodeType="withEffect">
                                  <p:stCondLst>
                                    <p:cond delay="0"/>
                                  </p:stCondLst>
                                  <p:childTnLst>
                                    <p:animEffect transition="out" filter="fade">
                                      <p:cBhvr>
                                        <p:cTn id="27" dur="500"/>
                                        <p:tgtEl>
                                          <p:spTgt spid="41"/>
                                        </p:tgtEl>
                                      </p:cBhvr>
                                    </p:animEffect>
                                    <p:set>
                                      <p:cBhvr>
                                        <p:cTn id="28"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5"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heckerboard(across)">
                                      <p:cBhvr>
                                        <p:cTn id="34" dur="500"/>
                                        <p:tgtEl>
                                          <p:spTgt spid="10"/>
                                        </p:tgtEl>
                                      </p:cBhvr>
                                    </p:animEffect>
                                  </p:childTnLst>
                                </p:cTn>
                              </p:par>
                              <p:par>
                                <p:cTn id="35" presetID="10" presetClass="exit" presetSubtype="0" fill="hold" nodeType="withEffect">
                                  <p:stCondLst>
                                    <p:cond delay="0"/>
                                  </p:stCondLst>
                                  <p:childTnLst>
                                    <p:animEffect transition="out" filter="fade">
                                      <p:cBhvr>
                                        <p:cTn id="36" dur="500"/>
                                        <p:tgtEl>
                                          <p:spTgt spid="50"/>
                                        </p:tgtEl>
                                      </p:cBhvr>
                                    </p:animEffect>
                                    <p:set>
                                      <p:cBhvr>
                                        <p:cTn id="37"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8" grpId="0"/>
      <p:bldP spid="9" grpId="0"/>
      <p:bldP spid="12" grpId="0"/>
      <p:bldP spid="10" grpId="0"/>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 name="Rectangle 2">
            <a:extLst>
              <a:ext uri="{FF2B5EF4-FFF2-40B4-BE49-F238E27FC236}">
                <a16:creationId xmlns:a16="http://schemas.microsoft.com/office/drawing/2014/main" id="{764634BD-C2EA-3541-8772-D5B4D850DD5E}"/>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124930" name="Groupe 26">
            <a:extLst>
              <a:ext uri="{FF2B5EF4-FFF2-40B4-BE49-F238E27FC236}">
                <a16:creationId xmlns:a16="http://schemas.microsoft.com/office/drawing/2014/main" id="{C053E351-64DF-47B5-80CD-30872C34F66B}"/>
              </a:ext>
            </a:extLst>
          </p:cNvPr>
          <p:cNvGrpSpPr>
            <a:grpSpLocks/>
          </p:cNvGrpSpPr>
          <p:nvPr/>
        </p:nvGrpSpPr>
        <p:grpSpPr bwMode="auto">
          <a:xfrm>
            <a:off x="1485900" y="1829752"/>
            <a:ext cx="6408956" cy="4966138"/>
            <a:chOff x="4400549" y="890588"/>
            <a:chExt cx="7321551" cy="5967412"/>
          </a:xfrm>
        </p:grpSpPr>
        <p:grpSp>
          <p:nvGrpSpPr>
            <p:cNvPr id="124961" name="Groupe 37">
              <a:extLst>
                <a:ext uri="{FF2B5EF4-FFF2-40B4-BE49-F238E27FC236}">
                  <a16:creationId xmlns:a16="http://schemas.microsoft.com/office/drawing/2014/main" id="{D29871D2-B734-48DE-A501-F7A030835C69}"/>
                </a:ext>
              </a:extLst>
            </p:cNvPr>
            <p:cNvGrpSpPr>
              <a:grpSpLocks/>
            </p:cNvGrpSpPr>
            <p:nvPr/>
          </p:nvGrpSpPr>
          <p:grpSpPr bwMode="auto">
            <a:xfrm>
              <a:off x="4400549" y="890588"/>
              <a:ext cx="7321551" cy="5967412"/>
              <a:chOff x="3268368" y="1385358"/>
              <a:chExt cx="6813075" cy="4857749"/>
            </a:xfrm>
          </p:grpSpPr>
          <p:pic>
            <p:nvPicPr>
              <p:cNvPr id="124971" name="Image 2">
                <a:extLst>
                  <a:ext uri="{FF2B5EF4-FFF2-40B4-BE49-F238E27FC236}">
                    <a16:creationId xmlns:a16="http://schemas.microsoft.com/office/drawing/2014/main" id="{529B6740-EABE-419C-92CF-43E3D7AEA89D}"/>
                  </a:ext>
                </a:extLst>
              </p:cNvPr>
              <p:cNvPicPr>
                <a:picLocks noChangeAspect="1"/>
              </p:cNvPicPr>
              <p:nvPr/>
            </p:nvPicPr>
            <p:blipFill>
              <a:blip r:embed="rId2">
                <a:extLst>
                  <a:ext uri="{28A0092B-C50C-407E-A947-70E740481C1C}">
                    <a14:useLocalDpi xmlns:a14="http://schemas.microsoft.com/office/drawing/2010/main" val="0"/>
                  </a:ext>
                </a:extLst>
              </a:blip>
              <a:srcRect l="12196" r="9698"/>
              <a:stretch>
                <a:fillRect/>
              </a:stretch>
            </p:blipFill>
            <p:spPr bwMode="auto">
              <a:xfrm>
                <a:off x="3268368" y="1385358"/>
                <a:ext cx="6745120" cy="485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lèche vers le haut 32">
                <a:extLst>
                  <a:ext uri="{FF2B5EF4-FFF2-40B4-BE49-F238E27FC236}">
                    <a16:creationId xmlns:a16="http://schemas.microsoft.com/office/drawing/2014/main" id="{5965E7F7-60F3-4EB2-80CA-C39E2723E7C9}"/>
                  </a:ext>
                </a:extLst>
              </p:cNvPr>
              <p:cNvSpPr/>
              <p:nvPr/>
            </p:nvSpPr>
            <p:spPr>
              <a:xfrm rot="11790253">
                <a:off x="8775554" y="2224059"/>
                <a:ext cx="431357" cy="619011"/>
              </a:xfrm>
              <a:prstGeom prst="upArrow">
                <a:avLst>
                  <a:gd name="adj1" fmla="val 50000"/>
                  <a:gd name="adj2" fmla="val 68657"/>
                </a:avLst>
              </a:prstGeom>
              <a:ln>
                <a:solidFill>
                  <a:srgbClr val="EDA505"/>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35" name="ZoneTexte 34">
                <a:extLst>
                  <a:ext uri="{FF2B5EF4-FFF2-40B4-BE49-F238E27FC236}">
                    <a16:creationId xmlns:a16="http://schemas.microsoft.com/office/drawing/2014/main" id="{3F3E08CD-300E-405C-A382-3A2AD14853FE}"/>
                  </a:ext>
                </a:extLst>
              </p:cNvPr>
              <p:cNvSpPr txBox="1"/>
              <p:nvPr/>
            </p:nvSpPr>
            <p:spPr>
              <a:xfrm>
                <a:off x="8305789" y="2923193"/>
                <a:ext cx="918849" cy="438089"/>
              </a:xfrm>
              <a:prstGeom prst="rect">
                <a:avLst/>
              </a:prstGeom>
              <a:noFill/>
            </p:spPr>
            <p:txBody>
              <a:bodyPr>
                <a:spAutoFit/>
              </a:bodyPr>
              <a:lstStyle/>
              <a:p>
                <a:pPr algn="ctr">
                  <a:defRPr/>
                </a:pPr>
                <a:r>
                  <a:rPr lang="fr-FR" sz="1600" b="1" dirty="0">
                    <a:solidFill>
                      <a:srgbClr val="EDA505"/>
                    </a:solidFill>
                  </a:rPr>
                  <a:t>23.2 %</a:t>
                </a:r>
              </a:p>
              <a:p>
                <a:pPr algn="ctr">
                  <a:defRPr/>
                </a:pPr>
                <a:r>
                  <a:rPr lang="fr-FR" sz="1200" dirty="0">
                    <a:solidFill>
                      <a:schemeClr val="tx1">
                        <a:lumMod val="50000"/>
                        <a:lumOff val="50000"/>
                      </a:schemeClr>
                    </a:solidFill>
                  </a:rPr>
                  <a:t>Absorbé</a:t>
                </a:r>
              </a:p>
            </p:txBody>
          </p:sp>
          <p:sp>
            <p:nvSpPr>
              <p:cNvPr id="38" name="ZoneTexte 37">
                <a:extLst>
                  <a:ext uri="{FF2B5EF4-FFF2-40B4-BE49-F238E27FC236}">
                    <a16:creationId xmlns:a16="http://schemas.microsoft.com/office/drawing/2014/main" id="{AAC33D95-2160-4D10-A412-80FAFB1198C5}"/>
                  </a:ext>
                </a:extLst>
              </p:cNvPr>
              <p:cNvSpPr txBox="1"/>
              <p:nvPr/>
            </p:nvSpPr>
            <p:spPr>
              <a:xfrm>
                <a:off x="8163973" y="4121153"/>
                <a:ext cx="918849" cy="576365"/>
              </a:xfrm>
              <a:prstGeom prst="rect">
                <a:avLst/>
              </a:prstGeom>
              <a:noFill/>
            </p:spPr>
            <p:txBody>
              <a:bodyPr>
                <a:spAutoFit/>
              </a:bodyPr>
              <a:lstStyle/>
              <a:p>
                <a:pPr algn="ctr">
                  <a:defRPr/>
                </a:pPr>
                <a:r>
                  <a:rPr lang="fr-FR" sz="1600" b="1" dirty="0">
                    <a:solidFill>
                      <a:srgbClr val="EDA505"/>
                    </a:solidFill>
                  </a:rPr>
                  <a:t>54.4 %</a:t>
                </a:r>
              </a:p>
              <a:p>
                <a:pPr algn="ctr">
                  <a:defRPr/>
                </a:pPr>
                <a:r>
                  <a:rPr lang="fr-FR" sz="1200" dirty="0">
                    <a:solidFill>
                      <a:schemeClr val="tx1">
                        <a:lumMod val="75000"/>
                        <a:lumOff val="25000"/>
                      </a:schemeClr>
                    </a:solidFill>
                  </a:rPr>
                  <a:t>Atteint la surface</a:t>
                </a:r>
              </a:p>
            </p:txBody>
          </p:sp>
          <p:sp>
            <p:nvSpPr>
              <p:cNvPr id="39" name="Flèche vers le haut 38">
                <a:extLst>
                  <a:ext uri="{FF2B5EF4-FFF2-40B4-BE49-F238E27FC236}">
                    <a16:creationId xmlns:a16="http://schemas.microsoft.com/office/drawing/2014/main" id="{4D5E4009-9613-49BA-B05C-0E852B23DD2A}"/>
                  </a:ext>
                </a:extLst>
              </p:cNvPr>
              <p:cNvSpPr>
                <a:spLocks/>
              </p:cNvSpPr>
              <p:nvPr/>
            </p:nvSpPr>
            <p:spPr>
              <a:xfrm rot="12105662">
                <a:off x="8691351" y="3562880"/>
                <a:ext cx="251132" cy="540181"/>
              </a:xfrm>
              <a:prstGeom prst="upArrow">
                <a:avLst>
                  <a:gd name="adj1" fmla="val 50000"/>
                  <a:gd name="adj2" fmla="val 70043"/>
                </a:avLst>
              </a:prstGeom>
              <a:ln>
                <a:solidFill>
                  <a:srgbClr val="EDA505"/>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40" name="Flèche vers le haut 39">
                <a:extLst>
                  <a:ext uri="{FF2B5EF4-FFF2-40B4-BE49-F238E27FC236}">
                    <a16:creationId xmlns:a16="http://schemas.microsoft.com/office/drawing/2014/main" id="{50CA8A87-F788-491F-88C4-204083CE5998}"/>
                  </a:ext>
                </a:extLst>
              </p:cNvPr>
              <p:cNvSpPr>
                <a:spLocks/>
              </p:cNvSpPr>
              <p:nvPr/>
            </p:nvSpPr>
            <p:spPr>
              <a:xfrm rot="20415033">
                <a:off x="7787274" y="1897108"/>
                <a:ext cx="360449" cy="2251184"/>
              </a:xfrm>
              <a:prstGeom prst="upArrow">
                <a:avLst>
                  <a:gd name="adj1" fmla="val 50000"/>
                  <a:gd name="adj2" fmla="val 107574"/>
                </a:avLst>
              </a:prstGeom>
              <a:ln>
                <a:solidFill>
                  <a:srgbClr val="EDA505"/>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41" name="Flèche vers le haut 40">
                <a:extLst>
                  <a:ext uri="{FF2B5EF4-FFF2-40B4-BE49-F238E27FC236}">
                    <a16:creationId xmlns:a16="http://schemas.microsoft.com/office/drawing/2014/main" id="{0DAFEF98-2A7F-4C8D-84C5-AA2474C40AED}"/>
                  </a:ext>
                </a:extLst>
              </p:cNvPr>
              <p:cNvSpPr>
                <a:spLocks/>
              </p:cNvSpPr>
              <p:nvPr/>
            </p:nvSpPr>
            <p:spPr>
              <a:xfrm rot="20351925">
                <a:off x="8113747" y="1846708"/>
                <a:ext cx="360449" cy="1091992"/>
              </a:xfrm>
              <a:prstGeom prst="upArrow">
                <a:avLst>
                  <a:gd name="adj1" fmla="val 50000"/>
                  <a:gd name="adj2" fmla="val 107574"/>
                </a:avLst>
              </a:prstGeom>
              <a:ln>
                <a:solidFill>
                  <a:srgbClr val="EDA505"/>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42" name="ZoneTexte 41">
                <a:extLst>
                  <a:ext uri="{FF2B5EF4-FFF2-40B4-BE49-F238E27FC236}">
                    <a16:creationId xmlns:a16="http://schemas.microsoft.com/office/drawing/2014/main" id="{E381E612-7F89-404D-9669-52C646E6142B}"/>
                  </a:ext>
                </a:extLst>
              </p:cNvPr>
              <p:cNvSpPr txBox="1"/>
              <p:nvPr/>
            </p:nvSpPr>
            <p:spPr>
              <a:xfrm>
                <a:off x="7259896" y="1504249"/>
                <a:ext cx="918849" cy="438089"/>
              </a:xfrm>
              <a:prstGeom prst="rect">
                <a:avLst/>
              </a:prstGeom>
              <a:noFill/>
            </p:spPr>
            <p:txBody>
              <a:bodyPr>
                <a:spAutoFit/>
              </a:bodyPr>
              <a:lstStyle/>
              <a:p>
                <a:pPr algn="ctr">
                  <a:defRPr/>
                </a:pPr>
                <a:r>
                  <a:rPr lang="fr-FR" sz="1600" b="1" dirty="0">
                    <a:solidFill>
                      <a:srgbClr val="EDA505"/>
                    </a:solidFill>
                  </a:rPr>
                  <a:t>29.4 %</a:t>
                </a:r>
              </a:p>
              <a:p>
                <a:pPr algn="ctr">
                  <a:defRPr/>
                </a:pPr>
                <a:r>
                  <a:rPr lang="fr-FR" sz="1200" dirty="0">
                    <a:solidFill>
                      <a:schemeClr val="tx1">
                        <a:lumMod val="50000"/>
                        <a:lumOff val="50000"/>
                      </a:schemeClr>
                    </a:solidFill>
                  </a:rPr>
                  <a:t>Réfléchi</a:t>
                </a:r>
              </a:p>
            </p:txBody>
          </p:sp>
          <p:sp>
            <p:nvSpPr>
              <p:cNvPr id="43" name="Rectangle 42">
                <a:extLst>
                  <a:ext uri="{FF2B5EF4-FFF2-40B4-BE49-F238E27FC236}">
                    <a16:creationId xmlns:a16="http://schemas.microsoft.com/office/drawing/2014/main" id="{40F53EDA-59CF-40B9-8072-DD3123DA991B}"/>
                  </a:ext>
                </a:extLst>
              </p:cNvPr>
              <p:cNvSpPr/>
              <p:nvPr/>
            </p:nvSpPr>
            <p:spPr>
              <a:xfrm>
                <a:off x="5612796" y="2853331"/>
                <a:ext cx="1905586" cy="353943"/>
              </a:xfrm>
              <a:prstGeom prst="rect">
                <a:avLst/>
              </a:prstGeom>
              <a:noFill/>
            </p:spPr>
            <p:txBody>
              <a:bodyPr spcFirstLastPara="1" wrap="none">
                <a:prstTxWarp prst="textArchUp">
                  <a:avLst>
                    <a:gd name="adj" fmla="val 11285937"/>
                  </a:avLst>
                </a:prstTxWarp>
                <a:spAutoFit/>
              </a:bodyPr>
              <a:lstStyle/>
              <a:p>
                <a:pPr algn="ctr">
                  <a:defRPr/>
                </a:pPr>
                <a:r>
                  <a:rPr lang="fr-FR" sz="1600" dirty="0">
                    <a:ln w="0"/>
                    <a:solidFill>
                      <a:schemeClr val="bg1"/>
                    </a:solidFill>
                    <a:effectLst>
                      <a:outerShdw blurRad="38100" dist="19050" dir="2700000" algn="tl" rotWithShape="0">
                        <a:schemeClr val="dk1">
                          <a:alpha val="40000"/>
                        </a:schemeClr>
                      </a:outerShdw>
                    </a:effectLst>
                  </a:rPr>
                  <a:t>Gaz à effet de serre</a:t>
                </a:r>
              </a:p>
              <a:p>
                <a:pPr algn="ctr">
                  <a:defRPr/>
                </a:pPr>
                <a:r>
                  <a:rPr lang="fr-FR" sz="1200" dirty="0">
                    <a:ln w="0"/>
                    <a:solidFill>
                      <a:schemeClr val="bg1"/>
                    </a:solidFill>
                    <a:effectLst>
                      <a:outerShdw blurRad="38100" dist="19050" dir="2700000" algn="tl" rotWithShape="0">
                        <a:schemeClr val="dk1">
                          <a:alpha val="40000"/>
                        </a:schemeClr>
                      </a:outerShdw>
                    </a:effectLst>
                  </a:rPr>
                  <a:t>(H</a:t>
                </a:r>
                <a:r>
                  <a:rPr lang="fr-FR" sz="1200" baseline="-25000" dirty="0">
                    <a:ln w="0"/>
                    <a:solidFill>
                      <a:schemeClr val="bg1"/>
                    </a:solidFill>
                    <a:effectLst>
                      <a:outerShdw blurRad="38100" dist="19050" dir="2700000" algn="tl" rotWithShape="0">
                        <a:schemeClr val="dk1">
                          <a:alpha val="40000"/>
                        </a:schemeClr>
                      </a:outerShdw>
                    </a:effectLst>
                  </a:rPr>
                  <a:t>2</a:t>
                </a:r>
                <a:r>
                  <a:rPr lang="fr-FR" sz="1200" dirty="0">
                    <a:ln w="0"/>
                    <a:solidFill>
                      <a:schemeClr val="bg1"/>
                    </a:solidFill>
                    <a:effectLst>
                      <a:outerShdw blurRad="38100" dist="19050" dir="2700000" algn="tl" rotWithShape="0">
                        <a:schemeClr val="dk1">
                          <a:alpha val="40000"/>
                        </a:schemeClr>
                      </a:outerShdw>
                    </a:effectLst>
                  </a:rPr>
                  <a:t>O, CO</a:t>
                </a:r>
                <a:r>
                  <a:rPr lang="fr-FR" sz="1200" baseline="-25000" dirty="0">
                    <a:ln w="0"/>
                    <a:solidFill>
                      <a:schemeClr val="bg1"/>
                    </a:solidFill>
                    <a:effectLst>
                      <a:outerShdw blurRad="38100" dist="19050" dir="2700000" algn="tl" rotWithShape="0">
                        <a:schemeClr val="dk1">
                          <a:alpha val="40000"/>
                        </a:schemeClr>
                      </a:outerShdw>
                    </a:effectLst>
                  </a:rPr>
                  <a:t>2</a:t>
                </a:r>
                <a:r>
                  <a:rPr lang="fr-FR" sz="1200" dirty="0">
                    <a:ln w="0"/>
                    <a:solidFill>
                      <a:schemeClr val="bg1"/>
                    </a:solidFill>
                    <a:effectLst>
                      <a:outerShdw blurRad="38100" dist="19050" dir="2700000" algn="tl" rotWithShape="0">
                        <a:schemeClr val="dk1">
                          <a:alpha val="40000"/>
                        </a:schemeClr>
                      </a:outerShdw>
                    </a:effectLst>
                  </a:rPr>
                  <a:t>, CH</a:t>
                </a:r>
                <a:r>
                  <a:rPr lang="fr-FR" sz="1200" baseline="-25000" dirty="0">
                    <a:ln w="0"/>
                    <a:solidFill>
                      <a:schemeClr val="bg1"/>
                    </a:solidFill>
                    <a:effectLst>
                      <a:outerShdw blurRad="38100" dist="19050" dir="2700000" algn="tl" rotWithShape="0">
                        <a:schemeClr val="dk1">
                          <a:alpha val="40000"/>
                        </a:schemeClr>
                      </a:outerShdw>
                    </a:effectLst>
                  </a:rPr>
                  <a:t>4</a:t>
                </a:r>
                <a:r>
                  <a:rPr lang="fr-FR" sz="1200" dirty="0">
                    <a:ln w="0"/>
                    <a:solidFill>
                      <a:schemeClr val="bg1"/>
                    </a:solidFill>
                    <a:effectLst>
                      <a:outerShdw blurRad="38100" dist="19050" dir="2700000" algn="tl" rotWithShape="0">
                        <a:schemeClr val="dk1">
                          <a:alpha val="40000"/>
                        </a:schemeClr>
                      </a:outerShdw>
                    </a:effectLst>
                  </a:rPr>
                  <a:t>, O</a:t>
                </a:r>
                <a:r>
                  <a:rPr lang="fr-FR" sz="1200" baseline="-25000" dirty="0">
                    <a:ln w="0"/>
                    <a:solidFill>
                      <a:schemeClr val="bg1"/>
                    </a:solidFill>
                    <a:effectLst>
                      <a:outerShdw blurRad="38100" dist="19050" dir="2700000" algn="tl" rotWithShape="0">
                        <a:schemeClr val="dk1">
                          <a:alpha val="40000"/>
                        </a:schemeClr>
                      </a:outerShdw>
                    </a:effectLst>
                  </a:rPr>
                  <a:t>3</a:t>
                </a:r>
                <a:r>
                  <a:rPr lang="fr-FR" sz="1200" dirty="0">
                    <a:ln w="0"/>
                    <a:solidFill>
                      <a:schemeClr val="bg1"/>
                    </a:solidFill>
                    <a:effectLst>
                      <a:outerShdw blurRad="38100" dist="19050" dir="2700000" algn="tl" rotWithShape="0">
                        <a:schemeClr val="dk1">
                          <a:alpha val="40000"/>
                        </a:schemeClr>
                      </a:outerShdw>
                    </a:effectLst>
                  </a:rPr>
                  <a:t>, N</a:t>
                </a:r>
                <a:r>
                  <a:rPr lang="fr-FR" sz="1200" baseline="-25000" dirty="0">
                    <a:ln w="0"/>
                    <a:solidFill>
                      <a:schemeClr val="bg1"/>
                    </a:solidFill>
                    <a:effectLst>
                      <a:outerShdw blurRad="38100" dist="19050" dir="2700000" algn="tl" rotWithShape="0">
                        <a:schemeClr val="dk1">
                          <a:alpha val="40000"/>
                        </a:schemeClr>
                      </a:outerShdw>
                    </a:effectLst>
                  </a:rPr>
                  <a:t>2</a:t>
                </a:r>
                <a:r>
                  <a:rPr lang="fr-FR" sz="1200" dirty="0">
                    <a:ln w="0"/>
                    <a:solidFill>
                      <a:schemeClr val="bg1"/>
                    </a:solidFill>
                    <a:effectLst>
                      <a:outerShdw blurRad="38100" dist="19050" dir="2700000" algn="tl" rotWithShape="0">
                        <a:schemeClr val="dk1">
                          <a:alpha val="40000"/>
                        </a:schemeClr>
                      </a:outerShdw>
                    </a:effectLst>
                  </a:rPr>
                  <a:t>)</a:t>
                </a:r>
              </a:p>
            </p:txBody>
          </p:sp>
          <p:grpSp>
            <p:nvGrpSpPr>
              <p:cNvPr id="124980" name="Groupe 25">
                <a:extLst>
                  <a:ext uri="{FF2B5EF4-FFF2-40B4-BE49-F238E27FC236}">
                    <a16:creationId xmlns:a16="http://schemas.microsoft.com/office/drawing/2014/main" id="{B2A8381A-8A72-4B2C-A34B-8336F87788D5}"/>
                  </a:ext>
                </a:extLst>
              </p:cNvPr>
              <p:cNvGrpSpPr>
                <a:grpSpLocks noChangeAspect="1"/>
              </p:cNvGrpSpPr>
              <p:nvPr/>
            </p:nvGrpSpPr>
            <p:grpSpPr bwMode="auto">
              <a:xfrm rot="-2798495">
                <a:off x="4897744" y="3291744"/>
                <a:ext cx="399702" cy="651190"/>
                <a:chOff x="1391090" y="2963506"/>
                <a:chExt cx="567710" cy="936519"/>
              </a:xfrm>
            </p:grpSpPr>
            <p:sp>
              <p:nvSpPr>
                <p:cNvPr id="54" name="Double vague 53">
                  <a:extLst>
                    <a:ext uri="{FF2B5EF4-FFF2-40B4-BE49-F238E27FC236}">
                      <a16:creationId xmlns:a16="http://schemas.microsoft.com/office/drawing/2014/main" id="{4B7A87DD-9578-43BD-8A0A-EF37DCF5BB36}"/>
                    </a:ext>
                  </a:extLst>
                </p:cNvPr>
                <p:cNvSpPr>
                  <a:spLocks noChangeAspect="1"/>
                </p:cNvSpPr>
                <p:nvPr/>
              </p:nvSpPr>
              <p:spPr>
                <a:xfrm rot="16200000">
                  <a:off x="1342708" y="3329546"/>
                  <a:ext cx="664978" cy="433176"/>
                </a:xfrm>
                <a:prstGeom prst="doubleWave">
                  <a:avLst/>
                </a:prstGeom>
                <a:solidFill>
                  <a:srgbClr val="FF33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55" name="Triangle isocèle 54">
                  <a:extLst>
                    <a:ext uri="{FF2B5EF4-FFF2-40B4-BE49-F238E27FC236}">
                      <a16:creationId xmlns:a16="http://schemas.microsoft.com/office/drawing/2014/main" id="{D126B273-39C1-4B01-84B3-ABB078880511}"/>
                    </a:ext>
                  </a:extLst>
                </p:cNvPr>
                <p:cNvSpPr>
                  <a:spLocks/>
                </p:cNvSpPr>
                <p:nvPr/>
              </p:nvSpPr>
              <p:spPr>
                <a:xfrm rot="21593201">
                  <a:off x="1399792" y="2935418"/>
                  <a:ext cx="587358" cy="269814"/>
                </a:xfrm>
                <a:prstGeom prst="triangle">
                  <a:avLst/>
                </a:prstGeom>
                <a:solidFill>
                  <a:srgbClr val="FF33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grpSp>
          <p:grpSp>
            <p:nvGrpSpPr>
              <p:cNvPr id="124981" name="Groupe 28">
                <a:extLst>
                  <a:ext uri="{FF2B5EF4-FFF2-40B4-BE49-F238E27FC236}">
                    <a16:creationId xmlns:a16="http://schemas.microsoft.com/office/drawing/2014/main" id="{6F66485F-E989-4D21-92BC-DA5942A665E6}"/>
                  </a:ext>
                </a:extLst>
              </p:cNvPr>
              <p:cNvGrpSpPr>
                <a:grpSpLocks noChangeAspect="1"/>
              </p:cNvGrpSpPr>
              <p:nvPr/>
            </p:nvGrpSpPr>
            <p:grpSpPr bwMode="auto">
              <a:xfrm rot="9306813">
                <a:off x="4419377" y="3644164"/>
                <a:ext cx="399702" cy="643955"/>
                <a:chOff x="1391090" y="2963506"/>
                <a:chExt cx="567710" cy="926114"/>
              </a:xfrm>
            </p:grpSpPr>
            <p:sp>
              <p:nvSpPr>
                <p:cNvPr id="52" name="Double vague 51">
                  <a:extLst>
                    <a:ext uri="{FF2B5EF4-FFF2-40B4-BE49-F238E27FC236}">
                      <a16:creationId xmlns:a16="http://schemas.microsoft.com/office/drawing/2014/main" id="{9C3A2265-9F42-4CDA-9195-79E7EBAA4634}"/>
                    </a:ext>
                  </a:extLst>
                </p:cNvPr>
                <p:cNvSpPr>
                  <a:spLocks/>
                </p:cNvSpPr>
                <p:nvPr/>
              </p:nvSpPr>
              <p:spPr>
                <a:xfrm rot="16200000">
                  <a:off x="1318216" y="3441406"/>
                  <a:ext cx="650488" cy="346201"/>
                </a:xfrm>
                <a:prstGeom prst="doubleWave">
                  <a:avLst/>
                </a:prstGeom>
                <a:solidFill>
                  <a:srgbClr val="FF33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53" name="Triangle isocèle 52">
                  <a:extLst>
                    <a:ext uri="{FF2B5EF4-FFF2-40B4-BE49-F238E27FC236}">
                      <a16:creationId xmlns:a16="http://schemas.microsoft.com/office/drawing/2014/main" id="{07855570-1E84-4A5C-B614-6FDE01DBDF8B}"/>
                    </a:ext>
                  </a:extLst>
                </p:cNvPr>
                <p:cNvSpPr>
                  <a:spLocks/>
                </p:cNvSpPr>
                <p:nvPr/>
              </p:nvSpPr>
              <p:spPr>
                <a:xfrm rot="21593201">
                  <a:off x="1324636" y="3087003"/>
                  <a:ext cx="608474" cy="258337"/>
                </a:xfrm>
                <a:prstGeom prst="triangle">
                  <a:avLst/>
                </a:prstGeom>
                <a:solidFill>
                  <a:srgbClr val="FF33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grpSp>
          <p:sp>
            <p:nvSpPr>
              <p:cNvPr id="124982" name="ZoneTexte 31">
                <a:extLst>
                  <a:ext uri="{FF2B5EF4-FFF2-40B4-BE49-F238E27FC236}">
                    <a16:creationId xmlns:a16="http://schemas.microsoft.com/office/drawing/2014/main" id="{9658C593-D240-416F-B825-051DA46026AB}"/>
                  </a:ext>
                </a:extLst>
              </p:cNvPr>
              <p:cNvSpPr txBox="1">
                <a:spLocks noChangeArrowheads="1"/>
              </p:cNvSpPr>
              <p:nvPr/>
            </p:nvSpPr>
            <p:spPr bwMode="auto">
              <a:xfrm>
                <a:off x="4468341" y="4165305"/>
                <a:ext cx="1293201" cy="27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sz="1600" b="1" dirty="0">
                    <a:solidFill>
                      <a:srgbClr val="FF3300"/>
                    </a:solidFill>
                  </a:rPr>
                  <a:t>85.9 %</a:t>
                </a:r>
              </a:p>
            </p:txBody>
          </p:sp>
          <p:sp>
            <p:nvSpPr>
              <p:cNvPr id="47" name="ZoneTexte 46">
                <a:extLst>
                  <a:ext uri="{FF2B5EF4-FFF2-40B4-BE49-F238E27FC236}">
                    <a16:creationId xmlns:a16="http://schemas.microsoft.com/office/drawing/2014/main" id="{13C07B31-90F8-4750-B7C6-59E43F67434C}"/>
                  </a:ext>
                </a:extLst>
              </p:cNvPr>
              <p:cNvSpPr txBox="1"/>
              <p:nvPr/>
            </p:nvSpPr>
            <p:spPr>
              <a:xfrm>
                <a:off x="6171163" y="5723603"/>
                <a:ext cx="788851" cy="400612"/>
              </a:xfrm>
              <a:prstGeom prst="rect">
                <a:avLst/>
              </a:prstGeom>
              <a:noFill/>
            </p:spPr>
            <p:txBody>
              <a:bodyPr>
                <a:spAutoFit/>
              </a:bodyPr>
              <a:lstStyle/>
              <a:p>
                <a:pPr algn="ctr">
                  <a:defRPr/>
                </a:pPr>
                <a:r>
                  <a:rPr lang="fr-FR" sz="2000" b="1" dirty="0">
                    <a:solidFill>
                      <a:schemeClr val="tx1">
                        <a:lumMod val="85000"/>
                        <a:lumOff val="15000"/>
                      </a:schemeClr>
                    </a:solidFill>
                  </a:rPr>
                  <a:t>Terre</a:t>
                </a:r>
                <a:endParaRPr lang="fr-FR" b="1" dirty="0">
                  <a:solidFill>
                    <a:schemeClr val="tx1">
                      <a:lumMod val="85000"/>
                      <a:lumOff val="15000"/>
                    </a:schemeClr>
                  </a:solidFill>
                </a:endParaRPr>
              </a:p>
            </p:txBody>
          </p:sp>
          <p:grpSp>
            <p:nvGrpSpPr>
              <p:cNvPr id="124984" name="Groupe 33">
                <a:extLst>
                  <a:ext uri="{FF2B5EF4-FFF2-40B4-BE49-F238E27FC236}">
                    <a16:creationId xmlns:a16="http://schemas.microsoft.com/office/drawing/2014/main" id="{71547A2A-CDBB-46A4-9BEE-D3C10415E0EF}"/>
                  </a:ext>
                </a:extLst>
              </p:cNvPr>
              <p:cNvGrpSpPr>
                <a:grpSpLocks noChangeAspect="1"/>
              </p:cNvGrpSpPr>
              <p:nvPr/>
            </p:nvGrpSpPr>
            <p:grpSpPr bwMode="auto">
              <a:xfrm rot="-2155373">
                <a:off x="3850396" y="1869730"/>
                <a:ext cx="362700" cy="874824"/>
                <a:chOff x="1838594" y="3149363"/>
                <a:chExt cx="860048" cy="806011"/>
              </a:xfrm>
            </p:grpSpPr>
            <p:sp>
              <p:nvSpPr>
                <p:cNvPr id="50" name="Double vague 49">
                  <a:extLst>
                    <a:ext uri="{FF2B5EF4-FFF2-40B4-BE49-F238E27FC236}">
                      <a16:creationId xmlns:a16="http://schemas.microsoft.com/office/drawing/2014/main" id="{8638EF85-5F6A-45BF-86DD-E1BF00B4548D}"/>
                    </a:ext>
                  </a:extLst>
                </p:cNvPr>
                <p:cNvSpPr>
                  <a:spLocks/>
                </p:cNvSpPr>
                <p:nvPr/>
              </p:nvSpPr>
              <p:spPr>
                <a:xfrm rot="17004150">
                  <a:off x="1717207" y="3413346"/>
                  <a:ext cx="663190" cy="420349"/>
                </a:xfrm>
                <a:prstGeom prst="doubleWave">
                  <a:avLst/>
                </a:prstGeom>
                <a:solidFill>
                  <a:srgbClr val="FF33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51" name="Triangle isocèle 50">
                  <a:extLst>
                    <a:ext uri="{FF2B5EF4-FFF2-40B4-BE49-F238E27FC236}">
                      <a16:creationId xmlns:a16="http://schemas.microsoft.com/office/drawing/2014/main" id="{97E8B23A-B425-431E-BF74-C6F8A7019604}"/>
                    </a:ext>
                  </a:extLst>
                </p:cNvPr>
                <p:cNvSpPr>
                  <a:spLocks/>
                </p:cNvSpPr>
                <p:nvPr/>
              </p:nvSpPr>
              <p:spPr>
                <a:xfrm rot="740736">
                  <a:off x="1929175" y="3140118"/>
                  <a:ext cx="770640" cy="165500"/>
                </a:xfrm>
                <a:prstGeom prst="triangle">
                  <a:avLst/>
                </a:prstGeom>
                <a:solidFill>
                  <a:srgbClr val="FF33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grpSp>
          <p:sp>
            <p:nvSpPr>
              <p:cNvPr id="49" name="ZoneTexte 48">
                <a:extLst>
                  <a:ext uri="{FF2B5EF4-FFF2-40B4-BE49-F238E27FC236}">
                    <a16:creationId xmlns:a16="http://schemas.microsoft.com/office/drawing/2014/main" id="{3348D5BE-A88B-4D58-A4A8-041DB09EE5B2}"/>
                  </a:ext>
                </a:extLst>
              </p:cNvPr>
              <p:cNvSpPr txBox="1"/>
              <p:nvPr/>
            </p:nvSpPr>
            <p:spPr>
              <a:xfrm>
                <a:off x="8364879" y="1442219"/>
                <a:ext cx="1716564" cy="475566"/>
              </a:xfrm>
              <a:prstGeom prst="rect">
                <a:avLst/>
              </a:prstGeom>
              <a:noFill/>
            </p:spPr>
            <p:txBody>
              <a:bodyPr>
                <a:spAutoFit/>
              </a:bodyPr>
              <a:lstStyle/>
              <a:p>
                <a:pPr algn="ctr">
                  <a:defRPr/>
                </a:pPr>
                <a:r>
                  <a:rPr lang="fr-FR" sz="1600" b="1" dirty="0">
                    <a:solidFill>
                      <a:schemeClr val="bg1">
                        <a:lumMod val="95000"/>
                      </a:schemeClr>
                    </a:solidFill>
                  </a:rPr>
                  <a:t>Rayonnement solaire (UV, IR…)</a:t>
                </a:r>
              </a:p>
            </p:txBody>
          </p:sp>
        </p:grpSp>
        <p:sp>
          <p:nvSpPr>
            <p:cNvPr id="29" name="Rectangle 22">
              <a:extLst>
                <a:ext uri="{FF2B5EF4-FFF2-40B4-BE49-F238E27FC236}">
                  <a16:creationId xmlns:a16="http://schemas.microsoft.com/office/drawing/2014/main" id="{3C26A2A6-E5AA-4284-9B87-3462C3C059E4}"/>
                </a:ext>
              </a:extLst>
            </p:cNvPr>
            <p:cNvSpPr>
              <a:spLocks noChangeArrowheads="1"/>
            </p:cNvSpPr>
            <p:nvPr/>
          </p:nvSpPr>
          <p:spPr bwMode="auto">
            <a:xfrm>
              <a:off x="6547129" y="3707438"/>
              <a:ext cx="1405631" cy="590931"/>
            </a:xfrm>
            <a:prstGeom prst="rect">
              <a:avLst/>
            </a:prstGeom>
            <a:solidFill>
              <a:schemeClr val="bg1">
                <a:alpha val="40000"/>
              </a:schemeClr>
            </a:solidFill>
            <a:ln>
              <a:noFill/>
            </a:ln>
            <a:effectLst>
              <a:softEdge rad="88900"/>
            </a:effectLst>
          </p:spPr>
          <p:txBody>
            <a:bodyPr>
              <a:spAutoFit/>
            </a:bodyPr>
            <a:lstStyle>
              <a:lvl1pPr indent="15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indent="0" algn="ctr">
                <a:spcBef>
                  <a:spcPts val="0"/>
                </a:spcBef>
                <a:buFont typeface="Arial" panose="020B0604020202020204" pitchFamily="34" charset="0"/>
                <a:buNone/>
                <a:defRPr/>
              </a:pPr>
              <a:r>
                <a:rPr lang="fr-FR" sz="1200" b="1" dirty="0">
                  <a:ln w="0">
                    <a:noFill/>
                  </a:ln>
                  <a:solidFill>
                    <a:srgbClr val="FF3300"/>
                  </a:solidFill>
                </a:rPr>
                <a:t>Rayonnement infrarouge réémis par le sol </a:t>
              </a:r>
              <a:endParaRPr lang="fr-FR" altLang="fr-FR" sz="1200" b="1" dirty="0">
                <a:ln w="0">
                  <a:noFill/>
                </a:ln>
                <a:solidFill>
                  <a:srgbClr val="FF3300"/>
                </a:solidFill>
                <a:latin typeface="Corbel" panose="020B0503020204020204" pitchFamily="34" charset="0"/>
              </a:endParaRPr>
            </a:p>
          </p:txBody>
        </p:sp>
        <p:sp>
          <p:nvSpPr>
            <p:cNvPr id="30" name="Rectangle 22">
              <a:extLst>
                <a:ext uri="{FF2B5EF4-FFF2-40B4-BE49-F238E27FC236}">
                  <a16:creationId xmlns:a16="http://schemas.microsoft.com/office/drawing/2014/main" id="{B4505592-5464-4518-96D2-2BBD51B22CFD}"/>
                </a:ext>
              </a:extLst>
            </p:cNvPr>
            <p:cNvSpPr>
              <a:spLocks noChangeArrowheads="1"/>
            </p:cNvSpPr>
            <p:nvPr/>
          </p:nvSpPr>
          <p:spPr bwMode="auto">
            <a:xfrm>
              <a:off x="4855033" y="2685297"/>
              <a:ext cx="1331967" cy="840231"/>
            </a:xfrm>
            <a:prstGeom prst="rect">
              <a:avLst/>
            </a:prstGeom>
            <a:noFill/>
            <a:ln>
              <a:noFill/>
            </a:ln>
            <a:effectLst>
              <a:softEdge rad="63500"/>
            </a:effectLst>
          </p:spPr>
          <p:txBody>
            <a:bodyPr>
              <a:spAutoFit/>
            </a:bodyPr>
            <a:lstStyle>
              <a:lvl1pPr indent="15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indent="0" algn="ctr">
                <a:spcBef>
                  <a:spcPts val="0"/>
                </a:spcBef>
                <a:buFont typeface="Arial" panose="020B0604020202020204" pitchFamily="34" charset="0"/>
                <a:buNone/>
                <a:defRPr/>
              </a:pPr>
              <a:r>
                <a:rPr lang="fr-FR" altLang="fr-FR" sz="1300" b="1" dirty="0">
                  <a:ln w="0">
                    <a:noFill/>
                  </a:ln>
                  <a:solidFill>
                    <a:schemeClr val="tx1">
                      <a:lumMod val="50000"/>
                      <a:lumOff val="50000"/>
                    </a:schemeClr>
                  </a:solidFill>
                </a:rPr>
                <a:t>Les GES bloquent le passage des rayons IR</a:t>
              </a:r>
              <a:endParaRPr lang="fr-FR" altLang="fr-FR" sz="1300" b="1" dirty="0">
                <a:ln w="0">
                  <a:noFill/>
                </a:ln>
                <a:solidFill>
                  <a:schemeClr val="tx1">
                    <a:lumMod val="50000"/>
                    <a:lumOff val="50000"/>
                  </a:schemeClr>
                </a:solidFill>
                <a:latin typeface="Corbel" panose="020B0503020204020204" pitchFamily="34" charset="0"/>
              </a:endParaRPr>
            </a:p>
          </p:txBody>
        </p:sp>
        <p:sp>
          <p:nvSpPr>
            <p:cNvPr id="31" name="Rectangle 22">
              <a:extLst>
                <a:ext uri="{FF2B5EF4-FFF2-40B4-BE49-F238E27FC236}">
                  <a16:creationId xmlns:a16="http://schemas.microsoft.com/office/drawing/2014/main" id="{0AE7A213-83D3-4687-9B76-37EF5363DC3F}"/>
                </a:ext>
              </a:extLst>
            </p:cNvPr>
            <p:cNvSpPr>
              <a:spLocks noChangeArrowheads="1"/>
            </p:cNvSpPr>
            <p:nvPr/>
          </p:nvSpPr>
          <p:spPr bwMode="auto">
            <a:xfrm>
              <a:off x="5730323" y="4577666"/>
              <a:ext cx="1250925" cy="590931"/>
            </a:xfrm>
            <a:prstGeom prst="rect">
              <a:avLst/>
            </a:prstGeom>
            <a:solidFill>
              <a:schemeClr val="bg1">
                <a:alpha val="40000"/>
              </a:schemeClr>
            </a:solidFill>
            <a:ln>
              <a:noFill/>
            </a:ln>
            <a:effectLst>
              <a:softEdge rad="88900"/>
            </a:effectLst>
          </p:spPr>
          <p:txBody>
            <a:bodyPr>
              <a:spAutoFit/>
            </a:bodyPr>
            <a:lstStyle>
              <a:lvl1pPr indent="15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indent="0" algn="ctr">
                <a:spcBef>
                  <a:spcPts val="0"/>
                </a:spcBef>
                <a:buFont typeface="Arial" panose="020B0604020202020204" pitchFamily="34" charset="0"/>
                <a:buNone/>
                <a:defRPr/>
              </a:pPr>
              <a:r>
                <a:rPr lang="fr-FR" sz="1200" b="1" dirty="0">
                  <a:ln w="0">
                    <a:noFill/>
                  </a:ln>
                  <a:solidFill>
                    <a:srgbClr val="FF3300"/>
                  </a:solidFill>
                </a:rPr>
                <a:t>Retour du rayonnement vers la surface</a:t>
              </a:r>
              <a:endParaRPr lang="fr-FR" altLang="fr-FR" sz="1200" b="1" dirty="0">
                <a:ln w="0">
                  <a:noFill/>
                </a:ln>
                <a:solidFill>
                  <a:srgbClr val="FF3300"/>
                </a:solidFill>
                <a:latin typeface="Corbel" panose="020B0503020204020204" pitchFamily="34" charset="0"/>
              </a:endParaRPr>
            </a:p>
          </p:txBody>
        </p:sp>
      </p:grpSp>
      <p:sp>
        <p:nvSpPr>
          <p:cNvPr id="7" name="Rectangle 1">
            <a:extLst>
              <a:ext uri="{FF2B5EF4-FFF2-40B4-BE49-F238E27FC236}">
                <a16:creationId xmlns:a16="http://schemas.microsoft.com/office/drawing/2014/main" id="{2BED87F6-9A9D-4928-8C2F-F79C112D3D76}"/>
              </a:ext>
            </a:extLst>
          </p:cNvPr>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37" name="Rectangle 2">
            <a:extLst>
              <a:ext uri="{FF2B5EF4-FFF2-40B4-BE49-F238E27FC236}">
                <a16:creationId xmlns:a16="http://schemas.microsoft.com/office/drawing/2014/main" id="{B6EDFBA4-6DB6-4BED-AE3E-D22CCC9FB2D2}"/>
              </a:ext>
            </a:extLst>
          </p:cNvPr>
          <p:cNvSpPr txBox="1">
            <a:spLocks noChangeArrowheads="1"/>
          </p:cNvSpPr>
          <p:nvPr/>
        </p:nvSpPr>
        <p:spPr bwMode="auto">
          <a:xfrm>
            <a:off x="1374052" y="89054"/>
            <a:ext cx="10783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defRPr/>
            </a:pPr>
            <a:r>
              <a:rPr lang="fr-FR" sz="3200" b="1" dirty="0">
                <a:solidFill>
                  <a:srgbClr val="6E9DD1"/>
                </a:solidFill>
                <a:latin typeface="+mn-lt"/>
                <a:ea typeface="+mn-ea"/>
                <a:cs typeface="Arial" charset="0"/>
              </a:rPr>
              <a:t>L’augmentation de l’effet de serre</a:t>
            </a:r>
          </a:p>
        </p:txBody>
      </p:sp>
      <p:sp>
        <p:nvSpPr>
          <p:cNvPr id="2" name="Rectangle 1">
            <a:extLst>
              <a:ext uri="{FF2B5EF4-FFF2-40B4-BE49-F238E27FC236}">
                <a16:creationId xmlns:a16="http://schemas.microsoft.com/office/drawing/2014/main" id="{65D56A99-68B3-40C8-AE86-A6728D68A41D}"/>
              </a:ext>
            </a:extLst>
          </p:cNvPr>
          <p:cNvSpPr/>
          <p:nvPr/>
        </p:nvSpPr>
        <p:spPr>
          <a:xfrm>
            <a:off x="8198757" y="3545404"/>
            <a:ext cx="3828052" cy="2862322"/>
          </a:xfrm>
          <a:prstGeom prst="rect">
            <a:avLst/>
          </a:prstGeom>
        </p:spPr>
        <p:txBody>
          <a:bodyPr wrap="square">
            <a:spAutoFit/>
          </a:bodyPr>
          <a:lstStyle/>
          <a:p>
            <a:pPr>
              <a:buFont typeface="Arial" panose="020B0604020202020204" pitchFamily="34" charset="0"/>
              <a:buNone/>
              <a:defRPr/>
            </a:pPr>
            <a:r>
              <a:rPr lang="fr-FR" sz="2000" dirty="0">
                <a:solidFill>
                  <a:srgbClr val="6E9DD1"/>
                </a:solidFill>
              </a:rPr>
              <a:t>Mais les activités humaines (déforestation, agriculture intensive, combustions, pétroles…)</a:t>
            </a:r>
            <a:r>
              <a:rPr lang="fr-FR" sz="2000" b="1" dirty="0">
                <a:solidFill>
                  <a:srgbClr val="6E9DD1"/>
                </a:solidFill>
              </a:rPr>
              <a:t> </a:t>
            </a:r>
            <a:r>
              <a:rPr lang="fr-FR" sz="2000" b="1" dirty="0">
                <a:solidFill>
                  <a:schemeClr val="bg1"/>
                </a:solidFill>
              </a:rPr>
              <a:t>produisent de grandes quantités de gaz à effet de serre (GES)</a:t>
            </a:r>
            <a:r>
              <a:rPr lang="fr-FR" sz="2000" dirty="0">
                <a:solidFill>
                  <a:schemeClr val="bg1"/>
                </a:solidFill>
              </a:rPr>
              <a:t>, </a:t>
            </a:r>
            <a:r>
              <a:rPr lang="fr-FR" sz="2000" dirty="0">
                <a:solidFill>
                  <a:srgbClr val="6E9DD1"/>
                </a:solidFill>
              </a:rPr>
              <a:t>ce qui </a:t>
            </a:r>
            <a:r>
              <a:rPr lang="fr-FR" sz="2000" b="1" dirty="0">
                <a:solidFill>
                  <a:schemeClr val="bg1"/>
                </a:solidFill>
              </a:rPr>
              <a:t>intensifie l’effet de serre</a:t>
            </a:r>
            <a:r>
              <a:rPr lang="fr-FR" sz="2000" b="1" dirty="0">
                <a:solidFill>
                  <a:srgbClr val="6E9DD1"/>
                </a:solidFill>
              </a:rPr>
              <a:t>.</a:t>
            </a:r>
          </a:p>
          <a:p>
            <a:pPr>
              <a:buFont typeface="Arial" panose="020B0604020202020204" pitchFamily="34" charset="0"/>
              <a:buNone/>
              <a:defRPr/>
            </a:pPr>
            <a:endParaRPr lang="fr-FR" sz="2000" dirty="0">
              <a:solidFill>
                <a:srgbClr val="6E9DD1"/>
              </a:solidFill>
            </a:endParaRPr>
          </a:p>
          <a:p>
            <a:pPr>
              <a:buFont typeface="Arial" panose="020B0604020202020204" pitchFamily="34" charset="0"/>
              <a:buNone/>
              <a:defRPr/>
            </a:pPr>
            <a:r>
              <a:rPr lang="fr-FR" sz="2000" dirty="0">
                <a:solidFill>
                  <a:srgbClr val="6E9DD1"/>
                </a:solidFill>
              </a:rPr>
              <a:t>La principale conséquence est le </a:t>
            </a:r>
            <a:r>
              <a:rPr lang="fr-FR" sz="2000" b="1" dirty="0">
                <a:solidFill>
                  <a:schemeClr val="bg1"/>
                </a:solidFill>
              </a:rPr>
              <a:t>réchauffement climatique</a:t>
            </a:r>
            <a:r>
              <a:rPr lang="fr-FR" sz="2000" dirty="0">
                <a:solidFill>
                  <a:srgbClr val="6E9DD1"/>
                </a:solidFill>
              </a:rPr>
              <a:t>.</a:t>
            </a:r>
          </a:p>
        </p:txBody>
      </p:sp>
      <p:grpSp>
        <p:nvGrpSpPr>
          <p:cNvPr id="124935" name="Groupe 1">
            <a:extLst>
              <a:ext uri="{FF2B5EF4-FFF2-40B4-BE49-F238E27FC236}">
                <a16:creationId xmlns:a16="http://schemas.microsoft.com/office/drawing/2014/main" id="{F0D178FC-89E8-4725-A2AC-2621E86EE2F4}"/>
              </a:ext>
            </a:extLst>
          </p:cNvPr>
          <p:cNvGrpSpPr>
            <a:grpSpLocks/>
          </p:cNvGrpSpPr>
          <p:nvPr/>
        </p:nvGrpSpPr>
        <p:grpSpPr bwMode="auto">
          <a:xfrm rot="309060">
            <a:off x="8679241" y="1943677"/>
            <a:ext cx="2595563" cy="1282700"/>
            <a:chOff x="2450405" y="2903958"/>
            <a:chExt cx="3132858" cy="1452097"/>
          </a:xfrm>
          <a:solidFill>
            <a:srgbClr val="15C1F3"/>
          </a:solidFill>
        </p:grpSpPr>
        <p:sp>
          <p:nvSpPr>
            <p:cNvPr id="57" name="Ellipse 3">
              <a:extLst>
                <a:ext uri="{FF2B5EF4-FFF2-40B4-BE49-F238E27FC236}">
                  <a16:creationId xmlns:a16="http://schemas.microsoft.com/office/drawing/2014/main" id="{5BF3C179-265D-4A77-9352-C4820D71E776}"/>
                </a:ext>
              </a:extLst>
            </p:cNvPr>
            <p:cNvSpPr/>
            <p:nvPr/>
          </p:nvSpPr>
          <p:spPr>
            <a:xfrm rot="10549698">
              <a:off x="2450405" y="2903958"/>
              <a:ext cx="3132858" cy="145209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124960" name="texte complémentaire">
              <a:extLst>
                <a:ext uri="{FF2B5EF4-FFF2-40B4-BE49-F238E27FC236}">
                  <a16:creationId xmlns:a16="http://schemas.microsoft.com/office/drawing/2014/main" id="{550354AE-FED2-44E2-AFA8-DB86C74E91FE}"/>
                </a:ext>
              </a:extLst>
            </p:cNvPr>
            <p:cNvSpPr>
              <a:spLocks noChangeArrowheads="1"/>
            </p:cNvSpPr>
            <p:nvPr/>
          </p:nvSpPr>
          <p:spPr bwMode="auto">
            <a:xfrm rot="-309060">
              <a:off x="2569880" y="2997608"/>
              <a:ext cx="2856410" cy="12330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Font typeface="Arial" panose="020B0604020202020204" pitchFamily="34" charset="0"/>
                <a:buNone/>
              </a:pPr>
              <a:r>
                <a:rPr lang="fr-FR" altLang="fr-FR" sz="1800" b="1" dirty="0">
                  <a:solidFill>
                    <a:schemeClr val="bg1"/>
                  </a:solidFill>
                  <a:cs typeface="Arial" panose="020B0604020202020204" pitchFamily="34" charset="0"/>
                </a:rPr>
                <a:t>L’effet de serre est un phénomène naturel permettant de réchauffer la Terre…</a:t>
              </a:r>
            </a:p>
          </p:txBody>
        </p:sp>
      </p:grpSp>
      <p:sp>
        <p:nvSpPr>
          <p:cNvPr id="4" name="Espace réservé du numéro de diapositive 3">
            <a:extLst>
              <a:ext uri="{FF2B5EF4-FFF2-40B4-BE49-F238E27FC236}">
                <a16:creationId xmlns:a16="http://schemas.microsoft.com/office/drawing/2014/main" id="{4F6605F8-324C-9049-9483-70DD4B4E3DE4}"/>
              </a:ext>
            </a:extLst>
          </p:cNvPr>
          <p:cNvSpPr>
            <a:spLocks noGrp="1"/>
          </p:cNvSpPr>
          <p:nvPr>
            <p:ph type="sldNum" sz="quarter" idx="11"/>
          </p:nvPr>
        </p:nvSpPr>
        <p:spPr/>
        <p:txBody>
          <a:bodyPr/>
          <a:lstStyle/>
          <a:p>
            <a:pPr>
              <a:defRPr/>
            </a:pPr>
            <a:fld id="{A5114A4A-7E81-45B4-AB1D-11D9D764082B}" type="slidenum">
              <a:rPr lang="fr-FR" altLang="fr-FR" smtClean="0"/>
              <a:pPr>
                <a:defRPr/>
              </a:pPr>
              <a:t>110</a:t>
            </a:fld>
            <a:endParaRPr lang="fr-FR" altLang="fr-FR" dirty="0"/>
          </a:p>
        </p:txBody>
      </p:sp>
      <p:pic>
        <p:nvPicPr>
          <p:cNvPr id="36" name="PictoVideo">
            <a:extLst>
              <a:ext uri="{FF2B5EF4-FFF2-40B4-BE49-F238E27FC236}">
                <a16:creationId xmlns:a16="http://schemas.microsoft.com/office/drawing/2014/main" id="{F296AB9C-15D4-724F-9A2C-76AB66AD97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ZtxtP-Info">
            <a:extLst>
              <a:ext uri="{FF2B5EF4-FFF2-40B4-BE49-F238E27FC236}">
                <a16:creationId xmlns:a16="http://schemas.microsoft.com/office/drawing/2014/main" id="{D83D7913-B8C2-9F42-B054-F20FF071BC3E}"/>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46" name="ZtxtP-Video">
            <a:extLst>
              <a:ext uri="{FF2B5EF4-FFF2-40B4-BE49-F238E27FC236}">
                <a16:creationId xmlns:a16="http://schemas.microsoft.com/office/drawing/2014/main" id="{B0BB85FB-E463-A145-92BD-DCF3BA52481B}"/>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48" name="PictoGuide">
            <a:extLst>
              <a:ext uri="{FF2B5EF4-FFF2-40B4-BE49-F238E27FC236}">
                <a16:creationId xmlns:a16="http://schemas.microsoft.com/office/drawing/2014/main" id="{5D339A80-C62D-D44E-AE8E-2D0D0C4C598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ZtxtP-Guide">
            <a:extLst>
              <a:ext uri="{FF2B5EF4-FFF2-40B4-BE49-F238E27FC236}">
                <a16:creationId xmlns:a16="http://schemas.microsoft.com/office/drawing/2014/main" id="{0190B274-A5CC-E442-890A-0841CF833907}"/>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58" name="ZtxtP-Video">
            <a:extLst>
              <a:ext uri="{FF2B5EF4-FFF2-40B4-BE49-F238E27FC236}">
                <a16:creationId xmlns:a16="http://schemas.microsoft.com/office/drawing/2014/main" id="{D35AC1D4-7CC7-CC48-94B1-597031BD3DFC}"/>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59" name="Image 42">
            <a:extLst>
              <a:ext uri="{FF2B5EF4-FFF2-40B4-BE49-F238E27FC236}">
                <a16:creationId xmlns:a16="http://schemas.microsoft.com/office/drawing/2014/main" id="{4F15775A-DDFC-ED42-B9A5-0E0151F38FE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oVideo">
            <a:extLst>
              <a:ext uri="{FF2B5EF4-FFF2-40B4-BE49-F238E27FC236}">
                <a16:creationId xmlns:a16="http://schemas.microsoft.com/office/drawing/2014/main" id="{6D0FA45B-AC90-B14F-885B-9CC2158747F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Google Shape;268;p41">
            <a:extLst>
              <a:ext uri="{FF2B5EF4-FFF2-40B4-BE49-F238E27FC236}">
                <a16:creationId xmlns:a16="http://schemas.microsoft.com/office/drawing/2014/main" id="{D0C8E178-8262-6C4E-B60B-6C20CE3B7B3B}"/>
              </a:ext>
            </a:extLst>
          </p:cNvPr>
          <p:cNvPicPr preferRelativeResize="0"/>
          <p:nvPr/>
        </p:nvPicPr>
        <p:blipFill rotWithShape="1">
          <a:blip r:embed="rId7">
            <a:alphaModFix/>
          </a:blip>
          <a:srcRect/>
          <a:stretch/>
        </p:blipFill>
        <p:spPr>
          <a:xfrm>
            <a:off x="303213" y="163512"/>
            <a:ext cx="830263" cy="898525"/>
          </a:xfrm>
          <a:prstGeom prst="rect">
            <a:avLst/>
          </a:prstGeom>
          <a:noFill/>
          <a:ln>
            <a:noFill/>
          </a:ln>
        </p:spPr>
      </p:pic>
      <p:pic>
        <p:nvPicPr>
          <p:cNvPr id="62"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562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Le trou de la couche d‘ozone</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4"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719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a:extLst>
              <a:ext uri="{FF2B5EF4-FFF2-40B4-BE49-F238E27FC236}">
                <a16:creationId xmlns:a16="http://schemas.microsoft.com/office/drawing/2014/main" id="{49C36AC1-2F82-A844-B6DE-1747335497C3}"/>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7" name="Image 26">
            <a:extLst>
              <a:ext uri="{FF2B5EF4-FFF2-40B4-BE49-F238E27FC236}">
                <a16:creationId xmlns:a16="http://schemas.microsoft.com/office/drawing/2014/main" id="{6686F07D-020A-416B-A5FE-A24863B9B9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1313" y="1890713"/>
            <a:ext cx="251142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27">
            <a:extLst>
              <a:ext uri="{FF2B5EF4-FFF2-40B4-BE49-F238E27FC236}">
                <a16:creationId xmlns:a16="http://schemas.microsoft.com/office/drawing/2014/main" id="{92A4D9B7-A134-45C2-9E4F-DEE7A840F3D3}"/>
              </a:ext>
            </a:extLst>
          </p:cNvPr>
          <p:cNvPicPr>
            <a:picLocks noChangeAspect="1"/>
          </p:cNvPicPr>
          <p:nvPr/>
        </p:nvPicPr>
        <p:blipFill>
          <a:blip r:embed="rId3">
            <a:extLst>
              <a:ext uri="{28A0092B-C50C-407E-A947-70E740481C1C}">
                <a14:useLocalDpi xmlns:a14="http://schemas.microsoft.com/office/drawing/2010/main" val="0"/>
              </a:ext>
            </a:extLst>
          </a:blip>
          <a:srcRect b="6221"/>
          <a:stretch>
            <a:fillRect/>
          </a:stretch>
        </p:blipFill>
        <p:spPr bwMode="auto">
          <a:xfrm>
            <a:off x="2060575" y="4098925"/>
            <a:ext cx="243681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 29">
            <a:extLst>
              <a:ext uri="{FF2B5EF4-FFF2-40B4-BE49-F238E27FC236}">
                <a16:creationId xmlns:a16="http://schemas.microsoft.com/office/drawing/2014/main" id="{62437996-0363-44B8-83DE-0D079A54E5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1238" y="1895475"/>
            <a:ext cx="2417762"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
            <a:extLst>
              <a:ext uri="{FF2B5EF4-FFF2-40B4-BE49-F238E27FC236}">
                <a16:creationId xmlns:a16="http://schemas.microsoft.com/office/drawing/2014/main" id="{6ED9CE10-C364-4791-8F4A-5082A3EC63A9}"/>
              </a:ext>
            </a:extLst>
          </p:cNvPr>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33" name="Rectangle 32">
            <a:extLst>
              <a:ext uri="{FF2B5EF4-FFF2-40B4-BE49-F238E27FC236}">
                <a16:creationId xmlns:a16="http://schemas.microsoft.com/office/drawing/2014/main" id="{957EA28A-7447-4379-9F4A-8850D807A5D3}"/>
              </a:ext>
            </a:extLst>
          </p:cNvPr>
          <p:cNvSpPr/>
          <p:nvPr/>
        </p:nvSpPr>
        <p:spPr>
          <a:xfrm>
            <a:off x="2004219" y="357188"/>
            <a:ext cx="9323387" cy="584775"/>
          </a:xfrm>
          <a:prstGeom prst="rect">
            <a:avLst/>
          </a:prstGeom>
        </p:spPr>
        <p:txBody>
          <a:bodyPr>
            <a:spAutoFit/>
          </a:bodyPr>
          <a:lstStyle/>
          <a:p>
            <a:pPr algn="ctr" eaLnBrk="1" hangingPunct="1">
              <a:defRPr/>
            </a:pPr>
            <a:r>
              <a:rPr lang="fr-FR" altLang="fr-FR" sz="3200" b="1" dirty="0" smtClean="0">
                <a:solidFill>
                  <a:srgbClr val="6E9DD1"/>
                </a:solidFill>
                <a:latin typeface="+mn-lt"/>
              </a:rPr>
              <a:t>Les conséquences</a:t>
            </a:r>
            <a:r>
              <a:rPr lang="fr-FR" altLang="fr-FR" sz="3200" b="1" dirty="0">
                <a:solidFill>
                  <a:srgbClr val="6E9DD1"/>
                </a:solidFill>
                <a:latin typeface="+mn-lt"/>
              </a:rPr>
              <a:t> </a:t>
            </a:r>
            <a:r>
              <a:rPr lang="fr-FR" altLang="fr-FR" sz="3200" b="1" dirty="0" smtClean="0">
                <a:solidFill>
                  <a:srgbClr val="6E9DD1"/>
                </a:solidFill>
                <a:latin typeface="+mn-lt"/>
              </a:rPr>
              <a:t>du </a:t>
            </a:r>
            <a:r>
              <a:rPr lang="fr-FR" altLang="fr-FR" sz="3200" b="1" dirty="0">
                <a:solidFill>
                  <a:srgbClr val="6E9DD1"/>
                </a:solidFill>
                <a:latin typeface="+mn-lt"/>
              </a:rPr>
              <a:t>réchauffement </a:t>
            </a:r>
            <a:r>
              <a:rPr lang="fr-FR" altLang="fr-FR" sz="3200" b="1" dirty="0" smtClean="0">
                <a:solidFill>
                  <a:srgbClr val="6E9DD1"/>
                </a:solidFill>
                <a:latin typeface="+mn-lt"/>
              </a:rPr>
              <a:t>climatique </a:t>
            </a:r>
            <a:endParaRPr lang="fr-FR" altLang="fr-FR" sz="3200" b="1" dirty="0">
              <a:solidFill>
                <a:srgbClr val="6E9DD1"/>
              </a:solidFill>
              <a:latin typeface="+mn-lt"/>
            </a:endParaRPr>
          </a:p>
        </p:txBody>
      </p:sp>
      <p:sp>
        <p:nvSpPr>
          <p:cNvPr id="54" name="ZoneTexte 1">
            <a:extLst>
              <a:ext uri="{FF2B5EF4-FFF2-40B4-BE49-F238E27FC236}">
                <a16:creationId xmlns:a16="http://schemas.microsoft.com/office/drawing/2014/main" id="{77E76389-B486-4142-BE4F-AD03D02FD415}"/>
              </a:ext>
            </a:extLst>
          </p:cNvPr>
          <p:cNvSpPr txBox="1">
            <a:spLocks noChangeArrowheads="1"/>
          </p:cNvSpPr>
          <p:nvPr/>
        </p:nvSpPr>
        <p:spPr bwMode="auto">
          <a:xfrm>
            <a:off x="1954213" y="3487738"/>
            <a:ext cx="271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fr-FR" altLang="fr-FR" sz="2000" b="1" dirty="0">
                <a:solidFill>
                  <a:srgbClr val="6E9DD1"/>
                </a:solidFill>
              </a:rPr>
              <a:t>Fonte des glaciers</a:t>
            </a:r>
          </a:p>
        </p:txBody>
      </p:sp>
      <p:sp>
        <p:nvSpPr>
          <p:cNvPr id="55" name="ZoneTexte 1">
            <a:extLst>
              <a:ext uri="{FF2B5EF4-FFF2-40B4-BE49-F238E27FC236}">
                <a16:creationId xmlns:a16="http://schemas.microsoft.com/office/drawing/2014/main" id="{94D8984C-AB71-4D07-94D5-E8AD754BC0CD}"/>
              </a:ext>
            </a:extLst>
          </p:cNvPr>
          <p:cNvSpPr txBox="1">
            <a:spLocks noChangeArrowheads="1"/>
          </p:cNvSpPr>
          <p:nvPr/>
        </p:nvSpPr>
        <p:spPr bwMode="auto">
          <a:xfrm>
            <a:off x="5195888" y="3487738"/>
            <a:ext cx="294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fr-FR" altLang="fr-FR" sz="2000" b="1" dirty="0">
                <a:solidFill>
                  <a:srgbClr val="6E9DD1"/>
                </a:solidFill>
              </a:rPr>
              <a:t>Montée des températures</a:t>
            </a:r>
          </a:p>
        </p:txBody>
      </p:sp>
      <p:sp>
        <p:nvSpPr>
          <p:cNvPr id="56" name="ZoneTexte 1">
            <a:extLst>
              <a:ext uri="{FF2B5EF4-FFF2-40B4-BE49-F238E27FC236}">
                <a16:creationId xmlns:a16="http://schemas.microsoft.com/office/drawing/2014/main" id="{DEEF39DF-723F-44F2-8E65-FA58C6F8982D}"/>
              </a:ext>
            </a:extLst>
          </p:cNvPr>
          <p:cNvSpPr txBox="1">
            <a:spLocks noChangeArrowheads="1"/>
          </p:cNvSpPr>
          <p:nvPr/>
        </p:nvSpPr>
        <p:spPr bwMode="auto">
          <a:xfrm>
            <a:off x="8589963" y="3446463"/>
            <a:ext cx="271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fr-FR" altLang="fr-FR" sz="2000" b="1" dirty="0">
                <a:solidFill>
                  <a:srgbClr val="6E9DD1"/>
                </a:solidFill>
              </a:rPr>
              <a:t>L’élévation du niveau des mers et océans</a:t>
            </a:r>
          </a:p>
        </p:txBody>
      </p:sp>
      <p:sp>
        <p:nvSpPr>
          <p:cNvPr id="57" name="ZoneTexte 1">
            <a:extLst>
              <a:ext uri="{FF2B5EF4-FFF2-40B4-BE49-F238E27FC236}">
                <a16:creationId xmlns:a16="http://schemas.microsoft.com/office/drawing/2014/main" id="{52C94B0E-0866-46F9-841C-331C894A097F}"/>
              </a:ext>
            </a:extLst>
          </p:cNvPr>
          <p:cNvSpPr txBox="1">
            <a:spLocks noChangeArrowheads="1"/>
          </p:cNvSpPr>
          <p:nvPr/>
        </p:nvSpPr>
        <p:spPr bwMode="auto">
          <a:xfrm>
            <a:off x="2020888" y="5688013"/>
            <a:ext cx="2287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fr-FR" altLang="fr-FR" sz="2000" b="1" dirty="0">
                <a:solidFill>
                  <a:srgbClr val="6E9DD1"/>
                </a:solidFill>
              </a:rPr>
              <a:t>Sécheresses</a:t>
            </a:r>
          </a:p>
        </p:txBody>
      </p:sp>
      <p:pic>
        <p:nvPicPr>
          <p:cNvPr id="58" name="Image 57">
            <a:extLst>
              <a:ext uri="{FF2B5EF4-FFF2-40B4-BE49-F238E27FC236}">
                <a16:creationId xmlns:a16="http://schemas.microsoft.com/office/drawing/2014/main" id="{01AA79E6-7E7F-439F-B10A-6DC256FE760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65338" y="1909763"/>
            <a:ext cx="245745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Rectangle 58">
            <a:extLst>
              <a:ext uri="{FF2B5EF4-FFF2-40B4-BE49-F238E27FC236}">
                <a16:creationId xmlns:a16="http://schemas.microsoft.com/office/drawing/2014/main" id="{FDC0D75A-FA0C-40FC-B665-C2879380B7E1}"/>
              </a:ext>
            </a:extLst>
          </p:cNvPr>
          <p:cNvSpPr>
            <a:spLocks noChangeArrowheads="1"/>
          </p:cNvSpPr>
          <p:nvPr/>
        </p:nvSpPr>
        <p:spPr bwMode="auto">
          <a:xfrm>
            <a:off x="5324475" y="5688013"/>
            <a:ext cx="2576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2000" b="1" dirty="0">
                <a:solidFill>
                  <a:srgbClr val="6E9DD1"/>
                </a:solidFill>
              </a:rPr>
              <a:t>Précipitations et crues</a:t>
            </a:r>
          </a:p>
        </p:txBody>
      </p:sp>
      <p:pic>
        <p:nvPicPr>
          <p:cNvPr id="60" name="Image 59">
            <a:extLst>
              <a:ext uri="{FF2B5EF4-FFF2-40B4-BE49-F238E27FC236}">
                <a16:creationId xmlns:a16="http://schemas.microsoft.com/office/drawing/2014/main" id="{F8DA08ED-6960-413E-A76C-35D3BAA55ACB}"/>
              </a:ext>
            </a:extLst>
          </p:cNvPr>
          <p:cNvPicPr>
            <a:picLocks noChangeAspect="1"/>
          </p:cNvPicPr>
          <p:nvPr/>
        </p:nvPicPr>
        <p:blipFill>
          <a:blip r:embed="rId6">
            <a:extLst>
              <a:ext uri="{28A0092B-C50C-407E-A947-70E740481C1C}">
                <a14:useLocalDpi xmlns:a14="http://schemas.microsoft.com/office/drawing/2010/main" val="0"/>
              </a:ext>
            </a:extLst>
          </a:blip>
          <a:srcRect b="8154"/>
          <a:stretch>
            <a:fillRect/>
          </a:stretch>
        </p:blipFill>
        <p:spPr bwMode="auto">
          <a:xfrm>
            <a:off x="5357813" y="4148138"/>
            <a:ext cx="25431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a:extLst>
              <a:ext uri="{FF2B5EF4-FFF2-40B4-BE49-F238E27FC236}">
                <a16:creationId xmlns:a16="http://schemas.microsoft.com/office/drawing/2014/main" id="{A76A2EA2-1329-4BE6-8983-EEB2A975B3CD}"/>
              </a:ext>
            </a:extLst>
          </p:cNvPr>
          <p:cNvSpPr>
            <a:spLocks noChangeArrowheads="1"/>
          </p:cNvSpPr>
          <p:nvPr/>
        </p:nvSpPr>
        <p:spPr bwMode="auto">
          <a:xfrm>
            <a:off x="8482013" y="5688013"/>
            <a:ext cx="2740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2000" b="1" dirty="0">
                <a:solidFill>
                  <a:srgbClr val="6E9DD1"/>
                </a:solidFill>
              </a:rPr>
              <a:t>Acidification des océans</a:t>
            </a:r>
          </a:p>
        </p:txBody>
      </p:sp>
      <p:pic>
        <p:nvPicPr>
          <p:cNvPr id="62" name="Image 61">
            <a:extLst>
              <a:ext uri="{FF2B5EF4-FFF2-40B4-BE49-F238E27FC236}">
                <a16:creationId xmlns:a16="http://schemas.microsoft.com/office/drawing/2014/main" id="{213F6DA4-FC7F-4725-B30E-3E3AF211220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31238" y="4148138"/>
            <a:ext cx="2443162"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1">
            <a:extLst>
              <a:ext uri="{FF2B5EF4-FFF2-40B4-BE49-F238E27FC236}">
                <a16:creationId xmlns:a16="http://schemas.microsoft.com/office/drawing/2014/main" id="{6E06213D-4719-418A-AAE6-3063F8887EEB}"/>
              </a:ext>
            </a:extLst>
          </p:cNvPr>
          <p:cNvSpPr/>
          <p:nvPr/>
        </p:nvSpPr>
        <p:spPr bwMode="auto">
          <a:xfrm>
            <a:off x="2903538" y="2335213"/>
            <a:ext cx="741362" cy="7493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3200" b="1" dirty="0"/>
              <a:t>1</a:t>
            </a:r>
          </a:p>
        </p:txBody>
      </p:sp>
      <p:sp>
        <p:nvSpPr>
          <p:cNvPr id="85" name="rond rouge">
            <a:extLst>
              <a:ext uri="{FF2B5EF4-FFF2-40B4-BE49-F238E27FC236}">
                <a16:creationId xmlns:a16="http://schemas.microsoft.com/office/drawing/2014/main" id="{F1877054-B225-4B7B-940C-83EA2ED01BE7}"/>
              </a:ext>
            </a:extLst>
          </p:cNvPr>
          <p:cNvSpPr/>
          <p:nvPr/>
        </p:nvSpPr>
        <p:spPr bwMode="auto">
          <a:xfrm>
            <a:off x="6434138" y="2305050"/>
            <a:ext cx="741362" cy="7493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3200" b="1" dirty="0"/>
              <a:t>2</a:t>
            </a:r>
          </a:p>
        </p:txBody>
      </p:sp>
      <p:sp>
        <p:nvSpPr>
          <p:cNvPr id="86" name="rond rouge">
            <a:extLst>
              <a:ext uri="{FF2B5EF4-FFF2-40B4-BE49-F238E27FC236}">
                <a16:creationId xmlns:a16="http://schemas.microsoft.com/office/drawing/2014/main" id="{52270928-60A7-4340-B6F2-160315ED9991}"/>
              </a:ext>
            </a:extLst>
          </p:cNvPr>
          <p:cNvSpPr/>
          <p:nvPr/>
        </p:nvSpPr>
        <p:spPr bwMode="auto">
          <a:xfrm>
            <a:off x="9571038" y="2335213"/>
            <a:ext cx="739775" cy="7493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3200" b="1" dirty="0"/>
              <a:t>3</a:t>
            </a:r>
          </a:p>
        </p:txBody>
      </p:sp>
      <p:sp>
        <p:nvSpPr>
          <p:cNvPr id="87" name="rond rouge">
            <a:extLst>
              <a:ext uri="{FF2B5EF4-FFF2-40B4-BE49-F238E27FC236}">
                <a16:creationId xmlns:a16="http://schemas.microsoft.com/office/drawing/2014/main" id="{72EE9F9B-6FE5-4F20-9DA4-C46D56A32062}"/>
              </a:ext>
            </a:extLst>
          </p:cNvPr>
          <p:cNvSpPr/>
          <p:nvPr/>
        </p:nvSpPr>
        <p:spPr bwMode="auto">
          <a:xfrm>
            <a:off x="2851150" y="4516438"/>
            <a:ext cx="741363" cy="7493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3200" b="1" dirty="0"/>
              <a:t>4</a:t>
            </a:r>
          </a:p>
        </p:txBody>
      </p:sp>
      <p:sp>
        <p:nvSpPr>
          <p:cNvPr id="88" name="rond rouge">
            <a:extLst>
              <a:ext uri="{FF2B5EF4-FFF2-40B4-BE49-F238E27FC236}">
                <a16:creationId xmlns:a16="http://schemas.microsoft.com/office/drawing/2014/main" id="{77DD3794-0EAB-4D12-9B1D-72F3F13F0C7E}"/>
              </a:ext>
            </a:extLst>
          </p:cNvPr>
          <p:cNvSpPr/>
          <p:nvPr/>
        </p:nvSpPr>
        <p:spPr bwMode="auto">
          <a:xfrm>
            <a:off x="6259513" y="4510088"/>
            <a:ext cx="739775" cy="7493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3200" b="1" dirty="0"/>
              <a:t>5</a:t>
            </a:r>
          </a:p>
        </p:txBody>
      </p:sp>
      <p:sp>
        <p:nvSpPr>
          <p:cNvPr id="89" name="rond rouge">
            <a:extLst>
              <a:ext uri="{FF2B5EF4-FFF2-40B4-BE49-F238E27FC236}">
                <a16:creationId xmlns:a16="http://schemas.microsoft.com/office/drawing/2014/main" id="{27A8B536-426F-42AF-BAA0-6C1060B27646}"/>
              </a:ext>
            </a:extLst>
          </p:cNvPr>
          <p:cNvSpPr/>
          <p:nvPr/>
        </p:nvSpPr>
        <p:spPr bwMode="auto">
          <a:xfrm>
            <a:off x="9577388" y="4545013"/>
            <a:ext cx="742950" cy="7493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3200" b="1" dirty="0"/>
              <a:t>6</a:t>
            </a:r>
          </a:p>
        </p:txBody>
      </p:sp>
      <p:sp>
        <p:nvSpPr>
          <p:cNvPr id="2" name="Espace réservé du numéro de diapositive 1">
            <a:extLst>
              <a:ext uri="{FF2B5EF4-FFF2-40B4-BE49-F238E27FC236}">
                <a16:creationId xmlns:a16="http://schemas.microsoft.com/office/drawing/2014/main" id="{47010274-D0C3-5F40-BCB7-B62A3AF39AB8}"/>
              </a:ext>
            </a:extLst>
          </p:cNvPr>
          <p:cNvSpPr>
            <a:spLocks noGrp="1"/>
          </p:cNvSpPr>
          <p:nvPr>
            <p:ph type="sldNum" sz="quarter" idx="11"/>
          </p:nvPr>
        </p:nvSpPr>
        <p:spPr/>
        <p:txBody>
          <a:bodyPr/>
          <a:lstStyle/>
          <a:p>
            <a:pPr>
              <a:defRPr/>
            </a:pPr>
            <a:fld id="{A5114A4A-7E81-45B4-AB1D-11D9D764082B}" type="slidenum">
              <a:rPr lang="fr-FR" altLang="fr-FR" smtClean="0"/>
              <a:pPr>
                <a:defRPr/>
              </a:pPr>
              <a:t>112</a:t>
            </a:fld>
            <a:endParaRPr lang="fr-FR" altLang="fr-FR" dirty="0"/>
          </a:p>
        </p:txBody>
      </p:sp>
      <p:pic>
        <p:nvPicPr>
          <p:cNvPr id="26" name="PictoVideo">
            <a:extLst>
              <a:ext uri="{FF2B5EF4-FFF2-40B4-BE49-F238E27FC236}">
                <a16:creationId xmlns:a16="http://schemas.microsoft.com/office/drawing/2014/main" id="{0450E70E-4342-8D44-AD5C-D1B9481F90E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ZtxtP-Info">
            <a:extLst>
              <a:ext uri="{FF2B5EF4-FFF2-40B4-BE49-F238E27FC236}">
                <a16:creationId xmlns:a16="http://schemas.microsoft.com/office/drawing/2014/main" id="{46C4EBA9-5692-144B-93D9-8E85748639D0}"/>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31" name="ZtxtP-Video">
            <a:extLst>
              <a:ext uri="{FF2B5EF4-FFF2-40B4-BE49-F238E27FC236}">
                <a16:creationId xmlns:a16="http://schemas.microsoft.com/office/drawing/2014/main" id="{F88ED22C-4EC3-B340-98ED-20D46731881C}"/>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4" name="PictoGuide">
            <a:extLst>
              <a:ext uri="{FF2B5EF4-FFF2-40B4-BE49-F238E27FC236}">
                <a16:creationId xmlns:a16="http://schemas.microsoft.com/office/drawing/2014/main" id="{19A8030E-78E6-974F-A146-16C2E4A3AD9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ZtxtP-Guide">
            <a:extLst>
              <a:ext uri="{FF2B5EF4-FFF2-40B4-BE49-F238E27FC236}">
                <a16:creationId xmlns:a16="http://schemas.microsoft.com/office/drawing/2014/main" id="{E3A4F605-E82D-4C4F-A6A8-9A990B90994A}"/>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36" name="ZtxtP-Video">
            <a:extLst>
              <a:ext uri="{FF2B5EF4-FFF2-40B4-BE49-F238E27FC236}">
                <a16:creationId xmlns:a16="http://schemas.microsoft.com/office/drawing/2014/main" id="{E06423EB-9F34-A345-860E-1588393DAAB1}"/>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37" name="Image 42">
            <a:extLst>
              <a:ext uri="{FF2B5EF4-FFF2-40B4-BE49-F238E27FC236}">
                <a16:creationId xmlns:a16="http://schemas.microsoft.com/office/drawing/2014/main" id="{3FBE7224-8890-1547-BC02-D9F20F147DD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oVideo">
            <a:extLst>
              <a:ext uri="{FF2B5EF4-FFF2-40B4-BE49-F238E27FC236}">
                <a16:creationId xmlns:a16="http://schemas.microsoft.com/office/drawing/2014/main" id="{ACCEB908-3582-D84D-AB7E-34D1CAD5681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268;p41">
            <a:extLst>
              <a:ext uri="{FF2B5EF4-FFF2-40B4-BE49-F238E27FC236}">
                <a16:creationId xmlns:a16="http://schemas.microsoft.com/office/drawing/2014/main" id="{C321E5EC-E699-C64F-B3DA-EB81B564FF1A}"/>
              </a:ext>
            </a:extLst>
          </p:cNvPr>
          <p:cNvPicPr preferRelativeResize="0"/>
          <p:nvPr/>
        </p:nvPicPr>
        <p:blipFill rotWithShape="1">
          <a:blip r:embed="rId12">
            <a:alphaModFix/>
          </a:blip>
          <a:srcRect/>
          <a:stretch/>
        </p:blipFill>
        <p:spPr>
          <a:xfrm>
            <a:off x="303213" y="163512"/>
            <a:ext cx="830263" cy="898525"/>
          </a:xfrm>
          <a:prstGeom prst="rect">
            <a:avLst/>
          </a:prstGeom>
          <a:noFill/>
          <a:ln>
            <a:noFill/>
          </a:ln>
        </p:spPr>
      </p:pic>
      <p:pic>
        <p:nvPicPr>
          <p:cNvPr id="40" name="Btn_Camera_Txt1">
            <a:hlinkClick r:id="rId13" action="ppaction://hlinksldjump"/>
          </p:cNvPr>
          <p:cNvPicPr preferRelativeResize="0">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4412115" y="3475038"/>
            <a:ext cx="5413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Btn_Camera_Txt1">
            <a:hlinkClick r:id="rId15" action="ppaction://hlinksldjump"/>
          </p:cNvPr>
          <p:cNvPicPr preferRelativeResize="0">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8027086" y="3595833"/>
            <a:ext cx="5413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Btn_Camera_Txt1">
            <a:hlinkClick r:id="rId16" action="ppaction://hlinksldjump"/>
          </p:cNvPr>
          <p:cNvPicPr preferRelativeResize="0">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11082554" y="3504559"/>
            <a:ext cx="5413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Btn_Camera_Txt1">
            <a:hlinkClick r:id="rId17" action="ppaction://hlinksldjump"/>
          </p:cNvPr>
          <p:cNvPicPr preferRelativeResize="0">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11283589" y="5791471"/>
            <a:ext cx="5413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Btn_Camera_Txt1">
            <a:hlinkClick r:id="rId18" action="ppaction://hlinksldjump"/>
          </p:cNvPr>
          <p:cNvPicPr preferRelativeResize="0">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7791595" y="5849938"/>
            <a:ext cx="5413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Btn_Camera_Txt1">
            <a:hlinkClick r:id="rId19" action="ppaction://hlinksldjump"/>
          </p:cNvPr>
          <p:cNvPicPr preferRelativeResize="0">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3840957" y="5695950"/>
            <a:ext cx="5413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6336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animEffect transition="in" filter="fade">
                                      <p:cBhvr>
                                        <p:cTn id="9" dur="250"/>
                                        <p:tgtEl>
                                          <p:spTgt spid="5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250"/>
                                        <p:tgtEl>
                                          <p:spTgt spid="54"/>
                                        </p:tgtEl>
                                      </p:cBhvr>
                                    </p:animEffec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seq concurrent="1" nextAc="seek">
              <p:cTn id="15" restart="whenNotActive" fill="hold" evtFilter="cancelBubble" nodeType="interactiveSeq">
                <p:stCondLst>
                  <p:cond evt="onClick" delay="0">
                    <p:tgtEl>
                      <p:spTgt spid="85"/>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85"/>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250"/>
                                        <p:tgtEl>
                                          <p:spTgt spid="55"/>
                                        </p:tgtEl>
                                      </p:cBhvr>
                                    </p:animEffect>
                                  </p:childTnLst>
                                </p:cTn>
                              </p:par>
                              <p:par>
                                <p:cTn id="26" presetID="1"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85"/>
                  </p:tgtEl>
                </p:cond>
              </p:nextCondLst>
            </p:seq>
            <p:seq concurrent="1" nextAc="seek">
              <p:cTn id="28" restart="whenNotActive" fill="hold" evtFilter="cancelBubble" nodeType="interactiveSeq">
                <p:stCondLst>
                  <p:cond evt="onClick" delay="0">
                    <p:tgtEl>
                      <p:spTgt spid="86"/>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8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250"/>
                                        <p:tgtEl>
                                          <p:spTgt spid="3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250"/>
                                        <p:tgtEl>
                                          <p:spTgt spid="56"/>
                                        </p:tgtEl>
                                      </p:cBhvr>
                                    </p:animEffec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86"/>
                  </p:tgtEl>
                </p:cond>
              </p:nextCondLst>
            </p:seq>
            <p:seq concurrent="1" nextAc="seek">
              <p:cTn id="41" restart="whenNotActive" fill="hold" evtFilter="cancelBubble" nodeType="interactiveSeq">
                <p:stCondLst>
                  <p:cond evt="onClick" delay="0">
                    <p:tgtEl>
                      <p:spTgt spid="87"/>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87"/>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250"/>
                                        <p:tgtEl>
                                          <p:spTgt spid="2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250"/>
                                        <p:tgtEl>
                                          <p:spTgt spid="57"/>
                                        </p:tgtEl>
                                      </p:cBhvr>
                                    </p:animEffect>
                                  </p:childTnLst>
                                </p:cTn>
                              </p:par>
                              <p:par>
                                <p:cTn id="52" presetID="1" presetClass="entr" presetSubtype="0" fill="hold" nodeType="withEffect">
                                  <p:stCondLst>
                                    <p:cond delay="0"/>
                                  </p:stCondLst>
                                  <p:childTnLst>
                                    <p:set>
                                      <p:cBhvr>
                                        <p:cTn id="53"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54" restart="whenNotActive" fill="hold" evtFilter="cancelBubble" nodeType="interactiveSeq">
                <p:stCondLst>
                  <p:cond evt="onClick" delay="0">
                    <p:tgtEl>
                      <p:spTgt spid="88"/>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88"/>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fade">
                                      <p:cBhvr>
                                        <p:cTn id="61" dur="250"/>
                                        <p:tgtEl>
                                          <p:spTgt spid="6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250"/>
                                        <p:tgtEl>
                                          <p:spTgt spid="59"/>
                                        </p:tgtEl>
                                      </p:cBhvr>
                                    </p:animEffect>
                                  </p:childTnLst>
                                </p:cTn>
                              </p:par>
                              <p:par>
                                <p:cTn id="65" presetID="1" presetClass="entr" presetSubtype="0"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88"/>
                  </p:tgtEl>
                </p:cond>
              </p:nextCondLst>
            </p:seq>
            <p:seq concurrent="1" nextAc="seek">
              <p:cTn id="67" restart="whenNotActive" fill="hold" evtFilter="cancelBubble" nodeType="interactiveSeq">
                <p:stCondLst>
                  <p:cond evt="onClick" delay="0">
                    <p:tgtEl>
                      <p:spTgt spid="89"/>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89"/>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fade">
                                      <p:cBhvr>
                                        <p:cTn id="74" dur="250"/>
                                        <p:tgtEl>
                                          <p:spTgt spid="6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250"/>
                                        <p:tgtEl>
                                          <p:spTgt spid="61"/>
                                        </p:tgtEl>
                                      </p:cBhvr>
                                    </p:animEffect>
                                  </p:childTnLst>
                                </p:cTn>
                              </p:par>
                              <p:par>
                                <p:cTn id="78" presetID="1" presetClass="entr" presetSubtype="0" fill="hold" nodeType="withEffect">
                                  <p:stCondLst>
                                    <p:cond delay="0"/>
                                  </p:stCondLst>
                                  <p:childTnLst>
                                    <p:set>
                                      <p:cBhvr>
                                        <p:cTn id="79"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childTnLst>
        </p:cTn>
      </p:par>
    </p:tnLst>
    <p:bldLst>
      <p:bldP spid="54" grpId="0"/>
      <p:bldP spid="55" grpId="0"/>
      <p:bldP spid="56" grpId="0"/>
      <p:bldP spid="57" grpId="0"/>
      <p:bldP spid="59" grpId="0"/>
      <p:bldP spid="61" grpId="0"/>
      <p:bldP spid="84" grpId="0" animBg="1"/>
      <p:bldP spid="85" grpId="0" animBg="1"/>
      <p:bldP spid="86" grpId="0" animBg="1"/>
      <p:bldP spid="87" grpId="0" animBg="1"/>
      <p:bldP spid="88" grpId="0" animBg="1"/>
      <p:bldP spid="89" grpId="0" animBg="1"/>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Fonte des glaces</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4"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6254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Montée des températures</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6393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L’élévation du niveau des mers et des océans</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310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Sécheresses</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7568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Précipitations et crues</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9253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6983" name="Picture 4">
            <a:extLst>
              <a:ext uri="{FF2B5EF4-FFF2-40B4-BE49-F238E27FC236}">
                <a16:creationId xmlns:a16="http://schemas.microsoft.com/office/drawing/2014/main" id="{A646486A-B904-4FA3-B19D-FBB1437B7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493838"/>
            <a:ext cx="6831012"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2">
            <a:extLst>
              <a:ext uri="{FF2B5EF4-FFF2-40B4-BE49-F238E27FC236}">
                <a16:creationId xmlns:a16="http://schemas.microsoft.com/office/drawing/2014/main" id="{7EB4410B-1BEE-4A45-A74F-35E3FC006D4B}"/>
              </a:ext>
            </a:extLst>
          </p:cNvPr>
          <p:cNvSpPr>
            <a:spLocks noChangeArrowheads="1"/>
          </p:cNvSpPr>
          <p:nvPr/>
        </p:nvSpPr>
        <p:spPr bwMode="auto">
          <a:xfrm>
            <a:off x="1551782" y="4928394"/>
            <a:ext cx="38481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endParaRPr lang="fr-FR" altLang="fr-FR" sz="2100" b="1" dirty="0">
              <a:solidFill>
                <a:schemeClr val="accent5">
                  <a:lumMod val="75000"/>
                </a:schemeClr>
              </a:solidFill>
              <a:cs typeface="Calibri" panose="020F0502020204030204" pitchFamily="34" charset="0"/>
            </a:endParaRPr>
          </a:p>
          <a:p>
            <a:pPr>
              <a:lnSpc>
                <a:spcPct val="100000"/>
              </a:lnSpc>
              <a:spcBef>
                <a:spcPct val="0"/>
              </a:spcBef>
              <a:buFont typeface="Arial" panose="020B0604020202020204" pitchFamily="34" charset="0"/>
              <a:buNone/>
              <a:defRPr/>
            </a:pPr>
            <a:endParaRPr lang="fr-FR" altLang="fr-FR" sz="2100" dirty="0">
              <a:solidFill>
                <a:schemeClr val="accent5">
                  <a:lumMod val="75000"/>
                </a:schemeClr>
              </a:solidFill>
              <a:cs typeface="Calibri" panose="020F0502020204030204" pitchFamily="34" charset="0"/>
            </a:endParaRPr>
          </a:p>
          <a:p>
            <a:pPr>
              <a:lnSpc>
                <a:spcPct val="100000"/>
              </a:lnSpc>
              <a:spcBef>
                <a:spcPct val="0"/>
              </a:spcBef>
              <a:buFont typeface="Arial" panose="020B0604020202020204" pitchFamily="34" charset="0"/>
              <a:buNone/>
              <a:defRPr/>
            </a:pPr>
            <a:r>
              <a:rPr lang="fr-FR" altLang="fr-FR" sz="2100" b="1" dirty="0">
                <a:solidFill>
                  <a:schemeClr val="accent5">
                    <a:lumMod val="75000"/>
                  </a:schemeClr>
                </a:solidFill>
                <a:cs typeface="Calibri" panose="020F0502020204030204" pitchFamily="34" charset="0"/>
              </a:rPr>
              <a:t>Ainsi, beaucoup d’espèces peinent à fabriquer leur protection et donc à survivre. </a:t>
            </a:r>
          </a:p>
        </p:txBody>
      </p:sp>
      <p:sp>
        <p:nvSpPr>
          <p:cNvPr id="32" name="Carré corné Info">
            <a:extLst>
              <a:ext uri="{FF2B5EF4-FFF2-40B4-BE49-F238E27FC236}">
                <a16:creationId xmlns:a16="http://schemas.microsoft.com/office/drawing/2014/main" id="{17549F55-C99D-4788-832C-8792E46C5DED}"/>
              </a:ext>
            </a:extLst>
          </p:cNvPr>
          <p:cNvSpPr/>
          <p:nvPr/>
        </p:nvSpPr>
        <p:spPr>
          <a:xfrm>
            <a:off x="9980613" y="1828800"/>
            <a:ext cx="2073275" cy="2374900"/>
          </a:xfrm>
          <a:prstGeom prst="foldedCorner">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fr-FR" altLang="fr-FR" sz="1200" dirty="0">
                <a:solidFill>
                  <a:schemeClr val="tx1"/>
                </a:solidFill>
              </a:rPr>
              <a:t>Le CO₂ réagit avec de l’H₂O pour donner de </a:t>
            </a:r>
            <a:r>
              <a:rPr lang="fr-FR" altLang="fr-FR" sz="1400" b="1" dirty="0">
                <a:solidFill>
                  <a:srgbClr val="F04624"/>
                </a:solidFill>
                <a:cs typeface="Calibri" panose="020F0502020204030204" pitchFamily="34" charset="0"/>
              </a:rPr>
              <a:t>l’acide carbonique</a:t>
            </a:r>
            <a:r>
              <a:rPr lang="fr-FR" altLang="fr-FR" sz="1200" dirty="0">
                <a:solidFill>
                  <a:schemeClr val="tx1"/>
                </a:solidFill>
              </a:rPr>
              <a:t>, qui entraîne la formation d’ions hydrogènes, responsables de l’acidification des océans.</a:t>
            </a:r>
          </a:p>
          <a:p>
            <a:pPr eaLnBrk="1" hangingPunct="1">
              <a:defRPr/>
            </a:pPr>
            <a:endParaRPr lang="fr-FR" altLang="fr-FR" sz="1200" dirty="0">
              <a:solidFill>
                <a:schemeClr val="tx1"/>
              </a:solidFill>
            </a:endParaRPr>
          </a:p>
          <a:p>
            <a:pPr eaLnBrk="1" hangingPunct="1">
              <a:defRPr/>
            </a:pPr>
            <a:r>
              <a:rPr lang="fr-FR" altLang="fr-FR" sz="1200" dirty="0">
                <a:solidFill>
                  <a:schemeClr val="tx1"/>
                </a:solidFill>
              </a:rPr>
              <a:t>Ces ions hydrogènes vont réagir avec les ions carbonates, et donc empêcher la formation des coquilles et squelettes marins.</a:t>
            </a:r>
          </a:p>
        </p:txBody>
      </p:sp>
      <p:sp>
        <p:nvSpPr>
          <p:cNvPr id="126986" name="Rectangle 2">
            <a:extLst>
              <a:ext uri="{FF2B5EF4-FFF2-40B4-BE49-F238E27FC236}">
                <a16:creationId xmlns:a16="http://schemas.microsoft.com/office/drawing/2014/main" id="{D8F2BEEB-2F61-4443-AB6A-305131F924E7}"/>
              </a:ext>
            </a:extLst>
          </p:cNvPr>
          <p:cNvSpPr>
            <a:spLocks noChangeArrowheads="1"/>
          </p:cNvSpPr>
          <p:nvPr/>
        </p:nvSpPr>
        <p:spPr bwMode="auto">
          <a:xfrm>
            <a:off x="7597775" y="3063875"/>
            <a:ext cx="16208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Aft>
                <a:spcPct val="45000"/>
              </a:spcAft>
              <a:buClr>
                <a:srgbClr val="618FFD"/>
              </a:buClr>
              <a:buFont typeface="Monotype Sorts" pitchFamily="2" charset="2"/>
              <a:buNone/>
            </a:pPr>
            <a:r>
              <a:rPr lang="fr-FR" altLang="fr-FR" sz="1400" b="1">
                <a:cs typeface="Arial" panose="020B0604020202020204" pitchFamily="34" charset="0"/>
              </a:rPr>
              <a:t>Le CO₂ atmosphérique</a:t>
            </a:r>
          </a:p>
        </p:txBody>
      </p:sp>
      <p:sp>
        <p:nvSpPr>
          <p:cNvPr id="126987" name="Rectangle 2">
            <a:extLst>
              <a:ext uri="{FF2B5EF4-FFF2-40B4-BE49-F238E27FC236}">
                <a16:creationId xmlns:a16="http://schemas.microsoft.com/office/drawing/2014/main" id="{9F5FD508-75DE-4C63-81D8-6C465EB13F78}"/>
              </a:ext>
            </a:extLst>
          </p:cNvPr>
          <p:cNvSpPr>
            <a:spLocks noChangeArrowheads="1"/>
          </p:cNvSpPr>
          <p:nvPr/>
        </p:nvSpPr>
        <p:spPr bwMode="auto">
          <a:xfrm>
            <a:off x="8567738" y="4605338"/>
            <a:ext cx="10477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Aft>
                <a:spcPct val="45000"/>
              </a:spcAft>
              <a:buClr>
                <a:srgbClr val="618FFD"/>
              </a:buClr>
              <a:buFont typeface="Monotype Sorts" pitchFamily="2" charset="2"/>
              <a:buNone/>
            </a:pPr>
            <a:r>
              <a:rPr lang="fr-FR" altLang="fr-FR" sz="1400">
                <a:solidFill>
                  <a:schemeClr val="bg1"/>
                </a:solidFill>
                <a:cs typeface="Arial" panose="020B0604020202020204" pitchFamily="34" charset="0"/>
              </a:rPr>
              <a:t>CO₂ </a:t>
            </a:r>
            <a:r>
              <a:rPr lang="fr-FR" altLang="fr-FR" sz="1200">
                <a:solidFill>
                  <a:schemeClr val="bg1"/>
                </a:solidFill>
                <a:cs typeface="Arial" panose="020B0604020202020204" pitchFamily="34" charset="0"/>
              </a:rPr>
              <a:t>dissout</a:t>
            </a:r>
            <a:r>
              <a:rPr lang="fr-FR" altLang="fr-FR" sz="1400">
                <a:solidFill>
                  <a:schemeClr val="bg1"/>
                </a:solidFill>
                <a:cs typeface="Arial" panose="020B0604020202020204" pitchFamily="34" charset="0"/>
              </a:rPr>
              <a:t> + H</a:t>
            </a:r>
            <a:r>
              <a:rPr lang="fr-FR" altLang="fr-FR" sz="1400" baseline="-25000">
                <a:solidFill>
                  <a:schemeClr val="bg1"/>
                </a:solidFill>
                <a:cs typeface="Arial" panose="020B0604020202020204" pitchFamily="34" charset="0"/>
              </a:rPr>
              <a:t>2</a:t>
            </a:r>
            <a:r>
              <a:rPr lang="fr-FR" altLang="fr-FR" sz="1400">
                <a:solidFill>
                  <a:schemeClr val="bg1"/>
                </a:solidFill>
                <a:cs typeface="Arial" panose="020B0604020202020204" pitchFamily="34" charset="0"/>
              </a:rPr>
              <a:t>O</a:t>
            </a:r>
          </a:p>
        </p:txBody>
      </p:sp>
      <p:sp>
        <p:nvSpPr>
          <p:cNvPr id="126988" name="Rectangle 2">
            <a:extLst>
              <a:ext uri="{FF2B5EF4-FFF2-40B4-BE49-F238E27FC236}">
                <a16:creationId xmlns:a16="http://schemas.microsoft.com/office/drawing/2014/main" id="{177C9D5C-24FC-435E-8AC2-1BC3DAC7FAAE}"/>
              </a:ext>
            </a:extLst>
          </p:cNvPr>
          <p:cNvSpPr>
            <a:spLocks noChangeArrowheads="1"/>
          </p:cNvSpPr>
          <p:nvPr/>
        </p:nvSpPr>
        <p:spPr bwMode="auto">
          <a:xfrm>
            <a:off x="9779000" y="4643438"/>
            <a:ext cx="12255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Aft>
                <a:spcPct val="45000"/>
              </a:spcAft>
              <a:buClr>
                <a:srgbClr val="618FFD"/>
              </a:buClr>
              <a:buFont typeface="Monotype Sorts" pitchFamily="2" charset="2"/>
              <a:buNone/>
            </a:pPr>
            <a:r>
              <a:rPr lang="fr-FR" altLang="fr-FR" sz="1400">
                <a:solidFill>
                  <a:schemeClr val="bg1"/>
                </a:solidFill>
                <a:cs typeface="Arial" panose="020B0604020202020204" pitchFamily="34" charset="0"/>
              </a:rPr>
              <a:t>Acide carbonique</a:t>
            </a:r>
          </a:p>
        </p:txBody>
      </p:sp>
      <p:cxnSp>
        <p:nvCxnSpPr>
          <p:cNvPr id="37" name="Connecteur droit avec flèche 36">
            <a:extLst>
              <a:ext uri="{FF2B5EF4-FFF2-40B4-BE49-F238E27FC236}">
                <a16:creationId xmlns:a16="http://schemas.microsoft.com/office/drawing/2014/main" id="{AED65C9E-4878-48E4-8CEC-E1C7EAEAEEA1}"/>
              </a:ext>
            </a:extLst>
          </p:cNvPr>
          <p:cNvCxnSpPr/>
          <p:nvPr/>
        </p:nvCxnSpPr>
        <p:spPr>
          <a:xfrm>
            <a:off x="9617075" y="4832350"/>
            <a:ext cx="260350"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6990" name="Rectangle 2">
            <a:extLst>
              <a:ext uri="{FF2B5EF4-FFF2-40B4-BE49-F238E27FC236}">
                <a16:creationId xmlns:a16="http://schemas.microsoft.com/office/drawing/2014/main" id="{7868C841-0917-47F2-B82C-05E0DF3281E0}"/>
              </a:ext>
            </a:extLst>
          </p:cNvPr>
          <p:cNvSpPr>
            <a:spLocks noChangeArrowheads="1"/>
          </p:cNvSpPr>
          <p:nvPr/>
        </p:nvSpPr>
        <p:spPr bwMode="auto">
          <a:xfrm>
            <a:off x="10956925" y="4657725"/>
            <a:ext cx="13350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Aft>
                <a:spcPct val="45000"/>
              </a:spcAft>
              <a:buClr>
                <a:srgbClr val="618FFD"/>
              </a:buClr>
              <a:buFont typeface="Monotype Sorts" pitchFamily="2" charset="2"/>
              <a:buNone/>
            </a:pPr>
            <a:r>
              <a:rPr lang="fr-FR" altLang="fr-FR" sz="1400">
                <a:solidFill>
                  <a:schemeClr val="bg1"/>
                </a:solidFill>
                <a:cs typeface="Arial" panose="020B0604020202020204" pitchFamily="34" charset="0"/>
              </a:rPr>
              <a:t>Ions hydrogènes</a:t>
            </a:r>
          </a:p>
        </p:txBody>
      </p:sp>
      <p:cxnSp>
        <p:nvCxnSpPr>
          <p:cNvPr id="26" name="Connecteur droit avec flèche 25">
            <a:extLst>
              <a:ext uri="{FF2B5EF4-FFF2-40B4-BE49-F238E27FC236}">
                <a16:creationId xmlns:a16="http://schemas.microsoft.com/office/drawing/2014/main" id="{F617DD14-724B-4560-92F6-C2C5DABF0EF0}"/>
              </a:ext>
            </a:extLst>
          </p:cNvPr>
          <p:cNvCxnSpPr/>
          <p:nvPr/>
        </p:nvCxnSpPr>
        <p:spPr>
          <a:xfrm flipH="1" flipV="1">
            <a:off x="10021888" y="5562600"/>
            <a:ext cx="377825"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6992" name="Rectangle 2">
            <a:extLst>
              <a:ext uri="{FF2B5EF4-FFF2-40B4-BE49-F238E27FC236}">
                <a16:creationId xmlns:a16="http://schemas.microsoft.com/office/drawing/2014/main" id="{0F6BC1DE-153F-4DCF-B07A-6FBF0A3A2DD0}"/>
              </a:ext>
            </a:extLst>
          </p:cNvPr>
          <p:cNvSpPr>
            <a:spLocks noChangeArrowheads="1"/>
          </p:cNvSpPr>
          <p:nvPr/>
        </p:nvSpPr>
        <p:spPr bwMode="auto">
          <a:xfrm>
            <a:off x="8997950" y="5360988"/>
            <a:ext cx="9921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spcBef>
                <a:spcPct val="0"/>
              </a:spcBef>
              <a:buClr>
                <a:srgbClr val="618FFD"/>
              </a:buClr>
              <a:buFont typeface="Monotype Sorts" pitchFamily="2" charset="2"/>
              <a:buNone/>
            </a:pPr>
            <a:r>
              <a:rPr lang="fr-FR" altLang="fr-FR" sz="1400">
                <a:solidFill>
                  <a:schemeClr val="bg1"/>
                </a:solidFill>
                <a:cs typeface="Arial" panose="020B0604020202020204" pitchFamily="34" charset="0"/>
              </a:rPr>
              <a:t>Coquilles</a:t>
            </a:r>
          </a:p>
          <a:p>
            <a:pPr algn="r">
              <a:spcBef>
                <a:spcPct val="0"/>
              </a:spcBef>
              <a:buClr>
                <a:srgbClr val="618FFD"/>
              </a:buClr>
              <a:buFont typeface="Monotype Sorts" pitchFamily="2" charset="2"/>
              <a:buNone/>
            </a:pPr>
            <a:r>
              <a:rPr lang="fr-FR" altLang="fr-FR" sz="1400">
                <a:solidFill>
                  <a:schemeClr val="bg1"/>
                </a:solidFill>
                <a:cs typeface="Arial" panose="020B0604020202020204" pitchFamily="34" charset="0"/>
              </a:rPr>
              <a:t>Squelettes</a:t>
            </a:r>
          </a:p>
        </p:txBody>
      </p:sp>
      <p:sp>
        <p:nvSpPr>
          <p:cNvPr id="126993" name="Rectangle 2">
            <a:extLst>
              <a:ext uri="{FF2B5EF4-FFF2-40B4-BE49-F238E27FC236}">
                <a16:creationId xmlns:a16="http://schemas.microsoft.com/office/drawing/2014/main" id="{2B36D2C1-E627-49E3-ADE1-A92F3C6B6718}"/>
              </a:ext>
            </a:extLst>
          </p:cNvPr>
          <p:cNvSpPr>
            <a:spLocks noChangeArrowheads="1"/>
          </p:cNvSpPr>
          <p:nvPr/>
        </p:nvSpPr>
        <p:spPr bwMode="auto">
          <a:xfrm>
            <a:off x="10390188" y="5383213"/>
            <a:ext cx="179705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Clr>
                <a:srgbClr val="618FFD"/>
              </a:buClr>
              <a:buFont typeface="Monotype Sorts" pitchFamily="2" charset="2"/>
              <a:buNone/>
            </a:pPr>
            <a:r>
              <a:rPr lang="fr-FR" altLang="fr-FR" sz="1400">
                <a:solidFill>
                  <a:schemeClr val="bg1"/>
                </a:solidFill>
                <a:cs typeface="Arial" panose="020B0604020202020204" pitchFamily="34" charset="0"/>
              </a:rPr>
              <a:t>Ions carbonates</a:t>
            </a:r>
          </a:p>
          <a:p>
            <a:pPr>
              <a:spcBef>
                <a:spcPct val="0"/>
              </a:spcBef>
              <a:buClr>
                <a:srgbClr val="618FFD"/>
              </a:buClr>
              <a:buFont typeface="Monotype Sorts" pitchFamily="2" charset="2"/>
              <a:buNone/>
            </a:pPr>
            <a:r>
              <a:rPr lang="fr-FR" altLang="fr-FR" sz="1200">
                <a:solidFill>
                  <a:schemeClr val="bg1"/>
                </a:solidFill>
                <a:cs typeface="Arial" panose="020B0604020202020204" pitchFamily="34" charset="0"/>
              </a:rPr>
              <a:t>(Présents naturellement)</a:t>
            </a:r>
          </a:p>
        </p:txBody>
      </p:sp>
      <p:cxnSp>
        <p:nvCxnSpPr>
          <p:cNvPr id="35" name="Connecteur droit avec flèche 34">
            <a:extLst>
              <a:ext uri="{FF2B5EF4-FFF2-40B4-BE49-F238E27FC236}">
                <a16:creationId xmlns:a16="http://schemas.microsoft.com/office/drawing/2014/main" id="{443652F4-E4A7-4ACC-A428-E912DD6F980D}"/>
              </a:ext>
            </a:extLst>
          </p:cNvPr>
          <p:cNvCxnSpPr/>
          <p:nvPr/>
        </p:nvCxnSpPr>
        <p:spPr>
          <a:xfrm>
            <a:off x="10863263" y="4832350"/>
            <a:ext cx="260350"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 name="Multiplication 6">
            <a:extLst>
              <a:ext uri="{FF2B5EF4-FFF2-40B4-BE49-F238E27FC236}">
                <a16:creationId xmlns:a16="http://schemas.microsoft.com/office/drawing/2014/main" id="{0AF871AC-3CAE-4180-B8B5-15C0245F930F}"/>
              </a:ext>
            </a:extLst>
          </p:cNvPr>
          <p:cNvSpPr/>
          <p:nvPr/>
        </p:nvSpPr>
        <p:spPr>
          <a:xfrm>
            <a:off x="10120313" y="5286375"/>
            <a:ext cx="274637" cy="55245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Flèche courbée vers le haut 8">
            <a:extLst>
              <a:ext uri="{FF2B5EF4-FFF2-40B4-BE49-F238E27FC236}">
                <a16:creationId xmlns:a16="http://schemas.microsoft.com/office/drawing/2014/main" id="{74C9ED31-80D2-4DA9-BC19-11A93B0D90D8}"/>
              </a:ext>
            </a:extLst>
          </p:cNvPr>
          <p:cNvSpPr/>
          <p:nvPr/>
        </p:nvSpPr>
        <p:spPr>
          <a:xfrm rot="18133354">
            <a:off x="11598275" y="5272088"/>
            <a:ext cx="636587" cy="249238"/>
          </a:xfrm>
          <a:prstGeom prst="curvedUpArrow">
            <a:avLst>
              <a:gd name="adj1" fmla="val 25000"/>
              <a:gd name="adj2" fmla="val 61914"/>
              <a:gd name="adj3" fmla="val 26592"/>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solidFill>
                <a:schemeClr val="tx1"/>
              </a:solidFill>
            </a:endParaRPr>
          </a:p>
        </p:txBody>
      </p:sp>
      <p:cxnSp>
        <p:nvCxnSpPr>
          <p:cNvPr id="33" name="Connecteur en angle 32">
            <a:extLst>
              <a:ext uri="{FF2B5EF4-FFF2-40B4-BE49-F238E27FC236}">
                <a16:creationId xmlns:a16="http://schemas.microsoft.com/office/drawing/2014/main" id="{8F136434-0409-40C6-9698-7136C5F8824F}"/>
              </a:ext>
            </a:extLst>
          </p:cNvPr>
          <p:cNvCxnSpPr/>
          <p:nvPr/>
        </p:nvCxnSpPr>
        <p:spPr>
          <a:xfrm rot="16200000" flipH="1">
            <a:off x="8128001" y="3854450"/>
            <a:ext cx="900112" cy="338137"/>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26998" name="Image 2">
            <a:hlinkClick r:id="rId4" action="ppaction://hlinksldjump"/>
            <a:extLst>
              <a:ext uri="{FF2B5EF4-FFF2-40B4-BE49-F238E27FC236}">
                <a16:creationId xmlns:a16="http://schemas.microsoft.com/office/drawing/2014/main" id="{144205E1-0E08-4A99-A4B8-C81978FDF84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74188" y="6038850"/>
            <a:ext cx="6604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4888217-8CDB-446F-93B2-56C4F0EC3091}"/>
              </a:ext>
            </a:extLst>
          </p:cNvPr>
          <p:cNvSpPr/>
          <p:nvPr/>
        </p:nvSpPr>
        <p:spPr>
          <a:xfrm>
            <a:off x="1633538" y="1443038"/>
            <a:ext cx="3708400" cy="2677656"/>
          </a:xfrm>
          <a:prstGeom prst="rect">
            <a:avLst/>
          </a:prstGeom>
        </p:spPr>
        <p:txBody>
          <a:bodyPr>
            <a:spAutoFit/>
          </a:bodyPr>
          <a:lstStyle/>
          <a:p>
            <a:pPr>
              <a:defRPr/>
            </a:pPr>
            <a:endParaRPr lang="fr-FR" altLang="fr-FR" sz="2100" b="1" dirty="0" smtClean="0">
              <a:solidFill>
                <a:schemeClr val="accent5">
                  <a:lumMod val="75000"/>
                </a:schemeClr>
              </a:solidFill>
              <a:cs typeface="Calibri" panose="020F0502020204030204" pitchFamily="34" charset="0"/>
            </a:endParaRPr>
          </a:p>
          <a:p>
            <a:pPr>
              <a:defRPr/>
            </a:pPr>
            <a:r>
              <a:rPr lang="fr-FR" altLang="fr-FR" sz="2100" b="1" dirty="0" smtClean="0">
                <a:solidFill>
                  <a:schemeClr val="accent5">
                    <a:lumMod val="75000"/>
                  </a:schemeClr>
                </a:solidFill>
                <a:cs typeface="Calibri" panose="020F0502020204030204" pitchFamily="34" charset="0"/>
              </a:rPr>
              <a:t>Environ </a:t>
            </a:r>
            <a:r>
              <a:rPr lang="fr-FR" altLang="fr-FR" sz="2100" b="1" dirty="0">
                <a:solidFill>
                  <a:schemeClr val="accent5">
                    <a:lumMod val="75000"/>
                  </a:schemeClr>
                </a:solidFill>
                <a:cs typeface="Calibri" panose="020F0502020204030204" pitchFamily="34" charset="0"/>
              </a:rPr>
              <a:t>25 % du CO₂</a:t>
            </a:r>
            <a:r>
              <a:rPr lang="fr-FR" altLang="fr-FR" sz="2100" dirty="0">
                <a:solidFill>
                  <a:schemeClr val="accent5">
                    <a:lumMod val="75000"/>
                  </a:schemeClr>
                </a:solidFill>
                <a:cs typeface="Calibri" panose="020F0502020204030204" pitchFamily="34" charset="0"/>
              </a:rPr>
              <a:t> émis </a:t>
            </a:r>
            <a:r>
              <a:rPr lang="fr-FR" altLang="fr-FR" sz="2100" dirty="0" smtClean="0">
                <a:solidFill>
                  <a:schemeClr val="accent5">
                    <a:lumMod val="75000"/>
                  </a:schemeClr>
                </a:solidFill>
                <a:cs typeface="Calibri" panose="020F0502020204030204" pitchFamily="34" charset="0"/>
              </a:rPr>
              <a:t>dans l’atmosphère est </a:t>
            </a:r>
            <a:r>
              <a:rPr lang="fr-FR" altLang="fr-FR" sz="2100" b="1" dirty="0">
                <a:solidFill>
                  <a:schemeClr val="accent5">
                    <a:lumMod val="75000"/>
                  </a:schemeClr>
                </a:solidFill>
                <a:cs typeface="Calibri" panose="020F0502020204030204" pitchFamily="34" charset="0"/>
              </a:rPr>
              <a:t>absorbé par les océans. </a:t>
            </a:r>
            <a:r>
              <a:rPr lang="fr-FR" altLang="fr-FR" sz="2100" dirty="0">
                <a:solidFill>
                  <a:schemeClr val="accent5">
                    <a:lumMod val="75000"/>
                  </a:schemeClr>
                </a:solidFill>
                <a:cs typeface="Calibri" panose="020F0502020204030204" pitchFamily="34" charset="0"/>
              </a:rPr>
              <a:t>Le CO₂ </a:t>
            </a:r>
            <a:r>
              <a:rPr lang="fr-FR" altLang="fr-FR" sz="2100" dirty="0" smtClean="0">
                <a:solidFill>
                  <a:schemeClr val="accent5">
                    <a:lumMod val="75000"/>
                  </a:schemeClr>
                </a:solidFill>
                <a:cs typeface="Calibri" panose="020F0502020204030204" pitchFamily="34" charset="0"/>
              </a:rPr>
              <a:t>réagit avec les molécules d’eau et produit (entre autre) de l’acide carbonique qui réduit le pH de l’eau. </a:t>
            </a:r>
            <a:endParaRPr lang="fr-FR" altLang="fr-FR" sz="2100" dirty="0">
              <a:solidFill>
                <a:schemeClr val="accent5">
                  <a:lumMod val="75000"/>
                </a:schemeClr>
              </a:solidFill>
              <a:cs typeface="Calibri" panose="020F0502020204030204" pitchFamily="34" charset="0"/>
            </a:endParaRPr>
          </a:p>
        </p:txBody>
      </p:sp>
      <p:sp>
        <p:nvSpPr>
          <p:cNvPr id="3" name="Rectangle 2">
            <a:extLst>
              <a:ext uri="{FF2B5EF4-FFF2-40B4-BE49-F238E27FC236}">
                <a16:creationId xmlns:a16="http://schemas.microsoft.com/office/drawing/2014/main" id="{9E927FC1-084B-4B28-8E4F-7F1D9A668CA9}"/>
              </a:ext>
            </a:extLst>
          </p:cNvPr>
          <p:cNvSpPr/>
          <p:nvPr/>
        </p:nvSpPr>
        <p:spPr>
          <a:xfrm>
            <a:off x="1621958" y="4046371"/>
            <a:ext cx="3535362" cy="1384300"/>
          </a:xfrm>
          <a:prstGeom prst="rect">
            <a:avLst/>
          </a:prstGeom>
        </p:spPr>
        <p:txBody>
          <a:bodyPr>
            <a:spAutoFit/>
          </a:bodyPr>
          <a:lstStyle/>
          <a:p>
            <a:pPr>
              <a:defRPr/>
            </a:pPr>
            <a:r>
              <a:rPr lang="fr-FR" altLang="fr-FR" sz="2100" dirty="0">
                <a:solidFill>
                  <a:schemeClr val="accent5">
                    <a:lumMod val="75000"/>
                  </a:schemeClr>
                </a:solidFill>
                <a:cs typeface="Calibri" panose="020F0502020204030204" pitchFamily="34" charset="0"/>
              </a:rPr>
              <a:t>Or, ceux-ci sont normalement </a:t>
            </a:r>
            <a:r>
              <a:rPr lang="fr-FR" altLang="fr-FR" sz="2100" b="1" dirty="0">
                <a:solidFill>
                  <a:schemeClr val="accent5">
                    <a:lumMod val="75000"/>
                  </a:schemeClr>
                </a:solidFill>
                <a:cs typeface="Calibri" panose="020F0502020204030204" pitchFamily="34" charset="0"/>
              </a:rPr>
              <a:t>utilisés par les organismes marins </a:t>
            </a:r>
            <a:r>
              <a:rPr lang="fr-FR" altLang="fr-FR" sz="2100" dirty="0">
                <a:solidFill>
                  <a:schemeClr val="accent5">
                    <a:lumMod val="75000"/>
                  </a:schemeClr>
                </a:solidFill>
                <a:cs typeface="Calibri" panose="020F0502020204030204" pitchFamily="34" charset="0"/>
              </a:rPr>
              <a:t>pour fabriquer leur coquille et leur squelette.</a:t>
            </a:r>
          </a:p>
        </p:txBody>
      </p:sp>
      <p:sp>
        <p:nvSpPr>
          <p:cNvPr id="49"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1" name="Titre 1"/>
          <p:cNvSpPr txBox="1">
            <a:spLocks/>
          </p:cNvSpPr>
          <p:nvPr/>
        </p:nvSpPr>
        <p:spPr>
          <a:xfrm>
            <a:off x="1977232" y="404813"/>
            <a:ext cx="9647237" cy="1260475"/>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L’acidification des océans</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52"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53" name="Google Shape;268;p41"/>
          <p:cNvPicPr preferRelativeResize="0"/>
          <p:nvPr/>
        </p:nvPicPr>
        <p:blipFill rotWithShape="1">
          <a:blip r:embed="rId6">
            <a:alphaModFix/>
          </a:blip>
          <a:srcRect/>
          <a:stretch/>
        </p:blipFill>
        <p:spPr>
          <a:xfrm>
            <a:off x="303213" y="163512"/>
            <a:ext cx="830263" cy="898525"/>
          </a:xfrm>
          <a:prstGeom prst="rect">
            <a:avLst/>
          </a:prstGeom>
          <a:noFill/>
          <a:ln>
            <a:noFill/>
          </a:ln>
        </p:spPr>
      </p:pic>
      <p:pic>
        <p:nvPicPr>
          <p:cNvPr id="54" name="Image 4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6" name="PictoGuide"/>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8"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60" name="PictoVideo"/>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Tree>
    <p:extLst>
      <p:ext uri="{BB962C8B-B14F-4D97-AF65-F5344CB8AC3E}">
        <p14:creationId xmlns:p14="http://schemas.microsoft.com/office/powerpoint/2010/main" val="33363714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250"/>
                                        <p:tgtEl>
                                          <p:spTgt spid="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animBg="1"/>
      <p:bldP spid="2" grpId="0"/>
      <p:bldP spid="3" grpId="0"/>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9026" name="Image 1">
            <a:extLst>
              <a:ext uri="{FF2B5EF4-FFF2-40B4-BE49-F238E27FC236}">
                <a16:creationId xmlns:a16="http://schemas.microsoft.com/office/drawing/2014/main" id="{42C1C605-4937-4926-85BD-AEE5DB92925F}"/>
              </a:ext>
            </a:extLst>
          </p:cNvPr>
          <p:cNvPicPr>
            <a:picLocks noChangeAspect="1"/>
          </p:cNvPicPr>
          <p:nvPr/>
        </p:nvPicPr>
        <p:blipFill>
          <a:blip r:embed="rId3">
            <a:extLst>
              <a:ext uri="{28A0092B-C50C-407E-A947-70E740481C1C}">
                <a14:useLocalDpi xmlns:a14="http://schemas.microsoft.com/office/drawing/2010/main" val="0"/>
              </a:ext>
            </a:extLst>
          </a:blip>
          <a:srcRect t="9047" b="9177"/>
          <a:stretch>
            <a:fillRect/>
          </a:stretch>
        </p:blipFill>
        <p:spPr bwMode="auto">
          <a:xfrm>
            <a:off x="1001713" y="-23813"/>
            <a:ext cx="11190287"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
            <a:extLst>
              <a:ext uri="{FF2B5EF4-FFF2-40B4-BE49-F238E27FC236}">
                <a16:creationId xmlns:a16="http://schemas.microsoft.com/office/drawing/2014/main" id="{E1687109-50AF-3942-8619-DAA4D6CB9E80}"/>
              </a:ext>
            </a:extLst>
          </p:cNvPr>
          <p:cNvSpPr/>
          <p:nvPr/>
        </p:nvSpPr>
        <p:spPr>
          <a:xfrm>
            <a:off x="871538" y="-2381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0" name="Rectangle 1">
            <a:extLst>
              <a:ext uri="{FF2B5EF4-FFF2-40B4-BE49-F238E27FC236}">
                <a16:creationId xmlns:a16="http://schemas.microsoft.com/office/drawing/2014/main" id="{D9150893-9613-4CC1-9564-E776C2ABDF29}"/>
              </a:ext>
            </a:extLst>
          </p:cNvPr>
          <p:cNvSpPr/>
          <p:nvPr/>
        </p:nvSpPr>
        <p:spPr>
          <a:xfrm>
            <a:off x="-11113" y="-12700"/>
            <a:ext cx="1497013" cy="6870700"/>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129029" name="ZoneTexte 30">
            <a:extLst>
              <a:ext uri="{FF2B5EF4-FFF2-40B4-BE49-F238E27FC236}">
                <a16:creationId xmlns:a16="http://schemas.microsoft.com/office/drawing/2014/main" id="{29F33A89-6738-4533-8DF1-48507F54A942}"/>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29030" name="ZoneTexte 30">
            <a:extLst>
              <a:ext uri="{FF2B5EF4-FFF2-40B4-BE49-F238E27FC236}">
                <a16:creationId xmlns:a16="http://schemas.microsoft.com/office/drawing/2014/main" id="{1AF3F207-AEC6-4CF1-80C5-F81A2E03F50F}"/>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29031" name="ZoneTexte 30">
            <a:extLst>
              <a:ext uri="{FF2B5EF4-FFF2-40B4-BE49-F238E27FC236}">
                <a16:creationId xmlns:a16="http://schemas.microsoft.com/office/drawing/2014/main" id="{7F6283D6-E66A-4043-B3F4-625F6705C13C}"/>
              </a:ext>
            </a:extLst>
          </p:cNvPr>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42" name="Rectangle 2">
            <a:extLst>
              <a:ext uri="{FF2B5EF4-FFF2-40B4-BE49-F238E27FC236}">
                <a16:creationId xmlns:a16="http://schemas.microsoft.com/office/drawing/2014/main" id="{17A12D58-215B-482B-8EA8-73A19BFE79F5}"/>
              </a:ext>
            </a:extLst>
          </p:cNvPr>
          <p:cNvSpPr txBox="1">
            <a:spLocks noChangeArrowheads="1"/>
          </p:cNvSpPr>
          <p:nvPr/>
        </p:nvSpPr>
        <p:spPr bwMode="auto">
          <a:xfrm>
            <a:off x="1948656" y="202827"/>
            <a:ext cx="92964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3200" b="1" dirty="0">
                <a:solidFill>
                  <a:srgbClr val="6E9DD1"/>
                </a:solidFill>
                <a:cs typeface="Arial" panose="020B0604020202020204" pitchFamily="34" charset="0"/>
              </a:rPr>
              <a:t>Conséquences de l’acidification des océans</a:t>
            </a:r>
            <a:endParaRPr lang="fr-FR" altLang="fr-FR" sz="3200" b="1" dirty="0">
              <a:solidFill>
                <a:srgbClr val="6E9DD1"/>
              </a:solidFill>
              <a:latin typeface="+mn-lt"/>
              <a:cs typeface="Arial" panose="020B0604020202020204" pitchFamily="34" charset="0"/>
            </a:endParaRPr>
          </a:p>
        </p:txBody>
      </p:sp>
      <p:pic>
        <p:nvPicPr>
          <p:cNvPr id="129033" name="Image 1">
            <a:hlinkClick r:id="rId4" action="ppaction://hlinksldjump"/>
            <a:extLst>
              <a:ext uri="{FF2B5EF4-FFF2-40B4-BE49-F238E27FC236}">
                <a16:creationId xmlns:a16="http://schemas.microsoft.com/office/drawing/2014/main" id="{6B8AA3B4-F2E8-4160-A160-3E53514ECC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88" y="5881688"/>
            <a:ext cx="768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txtP-Info">
            <a:extLst>
              <a:ext uri="{FF2B5EF4-FFF2-40B4-BE49-F238E27FC236}">
                <a16:creationId xmlns:a16="http://schemas.microsoft.com/office/drawing/2014/main" id="{F71E72B6-B4B1-4C7C-846A-FEB70CBA9DD2}"/>
              </a:ext>
            </a:extLst>
          </p:cNvPr>
          <p:cNvSpPr txBox="1">
            <a:spLocks noChangeArrowheads="1"/>
          </p:cNvSpPr>
          <p:nvPr/>
        </p:nvSpPr>
        <p:spPr bwMode="auto">
          <a:xfrm>
            <a:off x="87313" y="2606675"/>
            <a:ext cx="10842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129035" name="Image 42">
            <a:extLst>
              <a:ext uri="{FF2B5EF4-FFF2-40B4-BE49-F238E27FC236}">
                <a16:creationId xmlns:a16="http://schemas.microsoft.com/office/drawing/2014/main" id="{EAFB1B1E-146A-4BCD-A211-EBD037EE81E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050" y="2017713"/>
            <a:ext cx="779463"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1">
            <a:extLst>
              <a:ext uri="{FF2B5EF4-FFF2-40B4-BE49-F238E27FC236}">
                <a16:creationId xmlns:a16="http://schemas.microsoft.com/office/drawing/2014/main" id="{C185DE86-CED2-4084-932C-41811810D46E}"/>
              </a:ext>
            </a:extLst>
          </p:cNvPr>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grpSp>
        <p:nvGrpSpPr>
          <p:cNvPr id="128014" name="Groupe 38">
            <a:extLst>
              <a:ext uri="{FF2B5EF4-FFF2-40B4-BE49-F238E27FC236}">
                <a16:creationId xmlns:a16="http://schemas.microsoft.com/office/drawing/2014/main" id="{CAB4BC5B-63C0-4C9B-A91E-2C6C7B8581C4}"/>
              </a:ext>
            </a:extLst>
          </p:cNvPr>
          <p:cNvGrpSpPr>
            <a:grpSpLocks/>
          </p:cNvGrpSpPr>
          <p:nvPr/>
        </p:nvGrpSpPr>
        <p:grpSpPr bwMode="auto">
          <a:xfrm>
            <a:off x="9202738" y="1189038"/>
            <a:ext cx="2938462" cy="1695198"/>
            <a:chOff x="8587967" y="1074838"/>
            <a:chExt cx="2812294" cy="1697960"/>
          </a:xfrm>
          <a:solidFill>
            <a:srgbClr val="15C1F3"/>
          </a:solidFill>
        </p:grpSpPr>
        <p:sp>
          <p:nvSpPr>
            <p:cNvPr id="40" name="Ellipse 3">
              <a:extLst>
                <a:ext uri="{FF2B5EF4-FFF2-40B4-BE49-F238E27FC236}">
                  <a16:creationId xmlns:a16="http://schemas.microsoft.com/office/drawing/2014/main" id="{2562A211-5DFC-4087-BD5B-C043133F8B54}"/>
                </a:ext>
              </a:extLst>
            </p:cNvPr>
            <p:cNvSpPr/>
            <p:nvPr/>
          </p:nvSpPr>
          <p:spPr bwMode="auto">
            <a:xfrm>
              <a:off x="8587967" y="1074838"/>
              <a:ext cx="2812294" cy="169796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129063" name="Rectangle 2">
              <a:extLst>
                <a:ext uri="{FF2B5EF4-FFF2-40B4-BE49-F238E27FC236}">
                  <a16:creationId xmlns:a16="http://schemas.microsoft.com/office/drawing/2014/main" id="{894A1CAF-4B47-49C9-B268-2EBE44B96085}"/>
                </a:ext>
              </a:extLst>
            </p:cNvPr>
            <p:cNvSpPr>
              <a:spLocks noChangeArrowheads="1"/>
            </p:cNvSpPr>
            <p:nvPr/>
          </p:nvSpPr>
          <p:spPr bwMode="auto">
            <a:xfrm>
              <a:off x="8615315" y="1293063"/>
              <a:ext cx="2784946" cy="147973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Font typeface="Arial" panose="020B0604020202020204" pitchFamily="34" charset="0"/>
                <a:buNone/>
              </a:pPr>
              <a:r>
                <a:rPr lang="fr-FR" altLang="fr-FR" sz="2000" dirty="0">
                  <a:solidFill>
                    <a:schemeClr val="bg1"/>
                  </a:solidFill>
                  <a:cs typeface="Arial" panose="020B0604020202020204" pitchFamily="34" charset="0"/>
                </a:rPr>
                <a:t>Fragilisation des récifs coralliens et perturbations de beaucoup d’autres espèces</a:t>
              </a:r>
            </a:p>
          </p:txBody>
        </p:sp>
      </p:grpSp>
      <p:sp>
        <p:nvSpPr>
          <p:cNvPr id="2" name="Espace réservé du numéro de diapositive 1">
            <a:extLst>
              <a:ext uri="{FF2B5EF4-FFF2-40B4-BE49-F238E27FC236}">
                <a16:creationId xmlns:a16="http://schemas.microsoft.com/office/drawing/2014/main" id="{646D6A0D-CD97-7C41-AD83-5E2C90CA6AF4}"/>
              </a:ext>
            </a:extLst>
          </p:cNvPr>
          <p:cNvSpPr>
            <a:spLocks noGrp="1"/>
          </p:cNvSpPr>
          <p:nvPr>
            <p:ph type="sldNum" sz="quarter" idx="12"/>
          </p:nvPr>
        </p:nvSpPr>
        <p:spPr/>
        <p:txBody>
          <a:bodyPr/>
          <a:lstStyle/>
          <a:p>
            <a:pPr>
              <a:defRPr/>
            </a:pPr>
            <a:fld id="{50240480-DD0E-42A1-8670-F37586A9812A}" type="slidenum">
              <a:rPr lang="fr-FR" altLang="fr-FR" smtClean="0"/>
              <a:pPr>
                <a:defRPr/>
              </a:pPr>
              <a:t>119</a:t>
            </a:fld>
            <a:endParaRPr lang="fr-FR" altLang="fr-FR"/>
          </a:p>
        </p:txBody>
      </p:sp>
      <p:pic>
        <p:nvPicPr>
          <p:cNvPr id="19" name="PictoVideo">
            <a:extLst>
              <a:ext uri="{FF2B5EF4-FFF2-40B4-BE49-F238E27FC236}">
                <a16:creationId xmlns:a16="http://schemas.microsoft.com/office/drawing/2014/main" id="{AFC370DD-E418-BB4C-A7AF-1BED9A529B5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txtP-Info">
            <a:extLst>
              <a:ext uri="{FF2B5EF4-FFF2-40B4-BE49-F238E27FC236}">
                <a16:creationId xmlns:a16="http://schemas.microsoft.com/office/drawing/2014/main" id="{43F3FA8E-826B-9946-B965-8F1F5711BDC4}"/>
              </a:ext>
            </a:extLst>
          </p:cNvPr>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22" name="ZtxtP-Video">
            <a:extLst>
              <a:ext uri="{FF2B5EF4-FFF2-40B4-BE49-F238E27FC236}">
                <a16:creationId xmlns:a16="http://schemas.microsoft.com/office/drawing/2014/main" id="{A50E66F9-6559-4443-A7CD-B4296AF34D98}"/>
              </a:ext>
            </a:extLst>
          </p:cNvPr>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3" name="PictoGuide">
            <a:extLst>
              <a:ext uri="{FF2B5EF4-FFF2-40B4-BE49-F238E27FC236}">
                <a16:creationId xmlns:a16="http://schemas.microsoft.com/office/drawing/2014/main" id="{45134CF3-898C-214E-8551-0FE71048CCC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txtP-Guide">
            <a:extLst>
              <a:ext uri="{FF2B5EF4-FFF2-40B4-BE49-F238E27FC236}">
                <a16:creationId xmlns:a16="http://schemas.microsoft.com/office/drawing/2014/main" id="{0D985CDA-4FA6-6040-BEF3-46D595471293}"/>
              </a:ext>
            </a:extLst>
          </p:cNvPr>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25" name="ZtxtP-Video">
            <a:extLst>
              <a:ext uri="{FF2B5EF4-FFF2-40B4-BE49-F238E27FC236}">
                <a16:creationId xmlns:a16="http://schemas.microsoft.com/office/drawing/2014/main" id="{32E9A60F-0817-B84A-9161-DF73018811DB}"/>
              </a:ext>
            </a:extLst>
          </p:cNvPr>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26" name="Image 42">
            <a:extLst>
              <a:ext uri="{FF2B5EF4-FFF2-40B4-BE49-F238E27FC236}">
                <a16:creationId xmlns:a16="http://schemas.microsoft.com/office/drawing/2014/main" id="{BA77B451-F35E-E04D-904F-704377FD1BA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oVideo">
            <a:extLst>
              <a:ext uri="{FF2B5EF4-FFF2-40B4-BE49-F238E27FC236}">
                <a16:creationId xmlns:a16="http://schemas.microsoft.com/office/drawing/2014/main" id="{7D7FB046-65B6-8C4B-9C06-2428191831E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268;p41">
            <a:extLst>
              <a:ext uri="{FF2B5EF4-FFF2-40B4-BE49-F238E27FC236}">
                <a16:creationId xmlns:a16="http://schemas.microsoft.com/office/drawing/2014/main" id="{5CC4C2B6-B16D-9F42-B7DB-249A8A914FF8}"/>
              </a:ext>
            </a:extLst>
          </p:cNvPr>
          <p:cNvPicPr preferRelativeResize="0"/>
          <p:nvPr/>
        </p:nvPicPr>
        <p:blipFill rotWithShape="1">
          <a:blip r:embed="rId10">
            <a:alphaModFix/>
          </a:blip>
          <a:srcRect/>
          <a:stretch/>
        </p:blipFill>
        <p:spPr>
          <a:xfrm>
            <a:off x="303213" y="163512"/>
            <a:ext cx="830263" cy="898525"/>
          </a:xfrm>
          <a:prstGeom prst="rect">
            <a:avLst/>
          </a:prstGeom>
          <a:noFill/>
          <a:ln>
            <a:noFill/>
          </a:ln>
        </p:spPr>
      </p:pic>
      <p:pic>
        <p:nvPicPr>
          <p:cNvPr id="29" name="clic retour">
            <a:hlinkClick r:id="rId11"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009769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28014"/>
                                        </p:tgtEl>
                                        <p:attrNameLst>
                                          <p:attrName>style.visibility</p:attrName>
                                        </p:attrNameLst>
                                      </p:cBhvr>
                                      <p:to>
                                        <p:strVal val="visible"/>
                                      </p:to>
                                    </p:set>
                                    <p:animEffect transition="in" filter="fade">
                                      <p:cBhvr>
                                        <p:cTn id="7" dur="250"/>
                                        <p:tgtEl>
                                          <p:spTgt spid="128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2662" y="1369581"/>
            <a:ext cx="732155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2"/>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0"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13317"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3319"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3320"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pic>
        <p:nvPicPr>
          <p:cNvPr id="13321" name="PictoVideo"/>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36"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3324"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41"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3327" name="Image 4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e 37"/>
          <p:cNvGrpSpPr>
            <a:grpSpLocks/>
          </p:cNvGrpSpPr>
          <p:nvPr/>
        </p:nvGrpSpPr>
        <p:grpSpPr bwMode="auto">
          <a:xfrm>
            <a:off x="2186519" y="3409131"/>
            <a:ext cx="3450519" cy="720000"/>
            <a:chOff x="6992557" y="1779748"/>
            <a:chExt cx="2762981" cy="897284"/>
          </a:xfrm>
        </p:grpSpPr>
        <p:pic>
          <p:nvPicPr>
            <p:cNvPr id="13345" name="patate bleue"/>
            <p:cNvPicPr preferRelativeResize="0">
              <a:picLocks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992557" y="1779748"/>
              <a:ext cx="576535" cy="89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7% DE DIOXYG7NE"/>
            <p:cNvSpPr>
              <a:spLocks noChangeArrowheads="1"/>
            </p:cNvSpPr>
            <p:nvPr/>
          </p:nvSpPr>
          <p:spPr bwMode="auto">
            <a:xfrm>
              <a:off x="7110213" y="1852581"/>
              <a:ext cx="2645325" cy="80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defRPr/>
              </a:pPr>
              <a:r>
                <a:rPr lang="fr-FR" altLang="fr-FR" sz="4000" b="1" dirty="0">
                  <a:solidFill>
                    <a:schemeClr val="bg1"/>
                  </a:solidFill>
                  <a:latin typeface="+mn-lt"/>
                  <a:cs typeface="Arial" panose="020B0604020202020204" pitchFamily="34" charset="0"/>
                </a:rPr>
                <a:t>2</a:t>
              </a:r>
              <a:r>
                <a:rPr lang="fr-FR" altLang="fr-FR" sz="4000" b="1" dirty="0">
                  <a:solidFill>
                    <a:schemeClr val="accent5">
                      <a:lumMod val="75000"/>
                    </a:schemeClr>
                  </a:solidFill>
                  <a:latin typeface="+mn-lt"/>
                  <a:cs typeface="Arial" panose="020B0604020202020204" pitchFamily="34" charset="0"/>
                </a:rPr>
                <a:t>    </a:t>
              </a:r>
              <a:r>
                <a:rPr lang="fr-FR" altLang="fr-FR" sz="2400" b="1" dirty="0">
                  <a:solidFill>
                    <a:srgbClr val="6E9DD1"/>
                  </a:solidFill>
                  <a:latin typeface="+mn-lt"/>
                  <a:cs typeface="Arial" panose="020B0604020202020204" pitchFamily="34" charset="0"/>
                </a:rPr>
                <a:t>25 km </a:t>
              </a:r>
              <a:endParaRPr lang="fr-FR" altLang="fr-FR" sz="4000" b="1" dirty="0">
                <a:solidFill>
                  <a:srgbClr val="6E9DD1"/>
                </a:solidFill>
                <a:latin typeface="+mn-lt"/>
                <a:cs typeface="Arial" panose="020B0604020202020204" pitchFamily="34" charset="0"/>
              </a:endParaRPr>
            </a:p>
          </p:txBody>
        </p:sp>
      </p:grpSp>
      <p:grpSp>
        <p:nvGrpSpPr>
          <p:cNvPr id="43" name="Groupe 42"/>
          <p:cNvGrpSpPr>
            <a:grpSpLocks/>
          </p:cNvGrpSpPr>
          <p:nvPr/>
        </p:nvGrpSpPr>
        <p:grpSpPr bwMode="auto">
          <a:xfrm>
            <a:off x="2186517" y="4483464"/>
            <a:ext cx="3375907" cy="723180"/>
            <a:chOff x="10645138" y="3720550"/>
            <a:chExt cx="2479327" cy="898399"/>
          </a:xfrm>
        </p:grpSpPr>
        <p:pic>
          <p:nvPicPr>
            <p:cNvPr id="13343" name="Picture 2"/>
            <p:cNvPicPr preferRelativeResize="0">
              <a:picLocks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0645138" y="3720550"/>
              <a:ext cx="528781" cy="894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47"/>
            <p:cNvSpPr>
              <a:spLocks noChangeArrowheads="1"/>
            </p:cNvSpPr>
            <p:nvPr/>
          </p:nvSpPr>
          <p:spPr bwMode="auto">
            <a:xfrm>
              <a:off x="10753048" y="3741349"/>
              <a:ext cx="2371417" cy="87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fr-FR" altLang="fr-FR" sz="4000" b="1" dirty="0">
                  <a:solidFill>
                    <a:schemeClr val="bg1"/>
                  </a:solidFill>
                  <a:latin typeface="+mn-lt"/>
                  <a:cs typeface="Arial" panose="020B0604020202020204" pitchFamily="34" charset="0"/>
                </a:rPr>
                <a:t>3    </a:t>
              </a:r>
              <a:r>
                <a:rPr lang="fr-FR" altLang="fr-FR" sz="2400" b="1" dirty="0">
                  <a:solidFill>
                    <a:srgbClr val="6E9DD1"/>
                  </a:solidFill>
                  <a:latin typeface="+mn-lt"/>
                  <a:cs typeface="Arial" panose="020B0604020202020204" pitchFamily="34" charset="0"/>
                </a:rPr>
                <a:t>50 km</a:t>
              </a:r>
              <a:endParaRPr lang="fr-FR" altLang="fr-FR" sz="4000" b="1" dirty="0">
                <a:solidFill>
                  <a:srgbClr val="6E9DD1"/>
                </a:solidFill>
                <a:latin typeface="+mn-lt"/>
                <a:cs typeface="Arial" panose="020B0604020202020204" pitchFamily="34" charset="0"/>
              </a:endParaRPr>
            </a:p>
          </p:txBody>
        </p:sp>
      </p:grpSp>
      <p:grpSp>
        <p:nvGrpSpPr>
          <p:cNvPr id="49" name="Groupe 4"/>
          <p:cNvGrpSpPr>
            <a:grpSpLocks/>
          </p:cNvGrpSpPr>
          <p:nvPr/>
        </p:nvGrpSpPr>
        <p:grpSpPr bwMode="auto">
          <a:xfrm>
            <a:off x="2190812" y="2211685"/>
            <a:ext cx="2682640" cy="719998"/>
            <a:chOff x="6251002" y="3034248"/>
            <a:chExt cx="2041451" cy="815062"/>
          </a:xfrm>
        </p:grpSpPr>
        <p:pic>
          <p:nvPicPr>
            <p:cNvPr id="13341" name="Picture 2"/>
            <p:cNvPicPr preferRelativeResize="0">
              <a:picLocks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251002" y="3034248"/>
              <a:ext cx="547908" cy="81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50"/>
            <p:cNvSpPr>
              <a:spLocks noChangeArrowheads="1"/>
            </p:cNvSpPr>
            <p:nvPr/>
          </p:nvSpPr>
          <p:spPr bwMode="auto">
            <a:xfrm>
              <a:off x="6378879" y="3041556"/>
              <a:ext cx="1913574" cy="80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fr-FR" altLang="fr-FR" sz="4000" b="1" dirty="0">
                  <a:solidFill>
                    <a:schemeClr val="bg1"/>
                  </a:solidFill>
                  <a:latin typeface="+mn-lt"/>
                  <a:cs typeface="Arial" panose="020B0604020202020204" pitchFamily="34" charset="0"/>
                </a:rPr>
                <a:t>1</a:t>
              </a:r>
              <a:r>
                <a:rPr lang="fr-FR" altLang="fr-FR" sz="4000" b="1" dirty="0">
                  <a:solidFill>
                    <a:schemeClr val="accent5">
                      <a:lumMod val="75000"/>
                    </a:schemeClr>
                  </a:solidFill>
                  <a:latin typeface="+mn-lt"/>
                  <a:cs typeface="Arial" panose="020B0604020202020204" pitchFamily="34" charset="0"/>
                </a:rPr>
                <a:t>    </a:t>
              </a:r>
              <a:r>
                <a:rPr lang="fr-FR" altLang="fr-FR" sz="2400" b="1" dirty="0">
                  <a:solidFill>
                    <a:srgbClr val="6E9DD1"/>
                  </a:solidFill>
                  <a:latin typeface="+mn-lt"/>
                  <a:cs typeface="Arial" panose="020B0604020202020204" pitchFamily="34" charset="0"/>
                </a:rPr>
                <a:t>12 km</a:t>
              </a:r>
              <a:endParaRPr lang="fr-FR" altLang="fr-FR" sz="4000" b="1" dirty="0">
                <a:solidFill>
                  <a:srgbClr val="6E9DD1"/>
                </a:solidFill>
                <a:latin typeface="+mn-lt"/>
                <a:cs typeface="Arial" panose="020B0604020202020204" pitchFamily="34" charset="0"/>
              </a:endParaRPr>
            </a:p>
          </p:txBody>
        </p:sp>
      </p:grpSp>
      <p:grpSp>
        <p:nvGrpSpPr>
          <p:cNvPr id="59" name="Groupe 3"/>
          <p:cNvGrpSpPr>
            <a:grpSpLocks/>
          </p:cNvGrpSpPr>
          <p:nvPr/>
        </p:nvGrpSpPr>
        <p:grpSpPr bwMode="auto">
          <a:xfrm>
            <a:off x="2213165" y="5630543"/>
            <a:ext cx="3339736" cy="731665"/>
            <a:chOff x="7514199" y="4641764"/>
            <a:chExt cx="2477795" cy="947429"/>
          </a:xfrm>
        </p:grpSpPr>
        <p:pic>
          <p:nvPicPr>
            <p:cNvPr id="13339" name="Picture 3"/>
            <p:cNvPicPr preferRelativeResize="0">
              <a:picLocks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514199" y="4656869"/>
              <a:ext cx="534178" cy="932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5"/>
            <p:cNvSpPr>
              <a:spLocks noChangeArrowheads="1"/>
            </p:cNvSpPr>
            <p:nvPr/>
          </p:nvSpPr>
          <p:spPr bwMode="auto">
            <a:xfrm>
              <a:off x="7610508" y="4641764"/>
              <a:ext cx="2381486" cy="91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000" b="1" dirty="0">
                  <a:solidFill>
                    <a:schemeClr val="bg1"/>
                  </a:solidFill>
                  <a:latin typeface="+mn-lt"/>
                  <a:cs typeface="Arial" panose="020B0604020202020204" pitchFamily="34" charset="0"/>
                </a:rPr>
                <a:t>4   </a:t>
              </a:r>
              <a:r>
                <a:rPr lang="fr-FR" altLang="fr-FR" sz="4000" b="1" dirty="0">
                  <a:solidFill>
                    <a:schemeClr val="accent5">
                      <a:lumMod val="75000"/>
                    </a:schemeClr>
                  </a:solidFill>
                  <a:latin typeface="+mn-lt"/>
                  <a:cs typeface="Arial" panose="020B0604020202020204" pitchFamily="34" charset="0"/>
                </a:rPr>
                <a:t> </a:t>
              </a:r>
              <a:r>
                <a:rPr lang="fr-FR" altLang="fr-FR" sz="2400" b="1" dirty="0">
                  <a:solidFill>
                    <a:srgbClr val="6E9DD1"/>
                  </a:solidFill>
                  <a:latin typeface="+mn-lt"/>
                  <a:cs typeface="Arial" panose="020B0604020202020204" pitchFamily="34" charset="0"/>
                </a:rPr>
                <a:t>85 km</a:t>
              </a:r>
              <a:endParaRPr lang="fr-FR" altLang="fr-FR" sz="4000" b="1" dirty="0">
                <a:solidFill>
                  <a:srgbClr val="6E9DD1"/>
                </a:solidFill>
                <a:latin typeface="+mn-lt"/>
                <a:cs typeface="Arial" panose="020B0604020202020204" pitchFamily="34" charset="0"/>
              </a:endParaRPr>
            </a:p>
          </p:txBody>
        </p:sp>
      </p:grpSp>
      <p:sp>
        <p:nvSpPr>
          <p:cNvPr id="42" name="Rectangle 2"/>
          <p:cNvSpPr txBox="1">
            <a:spLocks noChangeArrowheads="1"/>
          </p:cNvSpPr>
          <p:nvPr/>
        </p:nvSpPr>
        <p:spPr bwMode="auto">
          <a:xfrm>
            <a:off x="2959100" y="227013"/>
            <a:ext cx="7697788"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3200" b="1" dirty="0">
                <a:solidFill>
                  <a:srgbClr val="6E9DD1"/>
                </a:solidFill>
                <a:latin typeface="+mn-lt"/>
                <a:cs typeface="Arial" panose="020B0604020202020204" pitchFamily="34" charset="0"/>
              </a:rPr>
              <a:t>Quelle est l’épaisseur de la </a:t>
            </a:r>
            <a:r>
              <a:rPr lang="fr-FR" altLang="fr-FR" sz="3200" b="1" dirty="0" smtClean="0">
                <a:solidFill>
                  <a:srgbClr val="6E9DD1"/>
                </a:solidFill>
                <a:latin typeface="+mn-lt"/>
                <a:cs typeface="Arial" panose="020B0604020202020204" pitchFamily="34" charset="0"/>
              </a:rPr>
              <a:t>couche </a:t>
            </a:r>
            <a:r>
              <a:rPr lang="fr-FR" altLang="fr-FR" sz="3200" b="1" dirty="0">
                <a:solidFill>
                  <a:srgbClr val="6E9DD1"/>
                </a:solidFill>
                <a:latin typeface="+mn-lt"/>
                <a:cs typeface="Arial" panose="020B0604020202020204" pitchFamily="34" charset="0"/>
              </a:rPr>
              <a:t>atmosphérique respirable ?</a:t>
            </a:r>
          </a:p>
        </p:txBody>
      </p:sp>
      <p:pic>
        <p:nvPicPr>
          <p:cNvPr id="40" name="Google Shape;268;p41">
            <a:extLst>
              <a:ext uri="{FF2B5EF4-FFF2-40B4-BE49-F238E27FC236}">
                <a16:creationId xmlns:a16="http://schemas.microsoft.com/office/drawing/2014/main" id="{E3EC47EA-EF84-1046-A5B4-14DB6A094E46}"/>
              </a:ext>
            </a:extLst>
          </p:cNvPr>
          <p:cNvPicPr preferRelativeResize="0"/>
          <p:nvPr/>
        </p:nvPicPr>
        <p:blipFill rotWithShape="1">
          <a:blip r:embed="rId9">
            <a:alphaModFix/>
          </a:blip>
          <a:srcRect/>
          <a:stretch/>
        </p:blipFill>
        <p:spPr>
          <a:xfrm>
            <a:off x="303213" y="163512"/>
            <a:ext cx="830263" cy="898525"/>
          </a:xfrm>
          <a:prstGeom prst="rect">
            <a:avLst/>
          </a:prstGeom>
          <a:noFill/>
          <a:ln>
            <a:noFill/>
          </a:ln>
        </p:spPr>
      </p:pic>
      <p:sp>
        <p:nvSpPr>
          <p:cNvPr id="7" name="Espace réservé du numéro de diapositive 6">
            <a:extLst>
              <a:ext uri="{FF2B5EF4-FFF2-40B4-BE49-F238E27FC236}">
                <a16:creationId xmlns:a16="http://schemas.microsoft.com/office/drawing/2014/main" id="{FF208B5C-69C6-5341-B5A9-D84CF3688608}"/>
              </a:ext>
            </a:extLst>
          </p:cNvPr>
          <p:cNvSpPr>
            <a:spLocks noGrp="1"/>
          </p:cNvSpPr>
          <p:nvPr>
            <p:ph type="sldNum" sz="quarter" idx="12"/>
          </p:nvPr>
        </p:nvSpPr>
        <p:spPr/>
        <p:txBody>
          <a:bodyPr/>
          <a:lstStyle/>
          <a:p>
            <a:pPr>
              <a:defRPr/>
            </a:pPr>
            <a:fld id="{1B8BAF23-E3EA-4B7A-8B25-C6E0FCF3B388}" type="slidenum">
              <a:rPr lang="fr-FR" altLang="fr-FR" smtClean="0"/>
              <a:pPr>
                <a:defRPr/>
              </a:pPr>
              <a:t>12</a:t>
            </a:fld>
            <a:endParaRPr lang="fr-FR" altLang="fr-FR"/>
          </a:p>
        </p:txBody>
      </p:sp>
      <p:sp>
        <p:nvSpPr>
          <p:cNvPr id="44" name="Multiplication 43">
            <a:extLst>
              <a:ext uri="{FF2B5EF4-FFF2-40B4-BE49-F238E27FC236}">
                <a16:creationId xmlns:a16="http://schemas.microsoft.com/office/drawing/2014/main" id="{530187A5-3040-DC47-87E2-E8B1EEE3AE38}"/>
              </a:ext>
            </a:extLst>
          </p:cNvPr>
          <p:cNvSpPr/>
          <p:nvPr/>
        </p:nvSpPr>
        <p:spPr>
          <a:xfrm>
            <a:off x="2122516" y="5554244"/>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Multiplication 44">
            <a:extLst>
              <a:ext uri="{FF2B5EF4-FFF2-40B4-BE49-F238E27FC236}">
                <a16:creationId xmlns:a16="http://schemas.microsoft.com/office/drawing/2014/main" id="{590C1988-C43A-9249-83E0-F5777221327A}"/>
              </a:ext>
            </a:extLst>
          </p:cNvPr>
          <p:cNvSpPr/>
          <p:nvPr/>
        </p:nvSpPr>
        <p:spPr>
          <a:xfrm>
            <a:off x="2085572" y="3316033"/>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Multiplication 45">
            <a:extLst>
              <a:ext uri="{FF2B5EF4-FFF2-40B4-BE49-F238E27FC236}">
                <a16:creationId xmlns:a16="http://schemas.microsoft.com/office/drawing/2014/main" id="{3BF9CE5B-245C-8D48-BB53-EFAD1F3FCB6D}"/>
              </a:ext>
            </a:extLst>
          </p:cNvPr>
          <p:cNvSpPr/>
          <p:nvPr/>
        </p:nvSpPr>
        <p:spPr>
          <a:xfrm>
            <a:off x="2098683" y="4395043"/>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2089068" y="1597155"/>
            <a:ext cx="711200" cy="1862048"/>
          </a:xfrm>
          <a:prstGeom prst="rect">
            <a:avLst/>
          </a:prstGeom>
          <a:noFill/>
        </p:spPr>
        <p:txBody>
          <a:bodyPr wrap="square" rtlCol="0">
            <a:spAutoFit/>
          </a:bodyPr>
          <a:lstStyle/>
          <a:p>
            <a:r>
              <a:rPr lang="fr-FR" sz="11500" dirty="0" smtClean="0">
                <a:solidFill>
                  <a:srgbClr val="00B050"/>
                </a:solidFill>
                <a:sym typeface="Wingdings" panose="05000000000000000000" pitchFamily="2" charset="2"/>
              </a:rPr>
              <a:t></a:t>
            </a:r>
            <a:endParaRPr lang="fr-FR" sz="11500" dirty="0">
              <a:solidFill>
                <a:srgbClr val="00B050"/>
              </a:solidFill>
            </a:endParaRPr>
          </a:p>
        </p:txBody>
      </p:sp>
    </p:spTree>
    <p:extLst>
      <p:ext uri="{BB962C8B-B14F-4D97-AF65-F5344CB8AC3E}">
        <p14:creationId xmlns:p14="http://schemas.microsoft.com/office/powerpoint/2010/main" val="1524735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fltVal val="0"/>
                                          </p:val>
                                        </p:tav>
                                        <p:tav tm="100000">
                                          <p:val>
                                            <p:strVal val="#ppt_w"/>
                                          </p:val>
                                        </p:tav>
                                      </p:tavLst>
                                    </p:anim>
                                    <p:anim calcmode="lin" valueType="num">
                                      <p:cBhvr>
                                        <p:cTn id="8" dur="1000" fill="hold"/>
                                        <p:tgtEl>
                                          <p:spTgt spid="13314"/>
                                        </p:tgtEl>
                                        <p:attrNameLst>
                                          <p:attrName>ppt_h</p:attrName>
                                        </p:attrNameLst>
                                      </p:cBhvr>
                                      <p:tavLst>
                                        <p:tav tm="0">
                                          <p:val>
                                            <p:fltVal val="0"/>
                                          </p:val>
                                        </p:tav>
                                        <p:tav tm="100000">
                                          <p:val>
                                            <p:strVal val="#ppt_h"/>
                                          </p:val>
                                        </p:tav>
                                      </p:tavLst>
                                    </p:anim>
                                    <p:anim calcmode="lin" valueType="num">
                                      <p:cBhvr>
                                        <p:cTn id="9" dur="1000" fill="hold"/>
                                        <p:tgtEl>
                                          <p:spTgt spid="13314"/>
                                        </p:tgtEl>
                                        <p:attrNameLst>
                                          <p:attrName>style.rotation</p:attrName>
                                        </p:attrNameLst>
                                      </p:cBhvr>
                                      <p:tavLst>
                                        <p:tav tm="0">
                                          <p:val>
                                            <p:fltVal val="90"/>
                                          </p:val>
                                        </p:tav>
                                        <p:tav tm="100000">
                                          <p:val>
                                            <p:fltVal val="0"/>
                                          </p:val>
                                        </p:tav>
                                      </p:tavLst>
                                    </p:anim>
                                    <p:animEffect transition="in" filter="fade">
                                      <p:cBhvr>
                                        <p:cTn id="10" dur="1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9"/>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seq concurrent="1" nextAc="seek">
              <p:cTn id="16" restart="whenNotActive" fill="hold" evtFilter="cancelBubble" nodeType="interactiveSeq">
                <p:stCondLst>
                  <p:cond evt="onClick" delay="0">
                    <p:tgtEl>
                      <p:spTgt spid="49"/>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seq concurrent="1" nextAc="seek">
              <p:cTn id="21" restart="whenNotActive" fill="hold" evtFilter="cancelBubble" nodeType="interactiveSeq">
                <p:stCondLst>
                  <p:cond evt="onClick" delay="0">
                    <p:tgtEl>
                      <p:spTgt spid="43"/>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childTnLst>
        </p:cTn>
      </p:par>
    </p:tnLst>
    <p:bldLst>
      <p:bldP spid="44" grpId="0" animBg="1"/>
      <p:bldP spid="45" grpId="0" animBg="1"/>
      <p:bldP spid="46" grpId="0" animBg="1"/>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45123008-3A37-FE4A-A08D-388FE5A7500D}"/>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 name="Espace réservé du numéro de diapositive 1">
            <a:extLst>
              <a:ext uri="{FF2B5EF4-FFF2-40B4-BE49-F238E27FC236}">
                <a16:creationId xmlns:a16="http://schemas.microsoft.com/office/drawing/2014/main" id="{3271A3C9-F4D9-4142-B52C-DF63F0BE00A0}"/>
              </a:ext>
            </a:extLst>
          </p:cNvPr>
          <p:cNvSpPr>
            <a:spLocks noGrp="1"/>
          </p:cNvSpPr>
          <p:nvPr>
            <p:ph type="sldNum" sz="quarter" idx="12"/>
          </p:nvPr>
        </p:nvSpPr>
        <p:spPr/>
        <p:txBody>
          <a:bodyPr/>
          <a:lstStyle/>
          <a:p>
            <a:pPr>
              <a:defRPr/>
            </a:pPr>
            <a:fld id="{50240480-DD0E-42A1-8670-F37586A9812A}" type="slidenum">
              <a:rPr lang="fr-FR" altLang="fr-FR" smtClean="0"/>
              <a:pPr>
                <a:defRPr/>
              </a:pPr>
              <a:t>120</a:t>
            </a:fld>
            <a:endParaRPr lang="fr-FR" altLang="fr-FR"/>
          </a:p>
        </p:txBody>
      </p:sp>
      <p:sp>
        <p:nvSpPr>
          <p:cNvPr id="4" name="Rectangle 1">
            <a:extLst>
              <a:ext uri="{FF2B5EF4-FFF2-40B4-BE49-F238E27FC236}">
                <a16:creationId xmlns:a16="http://schemas.microsoft.com/office/drawing/2014/main" id="{549EC5DB-87E4-8B46-B377-AF829151C0DF}"/>
              </a:ext>
            </a:extLst>
          </p:cNvPr>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fr-FR" dirty="0"/>
          </a:p>
        </p:txBody>
      </p:sp>
      <p:sp>
        <p:nvSpPr>
          <p:cNvPr id="5" name="Rectangle 2">
            <a:extLst>
              <a:ext uri="{FF2B5EF4-FFF2-40B4-BE49-F238E27FC236}">
                <a16:creationId xmlns:a16="http://schemas.microsoft.com/office/drawing/2014/main" id="{C9ABBAD3-B79D-7547-81AF-7898095C3BA1}"/>
              </a:ext>
            </a:extLst>
          </p:cNvPr>
          <p:cNvSpPr txBox="1">
            <a:spLocks noChangeArrowheads="1"/>
          </p:cNvSpPr>
          <p:nvPr/>
        </p:nvSpPr>
        <p:spPr bwMode="auto">
          <a:xfrm>
            <a:off x="1687513" y="204788"/>
            <a:ext cx="10253662" cy="901700"/>
          </a:xfrm>
          <a:prstGeom prst="rect">
            <a:avLst/>
          </a:prstGeom>
          <a:noFill/>
          <a:ln>
            <a:noFill/>
          </a:ln>
          <a:extLst/>
        </p:spPr>
        <p:txBody>
          <a:bodyPr anchor="ct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Font typeface="Arial" pitchFamily="34" charset="0"/>
              <a:buNone/>
              <a:defRPr/>
            </a:pPr>
            <a:r>
              <a:rPr lang="fr-FR" altLang="fr-FR" sz="3200" b="1" dirty="0">
                <a:solidFill>
                  <a:srgbClr val="6E9DD1"/>
                </a:solidFill>
                <a:latin typeface="+mn-lt"/>
              </a:rPr>
              <a:t>Travaux pratique : l’acidification des océans</a:t>
            </a:r>
          </a:p>
        </p:txBody>
      </p:sp>
      <p:pic>
        <p:nvPicPr>
          <p:cNvPr id="6" name="Google Shape;268;p41">
            <a:extLst>
              <a:ext uri="{FF2B5EF4-FFF2-40B4-BE49-F238E27FC236}">
                <a16:creationId xmlns:a16="http://schemas.microsoft.com/office/drawing/2014/main" id="{8306E5E1-A751-FE41-BC3A-3E9BDCD7C0D5}"/>
              </a:ext>
            </a:extLst>
          </p:cNvPr>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8" name="PictoVideo">
            <a:extLst>
              <a:ext uri="{FF2B5EF4-FFF2-40B4-BE49-F238E27FC236}">
                <a16:creationId xmlns:a16="http://schemas.microsoft.com/office/drawing/2014/main" id="{5528F6EA-FA84-CC47-9D60-BC81328EF7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613" y="39179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txtP-Info">
            <a:extLst>
              <a:ext uri="{FF2B5EF4-FFF2-40B4-BE49-F238E27FC236}">
                <a16:creationId xmlns:a16="http://schemas.microsoft.com/office/drawing/2014/main" id="{0F186408-2A37-A54C-8079-162D3F81FFC9}"/>
              </a:ext>
            </a:extLst>
          </p:cNvPr>
          <p:cNvSpPr txBox="1">
            <a:spLocks noChangeArrowheads="1"/>
          </p:cNvSpPr>
          <p:nvPr/>
        </p:nvSpPr>
        <p:spPr bwMode="auto">
          <a:xfrm>
            <a:off x="258763" y="24463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10" name="ZtxtP-Video">
            <a:extLst>
              <a:ext uri="{FF2B5EF4-FFF2-40B4-BE49-F238E27FC236}">
                <a16:creationId xmlns:a16="http://schemas.microsoft.com/office/drawing/2014/main" id="{59611D1B-1A82-A94F-9339-FA6809660ECA}"/>
              </a:ext>
            </a:extLst>
          </p:cNvPr>
          <p:cNvSpPr txBox="1">
            <a:spLocks noChangeArrowheads="1"/>
          </p:cNvSpPr>
          <p:nvPr/>
        </p:nvSpPr>
        <p:spPr bwMode="auto">
          <a:xfrm>
            <a:off x="292100" y="44942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1" name="PictoGuide">
            <a:extLst>
              <a:ext uri="{FF2B5EF4-FFF2-40B4-BE49-F238E27FC236}">
                <a16:creationId xmlns:a16="http://schemas.microsoft.com/office/drawing/2014/main" id="{E8DC9213-6185-014D-9E84-15E327199A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975" y="29146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txtP-Guide">
            <a:extLst>
              <a:ext uri="{FF2B5EF4-FFF2-40B4-BE49-F238E27FC236}">
                <a16:creationId xmlns:a16="http://schemas.microsoft.com/office/drawing/2014/main" id="{748CAEA3-CFBC-2A4A-874C-3DBE108BA890}"/>
              </a:ext>
            </a:extLst>
          </p:cNvPr>
          <p:cNvSpPr txBox="1">
            <a:spLocks noChangeArrowheads="1"/>
          </p:cNvSpPr>
          <p:nvPr/>
        </p:nvSpPr>
        <p:spPr bwMode="auto">
          <a:xfrm>
            <a:off x="280988" y="34940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13" name="ZtxtP-Video">
            <a:extLst>
              <a:ext uri="{FF2B5EF4-FFF2-40B4-BE49-F238E27FC236}">
                <a16:creationId xmlns:a16="http://schemas.microsoft.com/office/drawing/2014/main" id="{4A0CA576-31CA-4D46-83D0-26162775FE44}"/>
              </a:ext>
            </a:extLst>
          </p:cNvPr>
          <p:cNvSpPr txBox="1">
            <a:spLocks noChangeArrowheads="1"/>
          </p:cNvSpPr>
          <p:nvPr/>
        </p:nvSpPr>
        <p:spPr bwMode="auto">
          <a:xfrm>
            <a:off x="288925" y="54752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4" name="Image 42">
            <a:extLst>
              <a:ext uri="{FF2B5EF4-FFF2-40B4-BE49-F238E27FC236}">
                <a16:creationId xmlns:a16="http://schemas.microsoft.com/office/drawing/2014/main" id="{EF2FAC31-C4ED-B842-B732-CB7037A1CAC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500" y="18573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oVideo">
            <a:extLst>
              <a:ext uri="{FF2B5EF4-FFF2-40B4-BE49-F238E27FC236}">
                <a16:creationId xmlns:a16="http://schemas.microsoft.com/office/drawing/2014/main" id="{C6B149CC-715D-FE45-9E43-53056D7AB53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9117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8C471A58-A969-304A-9F83-C38A9D29C2A4}"/>
              </a:ext>
            </a:extLst>
          </p:cNvPr>
          <p:cNvSpPr txBox="1"/>
          <p:nvPr/>
        </p:nvSpPr>
        <p:spPr>
          <a:xfrm>
            <a:off x="1941513" y="2519363"/>
            <a:ext cx="10333919" cy="400110"/>
          </a:xfrm>
          <a:prstGeom prst="rect">
            <a:avLst/>
          </a:prstGeom>
          <a:noFill/>
        </p:spPr>
        <p:txBody>
          <a:bodyPr wrap="none" rtlCol="0">
            <a:spAutoFit/>
          </a:bodyPr>
          <a:lstStyle/>
          <a:p>
            <a:r>
              <a:rPr lang="fr-FR" sz="2000" dirty="0">
                <a:solidFill>
                  <a:srgbClr val="6E9DD1"/>
                </a:solidFill>
              </a:rPr>
              <a:t>1. Mesurer le pH de l’eau de mer à l’aide de bandelettes. Le pH de l’eau de mer est autour de 8,2. </a:t>
            </a:r>
          </a:p>
        </p:txBody>
      </p:sp>
      <p:sp>
        <p:nvSpPr>
          <p:cNvPr id="17" name="ZoneTexte 16">
            <a:extLst>
              <a:ext uri="{FF2B5EF4-FFF2-40B4-BE49-F238E27FC236}">
                <a16:creationId xmlns:a16="http://schemas.microsoft.com/office/drawing/2014/main" id="{FE32EC54-C0F7-EC4A-86EF-CF846E16DE4B}"/>
              </a:ext>
            </a:extLst>
          </p:cNvPr>
          <p:cNvSpPr txBox="1"/>
          <p:nvPr/>
        </p:nvSpPr>
        <p:spPr>
          <a:xfrm>
            <a:off x="1941513" y="3524462"/>
            <a:ext cx="9781524" cy="400110"/>
          </a:xfrm>
          <a:prstGeom prst="rect">
            <a:avLst/>
          </a:prstGeom>
          <a:noFill/>
        </p:spPr>
        <p:txBody>
          <a:bodyPr wrap="none" rtlCol="0">
            <a:spAutoFit/>
          </a:bodyPr>
          <a:lstStyle/>
          <a:p>
            <a:r>
              <a:rPr lang="fr-FR" sz="2000" dirty="0">
                <a:solidFill>
                  <a:srgbClr val="6E9DD1"/>
                </a:solidFill>
              </a:rPr>
              <a:t>2. A l’aide d’une paille souffler dans l’eau de mer pour y augmenter la concentration de CO2.</a:t>
            </a:r>
          </a:p>
        </p:txBody>
      </p:sp>
      <p:sp>
        <p:nvSpPr>
          <p:cNvPr id="18" name="ZoneTexte 17">
            <a:extLst>
              <a:ext uri="{FF2B5EF4-FFF2-40B4-BE49-F238E27FC236}">
                <a16:creationId xmlns:a16="http://schemas.microsoft.com/office/drawing/2014/main" id="{F7D11910-E210-CA41-A3BC-C17F08127C16}"/>
              </a:ext>
            </a:extLst>
          </p:cNvPr>
          <p:cNvSpPr txBox="1"/>
          <p:nvPr/>
        </p:nvSpPr>
        <p:spPr>
          <a:xfrm>
            <a:off x="1941513" y="4520709"/>
            <a:ext cx="7887800" cy="400110"/>
          </a:xfrm>
          <a:prstGeom prst="rect">
            <a:avLst/>
          </a:prstGeom>
          <a:noFill/>
        </p:spPr>
        <p:txBody>
          <a:bodyPr wrap="none" rtlCol="0">
            <a:spAutoFit/>
          </a:bodyPr>
          <a:lstStyle/>
          <a:p>
            <a:r>
              <a:rPr lang="fr-FR" sz="2000" dirty="0">
                <a:solidFill>
                  <a:srgbClr val="6E9DD1"/>
                </a:solidFill>
              </a:rPr>
              <a:t>3. </a:t>
            </a:r>
            <a:r>
              <a:rPr lang="fr-FR" sz="2000" dirty="0" err="1">
                <a:solidFill>
                  <a:srgbClr val="6E9DD1"/>
                </a:solidFill>
              </a:rPr>
              <a:t>Re-mesurer</a:t>
            </a:r>
            <a:r>
              <a:rPr lang="fr-FR" sz="2000" dirty="0">
                <a:solidFill>
                  <a:srgbClr val="6E9DD1"/>
                </a:solidFill>
              </a:rPr>
              <a:t> le pH à l’aide des bandelettes. Le pH est devenu plus acide. </a:t>
            </a:r>
          </a:p>
        </p:txBody>
      </p:sp>
      <p:pic>
        <p:nvPicPr>
          <p:cNvPr id="19"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9275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2" name="Google Shape;262;p41"/>
          <p:cNvSpPr/>
          <p:nvPr/>
        </p:nvSpPr>
        <p:spPr>
          <a:xfrm>
            <a:off x="0" y="-12700"/>
            <a:ext cx="3151187" cy="6870700"/>
          </a:xfrm>
          <a:custGeom>
            <a:avLst/>
            <a:gdLst/>
            <a:ahLst/>
            <a:cxnLst/>
            <a:rect l="l" t="t" r="r" b="b"/>
            <a:pathLst>
              <a:path w="1325958" h="6915752" extrusionOk="0">
                <a:moveTo>
                  <a:pt x="1852" y="0"/>
                </a:moveTo>
                <a:lnTo>
                  <a:pt x="1325958" y="10046"/>
                </a:lnTo>
                <a:lnTo>
                  <a:pt x="1096126" y="6915752"/>
                </a:lnTo>
                <a:lnTo>
                  <a:pt x="1852" y="6906127"/>
                </a:lnTo>
                <a:cubicBezTo>
                  <a:pt x="-4565" y="4610502"/>
                  <a:pt x="8269" y="2295625"/>
                  <a:pt x="1852" y="0"/>
                </a:cubicBezTo>
                <a:close/>
              </a:path>
            </a:pathLst>
          </a:custGeom>
          <a:solidFill>
            <a:srgbClr val="E5F6F7"/>
          </a:solidFill>
          <a:ln>
            <a:noFill/>
          </a:ln>
          <a:effectLst>
            <a:outerShdw blurRad="63500" dist="38100" dir="2700000">
              <a:srgbClr val="000000">
                <a:alpha val="2274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268" name="Google Shape;268;p41"/>
          <p:cNvPicPr preferRelativeResize="0"/>
          <p:nvPr/>
        </p:nvPicPr>
        <p:blipFill rotWithShape="1">
          <a:blip r:embed="rId3">
            <a:alphaModFix/>
          </a:blip>
          <a:srcRect/>
          <a:stretch/>
        </p:blipFill>
        <p:spPr>
          <a:xfrm>
            <a:off x="360362" y="222250"/>
            <a:ext cx="2430462" cy="2647950"/>
          </a:xfrm>
          <a:prstGeom prst="rect">
            <a:avLst/>
          </a:prstGeom>
          <a:noFill/>
          <a:ln>
            <a:noFill/>
          </a:ln>
        </p:spPr>
      </p:pic>
      <p:pic>
        <p:nvPicPr>
          <p:cNvPr id="8" name="Image 12" descr="AEMec3-48- Atmo analyse air-hd-co-v1.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9359" y="222250"/>
            <a:ext cx="5272216" cy="44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5"/>
          <a:stretch>
            <a:fillRect/>
          </a:stretch>
        </p:blipFill>
        <p:spPr>
          <a:xfrm>
            <a:off x="2957542" y="2789494"/>
            <a:ext cx="4231817" cy="3254137"/>
          </a:xfrm>
          <a:prstGeom prst="rect">
            <a:avLst/>
          </a:prstGeom>
        </p:spPr>
      </p:pic>
      <p:sp>
        <p:nvSpPr>
          <p:cNvPr id="7" name="Google Shape;261;p41">
            <a:extLst>
              <a:ext uri="{FF2B5EF4-FFF2-40B4-BE49-F238E27FC236}">
                <a16:creationId xmlns:a16="http://schemas.microsoft.com/office/drawing/2014/main" id="{BD921EF1-20E5-0447-B84D-7A4D5065D0A2}"/>
              </a:ext>
            </a:extLst>
          </p:cNvPr>
          <p:cNvSpPr/>
          <p:nvPr/>
        </p:nvSpPr>
        <p:spPr>
          <a:xfrm>
            <a:off x="140301" y="6161097"/>
            <a:ext cx="6309926" cy="579437"/>
          </a:xfrm>
          <a:prstGeom prst="roundRect">
            <a:avLst>
              <a:gd name="adj" fmla="val 16667"/>
            </a:avLst>
          </a:prstGeom>
          <a:solidFill>
            <a:srgbClr val="42C4E3"/>
          </a:solidFill>
          <a:ln>
            <a:noFill/>
          </a:ln>
          <a:effectLst>
            <a:outerShdw blurRad="63500" dist="38100" dir="8100000">
              <a:srgbClr val="000000">
                <a:alpha val="3960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Calibri"/>
              <a:buNone/>
            </a:pPr>
            <a:r>
              <a:rPr lang="en-US" sz="2800" b="1" i="0" u="none" dirty="0">
                <a:solidFill>
                  <a:schemeClr val="dk1"/>
                </a:solidFill>
                <a:latin typeface="Calibri"/>
                <a:ea typeface="Calibri"/>
                <a:cs typeface="Calibri"/>
                <a:sym typeface="Calibri"/>
              </a:rPr>
              <a:t>    </a:t>
            </a:r>
            <a:r>
              <a:rPr lang="en-US" sz="2800" b="1" i="0" u="none" dirty="0">
                <a:solidFill>
                  <a:schemeClr val="bg1"/>
                </a:solidFill>
                <a:latin typeface="Calibri"/>
                <a:ea typeface="Calibri"/>
                <a:cs typeface="Calibri"/>
                <a:sym typeface="Calibri"/>
              </a:rPr>
              <a:t>La surveillance de la pollution de </a:t>
            </a:r>
            <a:r>
              <a:rPr lang="en-US" sz="2800" b="1" i="0" u="none" dirty="0" err="1">
                <a:solidFill>
                  <a:schemeClr val="bg1"/>
                </a:solidFill>
                <a:latin typeface="Calibri"/>
                <a:ea typeface="Calibri"/>
                <a:cs typeface="Calibri"/>
                <a:sym typeface="Calibri"/>
              </a:rPr>
              <a:t>l’air</a:t>
            </a:r>
            <a:endParaRPr dirty="0">
              <a:solidFill>
                <a:schemeClr val="bg1"/>
              </a:solidFill>
            </a:endParaRPr>
          </a:p>
        </p:txBody>
      </p:sp>
      <p:pic>
        <p:nvPicPr>
          <p:cNvPr id="11" name="Google Shape;267;p41">
            <a:extLst>
              <a:ext uri="{FF2B5EF4-FFF2-40B4-BE49-F238E27FC236}">
                <a16:creationId xmlns:a16="http://schemas.microsoft.com/office/drawing/2014/main" id="{C1702470-50D0-EA4F-AA44-EFF9588D407D}"/>
              </a:ext>
            </a:extLst>
          </p:cNvPr>
          <p:cNvPicPr preferRelativeResize="0"/>
          <p:nvPr/>
        </p:nvPicPr>
        <p:blipFill rotWithShape="1">
          <a:blip r:embed="rId6">
            <a:alphaModFix/>
          </a:blip>
          <a:srcRect/>
          <a:stretch/>
        </p:blipFill>
        <p:spPr>
          <a:xfrm>
            <a:off x="11390312" y="6042025"/>
            <a:ext cx="588962" cy="754062"/>
          </a:xfrm>
          <a:prstGeom prst="rect">
            <a:avLst/>
          </a:prstGeom>
          <a:noFill/>
          <a:ln>
            <a:noFill/>
          </a:ln>
        </p:spPr>
      </p:pic>
    </p:spTree>
    <p:extLst>
      <p:ext uri="{BB962C8B-B14F-4D97-AF65-F5344CB8AC3E}">
        <p14:creationId xmlns:p14="http://schemas.microsoft.com/office/powerpoint/2010/main" val="41749446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765CB52E-4FA4-48CA-9E84-B846F3A98BEF}" type="slidenum">
              <a:rPr lang="fr-FR" altLang="fr-FR" smtClean="0"/>
              <a:pPr>
                <a:defRPr/>
              </a:pPr>
              <a:t>122</a:t>
            </a:fld>
            <a:endParaRPr lang="fr-FR" altLang="fr-FR"/>
          </a:p>
        </p:txBody>
      </p:sp>
      <p:sp>
        <p:nvSpPr>
          <p:cNvPr id="17" name="Rectangle 2">
            <a:extLst>
              <a:ext uri="{FF2B5EF4-FFF2-40B4-BE49-F238E27FC236}">
                <a16:creationId xmlns:a16="http://schemas.microsoft.com/office/drawing/2014/main" id="{4C9F473E-8B0E-DE40-9CBE-E3C1E2A6E5F9}"/>
              </a:ext>
            </a:extLst>
          </p:cNvPr>
          <p:cNvSpPr/>
          <p:nvPr/>
        </p:nvSpPr>
        <p:spPr>
          <a:xfrm>
            <a:off x="871538" y="-19771"/>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Rectangle 1"/>
          <p:cNvSpPr/>
          <p:nvPr/>
        </p:nvSpPr>
        <p:spPr>
          <a:xfrm>
            <a:off x="0" y="-6667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fr-FR" dirty="0"/>
          </a:p>
        </p:txBody>
      </p:sp>
      <p:pic>
        <p:nvPicPr>
          <p:cNvPr id="19" name="PictoVideo"/>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326" y="3856038"/>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txtP-Info">
            <a:extLst/>
          </p:cNvPr>
          <p:cNvSpPr txBox="1">
            <a:spLocks noChangeArrowheads="1"/>
          </p:cNvSpPr>
          <p:nvPr/>
        </p:nvSpPr>
        <p:spPr bwMode="auto">
          <a:xfrm>
            <a:off x="117476" y="2384426"/>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21" name="ZtxtP-Video">
            <a:extLst/>
          </p:cNvPr>
          <p:cNvSpPr txBox="1">
            <a:spLocks noChangeArrowheads="1"/>
          </p:cNvSpPr>
          <p:nvPr/>
        </p:nvSpPr>
        <p:spPr bwMode="auto">
          <a:xfrm>
            <a:off x="150813" y="4432301"/>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2" name="PictoGuid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688" y="2852738"/>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txtP-Guide">
            <a:extLst/>
          </p:cNvPr>
          <p:cNvSpPr txBox="1">
            <a:spLocks noChangeArrowheads="1"/>
          </p:cNvSpPr>
          <p:nvPr/>
        </p:nvSpPr>
        <p:spPr bwMode="auto">
          <a:xfrm>
            <a:off x="139701" y="3432176"/>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24" name="ZtxtP-Video">
            <a:extLst/>
          </p:cNvPr>
          <p:cNvSpPr txBox="1">
            <a:spLocks noChangeArrowheads="1"/>
          </p:cNvSpPr>
          <p:nvPr/>
        </p:nvSpPr>
        <p:spPr bwMode="auto">
          <a:xfrm>
            <a:off x="147638" y="5413376"/>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25"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213" y="1795463"/>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oVideo"/>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5913" y="4849813"/>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
          <p:cNvSpPr txBox="1">
            <a:spLocks noChangeArrowheads="1"/>
          </p:cNvSpPr>
          <p:nvPr/>
        </p:nvSpPr>
        <p:spPr bwMode="auto">
          <a:xfrm>
            <a:off x="1458915" y="250825"/>
            <a:ext cx="10253662" cy="901700"/>
          </a:xfrm>
          <a:prstGeom prst="rect">
            <a:avLst/>
          </a:prstGeom>
          <a:noFill/>
          <a:ln>
            <a:noFill/>
          </a:ln>
          <a:extLst/>
        </p:spPr>
        <p:txBody>
          <a:bodyPr anchor="ct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Font typeface="Arial" pitchFamily="34" charset="0"/>
              <a:buNone/>
              <a:defRPr/>
            </a:pPr>
            <a:r>
              <a:rPr lang="fr-FR" altLang="fr-FR" sz="3200" b="1" dirty="0" smtClean="0">
                <a:solidFill>
                  <a:srgbClr val="6E9DD1"/>
                </a:solidFill>
                <a:latin typeface="+mn-lt"/>
              </a:rPr>
              <a:t>Qu’est ce que la pollution de l’air, selon </a:t>
            </a:r>
            <a:r>
              <a:rPr lang="fr-FR" altLang="fr-FR" sz="3200" b="1" dirty="0" err="1" smtClean="0">
                <a:solidFill>
                  <a:srgbClr val="6E9DD1"/>
                </a:solidFill>
                <a:latin typeface="+mn-lt"/>
              </a:rPr>
              <a:t>AtmoSud</a:t>
            </a:r>
            <a:r>
              <a:rPr lang="fr-FR" altLang="fr-FR" sz="3200" b="1" dirty="0" smtClean="0">
                <a:solidFill>
                  <a:srgbClr val="6E9DD1"/>
                </a:solidFill>
                <a:latin typeface="+mn-lt"/>
              </a:rPr>
              <a:t> ? </a:t>
            </a:r>
            <a:endParaRPr lang="fr-FR" altLang="fr-FR" sz="3200" b="1" dirty="0">
              <a:solidFill>
                <a:srgbClr val="6E9DD1"/>
              </a:solidFill>
              <a:latin typeface="+mn-lt"/>
            </a:endParaRPr>
          </a:p>
        </p:txBody>
      </p:sp>
      <p:pic>
        <p:nvPicPr>
          <p:cNvPr id="28" name="Google Shape;268;p41">
            <a:extLst>
              <a:ext uri="{FF2B5EF4-FFF2-40B4-BE49-F238E27FC236}">
                <a16:creationId xmlns:a16="http://schemas.microsoft.com/office/drawing/2014/main" id="{CA996A73-4E90-8642-82C0-572B61FBE962}"/>
              </a:ext>
            </a:extLst>
          </p:cNvPr>
          <p:cNvPicPr preferRelativeResize="0"/>
          <p:nvPr/>
        </p:nvPicPr>
        <p:blipFill rotWithShape="1">
          <a:blip r:embed="rId6">
            <a:alphaModFix/>
          </a:blip>
          <a:srcRect/>
          <a:stretch/>
        </p:blipFill>
        <p:spPr>
          <a:xfrm>
            <a:off x="314326" y="254000"/>
            <a:ext cx="830263" cy="898525"/>
          </a:xfrm>
          <a:prstGeom prst="rect">
            <a:avLst/>
          </a:prstGeom>
          <a:noFill/>
          <a:ln>
            <a:noFill/>
          </a:ln>
        </p:spPr>
      </p:pic>
      <p:sp>
        <p:nvSpPr>
          <p:cNvPr id="2" name="Rectangle 1"/>
          <p:cNvSpPr/>
          <p:nvPr/>
        </p:nvSpPr>
        <p:spPr>
          <a:xfrm>
            <a:off x="1809535" y="2713905"/>
            <a:ext cx="10069943" cy="2554545"/>
          </a:xfrm>
          <a:prstGeom prst="rect">
            <a:avLst/>
          </a:prstGeom>
        </p:spPr>
        <p:txBody>
          <a:bodyPr wrap="square">
            <a:spAutoFit/>
          </a:bodyPr>
          <a:lstStyle/>
          <a:p>
            <a:r>
              <a:rPr lang="fr-FR" sz="2000" dirty="0" err="1">
                <a:solidFill>
                  <a:srgbClr val="6E9DD1"/>
                </a:solidFill>
                <a:latin typeface="+mn-lt"/>
              </a:rPr>
              <a:t>AtmoSud</a:t>
            </a:r>
            <a:r>
              <a:rPr lang="fr-FR" sz="2000" dirty="0">
                <a:solidFill>
                  <a:srgbClr val="6E9DD1"/>
                </a:solidFill>
                <a:latin typeface="+mn-lt"/>
              </a:rPr>
              <a:t> est l’Association Agréée par le ministère en charge de l’Environnement pour la Surveillance de la Qualité de l’Air de la région Provence-Alpes-Côte d’Azur (</a:t>
            </a:r>
            <a:r>
              <a:rPr lang="fr-FR" sz="2000" dirty="0">
                <a:solidFill>
                  <a:srgbClr val="6E9DD1"/>
                </a:solidFill>
                <a:latin typeface="+mn-lt"/>
                <a:hlinkClick r:id="rId7" tooltip="Association Agréée pour la Surveillance de la Qualité de l’Air"/>
              </a:rPr>
              <a:t>AASQA</a:t>
            </a:r>
            <a:r>
              <a:rPr lang="fr-FR" sz="2000" dirty="0">
                <a:solidFill>
                  <a:srgbClr val="6E9DD1"/>
                </a:solidFill>
                <a:latin typeface="+mn-lt"/>
              </a:rPr>
              <a:t>). C’est une structure associative qui regroupe quatre collèges d'acteurs :</a:t>
            </a:r>
          </a:p>
          <a:p>
            <a:pPr lvl="1">
              <a:buFont typeface="Arial" panose="020B0604020202020204" pitchFamily="34" charset="0"/>
              <a:buChar char="•"/>
            </a:pPr>
            <a:r>
              <a:rPr lang="fr-FR" sz="2000" dirty="0" smtClean="0">
                <a:solidFill>
                  <a:srgbClr val="6E9DD1"/>
                </a:solidFill>
                <a:latin typeface="+mn-lt"/>
              </a:rPr>
              <a:t> Collectivités </a:t>
            </a:r>
            <a:r>
              <a:rPr lang="fr-FR" sz="2000" dirty="0">
                <a:solidFill>
                  <a:srgbClr val="6E9DD1"/>
                </a:solidFill>
                <a:latin typeface="+mn-lt"/>
              </a:rPr>
              <a:t>territoriales</a:t>
            </a:r>
          </a:p>
          <a:p>
            <a:pPr lvl="1">
              <a:buFont typeface="Arial" panose="020B0604020202020204" pitchFamily="34" charset="0"/>
              <a:buChar char="•"/>
            </a:pPr>
            <a:r>
              <a:rPr lang="fr-FR" sz="2000" dirty="0" smtClean="0">
                <a:solidFill>
                  <a:srgbClr val="6E9DD1"/>
                </a:solidFill>
                <a:latin typeface="+mn-lt"/>
              </a:rPr>
              <a:t> Services </a:t>
            </a:r>
            <a:r>
              <a:rPr lang="fr-FR" sz="2000" dirty="0">
                <a:solidFill>
                  <a:srgbClr val="6E9DD1"/>
                </a:solidFill>
                <a:latin typeface="+mn-lt"/>
              </a:rPr>
              <a:t>de l'État et établissements publics</a:t>
            </a:r>
          </a:p>
          <a:p>
            <a:pPr lvl="1">
              <a:buFont typeface="Arial" panose="020B0604020202020204" pitchFamily="34" charset="0"/>
              <a:buChar char="•"/>
            </a:pPr>
            <a:r>
              <a:rPr lang="fr-FR" sz="2000" dirty="0" smtClean="0">
                <a:solidFill>
                  <a:srgbClr val="6E9DD1"/>
                </a:solidFill>
                <a:latin typeface="+mn-lt"/>
              </a:rPr>
              <a:t> Industriels</a:t>
            </a:r>
            <a:endParaRPr lang="fr-FR" sz="2000" dirty="0">
              <a:solidFill>
                <a:srgbClr val="6E9DD1"/>
              </a:solidFill>
              <a:latin typeface="+mn-lt"/>
            </a:endParaRPr>
          </a:p>
          <a:p>
            <a:pPr lvl="1">
              <a:buFont typeface="Arial" panose="020B0604020202020204" pitchFamily="34" charset="0"/>
              <a:buChar char="•"/>
            </a:pPr>
            <a:r>
              <a:rPr lang="fr-FR" sz="2000" dirty="0" smtClean="0">
                <a:solidFill>
                  <a:srgbClr val="6E9DD1"/>
                </a:solidFill>
                <a:latin typeface="+mn-lt"/>
              </a:rPr>
              <a:t> Associations </a:t>
            </a:r>
            <a:r>
              <a:rPr lang="fr-FR" sz="2000" dirty="0">
                <a:solidFill>
                  <a:srgbClr val="6E9DD1"/>
                </a:solidFill>
                <a:latin typeface="+mn-lt"/>
              </a:rPr>
              <a:t>de protection de l'environnement et de consommateurs, des </a:t>
            </a:r>
            <a:r>
              <a:rPr lang="fr-FR" sz="2000" dirty="0" smtClean="0">
                <a:solidFill>
                  <a:srgbClr val="6E9DD1"/>
                </a:solidFill>
                <a:latin typeface="+mn-lt"/>
              </a:rPr>
              <a:t>personnalités </a:t>
            </a:r>
            <a:r>
              <a:rPr lang="fr-FR" sz="2000" dirty="0">
                <a:solidFill>
                  <a:srgbClr val="6E9DD1"/>
                </a:solidFill>
                <a:latin typeface="+mn-lt"/>
              </a:rPr>
              <a:t>qualifiées et/ou professionnels de la santé</a:t>
            </a:r>
            <a:endParaRPr lang="fr-FR" sz="2000" i="0" u="none" strike="noStrike" dirty="0">
              <a:solidFill>
                <a:srgbClr val="6E9DD1"/>
              </a:solidFill>
              <a:effectLst/>
              <a:latin typeface="+mn-lt"/>
            </a:endParaRPr>
          </a:p>
        </p:txBody>
      </p:sp>
    </p:spTree>
    <p:extLst>
      <p:ext uri="{BB962C8B-B14F-4D97-AF65-F5344CB8AC3E}">
        <p14:creationId xmlns:p14="http://schemas.microsoft.com/office/powerpoint/2010/main" val="366200560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4C9F473E-8B0E-DE40-9CBE-E3C1E2A6E5F9}"/>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2"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fr-FR" dirty="0"/>
          </a:p>
        </p:txBody>
      </p:sp>
      <p:pic>
        <p:nvPicPr>
          <p:cNvPr id="79878" name="PictoVide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36"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9881" name="PictoGuid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39"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79884"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5"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Rectangle 2"/>
          <p:cNvSpPr txBox="1">
            <a:spLocks noChangeArrowheads="1"/>
          </p:cNvSpPr>
          <p:nvPr/>
        </p:nvSpPr>
        <p:spPr bwMode="auto">
          <a:xfrm>
            <a:off x="1687513" y="204788"/>
            <a:ext cx="10253662" cy="901700"/>
          </a:xfrm>
          <a:prstGeom prst="rect">
            <a:avLst/>
          </a:prstGeom>
          <a:noFill/>
          <a:ln>
            <a:noFill/>
          </a:ln>
          <a:extLst/>
        </p:spPr>
        <p:txBody>
          <a:bodyPr anchor="ct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Font typeface="Arial" pitchFamily="34" charset="0"/>
              <a:buNone/>
              <a:defRPr/>
            </a:pPr>
            <a:r>
              <a:rPr lang="fr-FR" altLang="fr-FR" sz="3200" b="1" dirty="0">
                <a:solidFill>
                  <a:srgbClr val="6E9DD1"/>
                </a:solidFill>
                <a:latin typeface="+mn-lt"/>
              </a:rPr>
              <a:t>Selon toi, qui mesure la pollution de l’air ? </a:t>
            </a:r>
          </a:p>
        </p:txBody>
      </p:sp>
      <p:pic>
        <p:nvPicPr>
          <p:cNvPr id="20" name="Google Shape;268;p41">
            <a:extLst>
              <a:ext uri="{FF2B5EF4-FFF2-40B4-BE49-F238E27FC236}">
                <a16:creationId xmlns:a16="http://schemas.microsoft.com/office/drawing/2014/main" id="{CA996A73-4E90-8642-82C0-572B61FBE962}"/>
              </a:ext>
            </a:extLst>
          </p:cNvPr>
          <p:cNvPicPr preferRelativeResize="0"/>
          <p:nvPr/>
        </p:nvPicPr>
        <p:blipFill rotWithShape="1">
          <a:blip r:embed="rId7">
            <a:alphaModFix/>
          </a:blip>
          <a:srcRect/>
          <a:stretch/>
        </p:blipFill>
        <p:spPr>
          <a:xfrm>
            <a:off x="303213" y="163512"/>
            <a:ext cx="830263" cy="898525"/>
          </a:xfrm>
          <a:prstGeom prst="rect">
            <a:avLst/>
          </a:prstGeom>
          <a:noFill/>
          <a:ln>
            <a:noFill/>
          </a:ln>
        </p:spPr>
      </p:pic>
      <p:sp>
        <p:nvSpPr>
          <p:cNvPr id="3" name="Espace réservé du numéro de diapositive 2">
            <a:extLst>
              <a:ext uri="{FF2B5EF4-FFF2-40B4-BE49-F238E27FC236}">
                <a16:creationId xmlns:a16="http://schemas.microsoft.com/office/drawing/2014/main" id="{FEA4E2CB-9165-1248-9C1A-518002A4BA43}"/>
              </a:ext>
            </a:extLst>
          </p:cNvPr>
          <p:cNvSpPr>
            <a:spLocks noGrp="1"/>
          </p:cNvSpPr>
          <p:nvPr>
            <p:ph type="sldNum" sz="quarter" idx="12"/>
          </p:nvPr>
        </p:nvSpPr>
        <p:spPr/>
        <p:txBody>
          <a:bodyPr/>
          <a:lstStyle/>
          <a:p>
            <a:pPr>
              <a:defRPr/>
            </a:pPr>
            <a:fld id="{48F265C7-EABA-4DE4-891D-2039DC5DD204}" type="slidenum">
              <a:rPr lang="fr-FR" altLang="fr-FR" smtClean="0"/>
              <a:pPr>
                <a:defRPr/>
              </a:pPr>
              <a:t>123</a:t>
            </a:fld>
            <a:endParaRPr lang="fr-FR" altLang="fr-FR"/>
          </a:p>
        </p:txBody>
      </p:sp>
      <p:pic>
        <p:nvPicPr>
          <p:cNvPr id="21" name="Image 5">
            <a:extLst>
              <a:ext uri="{FF2B5EF4-FFF2-40B4-BE49-F238E27FC236}">
                <a16:creationId xmlns:a16="http://schemas.microsoft.com/office/drawing/2014/main" id="{396D865F-EF9F-DE4C-9BFD-443E2093581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75419" y="1892156"/>
            <a:ext cx="4103050" cy="4716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Ellipse 21">
            <a:extLst>
              <a:ext uri="{FF2B5EF4-FFF2-40B4-BE49-F238E27FC236}">
                <a16:creationId xmlns:a16="http://schemas.microsoft.com/office/drawing/2014/main" id="{37F015F5-128B-2041-AD2F-C1470EF7B331}"/>
              </a:ext>
            </a:extLst>
          </p:cNvPr>
          <p:cNvSpPr/>
          <p:nvPr/>
        </p:nvSpPr>
        <p:spPr>
          <a:xfrm>
            <a:off x="7105995" y="4447443"/>
            <a:ext cx="3029761" cy="1279451"/>
          </a:xfrm>
          <a:prstGeom prst="ellipse">
            <a:avLst/>
          </a:prstGeom>
          <a:noFill/>
          <a:ln w="38100">
            <a:solidFill>
              <a:srgbClr val="6E9DD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Arial" pitchFamily="34" charset="0"/>
            </a:endParaRPr>
          </a:p>
        </p:txBody>
      </p:sp>
      <p:pic>
        <p:nvPicPr>
          <p:cNvPr id="23" name="Image 26">
            <a:extLst>
              <a:ext uri="{FF2B5EF4-FFF2-40B4-BE49-F238E27FC236}">
                <a16:creationId xmlns:a16="http://schemas.microsoft.com/office/drawing/2014/main" id="{280FCE05-73B4-F445-93BD-8ED06CD2A42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86715" y="3376940"/>
            <a:ext cx="1287582" cy="34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1" descr="AEMec2-47- Atmo microscope-hd-co-v1.gif">
            <a:extLst>
              <a:ext uri="{FF2B5EF4-FFF2-40B4-BE49-F238E27FC236}">
                <a16:creationId xmlns:a16="http://schemas.microsoft.com/office/drawing/2014/main" id="{FD672F8A-22AD-AA4C-9B8D-C6BAA4BF47B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40192" y="3772206"/>
            <a:ext cx="894760" cy="100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7">
            <a:extLst>
              <a:ext uri="{FF2B5EF4-FFF2-40B4-BE49-F238E27FC236}">
                <a16:creationId xmlns:a16="http://schemas.microsoft.com/office/drawing/2014/main" id="{E7834398-4F76-4E4C-83F6-13E00F8F0ED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995722" y="5087168"/>
            <a:ext cx="1269567" cy="102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12" descr="AEMec3-48- Atmo analyse air-hd-co-v1.gif">
            <a:extLst>
              <a:ext uri="{FF2B5EF4-FFF2-40B4-BE49-F238E27FC236}">
                <a16:creationId xmlns:a16="http://schemas.microsoft.com/office/drawing/2014/main" id="{CFE03E80-F4AB-294B-8C39-EFE036DF472F}"/>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01215" y="3912007"/>
            <a:ext cx="1177312" cy="100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a:extLst>
              <a:ext uri="{FF2B5EF4-FFF2-40B4-BE49-F238E27FC236}">
                <a16:creationId xmlns:a16="http://schemas.microsoft.com/office/drawing/2014/main" id="{FC2A492F-F16F-C54A-B1B4-87C4326DB8D6}"/>
              </a:ext>
            </a:extLst>
          </p:cNvPr>
          <p:cNvSpPr/>
          <p:nvPr/>
        </p:nvSpPr>
        <p:spPr>
          <a:xfrm>
            <a:off x="5841038" y="1737486"/>
            <a:ext cx="6405697" cy="1400383"/>
          </a:xfrm>
          <a:prstGeom prst="rect">
            <a:avLst/>
          </a:prstGeom>
        </p:spPr>
        <p:txBody>
          <a:bodyPr wrap="square">
            <a:spAutoFit/>
          </a:bodyPr>
          <a:lstStyle/>
          <a:p>
            <a:pPr marL="0" marR="0" lvl="0" indent="0" defTabSz="449263" rtl="0" eaLnBrk="0" fontAlgn="base" latinLnBrk="0" hangingPunct="0">
              <a:lnSpc>
                <a:spcPct val="100000"/>
              </a:lnSpc>
              <a:spcBef>
                <a:spcPts val="600"/>
              </a:spcBef>
              <a:spcAft>
                <a:spcPct val="0"/>
              </a:spcAft>
              <a:buClr>
                <a:srgbClr val="0070C0"/>
              </a:buClr>
              <a:buSzPct val="100000"/>
              <a:buFontTx/>
              <a:buNone/>
              <a:tabLst>
                <a:tab pos="1778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FR" sz="20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itchFamily="34" charset="0"/>
              </a:rPr>
              <a:t>En France, 19 associations</a:t>
            </a:r>
            <a:r>
              <a:rPr kumimoji="0" lang="fr-FR" sz="2000" b="1" i="0" u="none" strike="noStrike" kern="1200" cap="none" spc="0" normalizeH="0" noProof="0" dirty="0">
                <a:ln>
                  <a:noFill/>
                </a:ln>
                <a:solidFill>
                  <a:schemeClr val="bg1"/>
                </a:solidFill>
                <a:effectLst/>
                <a:uLnTx/>
                <a:uFillTx/>
                <a:latin typeface="Calibri" panose="020F0502020204030204" pitchFamily="34" charset="0"/>
                <a:ea typeface="+mn-ea"/>
                <a:cs typeface="Arial" pitchFamily="34" charset="0"/>
              </a:rPr>
              <a:t> </a:t>
            </a:r>
            <a:r>
              <a:rPr lang="fr-FR" sz="2000" b="1" dirty="0">
                <a:solidFill>
                  <a:schemeClr val="bg1"/>
                </a:solidFill>
                <a:latin typeface="Calibri" panose="020F0502020204030204" pitchFamily="34" charset="0"/>
                <a:cs typeface="Arial" pitchFamily="34" charset="0"/>
              </a:rPr>
              <a:t>sont</a:t>
            </a:r>
            <a:r>
              <a:rPr kumimoji="0" lang="fr-FR" sz="20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itchFamily="34" charset="0"/>
              </a:rPr>
              <a:t> regroupées au sein de la Fédération ATMO France,</a:t>
            </a:r>
            <a:r>
              <a:rPr kumimoji="0" lang="fr-FR" sz="2000" b="1" i="0" u="none" strike="noStrike" kern="1200" cap="none" spc="0" normalizeH="0" noProof="0" dirty="0">
                <a:ln>
                  <a:noFill/>
                </a:ln>
                <a:solidFill>
                  <a:schemeClr val="bg1"/>
                </a:solidFill>
                <a:effectLst/>
                <a:uLnTx/>
                <a:uFillTx/>
                <a:latin typeface="Calibri" panose="020F0502020204030204" pitchFamily="34" charset="0"/>
                <a:ea typeface="+mn-ea"/>
                <a:cs typeface="Arial" pitchFamily="34" charset="0"/>
              </a:rPr>
              <a:t> et </a:t>
            </a:r>
            <a:r>
              <a:rPr kumimoji="0" lang="fr-FR" sz="20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itchFamily="34" charset="0"/>
              </a:rPr>
              <a:t>surveillent la qualité de l’air</a:t>
            </a:r>
            <a:r>
              <a:rPr kumimoji="0" lang="fr-FR" sz="2000" i="0" u="none" strike="noStrike" kern="1200" cap="none" spc="0" normalizeH="0" baseline="0" noProof="0" dirty="0">
                <a:ln>
                  <a:noFill/>
                </a:ln>
                <a:solidFill>
                  <a:srgbClr val="6E9DD1"/>
                </a:solidFill>
                <a:effectLst/>
                <a:uLnTx/>
                <a:uFillTx/>
                <a:latin typeface="Calibri" panose="020F0502020204030204" pitchFamily="34" charset="0"/>
                <a:ea typeface="+mn-ea"/>
                <a:cs typeface="Arial" pitchFamily="34" charset="0"/>
              </a:rPr>
              <a:t>.</a:t>
            </a:r>
            <a:r>
              <a:rPr kumimoji="0" lang="fr-FR" sz="2000" i="0" u="none" strike="noStrike" kern="1200" cap="none" spc="0" normalizeH="0" noProof="0" dirty="0">
                <a:ln>
                  <a:noFill/>
                </a:ln>
                <a:solidFill>
                  <a:srgbClr val="6E9DD1"/>
                </a:solidFill>
                <a:effectLst/>
                <a:uLnTx/>
                <a:uFillTx/>
                <a:latin typeface="Calibri" panose="020F0502020204030204" pitchFamily="34" charset="0"/>
                <a:ea typeface="+mn-ea"/>
                <a:cs typeface="Arial" pitchFamily="34" charset="0"/>
              </a:rPr>
              <a:t> </a:t>
            </a:r>
          </a:p>
          <a:p>
            <a:pPr marL="0" marR="0" lvl="0" indent="0" defTabSz="449263" rtl="0" eaLnBrk="0" fontAlgn="base" latinLnBrk="0" hangingPunct="0">
              <a:lnSpc>
                <a:spcPct val="100000"/>
              </a:lnSpc>
              <a:spcBef>
                <a:spcPts val="600"/>
              </a:spcBef>
              <a:spcAft>
                <a:spcPct val="0"/>
              </a:spcAft>
              <a:buClr>
                <a:srgbClr val="0070C0"/>
              </a:buClr>
              <a:buSzPct val="100000"/>
              <a:buFontTx/>
              <a:buNone/>
              <a:tabLst>
                <a:tab pos="1778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FR" sz="2000" b="0" i="0" u="none" strike="noStrike" kern="1200" cap="none" spc="0" normalizeH="0" baseline="0" noProof="0" dirty="0">
                <a:ln>
                  <a:noFill/>
                </a:ln>
                <a:solidFill>
                  <a:srgbClr val="6E9DD1"/>
                </a:solidFill>
                <a:effectLst/>
                <a:uLnTx/>
                <a:uFillTx/>
                <a:latin typeface="Calibri" panose="020F0502020204030204" pitchFamily="34" charset="0"/>
                <a:ea typeface="+mn-ea"/>
                <a:cs typeface="Arial" pitchFamily="34" charset="0"/>
              </a:rPr>
              <a:t>Elles sont agréées par le Ministère en charge de l’environnement.</a:t>
            </a:r>
          </a:p>
        </p:txBody>
      </p:sp>
      <p:grpSp>
        <p:nvGrpSpPr>
          <p:cNvPr id="28" name="Pourquoi ?">
            <a:extLst>
              <a:ext uri="{FF2B5EF4-FFF2-40B4-BE49-F238E27FC236}">
                <a16:creationId xmlns:a16="http://schemas.microsoft.com/office/drawing/2014/main" id="{1B2DB924-3408-4240-B763-28B8B5D8535D}"/>
              </a:ext>
            </a:extLst>
          </p:cNvPr>
          <p:cNvGrpSpPr>
            <a:grpSpLocks/>
          </p:cNvGrpSpPr>
          <p:nvPr/>
        </p:nvGrpSpPr>
        <p:grpSpPr bwMode="auto">
          <a:xfrm>
            <a:off x="7065001" y="3804327"/>
            <a:ext cx="2979326" cy="539691"/>
            <a:chOff x="5466318" y="2727514"/>
            <a:chExt cx="1530710" cy="444542"/>
          </a:xfrm>
          <a:solidFill>
            <a:srgbClr val="6E9DD1"/>
          </a:solidFill>
        </p:grpSpPr>
        <p:sp>
          <p:nvSpPr>
            <p:cNvPr id="29" name="Ellipse 3">
              <a:extLst>
                <a:ext uri="{FF2B5EF4-FFF2-40B4-BE49-F238E27FC236}">
                  <a16:creationId xmlns:a16="http://schemas.microsoft.com/office/drawing/2014/main" id="{0E26F531-8B06-AF4B-B660-4AD264B5F428}"/>
                </a:ext>
              </a:extLst>
            </p:cNvPr>
            <p:cNvSpPr/>
            <p:nvPr/>
          </p:nvSpPr>
          <p:spPr bwMode="auto">
            <a:xfrm>
              <a:off x="5706968" y="2727514"/>
              <a:ext cx="1111827" cy="444542"/>
            </a:xfrm>
            <a:prstGeom prst="roundRect">
              <a:avLst/>
            </a:pr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30" name="Rectangle 29">
              <a:extLst>
                <a:ext uri="{FF2B5EF4-FFF2-40B4-BE49-F238E27FC236}">
                  <a16:creationId xmlns:a16="http://schemas.microsoft.com/office/drawing/2014/main" id="{08801D75-10A9-A042-8F24-10B776191EEE}"/>
                </a:ext>
              </a:extLst>
            </p:cNvPr>
            <p:cNvSpPr/>
            <p:nvPr/>
          </p:nvSpPr>
          <p:spPr>
            <a:xfrm>
              <a:off x="5466318" y="2792381"/>
              <a:ext cx="1530710" cy="30673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b="1" i="0" u="none" strike="noStrike" kern="1200" cap="none" spc="0" normalizeH="0" baseline="0" noProof="0" dirty="0">
                  <a:ln>
                    <a:noFill/>
                  </a:ln>
                  <a:solidFill>
                    <a:schemeClr val="bg1"/>
                  </a:solidFill>
                  <a:effectLst/>
                  <a:uLnTx/>
                  <a:uFillTx/>
                  <a:latin typeface="Calibri"/>
                  <a:ea typeface="+mn-ea"/>
                  <a:cs typeface="+mn-cs"/>
                </a:rPr>
                <a:t>Suivi dans le temps</a:t>
              </a:r>
              <a:endParaRPr kumimoji="0" lang="fr-FR" b="0"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31" name="Pourquoi ?">
            <a:extLst>
              <a:ext uri="{FF2B5EF4-FFF2-40B4-BE49-F238E27FC236}">
                <a16:creationId xmlns:a16="http://schemas.microsoft.com/office/drawing/2014/main" id="{B9DC1EF4-E04F-C24C-A535-3134E99625BA}"/>
              </a:ext>
            </a:extLst>
          </p:cNvPr>
          <p:cNvGrpSpPr>
            <a:grpSpLocks/>
          </p:cNvGrpSpPr>
          <p:nvPr/>
        </p:nvGrpSpPr>
        <p:grpSpPr bwMode="auto">
          <a:xfrm>
            <a:off x="8995236" y="4867683"/>
            <a:ext cx="3618409" cy="523591"/>
            <a:chOff x="5570101" y="2727514"/>
            <a:chExt cx="1530710" cy="444542"/>
          </a:xfrm>
          <a:solidFill>
            <a:srgbClr val="6E9DD1"/>
          </a:solidFill>
        </p:grpSpPr>
        <p:sp>
          <p:nvSpPr>
            <p:cNvPr id="33" name="Ellipse 3">
              <a:extLst>
                <a:ext uri="{FF2B5EF4-FFF2-40B4-BE49-F238E27FC236}">
                  <a16:creationId xmlns:a16="http://schemas.microsoft.com/office/drawing/2014/main" id="{02296EA7-F1F4-4A44-962C-0572DCF08883}"/>
                </a:ext>
              </a:extLst>
            </p:cNvPr>
            <p:cNvSpPr/>
            <p:nvPr/>
          </p:nvSpPr>
          <p:spPr bwMode="auto">
            <a:xfrm>
              <a:off x="5786141" y="2727514"/>
              <a:ext cx="1111827" cy="444542"/>
            </a:xfrm>
            <a:prstGeom prst="roundRect">
              <a:avLst/>
            </a:pr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34" name="Rectangle 33">
              <a:extLst>
                <a:ext uri="{FF2B5EF4-FFF2-40B4-BE49-F238E27FC236}">
                  <a16:creationId xmlns:a16="http://schemas.microsoft.com/office/drawing/2014/main" id="{7D6D2E54-18B4-1547-90AE-3D7780A2F3A7}"/>
                </a:ext>
              </a:extLst>
            </p:cNvPr>
            <p:cNvSpPr/>
            <p:nvPr/>
          </p:nvSpPr>
          <p:spPr>
            <a:xfrm>
              <a:off x="5570101" y="2792989"/>
              <a:ext cx="1530710" cy="30673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b="1" i="0" u="none" strike="noStrike" kern="1200" cap="none" spc="0" normalizeH="0" baseline="0" noProof="0" dirty="0">
                  <a:ln>
                    <a:noFill/>
                  </a:ln>
                  <a:solidFill>
                    <a:schemeClr val="bg1"/>
                  </a:solidFill>
                  <a:effectLst/>
                  <a:uLnTx/>
                  <a:uFillTx/>
                  <a:latin typeface="Calibri"/>
                  <a:ea typeface="+mn-ea"/>
                  <a:cs typeface="+mn-cs"/>
                </a:rPr>
                <a:t>Observation et surveillance</a:t>
              </a:r>
              <a:endParaRPr kumimoji="0" lang="fr-FR" b="0"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37" name="Pourquoi ?">
            <a:extLst>
              <a:ext uri="{FF2B5EF4-FFF2-40B4-BE49-F238E27FC236}">
                <a16:creationId xmlns:a16="http://schemas.microsoft.com/office/drawing/2014/main" id="{6F57B805-0098-7147-B8A4-843281C73565}"/>
              </a:ext>
            </a:extLst>
          </p:cNvPr>
          <p:cNvGrpSpPr>
            <a:grpSpLocks/>
          </p:cNvGrpSpPr>
          <p:nvPr/>
        </p:nvGrpSpPr>
        <p:grpSpPr bwMode="auto">
          <a:xfrm>
            <a:off x="4836872" y="4862329"/>
            <a:ext cx="3618409" cy="460559"/>
            <a:chOff x="5450695" y="2727514"/>
            <a:chExt cx="1530710" cy="444542"/>
          </a:xfrm>
        </p:grpSpPr>
        <p:sp>
          <p:nvSpPr>
            <p:cNvPr id="40" name="Ellipse 3">
              <a:extLst>
                <a:ext uri="{FF2B5EF4-FFF2-40B4-BE49-F238E27FC236}">
                  <a16:creationId xmlns:a16="http://schemas.microsoft.com/office/drawing/2014/main" id="{E4D1C7E7-9E89-D84E-AB1F-FD68A6B4C470}"/>
                </a:ext>
              </a:extLst>
            </p:cNvPr>
            <p:cNvSpPr/>
            <p:nvPr/>
          </p:nvSpPr>
          <p:spPr bwMode="auto">
            <a:xfrm>
              <a:off x="5786141" y="2727514"/>
              <a:ext cx="836650" cy="444542"/>
            </a:xfrm>
            <a:prstGeom prst="roundRect">
              <a:avLst/>
            </a:pr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41" name="Rectangle 40">
              <a:extLst>
                <a:ext uri="{FF2B5EF4-FFF2-40B4-BE49-F238E27FC236}">
                  <a16:creationId xmlns:a16="http://schemas.microsoft.com/office/drawing/2014/main" id="{68DA9AEC-C2BE-3246-B690-6083EDF952C8}"/>
                </a:ext>
              </a:extLst>
            </p:cNvPr>
            <p:cNvSpPr/>
            <p:nvPr/>
          </p:nvSpPr>
          <p:spPr>
            <a:xfrm>
              <a:off x="5450695" y="2792989"/>
              <a:ext cx="1530710" cy="30673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b="1" i="0" u="none" strike="noStrike" kern="1200" cap="none" spc="0" normalizeH="0" baseline="0" noProof="0" dirty="0">
                  <a:ln>
                    <a:noFill/>
                  </a:ln>
                  <a:solidFill>
                    <a:schemeClr val="bg1"/>
                  </a:solidFill>
                  <a:effectLst/>
                  <a:uLnTx/>
                  <a:uFillTx/>
                  <a:latin typeface="Calibri"/>
                  <a:ea typeface="+mn-ea"/>
                  <a:cs typeface="+mn-cs"/>
                </a:rPr>
                <a:t>Station de mesure</a:t>
              </a:r>
              <a:endParaRPr kumimoji="0" lang="fr-FR" b="0"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42" name="Pourquoi ?">
            <a:extLst>
              <a:ext uri="{FF2B5EF4-FFF2-40B4-BE49-F238E27FC236}">
                <a16:creationId xmlns:a16="http://schemas.microsoft.com/office/drawing/2014/main" id="{A6E8558A-E063-BA40-A5BB-66154613F0F2}"/>
              </a:ext>
            </a:extLst>
          </p:cNvPr>
          <p:cNvGrpSpPr>
            <a:grpSpLocks/>
          </p:cNvGrpSpPr>
          <p:nvPr/>
        </p:nvGrpSpPr>
        <p:grpSpPr bwMode="auto">
          <a:xfrm>
            <a:off x="6548750" y="6143433"/>
            <a:ext cx="4007538" cy="577911"/>
            <a:chOff x="5570101" y="2727514"/>
            <a:chExt cx="1530710" cy="444542"/>
          </a:xfrm>
        </p:grpSpPr>
        <p:sp>
          <p:nvSpPr>
            <p:cNvPr id="43" name="Ellipse 3">
              <a:extLst>
                <a:ext uri="{FF2B5EF4-FFF2-40B4-BE49-F238E27FC236}">
                  <a16:creationId xmlns:a16="http://schemas.microsoft.com/office/drawing/2014/main" id="{4466B245-C0CA-EF47-A978-EA2735F62F3B}"/>
                </a:ext>
              </a:extLst>
            </p:cNvPr>
            <p:cNvSpPr/>
            <p:nvPr/>
          </p:nvSpPr>
          <p:spPr bwMode="auto">
            <a:xfrm>
              <a:off x="5786141" y="2727514"/>
              <a:ext cx="1111827" cy="444542"/>
            </a:xfrm>
            <a:prstGeom prst="roundRect">
              <a:avLst/>
            </a:pr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44" name="Rectangle 43">
              <a:extLst>
                <a:ext uri="{FF2B5EF4-FFF2-40B4-BE49-F238E27FC236}">
                  <a16:creationId xmlns:a16="http://schemas.microsoft.com/office/drawing/2014/main" id="{BC92C289-F3E1-7F4D-BB12-34B0022AF687}"/>
                </a:ext>
              </a:extLst>
            </p:cNvPr>
            <p:cNvSpPr/>
            <p:nvPr/>
          </p:nvSpPr>
          <p:spPr>
            <a:xfrm>
              <a:off x="5570101" y="2792989"/>
              <a:ext cx="1530710" cy="30673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b="1" i="0" u="none" strike="noStrike" kern="1200" cap="none" spc="0" normalizeH="0" baseline="0" noProof="0" dirty="0">
                  <a:ln>
                    <a:noFill/>
                  </a:ln>
                  <a:solidFill>
                    <a:schemeClr val="bg1"/>
                  </a:solidFill>
                  <a:effectLst/>
                  <a:uLnTx/>
                  <a:uFillTx/>
                  <a:latin typeface="Calibri"/>
                  <a:ea typeface="+mn-ea"/>
                  <a:cs typeface="+mn-cs"/>
                </a:rPr>
                <a:t>Etablissement de conclusions</a:t>
              </a:r>
              <a:endParaRPr kumimoji="0" lang="fr-FR" b="0" i="0" u="none" strike="noStrike" kern="1200" cap="none" spc="0" normalizeH="0" baseline="0" noProof="0" dirty="0">
                <a:ln>
                  <a:noFill/>
                </a:ln>
                <a:solidFill>
                  <a:schemeClr val="bg1"/>
                </a:solidFill>
                <a:effectLst/>
                <a:uLnTx/>
                <a:uFillTx/>
                <a:latin typeface="Calibri"/>
                <a:ea typeface="+mn-ea"/>
                <a:cs typeface="+mn-cs"/>
              </a:endParaRPr>
            </a:p>
          </p:txBody>
        </p:sp>
      </p:grpSp>
    </p:spTree>
    <p:extLst>
      <p:ext uri="{BB962C8B-B14F-4D97-AF65-F5344CB8AC3E}">
        <p14:creationId xmlns:p14="http://schemas.microsoft.com/office/powerpoint/2010/main" val="1238110792"/>
      </p:ext>
    </p:extLst>
  </p:cSld>
  <p:clrMapOvr>
    <a:masterClrMapping/>
  </p:clrMapOvr>
  <p:transition spd="slow"/>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4C9F473E-8B0E-DE40-9CBE-E3C1E2A6E5F9}"/>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2"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fr-FR" dirty="0"/>
          </a:p>
        </p:txBody>
      </p:sp>
      <p:pic>
        <p:nvPicPr>
          <p:cNvPr id="79878" name="PictoVide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36"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9881" name="PictoGuid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39"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79884"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5"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Rectangle 2"/>
          <p:cNvSpPr txBox="1">
            <a:spLocks noChangeArrowheads="1"/>
          </p:cNvSpPr>
          <p:nvPr/>
        </p:nvSpPr>
        <p:spPr bwMode="auto">
          <a:xfrm>
            <a:off x="1687513" y="204788"/>
            <a:ext cx="10253662" cy="901700"/>
          </a:xfrm>
          <a:prstGeom prst="rect">
            <a:avLst/>
          </a:prstGeom>
          <a:noFill/>
          <a:ln>
            <a:noFill/>
          </a:ln>
          <a:extLst/>
        </p:spPr>
        <p:txBody>
          <a:bodyPr anchor="ct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Font typeface="Arial" pitchFamily="34" charset="0"/>
              <a:buNone/>
              <a:defRPr/>
            </a:pPr>
            <a:r>
              <a:rPr lang="fr-FR" altLang="fr-FR" sz="3200" b="1" dirty="0">
                <a:solidFill>
                  <a:srgbClr val="6E9DD1"/>
                </a:solidFill>
                <a:latin typeface="+mn-lt"/>
              </a:rPr>
              <a:t>Les dispositifs de surveillance et d’information </a:t>
            </a:r>
          </a:p>
        </p:txBody>
      </p:sp>
      <p:pic>
        <p:nvPicPr>
          <p:cNvPr id="20" name="Google Shape;268;p41">
            <a:extLst>
              <a:ext uri="{FF2B5EF4-FFF2-40B4-BE49-F238E27FC236}">
                <a16:creationId xmlns:a16="http://schemas.microsoft.com/office/drawing/2014/main" id="{CA996A73-4E90-8642-82C0-572B61FBE962}"/>
              </a:ext>
            </a:extLst>
          </p:cNvPr>
          <p:cNvPicPr preferRelativeResize="0"/>
          <p:nvPr/>
        </p:nvPicPr>
        <p:blipFill rotWithShape="1">
          <a:blip r:embed="rId7">
            <a:alphaModFix/>
          </a:blip>
          <a:srcRect/>
          <a:stretch/>
        </p:blipFill>
        <p:spPr>
          <a:xfrm>
            <a:off x="303213" y="163512"/>
            <a:ext cx="830263" cy="898525"/>
          </a:xfrm>
          <a:prstGeom prst="rect">
            <a:avLst/>
          </a:prstGeom>
          <a:noFill/>
          <a:ln>
            <a:noFill/>
          </a:ln>
        </p:spPr>
      </p:pic>
      <p:sp>
        <p:nvSpPr>
          <p:cNvPr id="3" name="Espace réservé du numéro de diapositive 2">
            <a:extLst>
              <a:ext uri="{FF2B5EF4-FFF2-40B4-BE49-F238E27FC236}">
                <a16:creationId xmlns:a16="http://schemas.microsoft.com/office/drawing/2014/main" id="{FEA4E2CB-9165-1248-9C1A-518002A4BA43}"/>
              </a:ext>
            </a:extLst>
          </p:cNvPr>
          <p:cNvSpPr>
            <a:spLocks noGrp="1"/>
          </p:cNvSpPr>
          <p:nvPr>
            <p:ph type="sldNum" sz="quarter" idx="12"/>
          </p:nvPr>
        </p:nvSpPr>
        <p:spPr>
          <a:xfrm>
            <a:off x="8610600" y="6356350"/>
            <a:ext cx="2743200" cy="365125"/>
          </a:xfrm>
        </p:spPr>
        <p:txBody>
          <a:bodyPr/>
          <a:lstStyle/>
          <a:p>
            <a:pPr>
              <a:defRPr/>
            </a:pPr>
            <a:fld id="{48F265C7-EABA-4DE4-891D-2039DC5DD204}" type="slidenum">
              <a:rPr lang="fr-FR" altLang="fr-FR" smtClean="0"/>
              <a:pPr>
                <a:defRPr/>
              </a:pPr>
              <a:t>124</a:t>
            </a:fld>
            <a:endParaRPr lang="fr-FR" altLang="fr-FR"/>
          </a:p>
        </p:txBody>
      </p:sp>
      <p:cxnSp>
        <p:nvCxnSpPr>
          <p:cNvPr id="45" name="Connecteur droit 44">
            <a:extLst>
              <a:ext uri="{FF2B5EF4-FFF2-40B4-BE49-F238E27FC236}">
                <a16:creationId xmlns:a16="http://schemas.microsoft.com/office/drawing/2014/main" id="{76C1AED2-F88A-8E48-AC3C-194B4CB21E54}"/>
              </a:ext>
            </a:extLst>
          </p:cNvPr>
          <p:cNvCxnSpPr>
            <a:cxnSpLocks/>
          </p:cNvCxnSpPr>
          <p:nvPr/>
        </p:nvCxnSpPr>
        <p:spPr bwMode="auto">
          <a:xfrm flipH="1">
            <a:off x="7525019" y="1718055"/>
            <a:ext cx="2093682" cy="2409208"/>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46" name="Ellipse 45">
            <a:extLst>
              <a:ext uri="{FF2B5EF4-FFF2-40B4-BE49-F238E27FC236}">
                <a16:creationId xmlns:a16="http://schemas.microsoft.com/office/drawing/2014/main" id="{4D1AB903-2AB8-9D41-9FE2-74BC18FB40A0}"/>
              </a:ext>
            </a:extLst>
          </p:cNvPr>
          <p:cNvSpPr/>
          <p:nvPr/>
        </p:nvSpPr>
        <p:spPr>
          <a:xfrm>
            <a:off x="4700714" y="3939292"/>
            <a:ext cx="3683258" cy="24421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7" name="Connecteur droit 46">
            <a:extLst>
              <a:ext uri="{FF2B5EF4-FFF2-40B4-BE49-F238E27FC236}">
                <a16:creationId xmlns:a16="http://schemas.microsoft.com/office/drawing/2014/main" id="{4CA5A58F-B167-D94E-8D7D-C197266A109B}"/>
              </a:ext>
            </a:extLst>
          </p:cNvPr>
          <p:cNvCxnSpPr>
            <a:cxnSpLocks/>
          </p:cNvCxnSpPr>
          <p:nvPr/>
        </p:nvCxnSpPr>
        <p:spPr bwMode="auto">
          <a:xfrm flipH="1" flipV="1">
            <a:off x="4200745" y="4797859"/>
            <a:ext cx="480360" cy="362484"/>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48" name="Connecteur droit 47">
            <a:extLst>
              <a:ext uri="{FF2B5EF4-FFF2-40B4-BE49-F238E27FC236}">
                <a16:creationId xmlns:a16="http://schemas.microsoft.com/office/drawing/2014/main" id="{C9B1AB95-C2E6-8646-BF9E-7909F79D874F}"/>
              </a:ext>
            </a:extLst>
          </p:cNvPr>
          <p:cNvCxnSpPr>
            <a:cxnSpLocks/>
          </p:cNvCxnSpPr>
          <p:nvPr/>
        </p:nvCxnSpPr>
        <p:spPr bwMode="auto">
          <a:xfrm>
            <a:off x="2885531" y="2063870"/>
            <a:ext cx="2161404" cy="2347262"/>
          </a:xfrm>
          <a:prstGeom prst="line">
            <a:avLst/>
          </a:prstGeom>
          <a:solidFill>
            <a:schemeClr val="accent1"/>
          </a:solidFill>
          <a:ln w="9525" cap="flat" cmpd="sng" algn="ctr">
            <a:solidFill>
              <a:schemeClr val="tx1"/>
            </a:solidFill>
            <a:prstDash val="dash"/>
            <a:round/>
            <a:headEnd type="none" w="med" len="med"/>
            <a:tailEnd type="none" w="med" len="med"/>
          </a:ln>
          <a:effectLst/>
        </p:spPr>
      </p:cxnSp>
      <p:pic>
        <p:nvPicPr>
          <p:cNvPr id="49" name="Image 1" descr="image004">
            <a:extLst>
              <a:ext uri="{FF2B5EF4-FFF2-40B4-BE49-F238E27FC236}">
                <a16:creationId xmlns:a16="http://schemas.microsoft.com/office/drawing/2014/main" id="{AA9EE76D-037E-2648-A1BD-4B3148A51E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15619" y="2101869"/>
            <a:ext cx="2912076" cy="163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
            <a:extLst>
              <a:ext uri="{FF2B5EF4-FFF2-40B4-BE49-F238E27FC236}">
                <a16:creationId xmlns:a16="http://schemas.microsoft.com/office/drawing/2014/main" id="{45AACC4D-3DCF-4D4F-87EE-7191EFC91DD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906" t="27408" r="25625" b="17500"/>
          <a:stretch/>
        </p:blipFill>
        <p:spPr bwMode="auto">
          <a:xfrm>
            <a:off x="1346312" y="4853596"/>
            <a:ext cx="2643111" cy="156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1" name="Connecteur droit 50">
            <a:extLst>
              <a:ext uri="{FF2B5EF4-FFF2-40B4-BE49-F238E27FC236}">
                <a16:creationId xmlns:a16="http://schemas.microsoft.com/office/drawing/2014/main" id="{1B747EA6-6878-F249-B7C0-D38CFB97072A}"/>
              </a:ext>
            </a:extLst>
          </p:cNvPr>
          <p:cNvCxnSpPr>
            <a:cxnSpLocks/>
          </p:cNvCxnSpPr>
          <p:nvPr/>
        </p:nvCxnSpPr>
        <p:spPr bwMode="auto">
          <a:xfrm flipH="1">
            <a:off x="8208959" y="4431111"/>
            <a:ext cx="464615" cy="201511"/>
          </a:xfrm>
          <a:prstGeom prst="line">
            <a:avLst/>
          </a:prstGeom>
          <a:solidFill>
            <a:schemeClr val="accent1"/>
          </a:solidFill>
          <a:ln w="9525" cap="flat" cmpd="sng" algn="ctr">
            <a:solidFill>
              <a:schemeClr val="tx1"/>
            </a:solidFill>
            <a:prstDash val="dash"/>
            <a:round/>
            <a:headEnd type="none" w="med" len="med"/>
            <a:tailEnd type="none" w="med" len="med"/>
          </a:ln>
          <a:effectLst/>
        </p:spPr>
      </p:cxnSp>
      <p:pic>
        <p:nvPicPr>
          <p:cNvPr id="52" name="Picture 2">
            <a:extLst>
              <a:ext uri="{FF2B5EF4-FFF2-40B4-BE49-F238E27FC236}">
                <a16:creationId xmlns:a16="http://schemas.microsoft.com/office/drawing/2014/main" id="{83CABB78-F2B3-8C46-BCD3-804DB5B42E6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8900" t="6015" r="29583" b="42236"/>
          <a:stretch/>
        </p:blipFill>
        <p:spPr bwMode="auto">
          <a:xfrm>
            <a:off x="8630435" y="4199742"/>
            <a:ext cx="3265208" cy="236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3" name="Pourquoi ?">
            <a:extLst>
              <a:ext uri="{FF2B5EF4-FFF2-40B4-BE49-F238E27FC236}">
                <a16:creationId xmlns:a16="http://schemas.microsoft.com/office/drawing/2014/main" id="{07D268EB-828A-7748-B215-D768DF3421D2}"/>
              </a:ext>
            </a:extLst>
          </p:cNvPr>
          <p:cNvGrpSpPr>
            <a:grpSpLocks/>
          </p:cNvGrpSpPr>
          <p:nvPr/>
        </p:nvGrpSpPr>
        <p:grpSpPr bwMode="auto">
          <a:xfrm>
            <a:off x="1116480" y="1575780"/>
            <a:ext cx="3048458" cy="532317"/>
            <a:chOff x="4271854" y="3295516"/>
            <a:chExt cx="1794733" cy="444542"/>
          </a:xfrm>
          <a:solidFill>
            <a:srgbClr val="6E9DD1"/>
          </a:solidFill>
        </p:grpSpPr>
        <p:sp>
          <p:nvSpPr>
            <p:cNvPr id="54" name="Ellipse 3">
              <a:extLst>
                <a:ext uri="{FF2B5EF4-FFF2-40B4-BE49-F238E27FC236}">
                  <a16:creationId xmlns:a16="http://schemas.microsoft.com/office/drawing/2014/main" id="{C07612F3-FD57-C74E-AFE1-E5EAEA0A8076}"/>
                </a:ext>
              </a:extLst>
            </p:cNvPr>
            <p:cNvSpPr/>
            <p:nvPr/>
          </p:nvSpPr>
          <p:spPr bwMode="auto">
            <a:xfrm>
              <a:off x="4389369" y="3295516"/>
              <a:ext cx="1579323" cy="444542"/>
            </a:xfrm>
            <a:prstGeom prst="roundRect">
              <a:avLst/>
            </a:pr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55" name="Rectangle 54">
              <a:extLst>
                <a:ext uri="{FF2B5EF4-FFF2-40B4-BE49-F238E27FC236}">
                  <a16:creationId xmlns:a16="http://schemas.microsoft.com/office/drawing/2014/main" id="{ECD5E0D7-EF57-9E4D-B116-F1BA8CD8F8D7}"/>
                </a:ext>
              </a:extLst>
            </p:cNvPr>
            <p:cNvSpPr/>
            <p:nvPr/>
          </p:nvSpPr>
          <p:spPr>
            <a:xfrm>
              <a:off x="4271854" y="3348862"/>
              <a:ext cx="1794733" cy="3084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b="1" i="0" u="none" strike="noStrike" kern="1200" cap="none" spc="0" normalizeH="0" baseline="0" noProof="0" dirty="0">
                  <a:ln>
                    <a:noFill/>
                  </a:ln>
                  <a:solidFill>
                    <a:schemeClr val="bg1"/>
                  </a:solidFill>
                  <a:effectLst/>
                  <a:uLnTx/>
                  <a:uFillTx/>
                  <a:latin typeface="Calibri"/>
                  <a:ea typeface="+mn-ea"/>
                  <a:cs typeface="+mn-cs"/>
                </a:rPr>
                <a:t>Les stations de mesures</a:t>
              </a:r>
              <a:endParaRPr kumimoji="0" lang="fr-FR" b="0"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56" name="Pourquoi ?">
            <a:extLst>
              <a:ext uri="{FF2B5EF4-FFF2-40B4-BE49-F238E27FC236}">
                <a16:creationId xmlns:a16="http://schemas.microsoft.com/office/drawing/2014/main" id="{895AD4F0-CE6E-4C4D-8938-B397C8374A89}"/>
              </a:ext>
            </a:extLst>
          </p:cNvPr>
          <p:cNvGrpSpPr>
            <a:grpSpLocks/>
          </p:cNvGrpSpPr>
          <p:nvPr/>
        </p:nvGrpSpPr>
        <p:grpSpPr bwMode="auto">
          <a:xfrm>
            <a:off x="9136701" y="1364219"/>
            <a:ext cx="3065873" cy="532317"/>
            <a:chOff x="5466318" y="2727514"/>
            <a:chExt cx="1530710" cy="444542"/>
          </a:xfrm>
          <a:solidFill>
            <a:srgbClr val="6E9DD1"/>
          </a:solidFill>
        </p:grpSpPr>
        <p:sp>
          <p:nvSpPr>
            <p:cNvPr id="57" name="Ellipse 3">
              <a:extLst>
                <a:ext uri="{FF2B5EF4-FFF2-40B4-BE49-F238E27FC236}">
                  <a16:creationId xmlns:a16="http://schemas.microsoft.com/office/drawing/2014/main" id="{215BDB96-DD65-D344-AF6C-274E3EF06375}"/>
                </a:ext>
              </a:extLst>
            </p:cNvPr>
            <p:cNvSpPr/>
            <p:nvPr/>
          </p:nvSpPr>
          <p:spPr bwMode="auto">
            <a:xfrm>
              <a:off x="5706968" y="2727514"/>
              <a:ext cx="1111827" cy="444542"/>
            </a:xfrm>
            <a:prstGeom prst="roundRect">
              <a:avLst/>
            </a:pr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58" name="Rectangle 57">
              <a:extLst>
                <a:ext uri="{FF2B5EF4-FFF2-40B4-BE49-F238E27FC236}">
                  <a16:creationId xmlns:a16="http://schemas.microsoft.com/office/drawing/2014/main" id="{79EABE72-6D53-6E4B-929D-53890F9C225C}"/>
                </a:ext>
              </a:extLst>
            </p:cNvPr>
            <p:cNvSpPr/>
            <p:nvPr/>
          </p:nvSpPr>
          <p:spPr>
            <a:xfrm>
              <a:off x="5466318" y="2792381"/>
              <a:ext cx="1530710" cy="3084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b="1" i="0" u="none" strike="noStrike" kern="1200" cap="none" spc="0" normalizeH="0" baseline="0" noProof="0" dirty="0">
                  <a:ln>
                    <a:noFill/>
                  </a:ln>
                  <a:solidFill>
                    <a:schemeClr val="bg1"/>
                  </a:solidFill>
                  <a:effectLst/>
                  <a:uLnTx/>
                  <a:uFillTx/>
                  <a:latin typeface="Calibri"/>
                  <a:ea typeface="+mn-ea"/>
                  <a:cs typeface="+mn-cs"/>
                </a:rPr>
                <a:t>Le bulletin d’alerte</a:t>
              </a:r>
              <a:endParaRPr kumimoji="0" lang="fr-FR" b="0"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59" name="Pourquoi ?">
            <a:extLst>
              <a:ext uri="{FF2B5EF4-FFF2-40B4-BE49-F238E27FC236}">
                <a16:creationId xmlns:a16="http://schemas.microsoft.com/office/drawing/2014/main" id="{17EAA347-7823-A442-B135-44B8445705F9}"/>
              </a:ext>
            </a:extLst>
          </p:cNvPr>
          <p:cNvGrpSpPr>
            <a:grpSpLocks/>
          </p:cNvGrpSpPr>
          <p:nvPr/>
        </p:nvGrpSpPr>
        <p:grpSpPr bwMode="auto">
          <a:xfrm>
            <a:off x="1016000" y="4111889"/>
            <a:ext cx="3271519" cy="741707"/>
            <a:chOff x="4377297" y="3274219"/>
            <a:chExt cx="2184962" cy="619406"/>
          </a:xfrm>
        </p:grpSpPr>
        <p:sp>
          <p:nvSpPr>
            <p:cNvPr id="60" name="Ellipse 3">
              <a:extLst>
                <a:ext uri="{FF2B5EF4-FFF2-40B4-BE49-F238E27FC236}">
                  <a16:creationId xmlns:a16="http://schemas.microsoft.com/office/drawing/2014/main" id="{DE11FB9F-1E05-1D4B-9EE5-8692A14F1A6A}"/>
                </a:ext>
              </a:extLst>
            </p:cNvPr>
            <p:cNvSpPr/>
            <p:nvPr/>
          </p:nvSpPr>
          <p:spPr bwMode="auto">
            <a:xfrm>
              <a:off x="4377297" y="3274219"/>
              <a:ext cx="2184962" cy="619406"/>
            </a:xfrm>
            <a:prstGeom prst="roundRect">
              <a:avLst/>
            </a:pr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61" name="Rectangle 60">
              <a:extLst>
                <a:ext uri="{FF2B5EF4-FFF2-40B4-BE49-F238E27FC236}">
                  <a16:creationId xmlns:a16="http://schemas.microsoft.com/office/drawing/2014/main" id="{67A2E1EA-0104-8942-8367-FB7FBFEF73B3}"/>
                </a:ext>
              </a:extLst>
            </p:cNvPr>
            <p:cNvSpPr/>
            <p:nvPr/>
          </p:nvSpPr>
          <p:spPr>
            <a:xfrm>
              <a:off x="4414756" y="3309463"/>
              <a:ext cx="2075869" cy="5140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b="1" dirty="0">
                  <a:solidFill>
                    <a:schemeClr val="bg1"/>
                  </a:solidFill>
                  <a:latin typeface="Calibri"/>
                </a:rPr>
                <a:t>M</a:t>
              </a:r>
              <a:r>
                <a:rPr kumimoji="0" lang="fr-FR" b="1" i="0" u="none" strike="noStrike" kern="1200" cap="none" spc="0" normalizeH="0" baseline="0" noProof="0" dirty="0" err="1">
                  <a:ln>
                    <a:noFill/>
                  </a:ln>
                  <a:solidFill>
                    <a:schemeClr val="bg1"/>
                  </a:solidFill>
                  <a:effectLst/>
                  <a:uLnTx/>
                  <a:uFillTx/>
                  <a:latin typeface="Calibri"/>
                  <a:ea typeface="+mn-ea"/>
                  <a:cs typeface="+mn-cs"/>
                </a:rPr>
                <a:t>odélisation</a:t>
              </a:r>
              <a:r>
                <a:rPr kumimoji="0" lang="fr-FR" b="1" i="0" u="none" strike="noStrike" kern="1200" cap="none" spc="0" normalizeH="0" baseline="0" noProof="0" dirty="0">
                  <a:ln>
                    <a:noFill/>
                  </a:ln>
                  <a:solidFill>
                    <a:schemeClr val="bg1"/>
                  </a:solidFill>
                  <a:effectLst/>
                  <a:uLnTx/>
                  <a:uFillTx/>
                  <a:latin typeface="Calibri"/>
                  <a:ea typeface="+mn-ea"/>
                  <a:cs typeface="+mn-cs"/>
                </a:rPr>
                <a:t> : </a:t>
              </a:r>
              <a:r>
                <a:rPr kumimoji="0" lang="fr-FR" sz="1600" i="0" u="none" strike="noStrike" kern="1200" cap="none" spc="0" normalizeH="0" baseline="0" noProof="0" dirty="0">
                  <a:ln>
                    <a:noFill/>
                  </a:ln>
                  <a:solidFill>
                    <a:schemeClr val="bg1"/>
                  </a:solidFill>
                  <a:effectLst/>
                  <a:uLnTx/>
                  <a:uFillTx/>
                  <a:latin typeface="Calibri"/>
                  <a:ea typeface="+mn-ea"/>
                  <a:cs typeface="+mn-cs"/>
                </a:rPr>
                <a:t>collecte, étude et représentation des données</a:t>
              </a:r>
              <a:endParaRPr kumimoji="0" lang="fr-FR"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62" name="Pourquoi ?">
            <a:extLst>
              <a:ext uri="{FF2B5EF4-FFF2-40B4-BE49-F238E27FC236}">
                <a16:creationId xmlns:a16="http://schemas.microsoft.com/office/drawing/2014/main" id="{46997197-45CF-5D44-AE0A-2AE62535D9BF}"/>
              </a:ext>
            </a:extLst>
          </p:cNvPr>
          <p:cNvGrpSpPr>
            <a:grpSpLocks/>
          </p:cNvGrpSpPr>
          <p:nvPr/>
        </p:nvGrpSpPr>
        <p:grpSpPr bwMode="auto">
          <a:xfrm>
            <a:off x="4480658" y="1609814"/>
            <a:ext cx="3683061" cy="532317"/>
            <a:chOff x="2332692" y="3282235"/>
            <a:chExt cx="1794733" cy="444542"/>
          </a:xfrm>
          <a:solidFill>
            <a:srgbClr val="6E9DD1"/>
          </a:solidFill>
        </p:grpSpPr>
        <p:sp>
          <p:nvSpPr>
            <p:cNvPr id="63" name="Ellipse 3">
              <a:extLst>
                <a:ext uri="{FF2B5EF4-FFF2-40B4-BE49-F238E27FC236}">
                  <a16:creationId xmlns:a16="http://schemas.microsoft.com/office/drawing/2014/main" id="{1CE4CCBF-F3B4-7C4B-A353-8C7136CAEAD2}"/>
                </a:ext>
              </a:extLst>
            </p:cNvPr>
            <p:cNvSpPr/>
            <p:nvPr/>
          </p:nvSpPr>
          <p:spPr bwMode="auto">
            <a:xfrm>
              <a:off x="2461687" y="3282235"/>
              <a:ext cx="1525515" cy="444542"/>
            </a:xfrm>
            <a:prstGeom prst="roundRect">
              <a:avLst/>
            </a:pr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64" name="Rectangle 63">
              <a:extLst>
                <a:ext uri="{FF2B5EF4-FFF2-40B4-BE49-F238E27FC236}">
                  <a16:creationId xmlns:a16="http://schemas.microsoft.com/office/drawing/2014/main" id="{F5541550-C48A-A741-98B5-F93A0A5162E5}"/>
                </a:ext>
              </a:extLst>
            </p:cNvPr>
            <p:cNvSpPr/>
            <p:nvPr/>
          </p:nvSpPr>
          <p:spPr>
            <a:xfrm>
              <a:off x="2332692" y="3325516"/>
              <a:ext cx="1794733" cy="3084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b="1" i="0" u="none" strike="noStrike" kern="1200" cap="none" spc="0" normalizeH="0" baseline="0" noProof="0" dirty="0">
                  <a:ln>
                    <a:noFill/>
                  </a:ln>
                  <a:solidFill>
                    <a:schemeClr val="bg1"/>
                  </a:solidFill>
                  <a:effectLst/>
                  <a:uLnTx/>
                  <a:uFillTx/>
                  <a:latin typeface="Calibri"/>
                  <a:ea typeface="+mn-ea"/>
                  <a:cs typeface="+mn-cs"/>
                </a:rPr>
                <a:t>La surveillances des odeurs</a:t>
              </a:r>
              <a:endParaRPr kumimoji="0" lang="fr-FR" b="0" i="0" u="none" strike="noStrike" kern="1200" cap="none" spc="0" normalizeH="0" baseline="0" noProof="0" dirty="0">
                <a:ln>
                  <a:noFill/>
                </a:ln>
                <a:solidFill>
                  <a:schemeClr val="bg1"/>
                </a:solidFill>
                <a:effectLst/>
                <a:uLnTx/>
                <a:uFillTx/>
                <a:latin typeface="Calibri"/>
                <a:ea typeface="+mn-ea"/>
                <a:cs typeface="+mn-cs"/>
              </a:endParaRPr>
            </a:p>
          </p:txBody>
        </p:sp>
      </p:grpSp>
      <p:grpSp>
        <p:nvGrpSpPr>
          <p:cNvPr id="65" name="Pourquoi ?">
            <a:extLst>
              <a:ext uri="{FF2B5EF4-FFF2-40B4-BE49-F238E27FC236}">
                <a16:creationId xmlns:a16="http://schemas.microsoft.com/office/drawing/2014/main" id="{91F9CFD0-FF42-0841-AEF9-8D9E92D3530D}"/>
              </a:ext>
            </a:extLst>
          </p:cNvPr>
          <p:cNvGrpSpPr>
            <a:grpSpLocks/>
          </p:cNvGrpSpPr>
          <p:nvPr/>
        </p:nvGrpSpPr>
        <p:grpSpPr bwMode="auto">
          <a:xfrm>
            <a:off x="8415026" y="3893724"/>
            <a:ext cx="3711192" cy="820048"/>
            <a:chOff x="4227104" y="3295516"/>
            <a:chExt cx="1794733" cy="444542"/>
          </a:xfrm>
          <a:solidFill>
            <a:srgbClr val="6E9DD1"/>
          </a:solidFill>
        </p:grpSpPr>
        <p:sp>
          <p:nvSpPr>
            <p:cNvPr id="66" name="Ellipse 3">
              <a:extLst>
                <a:ext uri="{FF2B5EF4-FFF2-40B4-BE49-F238E27FC236}">
                  <a16:creationId xmlns:a16="http://schemas.microsoft.com/office/drawing/2014/main" id="{FED83B62-DD40-9644-B3C2-FDFF239EC14C}"/>
                </a:ext>
              </a:extLst>
            </p:cNvPr>
            <p:cNvSpPr/>
            <p:nvPr/>
          </p:nvSpPr>
          <p:spPr bwMode="auto">
            <a:xfrm>
              <a:off x="4332555" y="3295516"/>
              <a:ext cx="1582330" cy="444542"/>
            </a:xfrm>
            <a:prstGeom prst="roundRect">
              <a:avLst/>
            </a:pr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67" name="Rectangle 66">
              <a:extLst>
                <a:ext uri="{FF2B5EF4-FFF2-40B4-BE49-F238E27FC236}">
                  <a16:creationId xmlns:a16="http://schemas.microsoft.com/office/drawing/2014/main" id="{E5B78A30-544A-0143-9A33-B298ED939946}"/>
                </a:ext>
              </a:extLst>
            </p:cNvPr>
            <p:cNvSpPr/>
            <p:nvPr/>
          </p:nvSpPr>
          <p:spPr>
            <a:xfrm>
              <a:off x="4227104" y="3317532"/>
              <a:ext cx="1794733" cy="38162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alibri"/>
                  <a:ea typeface="+mn-ea"/>
                  <a:cs typeface="+mn-cs"/>
                </a:rPr>
                <a:t>Les données publiques du site internet www.atmosud.org</a:t>
              </a:r>
              <a:endParaRPr kumimoji="0" lang="fr-FR" sz="2000" b="0" i="0" u="none" strike="noStrike" kern="1200" cap="none" spc="0" normalizeH="0" baseline="0" noProof="0" dirty="0">
                <a:ln>
                  <a:noFill/>
                </a:ln>
                <a:solidFill>
                  <a:schemeClr val="bg1"/>
                </a:solidFill>
                <a:effectLst/>
                <a:uLnTx/>
                <a:uFillTx/>
                <a:latin typeface="Calibri"/>
                <a:ea typeface="+mn-ea"/>
                <a:cs typeface="+mn-cs"/>
              </a:endParaRPr>
            </a:p>
          </p:txBody>
        </p:sp>
      </p:grpSp>
      <p:pic>
        <p:nvPicPr>
          <p:cNvPr id="68" name="Image 67">
            <a:extLst>
              <a:ext uri="{FF2B5EF4-FFF2-40B4-BE49-F238E27FC236}">
                <a16:creationId xmlns:a16="http://schemas.microsoft.com/office/drawing/2014/main" id="{CBDD1CD3-95D5-DB46-880B-EE37A65FD2B6}"/>
              </a:ext>
            </a:extLst>
          </p:cNvPr>
          <p:cNvPicPr>
            <a:picLocks noChangeAspect="1"/>
          </p:cNvPicPr>
          <p:nvPr/>
        </p:nvPicPr>
        <p:blipFill>
          <a:blip r:embed="rId11"/>
          <a:stretch>
            <a:fillRect/>
          </a:stretch>
        </p:blipFill>
        <p:spPr>
          <a:xfrm>
            <a:off x="4966958" y="4059974"/>
            <a:ext cx="2443472" cy="1878956"/>
          </a:xfrm>
          <a:prstGeom prst="rect">
            <a:avLst/>
          </a:prstGeom>
        </p:spPr>
      </p:pic>
      <p:pic>
        <p:nvPicPr>
          <p:cNvPr id="69" name="Picture 1047">
            <a:extLst>
              <a:ext uri="{FF2B5EF4-FFF2-40B4-BE49-F238E27FC236}">
                <a16:creationId xmlns:a16="http://schemas.microsoft.com/office/drawing/2014/main" id="{715765C5-DFE7-324C-8DB4-7F234044DE8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92722" y="2104037"/>
            <a:ext cx="684751" cy="170504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0" name="Pourquoi ?">
            <a:extLst>
              <a:ext uri="{FF2B5EF4-FFF2-40B4-BE49-F238E27FC236}">
                <a16:creationId xmlns:a16="http://schemas.microsoft.com/office/drawing/2014/main" id="{9B89AE47-58BE-2E4A-B5DC-1A7C8EFA4374}"/>
              </a:ext>
            </a:extLst>
          </p:cNvPr>
          <p:cNvGrpSpPr>
            <a:grpSpLocks/>
          </p:cNvGrpSpPr>
          <p:nvPr/>
        </p:nvGrpSpPr>
        <p:grpSpPr bwMode="auto">
          <a:xfrm>
            <a:off x="8278332" y="2185257"/>
            <a:ext cx="3407735" cy="820048"/>
            <a:chOff x="5178236" y="2727513"/>
            <a:chExt cx="1701393" cy="684828"/>
          </a:xfrm>
          <a:solidFill>
            <a:srgbClr val="6E9DD1"/>
          </a:solidFill>
        </p:grpSpPr>
        <p:sp>
          <p:nvSpPr>
            <p:cNvPr id="71" name="Ellipse 3">
              <a:extLst>
                <a:ext uri="{FF2B5EF4-FFF2-40B4-BE49-F238E27FC236}">
                  <a16:creationId xmlns:a16="http://schemas.microsoft.com/office/drawing/2014/main" id="{57910CC4-B056-494D-8356-82B524ACB670}"/>
                </a:ext>
              </a:extLst>
            </p:cNvPr>
            <p:cNvSpPr/>
            <p:nvPr/>
          </p:nvSpPr>
          <p:spPr bwMode="auto">
            <a:xfrm>
              <a:off x="5211141" y="2727513"/>
              <a:ext cx="1607655" cy="684828"/>
            </a:xfrm>
            <a:prstGeom prst="roundRect">
              <a:avLst/>
            </a:pr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endParaRPr>
            </a:p>
          </p:txBody>
        </p:sp>
        <p:sp>
          <p:nvSpPr>
            <p:cNvPr id="72" name="Rectangle 71">
              <a:extLst>
                <a:ext uri="{FF2B5EF4-FFF2-40B4-BE49-F238E27FC236}">
                  <a16:creationId xmlns:a16="http://schemas.microsoft.com/office/drawing/2014/main" id="{343DFA83-A497-034B-A253-724F4C3FAE72}"/>
                </a:ext>
              </a:extLst>
            </p:cNvPr>
            <p:cNvSpPr/>
            <p:nvPr/>
          </p:nvSpPr>
          <p:spPr>
            <a:xfrm>
              <a:off x="5178236" y="2792381"/>
              <a:ext cx="1701393" cy="53975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b="1" i="0" u="none" strike="noStrike" kern="1200" cap="none" spc="0" normalizeH="0" baseline="0" noProof="0" dirty="0">
                  <a:ln>
                    <a:noFill/>
                  </a:ln>
                  <a:solidFill>
                    <a:schemeClr val="bg1"/>
                  </a:solidFill>
                  <a:effectLst/>
                  <a:uLnTx/>
                  <a:uFillTx/>
                  <a:latin typeface="Calibri"/>
                  <a:ea typeface="+mn-ea"/>
                  <a:cs typeface="+mn-cs"/>
                </a:rPr>
                <a:t>Les informations des médias, des collectivités et de l’Etat</a:t>
              </a:r>
              <a:endParaRPr kumimoji="0" lang="fr-FR" b="0" i="0" u="none" strike="noStrike" kern="1200" cap="none" spc="0" normalizeH="0" baseline="0" noProof="0" dirty="0">
                <a:ln>
                  <a:noFill/>
                </a:ln>
                <a:solidFill>
                  <a:schemeClr val="bg1"/>
                </a:solidFill>
                <a:effectLst/>
                <a:uLnTx/>
                <a:uFillTx/>
                <a:latin typeface="Calibri"/>
                <a:ea typeface="+mn-ea"/>
                <a:cs typeface="+mn-cs"/>
              </a:endParaRPr>
            </a:p>
          </p:txBody>
        </p:sp>
      </p:grpSp>
      <p:cxnSp>
        <p:nvCxnSpPr>
          <p:cNvPr id="73" name="Connecteur droit 72">
            <a:extLst>
              <a:ext uri="{FF2B5EF4-FFF2-40B4-BE49-F238E27FC236}">
                <a16:creationId xmlns:a16="http://schemas.microsoft.com/office/drawing/2014/main" id="{09810D4E-403A-4F44-B88E-886C26CCF407}"/>
              </a:ext>
            </a:extLst>
          </p:cNvPr>
          <p:cNvCxnSpPr>
            <a:cxnSpLocks/>
          </p:cNvCxnSpPr>
          <p:nvPr/>
        </p:nvCxnSpPr>
        <p:spPr bwMode="auto">
          <a:xfrm flipH="1">
            <a:off x="7940382" y="2989545"/>
            <a:ext cx="1411682" cy="1398782"/>
          </a:xfrm>
          <a:prstGeom prst="line">
            <a:avLst/>
          </a:prstGeom>
          <a:solidFill>
            <a:schemeClr val="accent1"/>
          </a:solidFill>
          <a:ln w="9525" cap="flat" cmpd="sng" algn="ctr">
            <a:solidFill>
              <a:schemeClr val="tx1"/>
            </a:solidFill>
            <a:prstDash val="dash"/>
            <a:round/>
            <a:headEnd type="none" w="med" len="med"/>
            <a:tailEnd type="none" w="med" len="med"/>
          </a:ln>
          <a:effectLst/>
        </p:spPr>
      </p:cxnSp>
      <p:pic>
        <p:nvPicPr>
          <p:cNvPr id="74" name="Picture 2" descr="AtmoSud">
            <a:extLst>
              <a:ext uri="{FF2B5EF4-FFF2-40B4-BE49-F238E27FC236}">
                <a16:creationId xmlns:a16="http://schemas.microsoft.com/office/drawing/2014/main" id="{641A301C-A527-9748-A552-378845E342E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55693" y="5617555"/>
            <a:ext cx="1316988" cy="523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093952"/>
      </p:ext>
    </p:extLst>
  </p:cSld>
  <p:clrMapOvr>
    <a:masterClrMapping/>
  </p:clrMapOvr>
  <p:transition spd="slow"/>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4C9F473E-8B0E-DE40-9CBE-E3C1E2A6E5F9}"/>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2"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fr-FR" dirty="0"/>
          </a:p>
        </p:txBody>
      </p:sp>
      <p:pic>
        <p:nvPicPr>
          <p:cNvPr id="79878" name="PictoVide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36"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9881" name="PictoGuid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39"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79884"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5"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Rectangle 2"/>
          <p:cNvSpPr txBox="1">
            <a:spLocks noChangeArrowheads="1"/>
          </p:cNvSpPr>
          <p:nvPr/>
        </p:nvSpPr>
        <p:spPr bwMode="auto">
          <a:xfrm>
            <a:off x="1687513" y="204788"/>
            <a:ext cx="10253662" cy="901700"/>
          </a:xfrm>
          <a:prstGeom prst="rect">
            <a:avLst/>
          </a:prstGeom>
          <a:noFill/>
          <a:ln>
            <a:noFill/>
          </a:ln>
          <a:extLst/>
        </p:spPr>
        <p:txBody>
          <a:bodyPr anchor="ct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Font typeface="Arial" pitchFamily="34" charset="0"/>
              <a:buNone/>
              <a:defRPr/>
            </a:pPr>
            <a:r>
              <a:rPr lang="fr-FR" altLang="fr-FR" sz="3200" b="1" dirty="0">
                <a:solidFill>
                  <a:srgbClr val="6E9DD1"/>
                </a:solidFill>
                <a:latin typeface="+mn-lt"/>
              </a:rPr>
              <a:t>L’indice </a:t>
            </a:r>
            <a:r>
              <a:rPr lang="fr-FR" altLang="fr-FR" sz="3200" b="1" dirty="0" err="1">
                <a:solidFill>
                  <a:srgbClr val="6E9DD1"/>
                </a:solidFill>
                <a:latin typeface="+mn-lt"/>
              </a:rPr>
              <a:t>Atmo</a:t>
            </a:r>
            <a:endParaRPr lang="fr-FR" altLang="fr-FR" sz="3200" b="1" dirty="0">
              <a:solidFill>
                <a:srgbClr val="6E9DD1"/>
              </a:solidFill>
              <a:latin typeface="+mn-lt"/>
            </a:endParaRPr>
          </a:p>
        </p:txBody>
      </p:sp>
      <p:pic>
        <p:nvPicPr>
          <p:cNvPr id="20" name="Google Shape;268;p41">
            <a:extLst>
              <a:ext uri="{FF2B5EF4-FFF2-40B4-BE49-F238E27FC236}">
                <a16:creationId xmlns:a16="http://schemas.microsoft.com/office/drawing/2014/main" id="{CA996A73-4E90-8642-82C0-572B61FBE962}"/>
              </a:ext>
            </a:extLst>
          </p:cNvPr>
          <p:cNvPicPr preferRelativeResize="0"/>
          <p:nvPr/>
        </p:nvPicPr>
        <p:blipFill rotWithShape="1">
          <a:blip r:embed="rId7">
            <a:alphaModFix/>
          </a:blip>
          <a:srcRect/>
          <a:stretch/>
        </p:blipFill>
        <p:spPr>
          <a:xfrm>
            <a:off x="303213" y="163512"/>
            <a:ext cx="830263" cy="898525"/>
          </a:xfrm>
          <a:prstGeom prst="rect">
            <a:avLst/>
          </a:prstGeom>
          <a:noFill/>
          <a:ln>
            <a:noFill/>
          </a:ln>
        </p:spPr>
      </p:pic>
      <p:sp>
        <p:nvSpPr>
          <p:cNvPr id="3" name="Espace réservé du numéro de diapositive 2">
            <a:extLst>
              <a:ext uri="{FF2B5EF4-FFF2-40B4-BE49-F238E27FC236}">
                <a16:creationId xmlns:a16="http://schemas.microsoft.com/office/drawing/2014/main" id="{FEA4E2CB-9165-1248-9C1A-518002A4BA43}"/>
              </a:ext>
            </a:extLst>
          </p:cNvPr>
          <p:cNvSpPr>
            <a:spLocks noGrp="1"/>
          </p:cNvSpPr>
          <p:nvPr>
            <p:ph type="sldNum" sz="quarter" idx="12"/>
          </p:nvPr>
        </p:nvSpPr>
        <p:spPr/>
        <p:txBody>
          <a:bodyPr/>
          <a:lstStyle/>
          <a:p>
            <a:pPr>
              <a:defRPr/>
            </a:pPr>
            <a:fld id="{48F265C7-EABA-4DE4-891D-2039DC5DD204}" type="slidenum">
              <a:rPr lang="fr-FR" altLang="fr-FR" smtClean="0"/>
              <a:pPr>
                <a:defRPr/>
              </a:pPr>
              <a:t>125</a:t>
            </a:fld>
            <a:endParaRPr lang="fr-FR" altLang="fr-FR"/>
          </a:p>
        </p:txBody>
      </p:sp>
      <p:sp>
        <p:nvSpPr>
          <p:cNvPr id="75" name="1ere explication">
            <a:extLst>
              <a:ext uri="{FF2B5EF4-FFF2-40B4-BE49-F238E27FC236}">
                <a16:creationId xmlns:a16="http://schemas.microsoft.com/office/drawing/2014/main" id="{A4B1D63C-E83A-EF43-AC37-76B65A94B522}"/>
              </a:ext>
            </a:extLst>
          </p:cNvPr>
          <p:cNvSpPr>
            <a:spLocks noChangeArrowheads="1"/>
          </p:cNvSpPr>
          <p:nvPr/>
        </p:nvSpPr>
        <p:spPr bwMode="auto">
          <a:xfrm>
            <a:off x="1687513" y="1775435"/>
            <a:ext cx="497612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Bef>
                <a:spcPct val="0"/>
              </a:spcBef>
              <a:buFontTx/>
              <a:buNone/>
              <a:defRPr/>
            </a:pPr>
            <a:r>
              <a:rPr lang="fr-FR" altLang="fr-FR" sz="2000" b="1" dirty="0">
                <a:solidFill>
                  <a:schemeClr val="bg1"/>
                </a:solidFill>
                <a:cs typeface="Arial" pitchFamily="34" charset="0"/>
              </a:rPr>
              <a:t>L’indice ATMO</a:t>
            </a:r>
            <a:r>
              <a:rPr lang="fr-FR" altLang="fr-FR" sz="2000" dirty="0">
                <a:solidFill>
                  <a:srgbClr val="6E9DD1"/>
                </a:solidFill>
                <a:cs typeface="Arial" pitchFamily="34" charset="0"/>
              </a:rPr>
              <a:t>, défini par le Ministère chargé de l’environnement, qualifie la qualité de l'air quotidienne sur tout le territoire national, sur une échelle de six qualificatifs.</a:t>
            </a:r>
          </a:p>
        </p:txBody>
      </p:sp>
      <p:sp>
        <p:nvSpPr>
          <p:cNvPr id="76" name="1ere explication">
            <a:extLst>
              <a:ext uri="{FF2B5EF4-FFF2-40B4-BE49-F238E27FC236}">
                <a16:creationId xmlns:a16="http://schemas.microsoft.com/office/drawing/2014/main" id="{8BAD1977-707F-EF41-847F-A45E93276DBA}"/>
              </a:ext>
            </a:extLst>
          </p:cNvPr>
          <p:cNvSpPr>
            <a:spLocks noChangeArrowheads="1"/>
          </p:cNvSpPr>
          <p:nvPr/>
        </p:nvSpPr>
        <p:spPr bwMode="auto">
          <a:xfrm>
            <a:off x="7253654" y="1434644"/>
            <a:ext cx="441666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Bef>
                <a:spcPts val="600"/>
              </a:spcBef>
              <a:buFontTx/>
              <a:buNone/>
              <a:defRPr/>
            </a:pPr>
            <a:r>
              <a:rPr lang="fr-FR" altLang="fr-FR" sz="2000" dirty="0">
                <a:solidFill>
                  <a:srgbClr val="6E9DD1"/>
                </a:solidFill>
                <a:cs typeface="Calibri" panose="020F0502020204030204" pitchFamily="34" charset="0"/>
              </a:rPr>
              <a:t>Polluants pris en compte :</a:t>
            </a:r>
          </a:p>
          <a:p>
            <a:pPr marL="342900" indent="-342900">
              <a:lnSpc>
                <a:spcPct val="100000"/>
              </a:lnSpc>
              <a:spcBef>
                <a:spcPct val="0"/>
              </a:spcBef>
              <a:defRPr/>
            </a:pPr>
            <a:r>
              <a:rPr lang="fr-FR" altLang="fr-FR" sz="2000" dirty="0">
                <a:solidFill>
                  <a:srgbClr val="6E9DD1"/>
                </a:solidFill>
                <a:cs typeface="Calibri" panose="020F0502020204030204" pitchFamily="34" charset="0"/>
              </a:rPr>
              <a:t>Les particules en suspension fines (PM2.5)</a:t>
            </a:r>
          </a:p>
          <a:p>
            <a:pPr marL="342900" indent="-342900">
              <a:lnSpc>
                <a:spcPct val="100000"/>
              </a:lnSpc>
              <a:spcBef>
                <a:spcPct val="0"/>
              </a:spcBef>
              <a:defRPr/>
            </a:pPr>
            <a:r>
              <a:rPr lang="fr-FR" altLang="fr-FR" sz="2000" dirty="0">
                <a:solidFill>
                  <a:srgbClr val="6E9DD1"/>
                </a:solidFill>
                <a:cs typeface="Calibri" panose="020F0502020204030204" pitchFamily="34" charset="0"/>
              </a:rPr>
              <a:t>Les particules en suspension (PM10)</a:t>
            </a:r>
          </a:p>
          <a:p>
            <a:pPr marL="342900" indent="-342900">
              <a:lnSpc>
                <a:spcPct val="100000"/>
              </a:lnSpc>
              <a:spcBef>
                <a:spcPct val="0"/>
              </a:spcBef>
              <a:defRPr/>
            </a:pPr>
            <a:r>
              <a:rPr lang="fr-FR" altLang="fr-FR" sz="2000" dirty="0">
                <a:solidFill>
                  <a:srgbClr val="6E9DD1"/>
                </a:solidFill>
                <a:cs typeface="Calibri" panose="020F0502020204030204" pitchFamily="34" charset="0"/>
              </a:rPr>
              <a:t>Le dioxyde d’azote (NO2)</a:t>
            </a:r>
          </a:p>
          <a:p>
            <a:pPr marL="342900" indent="-342900">
              <a:lnSpc>
                <a:spcPct val="100000"/>
              </a:lnSpc>
              <a:spcBef>
                <a:spcPct val="0"/>
              </a:spcBef>
              <a:defRPr/>
            </a:pPr>
            <a:r>
              <a:rPr lang="fr-FR" altLang="fr-FR" sz="2000" dirty="0">
                <a:solidFill>
                  <a:srgbClr val="6E9DD1"/>
                </a:solidFill>
                <a:cs typeface="Calibri" panose="020F0502020204030204" pitchFamily="34" charset="0"/>
              </a:rPr>
              <a:t>L’ozone (O3)</a:t>
            </a:r>
          </a:p>
          <a:p>
            <a:pPr marL="342900" indent="-342900">
              <a:lnSpc>
                <a:spcPct val="100000"/>
              </a:lnSpc>
              <a:spcBef>
                <a:spcPct val="0"/>
              </a:spcBef>
              <a:defRPr/>
            </a:pPr>
            <a:r>
              <a:rPr lang="fr-FR" altLang="fr-FR" sz="2000" dirty="0">
                <a:solidFill>
                  <a:srgbClr val="6E9DD1"/>
                </a:solidFill>
                <a:cs typeface="Calibri" panose="020F0502020204030204" pitchFamily="34" charset="0"/>
              </a:rPr>
              <a:t>Le dioxyde de soufre (SO2)</a:t>
            </a:r>
            <a:endParaRPr lang="fr-FR" altLang="fr-FR" sz="1800" dirty="0">
              <a:solidFill>
                <a:srgbClr val="6E9DD1"/>
              </a:solidFill>
              <a:cs typeface="Calibri" panose="020F0502020204030204" pitchFamily="34" charset="0"/>
            </a:endParaRPr>
          </a:p>
        </p:txBody>
      </p:sp>
      <p:graphicFrame>
        <p:nvGraphicFramePr>
          <p:cNvPr id="2" name="Tableau 1">
            <a:extLst>
              <a:ext uri="{FF2B5EF4-FFF2-40B4-BE49-F238E27FC236}">
                <a16:creationId xmlns:a16="http://schemas.microsoft.com/office/drawing/2014/main" id="{4E134346-25F0-1946-BB16-1639E0B5C991}"/>
              </a:ext>
            </a:extLst>
          </p:cNvPr>
          <p:cNvGraphicFramePr>
            <a:graphicFrameLocks noGrp="1"/>
          </p:cNvGraphicFramePr>
          <p:nvPr>
            <p:extLst>
              <p:ext uri="{D42A27DB-BD31-4B8C-83A1-F6EECF244321}">
                <p14:modId xmlns:p14="http://schemas.microsoft.com/office/powerpoint/2010/main" val="2609198472"/>
              </p:ext>
            </p:extLst>
          </p:nvPr>
        </p:nvGraphicFramePr>
        <p:xfrm>
          <a:off x="1416655" y="3742868"/>
          <a:ext cx="10253664" cy="3063240"/>
        </p:xfrm>
        <a:graphic>
          <a:graphicData uri="http://schemas.openxmlformats.org/drawingml/2006/table">
            <a:tbl>
              <a:tblPr firstRow="1" bandRow="1">
                <a:tableStyleId>{5C22544A-7EE6-4342-B048-85BDC9FD1C3A}</a:tableStyleId>
              </a:tblPr>
              <a:tblGrid>
                <a:gridCol w="1281708">
                  <a:extLst>
                    <a:ext uri="{9D8B030D-6E8A-4147-A177-3AD203B41FA5}">
                      <a16:colId xmlns:a16="http://schemas.microsoft.com/office/drawing/2014/main" val="4194080547"/>
                    </a:ext>
                  </a:extLst>
                </a:gridCol>
                <a:gridCol w="1281708">
                  <a:extLst>
                    <a:ext uri="{9D8B030D-6E8A-4147-A177-3AD203B41FA5}">
                      <a16:colId xmlns:a16="http://schemas.microsoft.com/office/drawing/2014/main" val="1861466214"/>
                    </a:ext>
                  </a:extLst>
                </a:gridCol>
                <a:gridCol w="1281708">
                  <a:extLst>
                    <a:ext uri="{9D8B030D-6E8A-4147-A177-3AD203B41FA5}">
                      <a16:colId xmlns:a16="http://schemas.microsoft.com/office/drawing/2014/main" val="455046306"/>
                    </a:ext>
                  </a:extLst>
                </a:gridCol>
                <a:gridCol w="1281708">
                  <a:extLst>
                    <a:ext uri="{9D8B030D-6E8A-4147-A177-3AD203B41FA5}">
                      <a16:colId xmlns:a16="http://schemas.microsoft.com/office/drawing/2014/main" val="3896605326"/>
                    </a:ext>
                  </a:extLst>
                </a:gridCol>
                <a:gridCol w="1281708">
                  <a:extLst>
                    <a:ext uri="{9D8B030D-6E8A-4147-A177-3AD203B41FA5}">
                      <a16:colId xmlns:a16="http://schemas.microsoft.com/office/drawing/2014/main" val="3606108003"/>
                    </a:ext>
                  </a:extLst>
                </a:gridCol>
                <a:gridCol w="1281708">
                  <a:extLst>
                    <a:ext uri="{9D8B030D-6E8A-4147-A177-3AD203B41FA5}">
                      <a16:colId xmlns:a16="http://schemas.microsoft.com/office/drawing/2014/main" val="1059347089"/>
                    </a:ext>
                  </a:extLst>
                </a:gridCol>
                <a:gridCol w="1281708">
                  <a:extLst>
                    <a:ext uri="{9D8B030D-6E8A-4147-A177-3AD203B41FA5}">
                      <a16:colId xmlns:a16="http://schemas.microsoft.com/office/drawing/2014/main" val="2523359528"/>
                    </a:ext>
                  </a:extLst>
                </a:gridCol>
                <a:gridCol w="1281708">
                  <a:extLst>
                    <a:ext uri="{9D8B030D-6E8A-4147-A177-3AD203B41FA5}">
                      <a16:colId xmlns:a16="http://schemas.microsoft.com/office/drawing/2014/main" val="672084211"/>
                    </a:ext>
                  </a:extLst>
                </a:gridCol>
              </a:tblGrid>
              <a:tr h="0">
                <a:tc>
                  <a:txBody>
                    <a:bodyPr/>
                    <a:lstStyle/>
                    <a:p>
                      <a:pPr algn="ctr"/>
                      <a:endParaRPr lang="fr-FR" sz="11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1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solidFill>
                            <a:schemeClr val="tx1"/>
                          </a:solidFill>
                        </a:rPr>
                        <a:t>Bon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fr-FR" sz="1100" dirty="0">
                          <a:solidFill>
                            <a:schemeClr val="tx1"/>
                          </a:solidFill>
                        </a:rPr>
                        <a:t>Moyen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fr-FR" sz="1100" dirty="0">
                          <a:solidFill>
                            <a:schemeClr val="tx1"/>
                          </a:solidFill>
                        </a:rPr>
                        <a:t>Dégradé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100" dirty="0">
                          <a:solidFill>
                            <a:schemeClr val="tx1"/>
                          </a:solidFill>
                        </a:rPr>
                        <a:t>Mauvais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100" dirty="0">
                          <a:solidFill>
                            <a:schemeClr val="tx1"/>
                          </a:solidFill>
                        </a:rPr>
                        <a:t>Très mauvais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962"/>
                    </a:solidFill>
                  </a:tcPr>
                </a:tc>
                <a:tc>
                  <a:txBody>
                    <a:bodyPr/>
                    <a:lstStyle/>
                    <a:p>
                      <a:pPr algn="ctr"/>
                      <a:r>
                        <a:rPr lang="fr-FR" sz="1100" dirty="0">
                          <a:solidFill>
                            <a:schemeClr val="tx1"/>
                          </a:solidFill>
                        </a:rPr>
                        <a:t>Extrêmement mauvais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0D8FF"/>
                    </a:solidFill>
                  </a:tcPr>
                </a:tc>
                <a:extLst>
                  <a:ext uri="{0D108BD9-81ED-4DB2-BD59-A6C34878D82A}">
                    <a16:rowId xmlns:a16="http://schemas.microsoft.com/office/drawing/2014/main" val="3999307433"/>
                  </a:ext>
                </a:extLst>
              </a:tr>
              <a:tr h="0">
                <a:tc>
                  <a:txBody>
                    <a:bodyPr/>
                    <a:lstStyle/>
                    <a:p>
                      <a:pPr algn="ctr"/>
                      <a:r>
                        <a:rPr lang="fr-FR" sz="1100" dirty="0"/>
                        <a:t>Moyenne journalière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t>PM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t>0-10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fr-FR" sz="1100" dirty="0"/>
                        <a:t>11-20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fr-FR" sz="1100" dirty="0"/>
                        <a:t>21-25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100" dirty="0"/>
                        <a:t>26-50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100" dirty="0"/>
                        <a:t>51-75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962"/>
                    </a:solidFill>
                  </a:tcPr>
                </a:tc>
                <a:tc>
                  <a:txBody>
                    <a:bodyPr/>
                    <a:lstStyle/>
                    <a:p>
                      <a:pPr algn="ctr"/>
                      <a:r>
                        <a:rPr lang="fr-FR" sz="1100" dirty="0"/>
                        <a:t>&gt; 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0D8FF"/>
                    </a:solidFill>
                  </a:tcPr>
                </a:tc>
                <a:extLst>
                  <a:ext uri="{0D108BD9-81ED-4DB2-BD59-A6C34878D82A}">
                    <a16:rowId xmlns:a16="http://schemas.microsoft.com/office/drawing/2014/main" val="2131853999"/>
                  </a:ext>
                </a:extLst>
              </a:tr>
              <a:tr h="0">
                <a:tc>
                  <a:txBody>
                    <a:bodyPr/>
                    <a:lstStyle/>
                    <a:p>
                      <a:pPr algn="ctr"/>
                      <a:r>
                        <a:rPr lang="fr-FR" sz="1100" dirty="0"/>
                        <a:t>Moyenne journalière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t>PM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t>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fr-FR" sz="1100" dirty="0"/>
                        <a:t>21-40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fr-FR" sz="1100" dirty="0"/>
                        <a:t>41-50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100" dirty="0"/>
                        <a:t>51-100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100" dirty="0"/>
                        <a:t>101-150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962"/>
                    </a:solidFill>
                  </a:tcPr>
                </a:tc>
                <a:tc>
                  <a:txBody>
                    <a:bodyPr/>
                    <a:lstStyle/>
                    <a:p>
                      <a:pPr algn="ctr"/>
                      <a:r>
                        <a:rPr lang="fr-FR" sz="1100" dirty="0"/>
                        <a:t>&gt; 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0D8FF"/>
                    </a:solidFill>
                  </a:tcPr>
                </a:tc>
                <a:extLst>
                  <a:ext uri="{0D108BD9-81ED-4DB2-BD59-A6C34878D82A}">
                    <a16:rowId xmlns:a16="http://schemas.microsoft.com/office/drawing/2014/main" val="3946812592"/>
                  </a:ext>
                </a:extLst>
              </a:tr>
              <a:tr h="3217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Moyenne journalière</a:t>
                      </a:r>
                    </a:p>
                    <a:p>
                      <a:pPr algn="ctr"/>
                      <a:endParaRPr lang="fr-FR"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t>NO</a:t>
                      </a:r>
                      <a:r>
                        <a:rPr lang="fr-FR" sz="1100" baseline="-250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t>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fr-FR" sz="1100" dirty="0"/>
                        <a:t>41-90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fr-FR" sz="1100" dirty="0"/>
                        <a:t>91-120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100" dirty="0"/>
                        <a:t>121-230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100" dirty="0"/>
                        <a:t>231-340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962"/>
                    </a:solidFill>
                  </a:tcPr>
                </a:tc>
                <a:tc>
                  <a:txBody>
                    <a:bodyPr/>
                    <a:lstStyle/>
                    <a:p>
                      <a:pPr algn="ctr"/>
                      <a:r>
                        <a:rPr lang="fr-FR" sz="1100" dirty="0"/>
                        <a:t>&gt; 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0D8FF"/>
                    </a:solidFill>
                  </a:tcPr>
                </a:tc>
                <a:extLst>
                  <a:ext uri="{0D108BD9-81ED-4DB2-BD59-A6C34878D82A}">
                    <a16:rowId xmlns:a16="http://schemas.microsoft.com/office/drawing/2014/main" val="100894485"/>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Moyenne journalière</a:t>
                      </a:r>
                    </a:p>
                    <a:p>
                      <a:pPr algn="ctr"/>
                      <a:endParaRPr lang="fr-FR"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t>O</a:t>
                      </a:r>
                      <a:r>
                        <a:rPr lang="fr-FR" sz="1100" baseline="-25000"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t>0-50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fr-FR" sz="1100" dirty="0"/>
                        <a:t>51-100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fr-FR" sz="1100" dirty="0"/>
                        <a:t>101-130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100" dirty="0"/>
                        <a:t>131-240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100" dirty="0"/>
                        <a:t>241-380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962"/>
                    </a:solidFill>
                  </a:tcPr>
                </a:tc>
                <a:tc>
                  <a:txBody>
                    <a:bodyPr/>
                    <a:lstStyle/>
                    <a:p>
                      <a:pPr algn="ctr"/>
                      <a:r>
                        <a:rPr lang="fr-FR" sz="1100" dirty="0"/>
                        <a:t>&gt; 380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0D8FF"/>
                    </a:solidFill>
                  </a:tcPr>
                </a:tc>
                <a:extLst>
                  <a:ext uri="{0D108BD9-81ED-4DB2-BD59-A6C34878D82A}">
                    <a16:rowId xmlns:a16="http://schemas.microsoft.com/office/drawing/2014/main" val="4207931111"/>
                  </a:ext>
                </a:extLst>
              </a:tr>
              <a:tr h="59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Moyenne journalière</a:t>
                      </a:r>
                    </a:p>
                    <a:p>
                      <a:pPr algn="ctr"/>
                      <a:endParaRPr lang="fr-FR"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t>SO</a:t>
                      </a:r>
                      <a:r>
                        <a:rPr lang="fr-FR" sz="1100" baseline="-250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t>0-100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fr-FR" sz="1100" dirty="0"/>
                        <a:t>101-200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fr-FR" sz="1100" dirty="0"/>
                        <a:t>201-350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fr-FR" sz="1100" dirty="0"/>
                        <a:t>351-500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100" dirty="0"/>
                        <a:t>501-500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962"/>
                    </a:solidFill>
                  </a:tcPr>
                </a:tc>
                <a:tc>
                  <a:txBody>
                    <a:bodyPr/>
                    <a:lstStyle/>
                    <a:p>
                      <a:pPr algn="ctr"/>
                      <a:r>
                        <a:rPr lang="fr-FR" sz="1100" dirty="0"/>
                        <a:t>&gt; 750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0D8FF"/>
                    </a:solidFill>
                  </a:tcPr>
                </a:tc>
                <a:extLst>
                  <a:ext uri="{0D108BD9-81ED-4DB2-BD59-A6C34878D82A}">
                    <a16:rowId xmlns:a16="http://schemas.microsoft.com/office/drawing/2014/main" val="1514013768"/>
                  </a:ext>
                </a:extLst>
              </a:tr>
            </a:tbl>
          </a:graphicData>
        </a:graphic>
      </p:graphicFrame>
    </p:spTree>
    <p:extLst>
      <p:ext uri="{BB962C8B-B14F-4D97-AF65-F5344CB8AC3E}">
        <p14:creationId xmlns:p14="http://schemas.microsoft.com/office/powerpoint/2010/main" val="33125285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e 20"/>
          <p:cNvGrpSpPr>
            <a:grpSpLocks/>
          </p:cNvGrpSpPr>
          <p:nvPr/>
        </p:nvGrpSpPr>
        <p:grpSpPr bwMode="auto">
          <a:xfrm>
            <a:off x="8288507" y="4462198"/>
            <a:ext cx="2797392" cy="2416560"/>
            <a:chOff x="6736220" y="4388667"/>
            <a:chExt cx="2797738" cy="2415959"/>
          </a:xfrm>
        </p:grpSpPr>
        <p:pic>
          <p:nvPicPr>
            <p:cNvPr id="107545" name="Image 2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736220" y="5031440"/>
              <a:ext cx="1318306" cy="1773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Bulle ronde"/>
            <p:cNvSpPr/>
            <p:nvPr/>
          </p:nvSpPr>
          <p:spPr bwMode="auto">
            <a:xfrm>
              <a:off x="7690410" y="4388667"/>
              <a:ext cx="1843548" cy="1080531"/>
            </a:xfrm>
            <a:prstGeom prst="wedgeEllipseCallout">
              <a:avLst>
                <a:gd name="adj1" fmla="val -38693"/>
                <a:gd name="adj2" fmla="val 72505"/>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002060"/>
                </a:solidFill>
                <a:latin typeface="Calibri" panose="020F0502020204030204" pitchFamily="34" charset="0"/>
                <a:cs typeface="Calibri" panose="020F0502020204030204" pitchFamily="34" charset="0"/>
              </a:endParaRPr>
            </a:p>
          </p:txBody>
        </p:sp>
        <p:sp>
          <p:nvSpPr>
            <p:cNvPr id="107547" name="ZoneTexte 14"/>
            <p:cNvSpPr txBox="1">
              <a:spLocks noChangeArrowheads="1"/>
            </p:cNvSpPr>
            <p:nvPr/>
          </p:nvSpPr>
          <p:spPr bwMode="auto">
            <a:xfrm>
              <a:off x="7946585" y="4536820"/>
              <a:ext cx="1365291" cy="830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cs typeface="Calibri" panose="020F0502020204030204" pitchFamily="34" charset="0"/>
                </a:rPr>
                <a:t>Et d’autres choses encore telles que faire du roller, de la trottinette…</a:t>
              </a:r>
            </a:p>
          </p:txBody>
        </p:sp>
      </p:grpSp>
      <p:grpSp>
        <p:nvGrpSpPr>
          <p:cNvPr id="7" name="Groupe 12"/>
          <p:cNvGrpSpPr>
            <a:grpSpLocks/>
          </p:cNvGrpSpPr>
          <p:nvPr/>
        </p:nvGrpSpPr>
        <p:grpSpPr bwMode="auto">
          <a:xfrm>
            <a:off x="4491887" y="4259262"/>
            <a:ext cx="3979478" cy="2686790"/>
            <a:chOff x="5669472" y="3410251"/>
            <a:chExt cx="3980370" cy="2684225"/>
          </a:xfrm>
        </p:grpSpPr>
        <p:pic>
          <p:nvPicPr>
            <p:cNvPr id="107548" name="Imag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9562" y="3410251"/>
              <a:ext cx="2532605" cy="197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49" name="Text Box 13"/>
            <p:cNvSpPr txBox="1">
              <a:spLocks noChangeArrowheads="1"/>
            </p:cNvSpPr>
            <p:nvPr/>
          </p:nvSpPr>
          <p:spPr bwMode="auto">
            <a:xfrm>
              <a:off x="5669472" y="5141280"/>
              <a:ext cx="3980370" cy="95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solidFill>
                    <a:srgbClr val="6E9DD1"/>
                  </a:solidFill>
                  <a:cs typeface="Calibri" panose="020F0502020204030204" pitchFamily="34" charset="0"/>
                </a:rPr>
                <a:t>Privilégier les voitures propres </a:t>
              </a:r>
              <a:br>
                <a:rPr lang="fr-FR" altLang="fr-FR" sz="2000" b="1" dirty="0">
                  <a:solidFill>
                    <a:srgbClr val="6E9DD1"/>
                  </a:solidFill>
                  <a:cs typeface="Calibri" panose="020F0502020204030204" pitchFamily="34" charset="0"/>
                </a:rPr>
              </a:br>
              <a:r>
                <a:rPr lang="fr-FR" altLang="fr-FR" sz="2000" b="1" dirty="0">
                  <a:solidFill>
                    <a:srgbClr val="6E9DD1"/>
                  </a:solidFill>
                  <a:cs typeface="Calibri" panose="020F0502020204030204" pitchFamily="34" charset="0"/>
                </a:rPr>
                <a:t>ou moins polluantes</a:t>
              </a:r>
              <a:r>
                <a:rPr lang="fr-FR" altLang="fr-FR" sz="2000" dirty="0">
                  <a:solidFill>
                    <a:srgbClr val="6E9DD1"/>
                  </a:solidFill>
                  <a:cs typeface="Calibri" panose="020F0502020204030204" pitchFamily="34" charset="0"/>
                </a:rPr>
                <a:t/>
              </a:r>
              <a:br>
                <a:rPr lang="fr-FR" altLang="fr-FR" sz="2000" dirty="0">
                  <a:solidFill>
                    <a:srgbClr val="6E9DD1"/>
                  </a:solidFill>
                  <a:cs typeface="Calibri" panose="020F0502020204030204" pitchFamily="34" charset="0"/>
                </a:rPr>
              </a:br>
              <a:r>
                <a:rPr lang="fr-FR" altLang="fr-FR" sz="1600" dirty="0">
                  <a:solidFill>
                    <a:srgbClr val="6E9DD1"/>
                  </a:solidFill>
                  <a:cs typeface="Calibri" panose="020F0502020204030204" pitchFamily="34" charset="0"/>
                </a:rPr>
                <a:t>(électriques, GPL, avec filtres…)</a:t>
              </a:r>
              <a:endParaRPr lang="fr-FR" altLang="fr-FR" sz="1800" dirty="0">
                <a:solidFill>
                  <a:srgbClr val="6E9DD1"/>
                </a:solidFill>
                <a:cs typeface="Calibri" panose="020F0502020204030204" pitchFamily="34" charset="0"/>
              </a:endParaRPr>
            </a:p>
          </p:txBody>
        </p:sp>
      </p:grpSp>
      <p:grpSp>
        <p:nvGrpSpPr>
          <p:cNvPr id="4" name="Groupe 21"/>
          <p:cNvGrpSpPr>
            <a:grpSpLocks/>
          </p:cNvGrpSpPr>
          <p:nvPr/>
        </p:nvGrpSpPr>
        <p:grpSpPr bwMode="auto">
          <a:xfrm>
            <a:off x="1633539" y="4252913"/>
            <a:ext cx="3143250" cy="2353156"/>
            <a:chOff x="4801433" y="3214433"/>
            <a:chExt cx="3142544" cy="2353262"/>
          </a:xfrm>
        </p:grpSpPr>
        <p:sp>
          <p:nvSpPr>
            <p:cNvPr id="107554" name="Text Box 13"/>
            <p:cNvSpPr txBox="1">
              <a:spLocks noChangeArrowheads="1"/>
            </p:cNvSpPr>
            <p:nvPr/>
          </p:nvSpPr>
          <p:spPr bwMode="auto">
            <a:xfrm>
              <a:off x="4801433" y="5167567"/>
              <a:ext cx="3142544" cy="40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solidFill>
                    <a:srgbClr val="6E9DD1"/>
                  </a:solidFill>
                  <a:cs typeface="Calibri" panose="020F0502020204030204" pitchFamily="34" charset="0"/>
                </a:rPr>
                <a:t>Faire du covoiturage</a:t>
              </a:r>
              <a:endParaRPr lang="fr-FR" altLang="fr-FR" sz="1800" b="1" dirty="0">
                <a:solidFill>
                  <a:srgbClr val="6E9DD1"/>
                </a:solidFill>
                <a:cs typeface="Calibri" panose="020F0502020204030204" pitchFamily="34" charset="0"/>
              </a:endParaRPr>
            </a:p>
          </p:txBody>
        </p:sp>
        <p:pic>
          <p:nvPicPr>
            <p:cNvPr id="107555" name="Image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645" y="3214433"/>
              <a:ext cx="2252565" cy="200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e 22"/>
          <p:cNvGrpSpPr>
            <a:grpSpLocks/>
          </p:cNvGrpSpPr>
          <p:nvPr/>
        </p:nvGrpSpPr>
        <p:grpSpPr bwMode="auto">
          <a:xfrm>
            <a:off x="8172451" y="1695450"/>
            <a:ext cx="3109913" cy="2741612"/>
            <a:chOff x="-583249" y="3835066"/>
            <a:chExt cx="3308326" cy="2741347"/>
          </a:xfrm>
        </p:grpSpPr>
        <p:sp>
          <p:nvSpPr>
            <p:cNvPr id="107556" name="Text Box 13"/>
            <p:cNvSpPr txBox="1">
              <a:spLocks noChangeArrowheads="1"/>
            </p:cNvSpPr>
            <p:nvPr/>
          </p:nvSpPr>
          <p:spPr bwMode="auto">
            <a:xfrm>
              <a:off x="-583249" y="5683885"/>
              <a:ext cx="3308326" cy="89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1800" b="1" dirty="0">
                  <a:solidFill>
                    <a:srgbClr val="6E9DD1"/>
                  </a:solidFill>
                  <a:cs typeface="Calibri" panose="020F0502020204030204" pitchFamily="34" charset="0"/>
                </a:rPr>
                <a:t>Prendre les transports</a:t>
              </a:r>
              <a:br>
                <a:rPr lang="fr-FR" altLang="fr-FR" sz="1800" b="1" dirty="0">
                  <a:solidFill>
                    <a:srgbClr val="6E9DD1"/>
                  </a:solidFill>
                  <a:cs typeface="Calibri" panose="020F0502020204030204" pitchFamily="34" charset="0"/>
                </a:rPr>
              </a:br>
              <a:r>
                <a:rPr lang="fr-FR" altLang="fr-FR" sz="1800" b="1" dirty="0">
                  <a:solidFill>
                    <a:srgbClr val="6E9DD1"/>
                  </a:solidFill>
                  <a:cs typeface="Calibri" panose="020F0502020204030204" pitchFamily="34" charset="0"/>
                </a:rPr>
                <a:t>en commun</a:t>
              </a:r>
              <a:br>
                <a:rPr lang="fr-FR" altLang="fr-FR" sz="1800" b="1" dirty="0">
                  <a:solidFill>
                    <a:srgbClr val="6E9DD1"/>
                  </a:solidFill>
                  <a:cs typeface="Calibri" panose="020F0502020204030204" pitchFamily="34" charset="0"/>
                </a:rPr>
              </a:br>
              <a:r>
                <a:rPr lang="fr-FR" altLang="fr-FR" sz="1400" dirty="0">
                  <a:solidFill>
                    <a:srgbClr val="6E9DD1"/>
                  </a:solidFill>
                  <a:cs typeface="Calibri" panose="020F0502020204030204" pitchFamily="34" charset="0"/>
                </a:rPr>
                <a:t>(tramway, métro, bus, TGV…)</a:t>
              </a:r>
              <a:endParaRPr lang="fr-FR" altLang="fr-FR" sz="2000" dirty="0">
                <a:solidFill>
                  <a:srgbClr val="6E9DD1"/>
                </a:solidFill>
                <a:cs typeface="Calibri" panose="020F0502020204030204" pitchFamily="34" charset="0"/>
              </a:endParaRPr>
            </a:p>
          </p:txBody>
        </p:sp>
        <p:pic>
          <p:nvPicPr>
            <p:cNvPr id="107557" name="Image 4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31924" y="3835066"/>
              <a:ext cx="2204435" cy="192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e 44"/>
          <p:cNvGrpSpPr>
            <a:grpSpLocks/>
          </p:cNvGrpSpPr>
          <p:nvPr/>
        </p:nvGrpSpPr>
        <p:grpSpPr bwMode="auto">
          <a:xfrm>
            <a:off x="4574718" y="1466850"/>
            <a:ext cx="3286125" cy="2634970"/>
            <a:chOff x="5696651" y="4678388"/>
            <a:chExt cx="3286897" cy="2634300"/>
          </a:xfrm>
        </p:grpSpPr>
        <p:pic>
          <p:nvPicPr>
            <p:cNvPr id="107550" name="Image 4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35712" y="4678388"/>
              <a:ext cx="2191024" cy="195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51" name="Text Box 13"/>
            <p:cNvSpPr txBox="1">
              <a:spLocks noChangeArrowheads="1"/>
            </p:cNvSpPr>
            <p:nvPr/>
          </p:nvSpPr>
          <p:spPr bwMode="auto">
            <a:xfrm>
              <a:off x="5696651" y="6666521"/>
              <a:ext cx="3286897" cy="64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solidFill>
                    <a:srgbClr val="6E9DD1"/>
                  </a:solidFill>
                  <a:cs typeface="Calibri" panose="020F0502020204030204" pitchFamily="34" charset="0"/>
                </a:rPr>
                <a:t>Faire du vélo</a:t>
              </a:r>
              <a:br>
                <a:rPr lang="fr-FR" altLang="fr-FR" sz="2000" b="1" dirty="0">
                  <a:solidFill>
                    <a:srgbClr val="6E9DD1"/>
                  </a:solidFill>
                  <a:cs typeface="Calibri" panose="020F0502020204030204" pitchFamily="34" charset="0"/>
                </a:rPr>
              </a:br>
              <a:r>
                <a:rPr lang="fr-FR" altLang="fr-FR" sz="1600" dirty="0">
                  <a:solidFill>
                    <a:srgbClr val="6E9DD1"/>
                  </a:solidFill>
                  <a:cs typeface="Calibri" panose="020F0502020204030204" pitchFamily="34" charset="0"/>
                </a:rPr>
                <a:t>(selon nos muscles !)</a:t>
              </a:r>
              <a:endParaRPr lang="fr-FR" altLang="fr-FR" sz="1800" b="1" dirty="0">
                <a:solidFill>
                  <a:srgbClr val="6E9DD1"/>
                </a:solidFill>
                <a:cs typeface="Calibri" panose="020F0502020204030204" pitchFamily="34" charset="0"/>
              </a:endParaRPr>
            </a:p>
          </p:txBody>
        </p:sp>
      </p:grpSp>
      <p:grpSp>
        <p:nvGrpSpPr>
          <p:cNvPr id="5" name="Groupe 14"/>
          <p:cNvGrpSpPr>
            <a:grpSpLocks/>
          </p:cNvGrpSpPr>
          <p:nvPr/>
        </p:nvGrpSpPr>
        <p:grpSpPr bwMode="auto">
          <a:xfrm>
            <a:off x="1633539" y="1514113"/>
            <a:ext cx="3205162" cy="2588952"/>
            <a:chOff x="-106362" y="4761088"/>
            <a:chExt cx="3205162" cy="2587635"/>
          </a:xfrm>
        </p:grpSpPr>
        <p:pic>
          <p:nvPicPr>
            <p:cNvPr id="107553" name="Imag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962533" y="4761088"/>
              <a:ext cx="983346" cy="191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52" name="Text Box 13"/>
            <p:cNvSpPr txBox="1">
              <a:spLocks noChangeArrowheads="1"/>
            </p:cNvSpPr>
            <p:nvPr/>
          </p:nvSpPr>
          <p:spPr bwMode="auto">
            <a:xfrm>
              <a:off x="-106362" y="6702721"/>
              <a:ext cx="3205162" cy="64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solidFill>
                    <a:srgbClr val="6E9DD1"/>
                  </a:solidFill>
                  <a:cs typeface="Calibri" panose="020F0502020204030204" pitchFamily="34" charset="0"/>
                </a:rPr>
                <a:t>Marcher </a:t>
              </a:r>
              <a:r>
                <a:rPr lang="fr-FR" altLang="fr-FR" sz="2000" dirty="0">
                  <a:solidFill>
                    <a:srgbClr val="6E9DD1"/>
                  </a:solidFill>
                  <a:cs typeface="Calibri" panose="020F0502020204030204" pitchFamily="34" charset="0"/>
                </a:rPr>
                <a:t/>
              </a:r>
              <a:br>
                <a:rPr lang="fr-FR" altLang="fr-FR" sz="2000" dirty="0">
                  <a:solidFill>
                    <a:srgbClr val="6E9DD1"/>
                  </a:solidFill>
                  <a:cs typeface="Calibri" panose="020F0502020204030204" pitchFamily="34" charset="0"/>
                </a:rPr>
              </a:br>
              <a:r>
                <a:rPr lang="fr-FR" altLang="fr-FR" sz="1600" dirty="0">
                  <a:solidFill>
                    <a:srgbClr val="6E9DD1"/>
                  </a:solidFill>
                  <a:cs typeface="Calibri" panose="020F0502020204030204" pitchFamily="34" charset="0"/>
                </a:rPr>
                <a:t>(pour les petits trajets)</a:t>
              </a:r>
              <a:endParaRPr lang="fr-FR" altLang="fr-FR" sz="1800" dirty="0">
                <a:solidFill>
                  <a:srgbClr val="6E9DD1"/>
                </a:solidFill>
                <a:cs typeface="Calibri" panose="020F0502020204030204" pitchFamily="34" charset="0"/>
              </a:endParaRPr>
            </a:p>
          </p:txBody>
        </p:sp>
      </p:grpSp>
      <p:sp>
        <p:nvSpPr>
          <p:cNvPr id="64" name="Rectangle 2">
            <a:extLst>
              <a:ext uri="{FF2B5EF4-FFF2-40B4-BE49-F238E27FC236}">
                <a16:creationId xmlns:a16="http://schemas.microsoft.com/office/drawing/2014/main" id="{18017935-ADF3-E640-8C70-938649AA523E}"/>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170" name="Rectangle 2"/>
          <p:cNvSpPr>
            <a:spLocks noGrp="1" noChangeArrowheads="1"/>
          </p:cNvSpPr>
          <p:nvPr>
            <p:ph type="title" idx="4294967295"/>
          </p:nvPr>
        </p:nvSpPr>
        <p:spPr>
          <a:xfrm>
            <a:off x="1919288" y="0"/>
            <a:ext cx="9648825" cy="1260475"/>
          </a:xfrm>
        </p:spPr>
        <p:txBody>
          <a:bodyPr/>
          <a:lstStyle/>
          <a:p>
            <a:pPr algn="ctr" eaLnBrk="1" hangingPunct="1">
              <a:defRPr/>
            </a:pPr>
            <a:r>
              <a:rPr lang="fr-FR" sz="3200" b="1" dirty="0">
                <a:solidFill>
                  <a:srgbClr val="6E9DD1"/>
                </a:solidFill>
                <a:latin typeface="Calibri" panose="020F0502020204030204" pitchFamily="34" charset="0"/>
                <a:cs typeface="Calibri" panose="020F0502020204030204" pitchFamily="34" charset="0"/>
              </a:rPr>
              <a:t>Que pouvons-nous faire pour réduire le nombre de voitures polluant l’air ?</a:t>
            </a:r>
            <a:endParaRPr lang="fr-FR" sz="3200" b="1" dirty="0">
              <a:solidFill>
                <a:srgbClr val="6E9DD1"/>
              </a:solidFill>
              <a:latin typeface="Calibri" panose="020F0502020204030204" pitchFamily="34" charset="0"/>
              <a:ea typeface="+mn-ea"/>
              <a:cs typeface="Calibri" panose="020F0502020204030204" pitchFamily="34" charset="0"/>
            </a:endParaRPr>
          </a:p>
        </p:txBody>
      </p:sp>
      <p:sp>
        <p:nvSpPr>
          <p:cNvPr id="26" name="ZoneTexte 25"/>
          <p:cNvSpPr txBox="1"/>
          <p:nvPr/>
        </p:nvSpPr>
        <p:spPr>
          <a:xfrm>
            <a:off x="96838" y="6575425"/>
            <a:ext cx="588962" cy="246063"/>
          </a:xfrm>
          <a:prstGeom prst="rect">
            <a:avLst/>
          </a:prstGeom>
          <a:noFill/>
        </p:spPr>
        <p:txBody>
          <a:bodyPr wrap="none">
            <a:spAutoFit/>
          </a:bodyPr>
          <a:lstStyle/>
          <a:p>
            <a:pPr algn="r" eaLnBrk="1" hangingPunct="1">
              <a:defRPr/>
            </a:pPr>
            <a:r>
              <a:rPr lang="fr-FR" sz="1000" dirty="0" err="1">
                <a:latin typeface="Candara" panose="020E0502030303020204" pitchFamily="34" charset="0"/>
                <a:ea typeface="+mj-ea"/>
                <a:cs typeface="Arial" charset="0"/>
              </a:rPr>
              <a:t>mvtcpa</a:t>
            </a:r>
            <a:endParaRPr lang="fr-FR" sz="1000" dirty="0">
              <a:latin typeface="Candara" panose="020E0502030303020204" pitchFamily="34" charset="0"/>
              <a:ea typeface="+mj-ea"/>
              <a:cs typeface="Arial" charset="0"/>
            </a:endParaRPr>
          </a:p>
        </p:txBody>
      </p:sp>
      <p:sp>
        <p:nvSpPr>
          <p:cNvPr id="38"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3" name="Google Shape;268;p41"/>
          <p:cNvPicPr preferRelativeResize="0"/>
          <p:nvPr/>
        </p:nvPicPr>
        <p:blipFill rotWithShape="1">
          <a:blip r:embed="rId9">
            <a:alphaModFix/>
          </a:blip>
          <a:srcRect/>
          <a:stretch/>
        </p:blipFill>
        <p:spPr>
          <a:xfrm>
            <a:off x="303213" y="163512"/>
            <a:ext cx="830263" cy="898525"/>
          </a:xfrm>
          <a:prstGeom prst="rect">
            <a:avLst/>
          </a:prstGeom>
          <a:noFill/>
          <a:ln>
            <a:noFill/>
          </a:ln>
        </p:spPr>
      </p:pic>
      <p:pic>
        <p:nvPicPr>
          <p:cNvPr id="46" name="Image 4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48" name="PictoGuide"/>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0" name="PictoVideo"/>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2" name="PictoVideo"/>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grpSp>
        <p:nvGrpSpPr>
          <p:cNvPr id="13" name="Groupe 12"/>
          <p:cNvGrpSpPr/>
          <p:nvPr/>
        </p:nvGrpSpPr>
        <p:grpSpPr>
          <a:xfrm>
            <a:off x="9669862" y="4866709"/>
            <a:ext cx="1015200" cy="1015200"/>
            <a:chOff x="9669862" y="4866709"/>
            <a:chExt cx="1015200" cy="1015200"/>
          </a:xfrm>
        </p:grpSpPr>
        <p:sp>
          <p:nvSpPr>
            <p:cNvPr id="42" name="rond rouge">
              <a:extLst>
                <a:ext uri="{FF2B5EF4-FFF2-40B4-BE49-F238E27FC236}">
                  <a16:creationId xmlns:a16="http://schemas.microsoft.com/office/drawing/2014/main" id="{7587B0AF-15DD-4285-B7D9-1B7CF8175833}"/>
                </a:ext>
              </a:extLst>
            </p:cNvPr>
            <p:cNvSpPr/>
            <p:nvPr/>
          </p:nvSpPr>
          <p:spPr bwMode="auto">
            <a:xfrm>
              <a:off x="9669862" y="486670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4" name="? bleu">
              <a:extLst>
                <a:ext uri="{FF2B5EF4-FFF2-40B4-BE49-F238E27FC236}">
                  <a16:creationId xmlns:a16="http://schemas.microsoft.com/office/drawing/2014/main" id="{8932F38F-3ADD-41F6-97D8-B1C10B82BAA8}"/>
                </a:ext>
              </a:extLst>
            </p:cNvPr>
            <p:cNvSpPr>
              <a:spLocks noChangeArrowheads="1"/>
            </p:cNvSpPr>
            <p:nvPr/>
          </p:nvSpPr>
          <p:spPr bwMode="auto">
            <a:xfrm>
              <a:off x="9948435" y="4950268"/>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grpSp>
        <p:nvGrpSpPr>
          <p:cNvPr id="12" name="Groupe 11"/>
          <p:cNvGrpSpPr/>
          <p:nvPr/>
        </p:nvGrpSpPr>
        <p:grpSpPr>
          <a:xfrm>
            <a:off x="5976377" y="4746542"/>
            <a:ext cx="1015200" cy="1015200"/>
            <a:chOff x="5976377" y="4746542"/>
            <a:chExt cx="1015200" cy="1015200"/>
          </a:xfrm>
        </p:grpSpPr>
        <p:sp>
          <p:nvSpPr>
            <p:cNvPr id="54" name="rond rouge">
              <a:extLst>
                <a:ext uri="{FF2B5EF4-FFF2-40B4-BE49-F238E27FC236}">
                  <a16:creationId xmlns:a16="http://schemas.microsoft.com/office/drawing/2014/main" id="{7587B0AF-15DD-4285-B7D9-1B7CF8175833}"/>
                </a:ext>
              </a:extLst>
            </p:cNvPr>
            <p:cNvSpPr/>
            <p:nvPr/>
          </p:nvSpPr>
          <p:spPr bwMode="auto">
            <a:xfrm>
              <a:off x="5976377" y="4746542"/>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5" name="? bleu">
              <a:extLst>
                <a:ext uri="{FF2B5EF4-FFF2-40B4-BE49-F238E27FC236}">
                  <a16:creationId xmlns:a16="http://schemas.microsoft.com/office/drawing/2014/main" id="{8932F38F-3ADD-41F6-97D8-B1C10B82BAA8}"/>
                </a:ext>
              </a:extLst>
            </p:cNvPr>
            <p:cNvSpPr>
              <a:spLocks noChangeArrowheads="1"/>
            </p:cNvSpPr>
            <p:nvPr/>
          </p:nvSpPr>
          <p:spPr bwMode="auto">
            <a:xfrm>
              <a:off x="6254950" y="4830101"/>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11" name="Groupe 10"/>
          <p:cNvGrpSpPr/>
          <p:nvPr/>
        </p:nvGrpSpPr>
        <p:grpSpPr>
          <a:xfrm>
            <a:off x="2639239" y="4748212"/>
            <a:ext cx="1015200" cy="1015200"/>
            <a:chOff x="2639239" y="4748212"/>
            <a:chExt cx="1015200" cy="1015200"/>
          </a:xfrm>
        </p:grpSpPr>
        <p:sp>
          <p:nvSpPr>
            <p:cNvPr id="56" name="rond rouge">
              <a:extLst>
                <a:ext uri="{FF2B5EF4-FFF2-40B4-BE49-F238E27FC236}">
                  <a16:creationId xmlns:a16="http://schemas.microsoft.com/office/drawing/2014/main" id="{7587B0AF-15DD-4285-B7D9-1B7CF8175833}"/>
                </a:ext>
              </a:extLst>
            </p:cNvPr>
            <p:cNvSpPr/>
            <p:nvPr/>
          </p:nvSpPr>
          <p:spPr bwMode="auto">
            <a:xfrm>
              <a:off x="2639239" y="4748212"/>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7" name="? bleu">
              <a:extLst>
                <a:ext uri="{FF2B5EF4-FFF2-40B4-BE49-F238E27FC236}">
                  <a16:creationId xmlns:a16="http://schemas.microsoft.com/office/drawing/2014/main" id="{8932F38F-3ADD-41F6-97D8-B1C10B82BAA8}"/>
                </a:ext>
              </a:extLst>
            </p:cNvPr>
            <p:cNvSpPr>
              <a:spLocks noChangeArrowheads="1"/>
            </p:cNvSpPr>
            <p:nvPr/>
          </p:nvSpPr>
          <p:spPr bwMode="auto">
            <a:xfrm>
              <a:off x="2917812" y="4831771"/>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10" name="Groupe 9"/>
          <p:cNvGrpSpPr/>
          <p:nvPr/>
        </p:nvGrpSpPr>
        <p:grpSpPr>
          <a:xfrm>
            <a:off x="9377129" y="2091398"/>
            <a:ext cx="1015200" cy="1015200"/>
            <a:chOff x="9377129" y="2091398"/>
            <a:chExt cx="1015200" cy="1015200"/>
          </a:xfrm>
        </p:grpSpPr>
        <p:sp>
          <p:nvSpPr>
            <p:cNvPr id="58" name="rond rouge">
              <a:extLst>
                <a:ext uri="{FF2B5EF4-FFF2-40B4-BE49-F238E27FC236}">
                  <a16:creationId xmlns:a16="http://schemas.microsoft.com/office/drawing/2014/main" id="{7587B0AF-15DD-4285-B7D9-1B7CF8175833}"/>
                </a:ext>
              </a:extLst>
            </p:cNvPr>
            <p:cNvSpPr/>
            <p:nvPr/>
          </p:nvSpPr>
          <p:spPr bwMode="auto">
            <a:xfrm>
              <a:off x="9377129" y="209139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9" name="? bleu">
              <a:extLst>
                <a:ext uri="{FF2B5EF4-FFF2-40B4-BE49-F238E27FC236}">
                  <a16:creationId xmlns:a16="http://schemas.microsoft.com/office/drawing/2014/main" id="{8932F38F-3ADD-41F6-97D8-B1C10B82BAA8}"/>
                </a:ext>
              </a:extLst>
            </p:cNvPr>
            <p:cNvSpPr>
              <a:spLocks noChangeArrowheads="1"/>
            </p:cNvSpPr>
            <p:nvPr/>
          </p:nvSpPr>
          <p:spPr bwMode="auto">
            <a:xfrm>
              <a:off x="9625711" y="2161366"/>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9" name="Groupe 8"/>
          <p:cNvGrpSpPr/>
          <p:nvPr/>
        </p:nvGrpSpPr>
        <p:grpSpPr>
          <a:xfrm>
            <a:off x="5786410" y="2007839"/>
            <a:ext cx="1015200" cy="1015200"/>
            <a:chOff x="5786410" y="2007839"/>
            <a:chExt cx="1015200" cy="1015200"/>
          </a:xfrm>
        </p:grpSpPr>
        <p:sp>
          <p:nvSpPr>
            <p:cNvPr id="60" name="rond rouge">
              <a:extLst>
                <a:ext uri="{FF2B5EF4-FFF2-40B4-BE49-F238E27FC236}">
                  <a16:creationId xmlns:a16="http://schemas.microsoft.com/office/drawing/2014/main" id="{7587B0AF-15DD-4285-B7D9-1B7CF8175833}"/>
                </a:ext>
              </a:extLst>
            </p:cNvPr>
            <p:cNvSpPr/>
            <p:nvPr/>
          </p:nvSpPr>
          <p:spPr bwMode="auto">
            <a:xfrm>
              <a:off x="5786410" y="200783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61" name="? bleu">
              <a:extLst>
                <a:ext uri="{FF2B5EF4-FFF2-40B4-BE49-F238E27FC236}">
                  <a16:creationId xmlns:a16="http://schemas.microsoft.com/office/drawing/2014/main" id="{8932F38F-3ADD-41F6-97D8-B1C10B82BAA8}"/>
                </a:ext>
              </a:extLst>
            </p:cNvPr>
            <p:cNvSpPr>
              <a:spLocks noChangeArrowheads="1"/>
            </p:cNvSpPr>
            <p:nvPr/>
          </p:nvSpPr>
          <p:spPr bwMode="auto">
            <a:xfrm>
              <a:off x="6076705" y="2099595"/>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8" name="Groupe 7"/>
          <p:cNvGrpSpPr/>
          <p:nvPr/>
        </p:nvGrpSpPr>
        <p:grpSpPr>
          <a:xfrm>
            <a:off x="2727088" y="1967712"/>
            <a:ext cx="1015200" cy="1015200"/>
            <a:chOff x="2727088" y="1967712"/>
            <a:chExt cx="1015200" cy="1015200"/>
          </a:xfrm>
        </p:grpSpPr>
        <p:sp>
          <p:nvSpPr>
            <p:cNvPr id="62" name="rond rouge">
              <a:extLst>
                <a:ext uri="{FF2B5EF4-FFF2-40B4-BE49-F238E27FC236}">
                  <a16:creationId xmlns:a16="http://schemas.microsoft.com/office/drawing/2014/main" id="{7587B0AF-15DD-4285-B7D9-1B7CF8175833}"/>
                </a:ext>
              </a:extLst>
            </p:cNvPr>
            <p:cNvSpPr/>
            <p:nvPr/>
          </p:nvSpPr>
          <p:spPr bwMode="auto">
            <a:xfrm>
              <a:off x="2727088" y="1967712"/>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63" name="? bleu">
              <a:extLst>
                <a:ext uri="{FF2B5EF4-FFF2-40B4-BE49-F238E27FC236}">
                  <a16:creationId xmlns:a16="http://schemas.microsoft.com/office/drawing/2014/main" id="{8932F38F-3ADD-41F6-97D8-B1C10B82BAA8}"/>
                </a:ext>
              </a:extLst>
            </p:cNvPr>
            <p:cNvSpPr>
              <a:spLocks noChangeArrowheads="1"/>
            </p:cNvSpPr>
            <p:nvPr/>
          </p:nvSpPr>
          <p:spPr bwMode="auto">
            <a:xfrm>
              <a:off x="3005661" y="2051271"/>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sp>
        <p:nvSpPr>
          <p:cNvPr id="2" name="Espace réservé du numéro de diapositive 1">
            <a:extLst>
              <a:ext uri="{FF2B5EF4-FFF2-40B4-BE49-F238E27FC236}">
                <a16:creationId xmlns:a16="http://schemas.microsoft.com/office/drawing/2014/main" id="{CBEC88EE-54D0-DC47-A69E-B6E4B32DCC44}"/>
              </a:ext>
            </a:extLst>
          </p:cNvPr>
          <p:cNvSpPr>
            <a:spLocks noGrp="1"/>
          </p:cNvSpPr>
          <p:nvPr>
            <p:ph type="sldNum" sz="quarter" idx="12"/>
          </p:nvPr>
        </p:nvSpPr>
        <p:spPr/>
        <p:txBody>
          <a:bodyPr/>
          <a:lstStyle/>
          <a:p>
            <a:pPr>
              <a:defRPr/>
            </a:pPr>
            <a:fld id="{48F265C7-EABA-4DE4-891D-2039DC5DD204}" type="slidenum">
              <a:rPr lang="fr-FR" altLang="fr-FR" smtClean="0"/>
              <a:pPr>
                <a:defRPr/>
              </a:pPr>
              <a:t>126</a:t>
            </a:fld>
            <a:endParaRPr lang="fr-FR" altLang="fr-F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1" presetClass="exit" presetSubtype="0" fill="hold"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3"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1" presetClass="exit" presetSubtype="0" fill="hold" nodeType="with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3"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par>
                                <p:cTn id="24" presetID="1" presetClass="exit" presetSubtype="0" fill="hold" nodeType="withEffect">
                                  <p:stCondLst>
                                    <p:cond delay="0"/>
                                  </p:stCondLst>
                                  <p:childTnLst>
                                    <p:set>
                                      <p:cBhvr>
                                        <p:cTn id="25"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3" presetClass="entr" presetSubtype="1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linds(horizontal)">
                                      <p:cBhvr>
                                        <p:cTn id="31" dur="500"/>
                                        <p:tgtEl>
                                          <p:spTgt spid="4"/>
                                        </p:tgtEl>
                                      </p:cBhvr>
                                    </p:animEffect>
                                  </p:childTnLst>
                                </p:cTn>
                              </p:par>
                              <p:par>
                                <p:cTn id="32" presetID="1" presetClass="exit" presetSubtype="0" fill="hold" nodeType="withEffect">
                                  <p:stCondLst>
                                    <p:cond delay="0"/>
                                  </p:stCondLst>
                                  <p:childTnLst>
                                    <p:set>
                                      <p:cBhvr>
                                        <p:cTn id="33"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3" presetClass="entr" presetSubtype="1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linds(horizontal)">
                                      <p:cBhvr>
                                        <p:cTn id="39" dur="500"/>
                                        <p:tgtEl>
                                          <p:spTgt spid="7"/>
                                        </p:tgtEl>
                                      </p:cBhvr>
                                    </p:animEffect>
                                  </p:childTnLst>
                                </p:cTn>
                              </p:par>
                              <p:par>
                                <p:cTn id="40" presetID="1" presetClass="exit" presetSubtype="0" fill="hold" nodeType="withEffect">
                                  <p:stCondLst>
                                    <p:cond delay="0"/>
                                  </p:stCondLst>
                                  <p:childTnLst>
                                    <p:set>
                                      <p:cBhvr>
                                        <p:cTn id="4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blinds(horizontal)">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29"/>
          <p:cNvGrpSpPr>
            <a:grpSpLocks/>
          </p:cNvGrpSpPr>
          <p:nvPr/>
        </p:nvGrpSpPr>
        <p:grpSpPr bwMode="auto">
          <a:xfrm>
            <a:off x="7827360" y="4332474"/>
            <a:ext cx="1922463" cy="2519885"/>
            <a:chOff x="3271332" y="3236006"/>
            <a:chExt cx="1922502" cy="2519196"/>
          </a:xfrm>
        </p:grpSpPr>
        <p:sp>
          <p:nvSpPr>
            <p:cNvPr id="111643" name="Text Box 13"/>
            <p:cNvSpPr txBox="1">
              <a:spLocks noChangeArrowheads="1"/>
            </p:cNvSpPr>
            <p:nvPr/>
          </p:nvSpPr>
          <p:spPr bwMode="auto">
            <a:xfrm>
              <a:off x="3355472" y="5355201"/>
              <a:ext cx="1828610" cy="40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solidFill>
                    <a:srgbClr val="6E9DD1"/>
                  </a:solidFill>
                  <a:cs typeface="Calibri" panose="020F0502020204030204" pitchFamily="34" charset="0"/>
                </a:rPr>
                <a:t>En isolant</a:t>
              </a:r>
            </a:p>
          </p:txBody>
        </p:sp>
        <p:pic>
          <p:nvPicPr>
            <p:cNvPr id="111644" name="Image 27" descr="AM maison écharpe.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1332" y="3236006"/>
              <a:ext cx="1922502" cy="215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e 22"/>
          <p:cNvGrpSpPr>
            <a:grpSpLocks/>
          </p:cNvGrpSpPr>
          <p:nvPr/>
        </p:nvGrpSpPr>
        <p:grpSpPr bwMode="auto">
          <a:xfrm>
            <a:off x="1755003" y="4427724"/>
            <a:ext cx="4918075" cy="2293751"/>
            <a:chOff x="-1118462" y="3039620"/>
            <a:chExt cx="4916695" cy="2295557"/>
          </a:xfrm>
        </p:grpSpPr>
        <p:sp>
          <p:nvSpPr>
            <p:cNvPr id="111637" name="Text Box 13"/>
            <p:cNvSpPr txBox="1">
              <a:spLocks noChangeArrowheads="1"/>
            </p:cNvSpPr>
            <p:nvPr/>
          </p:nvSpPr>
          <p:spPr bwMode="auto">
            <a:xfrm>
              <a:off x="-1118462" y="4626734"/>
              <a:ext cx="4916695" cy="70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solidFill>
                    <a:srgbClr val="6E9DD1"/>
                  </a:solidFill>
                  <a:cs typeface="Calibri" panose="020F0502020204030204" pitchFamily="34" charset="0"/>
                </a:rPr>
                <a:t>En s’équipant de systèmes de chauffage et de climatisation moins polluants</a:t>
              </a:r>
            </a:p>
          </p:txBody>
        </p:sp>
        <p:grpSp>
          <p:nvGrpSpPr>
            <p:cNvPr id="111638" name="Groupe 44"/>
            <p:cNvGrpSpPr>
              <a:grpSpLocks/>
            </p:cNvGrpSpPr>
            <p:nvPr/>
          </p:nvGrpSpPr>
          <p:grpSpPr bwMode="auto">
            <a:xfrm>
              <a:off x="828605" y="3039620"/>
              <a:ext cx="1859126" cy="1526143"/>
              <a:chOff x="684237" y="5425280"/>
              <a:chExt cx="1859396" cy="1526866"/>
            </a:xfrm>
          </p:grpSpPr>
          <p:pic>
            <p:nvPicPr>
              <p:cNvPr id="111639" name="Imag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84237" y="5425280"/>
                <a:ext cx="1363151" cy="152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40" name="Image 29" descr="AM B.21 soleil.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0698" y="5605521"/>
                <a:ext cx="402935" cy="38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8" name="Groupe 30"/>
          <p:cNvGrpSpPr>
            <a:grpSpLocks/>
          </p:cNvGrpSpPr>
          <p:nvPr/>
        </p:nvGrpSpPr>
        <p:grpSpPr bwMode="auto">
          <a:xfrm>
            <a:off x="7365774" y="1563874"/>
            <a:ext cx="3100812" cy="2517587"/>
            <a:chOff x="6374078" y="3373711"/>
            <a:chExt cx="3101735" cy="2517325"/>
          </a:xfrm>
        </p:grpSpPr>
        <p:sp>
          <p:nvSpPr>
            <p:cNvPr id="111641" name="Text Box 13"/>
            <p:cNvSpPr txBox="1">
              <a:spLocks noChangeArrowheads="1"/>
            </p:cNvSpPr>
            <p:nvPr/>
          </p:nvSpPr>
          <p:spPr bwMode="auto">
            <a:xfrm>
              <a:off x="6374078" y="5521743"/>
              <a:ext cx="3101735" cy="36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1800" b="1" dirty="0">
                  <a:solidFill>
                    <a:srgbClr val="6E9DD1"/>
                  </a:solidFill>
                  <a:cs typeface="Calibri" panose="020F0502020204030204" pitchFamily="34" charset="0"/>
                </a:rPr>
                <a:t>En réduisant sa consommation</a:t>
              </a:r>
            </a:p>
          </p:txBody>
        </p:sp>
        <p:pic>
          <p:nvPicPr>
            <p:cNvPr id="111642" name="Image 2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37262" y="3373711"/>
              <a:ext cx="2363036" cy="200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e 3"/>
          <p:cNvGrpSpPr>
            <a:grpSpLocks/>
          </p:cNvGrpSpPr>
          <p:nvPr/>
        </p:nvGrpSpPr>
        <p:grpSpPr bwMode="auto">
          <a:xfrm>
            <a:off x="2244928" y="1590863"/>
            <a:ext cx="3836659" cy="2730235"/>
            <a:chOff x="710418" y="1340768"/>
            <a:chExt cx="3836659" cy="2730872"/>
          </a:xfrm>
        </p:grpSpPr>
        <p:sp>
          <p:nvSpPr>
            <p:cNvPr id="111645" name="Text Box 13"/>
            <p:cNvSpPr txBox="1">
              <a:spLocks noChangeArrowheads="1"/>
            </p:cNvSpPr>
            <p:nvPr/>
          </p:nvSpPr>
          <p:spPr bwMode="auto">
            <a:xfrm>
              <a:off x="710418" y="3363589"/>
              <a:ext cx="3836659" cy="7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solidFill>
                    <a:srgbClr val="6E9DD1"/>
                  </a:solidFill>
                  <a:cs typeface="Calibri" panose="020F0502020204030204" pitchFamily="34" charset="0"/>
                </a:rPr>
                <a:t>En nous habillant plus quand il fait froid et moins quand il fait chaud !</a:t>
              </a:r>
            </a:p>
          </p:txBody>
        </p:sp>
        <p:pic>
          <p:nvPicPr>
            <p:cNvPr id="111646" name="Imag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79712" y="1340768"/>
              <a:ext cx="1572542" cy="20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Rectangle 2">
            <a:extLst>
              <a:ext uri="{FF2B5EF4-FFF2-40B4-BE49-F238E27FC236}">
                <a16:creationId xmlns:a16="http://schemas.microsoft.com/office/drawing/2014/main" id="{6C84E3C1-5495-8440-86A6-EA5BBF4ACF1F}"/>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170" name="Rectangle 2"/>
          <p:cNvSpPr>
            <a:spLocks noGrp="1" noChangeArrowheads="1"/>
          </p:cNvSpPr>
          <p:nvPr>
            <p:ph type="title"/>
          </p:nvPr>
        </p:nvSpPr>
        <p:spPr>
          <a:xfrm>
            <a:off x="1919288" y="0"/>
            <a:ext cx="9648825" cy="1260475"/>
          </a:xfrm>
        </p:spPr>
        <p:txBody>
          <a:bodyPr/>
          <a:lstStyle/>
          <a:p>
            <a:pPr algn="ctr" eaLnBrk="1" hangingPunct="1">
              <a:defRPr/>
            </a:pPr>
            <a:r>
              <a:rPr lang="fr-FR" sz="3200" b="1" dirty="0">
                <a:solidFill>
                  <a:srgbClr val="6E9DD1"/>
                </a:solidFill>
                <a:latin typeface="Calibri" panose="020F0502020204030204" pitchFamily="34" charset="0"/>
                <a:ea typeface="+mn-ea"/>
                <a:cs typeface="Calibri" panose="020F0502020204030204" pitchFamily="34" charset="0"/>
              </a:rPr>
              <a:t>Comment réduire la pollution de l’air liée au chauffage et à la climatisation ?</a:t>
            </a:r>
          </a:p>
        </p:txBody>
      </p:sp>
      <p:sp>
        <p:nvSpPr>
          <p:cNvPr id="27" name="ZoneTexte 26"/>
          <p:cNvSpPr txBox="1"/>
          <p:nvPr/>
        </p:nvSpPr>
        <p:spPr>
          <a:xfrm>
            <a:off x="52388" y="6538913"/>
            <a:ext cx="395287" cy="246062"/>
          </a:xfrm>
          <a:prstGeom prst="rect">
            <a:avLst/>
          </a:prstGeom>
          <a:noFill/>
        </p:spPr>
        <p:txBody>
          <a:bodyPr wrap="none">
            <a:spAutoFit/>
          </a:bodyPr>
          <a:lstStyle/>
          <a:p>
            <a:pPr algn="r" eaLnBrk="1" hangingPunct="1">
              <a:defRPr/>
            </a:pPr>
            <a:r>
              <a:rPr lang="fr-FR" sz="1000" dirty="0" err="1">
                <a:latin typeface="Candara" panose="020E0502030303020204" pitchFamily="34" charset="0"/>
                <a:ea typeface="+mj-ea"/>
                <a:cs typeface="Arial" charset="0"/>
              </a:rPr>
              <a:t>hrni</a:t>
            </a:r>
            <a:endParaRPr lang="fr-FR" sz="1000" dirty="0">
              <a:latin typeface="Candara" panose="020E0502030303020204" pitchFamily="34" charset="0"/>
              <a:ea typeface="+mj-ea"/>
              <a:cs typeface="Arial" charset="0"/>
            </a:endParaRPr>
          </a:p>
        </p:txBody>
      </p:sp>
      <p:sp>
        <p:nvSpPr>
          <p:cNvPr id="33"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34" name="Google Shape;268;p41"/>
          <p:cNvPicPr preferRelativeResize="0"/>
          <p:nvPr/>
        </p:nvPicPr>
        <p:blipFill rotWithShape="1">
          <a:blip r:embed="rId8">
            <a:alphaModFix/>
          </a:blip>
          <a:srcRect/>
          <a:stretch/>
        </p:blipFill>
        <p:spPr>
          <a:xfrm>
            <a:off x="303213" y="163512"/>
            <a:ext cx="830263" cy="898525"/>
          </a:xfrm>
          <a:prstGeom prst="rect">
            <a:avLst/>
          </a:prstGeom>
          <a:noFill/>
          <a:ln>
            <a:noFill/>
          </a:ln>
        </p:spPr>
      </p:pic>
      <p:pic>
        <p:nvPicPr>
          <p:cNvPr id="35" name="Image 3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39" name="PictoGuide"/>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42" name="PictoVideo"/>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45" name="PictoVideo"/>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grpSp>
        <p:nvGrpSpPr>
          <p:cNvPr id="4" name="Groupe 3"/>
          <p:cNvGrpSpPr/>
          <p:nvPr/>
        </p:nvGrpSpPr>
        <p:grpSpPr>
          <a:xfrm>
            <a:off x="3578979" y="2192361"/>
            <a:ext cx="1015200" cy="1015200"/>
            <a:chOff x="3578979" y="2192361"/>
            <a:chExt cx="1015200" cy="1015200"/>
          </a:xfrm>
        </p:grpSpPr>
        <p:sp>
          <p:nvSpPr>
            <p:cNvPr id="38" name="rond rouge">
              <a:extLst>
                <a:ext uri="{FF2B5EF4-FFF2-40B4-BE49-F238E27FC236}">
                  <a16:creationId xmlns:a16="http://schemas.microsoft.com/office/drawing/2014/main" id="{7587B0AF-15DD-4285-B7D9-1B7CF8175833}"/>
                </a:ext>
              </a:extLst>
            </p:cNvPr>
            <p:cNvSpPr/>
            <p:nvPr/>
          </p:nvSpPr>
          <p:spPr bwMode="auto">
            <a:xfrm>
              <a:off x="3578979" y="2192361"/>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1" name="? bleu">
              <a:extLst>
                <a:ext uri="{FF2B5EF4-FFF2-40B4-BE49-F238E27FC236}">
                  <a16:creationId xmlns:a16="http://schemas.microsoft.com/office/drawing/2014/main" id="{8932F38F-3ADD-41F6-97D8-B1C10B82BAA8}"/>
                </a:ext>
              </a:extLst>
            </p:cNvPr>
            <p:cNvSpPr>
              <a:spLocks noChangeArrowheads="1"/>
            </p:cNvSpPr>
            <p:nvPr/>
          </p:nvSpPr>
          <p:spPr bwMode="auto">
            <a:xfrm>
              <a:off x="3857552" y="2275920"/>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5" name="Groupe 4"/>
          <p:cNvGrpSpPr/>
          <p:nvPr/>
        </p:nvGrpSpPr>
        <p:grpSpPr>
          <a:xfrm>
            <a:off x="8291628" y="2113927"/>
            <a:ext cx="1015200" cy="1015200"/>
            <a:chOff x="8291628" y="2113927"/>
            <a:chExt cx="1015200" cy="1015200"/>
          </a:xfrm>
        </p:grpSpPr>
        <p:sp>
          <p:nvSpPr>
            <p:cNvPr id="43" name="rond rouge">
              <a:extLst>
                <a:ext uri="{FF2B5EF4-FFF2-40B4-BE49-F238E27FC236}">
                  <a16:creationId xmlns:a16="http://schemas.microsoft.com/office/drawing/2014/main" id="{7587B0AF-15DD-4285-B7D9-1B7CF8175833}"/>
                </a:ext>
              </a:extLst>
            </p:cNvPr>
            <p:cNvSpPr/>
            <p:nvPr/>
          </p:nvSpPr>
          <p:spPr bwMode="auto">
            <a:xfrm>
              <a:off x="8291628" y="2113927"/>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7" name="? bleu">
              <a:extLst>
                <a:ext uri="{FF2B5EF4-FFF2-40B4-BE49-F238E27FC236}">
                  <a16:creationId xmlns:a16="http://schemas.microsoft.com/office/drawing/2014/main" id="{8932F38F-3ADD-41F6-97D8-B1C10B82BAA8}"/>
                </a:ext>
              </a:extLst>
            </p:cNvPr>
            <p:cNvSpPr>
              <a:spLocks noChangeArrowheads="1"/>
            </p:cNvSpPr>
            <p:nvPr/>
          </p:nvSpPr>
          <p:spPr bwMode="auto">
            <a:xfrm>
              <a:off x="8570201" y="2184351"/>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6" name="Groupe 5"/>
          <p:cNvGrpSpPr/>
          <p:nvPr/>
        </p:nvGrpSpPr>
        <p:grpSpPr>
          <a:xfrm>
            <a:off x="3706441" y="4813257"/>
            <a:ext cx="1015200" cy="1015200"/>
            <a:chOff x="3706441" y="4813257"/>
            <a:chExt cx="1015200" cy="1015200"/>
          </a:xfrm>
        </p:grpSpPr>
        <p:sp>
          <p:nvSpPr>
            <p:cNvPr id="48" name="rond rouge">
              <a:extLst>
                <a:ext uri="{FF2B5EF4-FFF2-40B4-BE49-F238E27FC236}">
                  <a16:creationId xmlns:a16="http://schemas.microsoft.com/office/drawing/2014/main" id="{7587B0AF-15DD-4285-B7D9-1B7CF8175833}"/>
                </a:ext>
              </a:extLst>
            </p:cNvPr>
            <p:cNvSpPr/>
            <p:nvPr/>
          </p:nvSpPr>
          <p:spPr bwMode="auto">
            <a:xfrm>
              <a:off x="3706441" y="4813257"/>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9" name="? bleu">
              <a:extLst>
                <a:ext uri="{FF2B5EF4-FFF2-40B4-BE49-F238E27FC236}">
                  <a16:creationId xmlns:a16="http://schemas.microsoft.com/office/drawing/2014/main" id="{8932F38F-3ADD-41F6-97D8-B1C10B82BAA8}"/>
                </a:ext>
              </a:extLst>
            </p:cNvPr>
            <p:cNvSpPr>
              <a:spLocks noChangeArrowheads="1"/>
            </p:cNvSpPr>
            <p:nvPr/>
          </p:nvSpPr>
          <p:spPr bwMode="auto">
            <a:xfrm>
              <a:off x="3985014" y="4896816"/>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9" name="Groupe 8"/>
          <p:cNvGrpSpPr/>
          <p:nvPr/>
        </p:nvGrpSpPr>
        <p:grpSpPr>
          <a:xfrm>
            <a:off x="8570201" y="4893301"/>
            <a:ext cx="1015200" cy="1015200"/>
            <a:chOff x="8570201" y="4893301"/>
            <a:chExt cx="1015200" cy="1015200"/>
          </a:xfrm>
        </p:grpSpPr>
        <p:sp>
          <p:nvSpPr>
            <p:cNvPr id="50" name="rond rouge">
              <a:extLst>
                <a:ext uri="{FF2B5EF4-FFF2-40B4-BE49-F238E27FC236}">
                  <a16:creationId xmlns:a16="http://schemas.microsoft.com/office/drawing/2014/main" id="{7587B0AF-15DD-4285-B7D9-1B7CF8175833}"/>
                </a:ext>
              </a:extLst>
            </p:cNvPr>
            <p:cNvSpPr/>
            <p:nvPr/>
          </p:nvSpPr>
          <p:spPr bwMode="auto">
            <a:xfrm>
              <a:off x="8570201" y="4893301"/>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1" name="? bleu">
              <a:extLst>
                <a:ext uri="{FF2B5EF4-FFF2-40B4-BE49-F238E27FC236}">
                  <a16:creationId xmlns:a16="http://schemas.microsoft.com/office/drawing/2014/main" id="{8932F38F-3ADD-41F6-97D8-B1C10B82BAA8}"/>
                </a:ext>
              </a:extLst>
            </p:cNvPr>
            <p:cNvSpPr>
              <a:spLocks noChangeArrowheads="1"/>
            </p:cNvSpPr>
            <p:nvPr/>
          </p:nvSpPr>
          <p:spPr bwMode="auto">
            <a:xfrm>
              <a:off x="8848774" y="4976860"/>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sp>
        <p:nvSpPr>
          <p:cNvPr id="3" name="Espace réservé du numéro de diapositive 2">
            <a:extLst>
              <a:ext uri="{FF2B5EF4-FFF2-40B4-BE49-F238E27FC236}">
                <a16:creationId xmlns:a16="http://schemas.microsoft.com/office/drawing/2014/main" id="{00EA1107-CE5C-EC42-ADC6-155B9772D087}"/>
              </a:ext>
            </a:extLst>
          </p:cNvPr>
          <p:cNvSpPr>
            <a:spLocks noGrp="1"/>
          </p:cNvSpPr>
          <p:nvPr>
            <p:ph type="sldNum" sz="quarter" idx="12"/>
          </p:nvPr>
        </p:nvSpPr>
        <p:spPr/>
        <p:txBody>
          <a:bodyPr/>
          <a:lstStyle/>
          <a:p>
            <a:pPr>
              <a:defRPr/>
            </a:pPr>
            <a:fld id="{48F265C7-EABA-4DE4-891D-2039DC5DD204}" type="slidenum">
              <a:rPr lang="fr-FR" altLang="fr-FR" smtClean="0"/>
              <a:pPr>
                <a:defRPr/>
              </a:pPr>
              <a:t>127</a:t>
            </a:fld>
            <a:endParaRPr lang="fr-FR" altLang="fr-FR" dirty="0"/>
          </a:p>
        </p:txBody>
      </p:sp>
      <p:pic>
        <p:nvPicPr>
          <p:cNvPr id="52" name="Btn_Camera_Txt1">
            <a:hlinkClick r:id="rId13" action="ppaction://hlinksldjump"/>
          </p:cNvPr>
          <p:cNvPicPr preferRelativeResize="0">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4733691" y="3026331"/>
            <a:ext cx="5413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Btn_Camera_Txt1">
            <a:hlinkClick r:id="rId15" action="ppaction://hlinksldjump"/>
          </p:cNvPr>
          <p:cNvPicPr preferRelativeResize="0">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9711531" y="3071813"/>
            <a:ext cx="5413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Btn_Camera_Txt1">
            <a:hlinkClick r:id="rId16" action="ppaction://hlinksldjump"/>
          </p:cNvPr>
          <p:cNvPicPr preferRelativeResize="0">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9816042" y="6018442"/>
            <a:ext cx="5413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Btn_Camera_Txt1">
            <a:hlinkClick r:id="rId17" action="ppaction://hlinksldjump"/>
          </p:cNvPr>
          <p:cNvPicPr preferRelativeResize="0">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5058800" y="5430837"/>
            <a:ext cx="5413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childTnLst>
                                </p:cTn>
                              </p:par>
                              <p:par>
                                <p:cTn id="10" presetID="1" presetClass="exit" presetSubtype="0" fill="hold" nodeType="with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3" presetClass="entr" presetSubtype="1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1" presetClass="entr" presetSubtype="0"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3" presetClass="entr" presetSubtype="1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linds(horizontal)">
                                      <p:cBhvr>
                                        <p:cTn id="27" dur="500"/>
                                        <p:tgtEl>
                                          <p:spTgt spid="32"/>
                                        </p:tgtEl>
                                      </p:cBhvr>
                                    </p:animEffect>
                                  </p:childTnLst>
                                </p:cTn>
                              </p:par>
                              <p:par>
                                <p:cTn id="28" presetID="1"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3" presetClass="entr" presetSubtype="1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par>
                                <p:cTn id="38" presetID="1" presetClass="entr" presetSubtype="0"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childTnLst>
                                </p:cTn>
                              </p:par>
                              <p:par>
                                <p:cTn id="40" presetID="1" presetClass="exit" presetSubtype="0" fill="hold" nodeType="withEffect">
                                  <p:stCondLst>
                                    <p:cond delay="0"/>
                                  </p:stCondLst>
                                  <p:childTnLst>
                                    <p:set>
                                      <p:cBhvr>
                                        <p:cTn id="4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lnSpc>
                <a:spcPct val="100000"/>
              </a:lnSpc>
              <a:spcBef>
                <a:spcPct val="50000"/>
              </a:spcBef>
              <a:buFontTx/>
              <a:buNone/>
            </a:pPr>
            <a:r>
              <a:rPr lang="fr-FR" altLang="fr-FR" sz="3200" b="1" dirty="0">
                <a:solidFill>
                  <a:srgbClr val="6E9DD1"/>
                </a:solidFill>
                <a:latin typeface="+mn-lt"/>
                <a:cs typeface="Calibri" panose="020F0502020204030204" pitchFamily="34" charset="0"/>
              </a:rPr>
              <a:t>En nous habillant plus quand il fait froid et moins quand il fait chaud !</a:t>
            </a: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4" name="clic retour">
            <a:hlinkClick r:id="" action="ppaction://noaction"/>
            <a:extLst>
              <a:ext uri="{FF2B5EF4-FFF2-40B4-BE49-F238E27FC236}">
                <a16:creationId xmlns:a16="http://schemas.microsoft.com/office/drawing/2014/main" id="{90CA8302-246E-43BC-BFB7-1BCE82F590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0296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En réduisant sa consommation</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4" name="clic retour">
            <a:hlinkClick r:id="" action="ppaction://noaction"/>
            <a:extLst>
              <a:ext uri="{FF2B5EF4-FFF2-40B4-BE49-F238E27FC236}">
                <a16:creationId xmlns:a16="http://schemas.microsoft.com/office/drawing/2014/main" id="{90CA8302-246E-43BC-BFB7-1BCE82F590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7268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3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738" y="877888"/>
            <a:ext cx="11752262" cy="600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
            <a:extLst>
              <a:ext uri="{FF2B5EF4-FFF2-40B4-BE49-F238E27FC236}">
                <a16:creationId xmlns:a16="http://schemas.microsoft.com/office/drawing/2014/main" id="{50BE786F-B39A-AF48-87F2-DAAAC3B79996}"/>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1"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5365" name="PictoVideo"/>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5368"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58"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371" name="Image 4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51" name="Titre 1"/>
          <p:cNvSpPr txBox="1">
            <a:spLocks/>
          </p:cNvSpPr>
          <p:nvPr/>
        </p:nvSpPr>
        <p:spPr bwMode="auto">
          <a:xfrm>
            <a:off x="1326356" y="254000"/>
            <a:ext cx="1041082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3200" b="1" dirty="0">
                <a:solidFill>
                  <a:srgbClr val="6E9DD1"/>
                </a:solidFill>
                <a:latin typeface="+mn-lt"/>
                <a:cs typeface="Arial" panose="020B0604020202020204" pitchFamily="34" charset="0"/>
              </a:rPr>
              <a:t>La troposphère : l’atmosphère respirable</a:t>
            </a:r>
            <a:endParaRPr lang="fr-FR" altLang="fr-FR" sz="3200" dirty="0">
              <a:solidFill>
                <a:srgbClr val="6E9DD1"/>
              </a:solidFill>
              <a:latin typeface="+mn-lt"/>
              <a:cs typeface="Arial" panose="020B0604020202020204" pitchFamily="34" charset="0"/>
            </a:endParaRPr>
          </a:p>
        </p:txBody>
      </p:sp>
      <p:grpSp>
        <p:nvGrpSpPr>
          <p:cNvPr id="16" name="Groupe 15"/>
          <p:cNvGrpSpPr>
            <a:grpSpLocks/>
          </p:cNvGrpSpPr>
          <p:nvPr/>
        </p:nvGrpSpPr>
        <p:grpSpPr bwMode="auto">
          <a:xfrm>
            <a:off x="8301038" y="3059113"/>
            <a:ext cx="3556000" cy="2195512"/>
            <a:chOff x="8777738" y="2612802"/>
            <a:chExt cx="3240016" cy="1998956"/>
          </a:xfrm>
        </p:grpSpPr>
        <p:sp>
          <p:nvSpPr>
            <p:cNvPr id="36" name="Ellipse 3"/>
            <p:cNvSpPr/>
            <p:nvPr/>
          </p:nvSpPr>
          <p:spPr>
            <a:xfrm>
              <a:off x="8777738" y="2612802"/>
              <a:ext cx="3240016" cy="1998956"/>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42C4E3"/>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26" name="l'épaisseur de la zone respirable"/>
            <p:cNvSpPr txBox="1">
              <a:spLocks noChangeArrowheads="1"/>
            </p:cNvSpPr>
            <p:nvPr/>
          </p:nvSpPr>
          <p:spPr bwMode="auto">
            <a:xfrm>
              <a:off x="8824024" y="2777575"/>
              <a:ext cx="3193730" cy="176625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400" dirty="0">
                  <a:solidFill>
                    <a:srgbClr val="FFFFFF"/>
                  </a:solidFill>
                  <a:cs typeface="Arial" panose="020B0604020202020204" pitchFamily="34" charset="0"/>
                </a:rPr>
                <a:t>Dans la </a:t>
              </a:r>
              <a:r>
                <a:rPr lang="fr-FR" altLang="fr-FR" sz="2400" b="1" dirty="0">
                  <a:solidFill>
                    <a:schemeClr val="accent5">
                      <a:lumMod val="75000"/>
                    </a:schemeClr>
                  </a:solidFill>
                  <a:cs typeface="Arial" panose="020B0604020202020204" pitchFamily="34" charset="0"/>
                </a:rPr>
                <a:t>troposphère</a:t>
              </a:r>
              <a:r>
                <a:rPr lang="fr-FR" altLang="fr-FR" sz="2400" dirty="0">
                  <a:solidFill>
                    <a:srgbClr val="FFFFFF"/>
                  </a:solidFill>
                  <a:cs typeface="Arial" panose="020B0604020202020204" pitchFamily="34" charset="0"/>
                </a:rPr>
                <a:t>, </a:t>
              </a:r>
            </a:p>
            <a:p>
              <a:pPr algn="ctr" eaLnBrk="1" hangingPunct="1">
                <a:lnSpc>
                  <a:spcPct val="100000"/>
                </a:lnSpc>
                <a:spcBef>
                  <a:spcPct val="0"/>
                </a:spcBef>
                <a:buFontTx/>
                <a:buNone/>
                <a:defRPr/>
              </a:pPr>
              <a:r>
                <a:rPr lang="fr-FR" altLang="fr-FR" sz="2400" dirty="0">
                  <a:solidFill>
                    <a:srgbClr val="FFFFFF"/>
                  </a:solidFill>
                  <a:cs typeface="Arial" panose="020B0604020202020204" pitchFamily="34" charset="0"/>
                </a:rPr>
                <a:t>plus l’altitude augmente, </a:t>
              </a:r>
            </a:p>
            <a:p>
              <a:pPr algn="ctr" eaLnBrk="1" hangingPunct="1">
                <a:lnSpc>
                  <a:spcPct val="100000"/>
                </a:lnSpc>
                <a:spcBef>
                  <a:spcPct val="0"/>
                </a:spcBef>
                <a:buFontTx/>
                <a:buNone/>
                <a:defRPr/>
              </a:pPr>
              <a:r>
                <a:rPr lang="fr-FR" altLang="fr-FR" sz="2400" dirty="0">
                  <a:solidFill>
                    <a:srgbClr val="FFFFFF"/>
                  </a:solidFill>
                  <a:cs typeface="Arial" panose="020B0604020202020204" pitchFamily="34" charset="0"/>
                </a:rPr>
                <a:t>moins il y a d’oxygène et </a:t>
              </a:r>
            </a:p>
            <a:p>
              <a:pPr algn="ctr" eaLnBrk="1" hangingPunct="1">
                <a:lnSpc>
                  <a:spcPct val="100000"/>
                </a:lnSpc>
                <a:spcBef>
                  <a:spcPct val="0"/>
                </a:spcBef>
                <a:buFontTx/>
                <a:buNone/>
                <a:defRPr/>
              </a:pPr>
              <a:r>
                <a:rPr lang="fr-FR" altLang="fr-FR" sz="2400" dirty="0">
                  <a:solidFill>
                    <a:srgbClr val="FFFFFF"/>
                  </a:solidFill>
                  <a:cs typeface="Arial" panose="020B0604020202020204" pitchFamily="34" charset="0"/>
                </a:rPr>
                <a:t>plus nous avons de mal </a:t>
              </a:r>
            </a:p>
            <a:p>
              <a:pPr algn="ctr" eaLnBrk="1" hangingPunct="1">
                <a:lnSpc>
                  <a:spcPct val="100000"/>
                </a:lnSpc>
                <a:spcBef>
                  <a:spcPct val="0"/>
                </a:spcBef>
                <a:buFontTx/>
                <a:buNone/>
                <a:defRPr/>
              </a:pPr>
              <a:r>
                <a:rPr lang="fr-FR" altLang="fr-FR" sz="2400" dirty="0">
                  <a:solidFill>
                    <a:srgbClr val="FFFFFF"/>
                  </a:solidFill>
                  <a:cs typeface="Arial" panose="020B0604020202020204" pitchFamily="34" charset="0"/>
                </a:rPr>
                <a:t>à respirer !</a:t>
              </a:r>
              <a:r>
                <a:rPr lang="fr-FR" altLang="fr-FR" sz="2400" dirty="0">
                  <a:solidFill>
                    <a:srgbClr val="FFFFFF"/>
                  </a:solidFill>
                  <a:latin typeface="Candara" panose="020E0502030303020204" pitchFamily="34" charset="0"/>
                  <a:cs typeface="Arial" panose="020B0604020202020204" pitchFamily="34" charset="0"/>
                </a:rPr>
                <a:t> </a:t>
              </a:r>
            </a:p>
          </p:txBody>
        </p:sp>
      </p:grpSp>
      <p:cxnSp>
        <p:nvCxnSpPr>
          <p:cNvPr id="12" name="Connecteur droit avec flèche 11"/>
          <p:cNvCxnSpPr/>
          <p:nvPr/>
        </p:nvCxnSpPr>
        <p:spPr>
          <a:xfrm>
            <a:off x="7594600" y="2859088"/>
            <a:ext cx="33338" cy="2463800"/>
          </a:xfrm>
          <a:prstGeom prst="straightConnector1">
            <a:avLst/>
          </a:prstGeom>
          <a:ln w="38100">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 name="Groupe 3"/>
          <p:cNvGrpSpPr>
            <a:grpSpLocks/>
          </p:cNvGrpSpPr>
          <p:nvPr/>
        </p:nvGrpSpPr>
        <p:grpSpPr bwMode="auto">
          <a:xfrm>
            <a:off x="2020888" y="2524125"/>
            <a:ext cx="5522912" cy="1889125"/>
            <a:chOff x="2020888" y="2524125"/>
            <a:chExt cx="5522912" cy="1889125"/>
          </a:xfrm>
        </p:grpSpPr>
        <p:grpSp>
          <p:nvGrpSpPr>
            <p:cNvPr id="15382" name="Groupe 2"/>
            <p:cNvGrpSpPr>
              <a:grpSpLocks/>
            </p:cNvGrpSpPr>
            <p:nvPr/>
          </p:nvGrpSpPr>
          <p:grpSpPr bwMode="auto">
            <a:xfrm>
              <a:off x="2020888" y="2524125"/>
              <a:ext cx="5522912" cy="1482725"/>
              <a:chOff x="2026942" y="2475256"/>
              <a:chExt cx="5523044" cy="1482461"/>
            </a:xfrm>
          </p:grpSpPr>
          <p:sp>
            <p:nvSpPr>
              <p:cNvPr id="9229" name="texte 1"/>
              <p:cNvSpPr txBox="1">
                <a:spLocks noChangeArrowheads="1"/>
              </p:cNvSpPr>
              <p:nvPr/>
            </p:nvSpPr>
            <p:spPr bwMode="auto">
              <a:xfrm>
                <a:off x="4644792" y="2879997"/>
                <a:ext cx="2905194" cy="107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defRPr/>
                </a:pPr>
                <a:r>
                  <a:rPr lang="fr-FR" altLang="fr-FR" sz="2000" b="1" dirty="0">
                    <a:solidFill>
                      <a:schemeClr val="accent5">
                        <a:lumMod val="75000"/>
                      </a:schemeClr>
                    </a:solidFill>
                    <a:latin typeface="+mn-lt"/>
                    <a:cs typeface="Arial" charset="0"/>
                  </a:rPr>
                  <a:t>Lieux habités </a:t>
                </a:r>
              </a:p>
              <a:p>
                <a:pPr algn="ctr" eaLnBrk="1" hangingPunct="1">
                  <a:lnSpc>
                    <a:spcPct val="100000"/>
                  </a:lnSpc>
                  <a:spcBef>
                    <a:spcPct val="0"/>
                  </a:spcBef>
                  <a:buFontTx/>
                  <a:buNone/>
                  <a:defRPr/>
                </a:pPr>
                <a:r>
                  <a:rPr lang="fr-FR" altLang="fr-FR" sz="2000" b="1" dirty="0">
                    <a:solidFill>
                      <a:schemeClr val="accent5">
                        <a:lumMod val="75000"/>
                      </a:schemeClr>
                    </a:solidFill>
                    <a:latin typeface="+mn-lt"/>
                    <a:cs typeface="Arial" charset="0"/>
                  </a:rPr>
                  <a:t>les plus élevés : </a:t>
                </a:r>
              </a:p>
              <a:p>
                <a:pPr algn="ctr" eaLnBrk="1" hangingPunct="1">
                  <a:lnSpc>
                    <a:spcPct val="100000"/>
                  </a:lnSpc>
                  <a:spcBef>
                    <a:spcPct val="0"/>
                  </a:spcBef>
                  <a:buFontTx/>
                  <a:buNone/>
                  <a:defRPr/>
                </a:pPr>
                <a:r>
                  <a:rPr lang="fr-FR" altLang="fr-FR" sz="2400" b="1" dirty="0">
                    <a:solidFill>
                      <a:schemeClr val="accent5">
                        <a:lumMod val="75000"/>
                      </a:schemeClr>
                    </a:solidFill>
                    <a:latin typeface="+mn-lt"/>
                    <a:cs typeface="Arial" charset="0"/>
                  </a:rPr>
                  <a:t>5000 m. </a:t>
                </a:r>
              </a:p>
            </p:txBody>
          </p:sp>
          <p:sp>
            <p:nvSpPr>
              <p:cNvPr id="9232" name="texte 2"/>
              <p:cNvSpPr txBox="1">
                <a:spLocks noChangeArrowheads="1"/>
              </p:cNvSpPr>
              <p:nvPr/>
            </p:nvSpPr>
            <p:spPr bwMode="auto">
              <a:xfrm>
                <a:off x="2026942" y="2475256"/>
                <a:ext cx="2549586" cy="107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defRPr/>
                </a:pPr>
                <a:r>
                  <a:rPr lang="fr-FR" altLang="fr-FR" sz="2400" b="1" dirty="0">
                    <a:solidFill>
                      <a:schemeClr val="accent5">
                        <a:lumMod val="75000"/>
                      </a:schemeClr>
                    </a:solidFill>
                    <a:latin typeface="+mn-lt"/>
                    <a:cs typeface="Arial" charset="0"/>
                  </a:rPr>
                  <a:t>Everest : 8846 m.</a:t>
                </a:r>
              </a:p>
              <a:p>
                <a:pPr algn="ctr" eaLnBrk="1" hangingPunct="1">
                  <a:lnSpc>
                    <a:spcPct val="100000"/>
                  </a:lnSpc>
                  <a:spcBef>
                    <a:spcPct val="0"/>
                  </a:spcBef>
                  <a:buFontTx/>
                  <a:buNone/>
                  <a:defRPr/>
                </a:pPr>
                <a:r>
                  <a:rPr lang="fr-FR" altLang="fr-FR" sz="2000" b="1" dirty="0">
                    <a:solidFill>
                      <a:schemeClr val="accent5">
                        <a:lumMod val="75000"/>
                      </a:schemeClr>
                    </a:solidFill>
                    <a:latin typeface="+mn-lt"/>
                    <a:cs typeface="Arial" charset="0"/>
                  </a:rPr>
                  <a:t>Plus haut sommet </a:t>
                </a:r>
              </a:p>
              <a:p>
                <a:pPr algn="ctr" eaLnBrk="1" hangingPunct="1">
                  <a:lnSpc>
                    <a:spcPct val="100000"/>
                  </a:lnSpc>
                  <a:spcBef>
                    <a:spcPct val="0"/>
                  </a:spcBef>
                  <a:buFontTx/>
                  <a:buNone/>
                  <a:defRPr/>
                </a:pPr>
                <a:r>
                  <a:rPr lang="fr-FR" altLang="fr-FR" sz="2000" b="1" dirty="0">
                    <a:solidFill>
                      <a:schemeClr val="accent5">
                        <a:lumMod val="75000"/>
                      </a:schemeClr>
                    </a:solidFill>
                    <a:latin typeface="+mn-lt"/>
                    <a:cs typeface="Arial" charset="0"/>
                  </a:rPr>
                  <a:t>du monde ! </a:t>
                </a:r>
              </a:p>
            </p:txBody>
          </p:sp>
        </p:grpSp>
        <p:cxnSp>
          <p:nvCxnSpPr>
            <p:cNvPr id="14" name="Connecteur droit avec flèche 13"/>
            <p:cNvCxnSpPr/>
            <p:nvPr/>
          </p:nvCxnSpPr>
          <p:spPr>
            <a:xfrm flipH="1">
              <a:off x="5975350" y="3927475"/>
              <a:ext cx="0" cy="485775"/>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texte 1"/>
          <p:cNvSpPr txBox="1">
            <a:spLocks noChangeArrowheads="1"/>
          </p:cNvSpPr>
          <p:nvPr/>
        </p:nvSpPr>
        <p:spPr bwMode="auto">
          <a:xfrm>
            <a:off x="7442200" y="2370138"/>
            <a:ext cx="2390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defRPr/>
            </a:pPr>
            <a:r>
              <a:rPr lang="fr-FR" altLang="fr-FR" sz="3600" b="1" dirty="0">
                <a:solidFill>
                  <a:schemeClr val="accent5">
                    <a:lumMod val="75000"/>
                  </a:schemeClr>
                </a:solidFill>
                <a:latin typeface="+mn-lt"/>
                <a:cs typeface="Arial" charset="0"/>
              </a:rPr>
              <a:t>12 km</a:t>
            </a:r>
            <a:endParaRPr lang="fr-FR" altLang="fr-FR" sz="1800" dirty="0">
              <a:solidFill>
                <a:schemeClr val="accent5">
                  <a:lumMod val="75000"/>
                </a:schemeClr>
              </a:solidFill>
              <a:latin typeface="+mn-lt"/>
              <a:cs typeface="Arial" charset="0"/>
            </a:endParaRPr>
          </a:p>
        </p:txBody>
      </p:sp>
      <p:sp>
        <p:nvSpPr>
          <p:cNvPr id="2" name="Rectangle 1"/>
          <p:cNvSpPr/>
          <p:nvPr/>
        </p:nvSpPr>
        <p:spPr>
          <a:xfrm>
            <a:off x="1641476" y="1711325"/>
            <a:ext cx="10385425" cy="769938"/>
          </a:xfrm>
          <a:prstGeom prst="rect">
            <a:avLst/>
          </a:prstGeom>
        </p:spPr>
        <p:txBody>
          <a:bodyPr>
            <a:spAutoFit/>
          </a:bodyPr>
          <a:lstStyle/>
          <a:p>
            <a:pPr>
              <a:defRPr/>
            </a:pPr>
            <a:r>
              <a:rPr lang="fr-FR" sz="2200" dirty="0">
                <a:solidFill>
                  <a:schemeClr val="accent5">
                    <a:lumMod val="75000"/>
                  </a:schemeClr>
                </a:solidFill>
              </a:rPr>
              <a:t>La troposphère est la </a:t>
            </a:r>
            <a:r>
              <a:rPr lang="fr-FR" sz="2200" b="1" dirty="0">
                <a:solidFill>
                  <a:schemeClr val="accent5">
                    <a:lumMod val="75000"/>
                  </a:schemeClr>
                </a:solidFill>
              </a:rPr>
              <a:t>seule couche de l’atmosphère terrestre où l’on peut respirer</a:t>
            </a:r>
            <a:r>
              <a:rPr lang="fr-FR" sz="2200" dirty="0">
                <a:solidFill>
                  <a:schemeClr val="accent5">
                    <a:lumMod val="75000"/>
                  </a:schemeClr>
                </a:solidFill>
              </a:rPr>
              <a:t> (sans assistance). Son épaisseur</a:t>
            </a:r>
            <a:r>
              <a:rPr lang="fr-FR" sz="2200" dirty="0">
                <a:solidFill>
                  <a:srgbClr val="FF0000"/>
                </a:solidFill>
              </a:rPr>
              <a:t> </a:t>
            </a:r>
            <a:r>
              <a:rPr lang="fr-FR" sz="2200" dirty="0">
                <a:solidFill>
                  <a:schemeClr val="accent5">
                    <a:lumMod val="75000"/>
                  </a:schemeClr>
                </a:solidFill>
              </a:rPr>
              <a:t>varie de 8 à 15 km, selon la latitude et la saison. </a:t>
            </a:r>
          </a:p>
        </p:txBody>
      </p:sp>
      <p:pic>
        <p:nvPicPr>
          <p:cNvPr id="28" name="Google Shape;268;p41">
            <a:extLst>
              <a:ext uri="{FF2B5EF4-FFF2-40B4-BE49-F238E27FC236}">
                <a16:creationId xmlns:a16="http://schemas.microsoft.com/office/drawing/2014/main" id="{915DC71C-57B2-9E43-80A3-FD3F2BAAD9D2}"/>
              </a:ext>
            </a:extLst>
          </p:cNvPr>
          <p:cNvPicPr preferRelativeResize="0"/>
          <p:nvPr/>
        </p:nvPicPr>
        <p:blipFill rotWithShape="1">
          <a:blip r:embed="rId8">
            <a:alphaModFix/>
          </a:blip>
          <a:srcRect/>
          <a:stretch/>
        </p:blipFill>
        <p:spPr>
          <a:xfrm>
            <a:off x="303213" y="163512"/>
            <a:ext cx="830263" cy="898525"/>
          </a:xfrm>
          <a:prstGeom prst="rect">
            <a:avLst/>
          </a:prstGeom>
          <a:noFill/>
          <a:ln>
            <a:noFill/>
          </a:ln>
        </p:spPr>
      </p:pic>
      <p:sp>
        <p:nvSpPr>
          <p:cNvPr id="3" name="Espace réservé du numéro de diapositive 2">
            <a:extLst>
              <a:ext uri="{FF2B5EF4-FFF2-40B4-BE49-F238E27FC236}">
                <a16:creationId xmlns:a16="http://schemas.microsoft.com/office/drawing/2014/main" id="{1B3E3AA4-1373-424E-8009-18696BB1F348}"/>
              </a:ext>
            </a:extLst>
          </p:cNvPr>
          <p:cNvSpPr>
            <a:spLocks noGrp="1"/>
          </p:cNvSpPr>
          <p:nvPr>
            <p:ph type="sldNum" sz="quarter" idx="12"/>
          </p:nvPr>
        </p:nvSpPr>
        <p:spPr/>
        <p:txBody>
          <a:bodyPr/>
          <a:lstStyle/>
          <a:p>
            <a:pPr>
              <a:defRPr/>
            </a:pPr>
            <a:fld id="{1B8BAF23-E3EA-4B7A-8B25-C6E0FCF3B388}" type="slidenum">
              <a:rPr lang="fr-FR" altLang="fr-FR" smtClean="0"/>
              <a:pPr>
                <a:defRPr/>
              </a:pPr>
              <a:t>13</a:t>
            </a:fld>
            <a:endParaRPr lang="fr-FR" altLang="fr-FR"/>
          </a:p>
        </p:txBody>
      </p:sp>
      <p:pic>
        <p:nvPicPr>
          <p:cNvPr id="27" name="Image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505993" y="3596337"/>
            <a:ext cx="5238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461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p:cTn id="15" dur="500" fill="hold"/>
                                        <p:tgtEl>
                                          <p:spTgt spid="45"/>
                                        </p:tgtEl>
                                        <p:attrNameLst>
                                          <p:attrName>ppt_w</p:attrName>
                                        </p:attrNameLst>
                                      </p:cBhvr>
                                      <p:tavLst>
                                        <p:tav tm="0">
                                          <p:val>
                                            <p:fltVal val="0"/>
                                          </p:val>
                                        </p:tav>
                                        <p:tav tm="100000">
                                          <p:val>
                                            <p:strVal val="#ppt_w"/>
                                          </p:val>
                                        </p:tav>
                                      </p:tavLst>
                                    </p:anim>
                                    <p:anim calcmode="lin" valueType="num">
                                      <p:cBhvr>
                                        <p:cTn id="16" dur="500" fill="hold"/>
                                        <p:tgtEl>
                                          <p:spTgt spid="45"/>
                                        </p:tgtEl>
                                        <p:attrNameLst>
                                          <p:attrName>ppt_h</p:attrName>
                                        </p:attrNameLst>
                                      </p:cBhvr>
                                      <p:tavLst>
                                        <p:tav tm="0">
                                          <p:val>
                                            <p:fltVal val="0"/>
                                          </p:val>
                                        </p:tav>
                                        <p:tav tm="100000">
                                          <p:val>
                                            <p:strVal val="#ppt_h"/>
                                          </p:val>
                                        </p:tav>
                                      </p:tavLst>
                                    </p:anim>
                                    <p:animEffect transition="in" filter="fade">
                                      <p:cBhvr>
                                        <p:cTn id="17" dur="500"/>
                                        <p:tgtEl>
                                          <p:spTgt spid="45"/>
                                        </p:tgtEl>
                                      </p:cBhvr>
                                    </p:animEffect>
                                  </p:childTnLst>
                                </p:cTn>
                              </p:par>
                              <p:par>
                                <p:cTn id="18" presetID="3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fltVal val="0"/>
                                          </p:val>
                                        </p:tav>
                                        <p:tav tm="100000">
                                          <p:val>
                                            <p:strVal val="#ppt_w"/>
                                          </p:val>
                                        </p:tav>
                                      </p:tavLst>
                                    </p:anim>
                                    <p:anim calcmode="lin" valueType="num">
                                      <p:cBhvr>
                                        <p:cTn id="21" dur="1000" fill="hold"/>
                                        <p:tgtEl>
                                          <p:spTgt spid="16"/>
                                        </p:tgtEl>
                                        <p:attrNameLst>
                                          <p:attrName>ppt_h</p:attrName>
                                        </p:attrNameLst>
                                      </p:cBhvr>
                                      <p:tavLst>
                                        <p:tav tm="0">
                                          <p:val>
                                            <p:fltVal val="0"/>
                                          </p:val>
                                        </p:tav>
                                        <p:tav tm="100000">
                                          <p:val>
                                            <p:strVal val="#ppt_h"/>
                                          </p:val>
                                        </p:tav>
                                      </p:tavLst>
                                    </p:anim>
                                    <p:anim calcmode="lin" valueType="num">
                                      <p:cBhvr>
                                        <p:cTn id="22" dur="1000" fill="hold"/>
                                        <p:tgtEl>
                                          <p:spTgt spid="16"/>
                                        </p:tgtEl>
                                        <p:attrNameLst>
                                          <p:attrName>style.rotation</p:attrName>
                                        </p:attrNameLst>
                                      </p:cBhvr>
                                      <p:tavLst>
                                        <p:tav tm="0">
                                          <p:val>
                                            <p:fltVal val="90"/>
                                          </p:val>
                                        </p:tav>
                                        <p:tav tm="100000">
                                          <p:val>
                                            <p:fltVal val="0"/>
                                          </p:val>
                                        </p:tav>
                                      </p:tavLst>
                                    </p:anim>
                                    <p:animEffect transition="in" filter="fade">
                                      <p:cBhvr>
                                        <p:cTn id="23" dur="10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2" grpId="0"/>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lnSpc>
                <a:spcPct val="100000"/>
              </a:lnSpc>
              <a:spcBef>
                <a:spcPct val="50000"/>
              </a:spcBef>
              <a:buFontTx/>
              <a:buNone/>
            </a:pPr>
            <a:r>
              <a:rPr lang="fr-FR" altLang="fr-FR" sz="3200" b="1" dirty="0">
                <a:solidFill>
                  <a:srgbClr val="6E9DD1"/>
                </a:solidFill>
                <a:latin typeface="+mn-lt"/>
                <a:cs typeface="Calibri" panose="020F0502020204030204" pitchFamily="34" charset="0"/>
              </a:rPr>
              <a:t>En s’équipant de systèmes de chauffage et de climatisation moins polluants</a:t>
            </a: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4" name="clic retour">
            <a:hlinkClick r:id="" action="ppaction://noaction"/>
            <a:extLst>
              <a:ext uri="{FF2B5EF4-FFF2-40B4-BE49-F238E27FC236}">
                <a16:creationId xmlns:a16="http://schemas.microsoft.com/office/drawing/2014/main" id="{90CA8302-246E-43BC-BFB7-1BCE82F590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6576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En isolant</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4" name="clic retour">
            <a:hlinkClick r:id="" action="ppaction://noaction"/>
            <a:extLst>
              <a:ext uri="{FF2B5EF4-FFF2-40B4-BE49-F238E27FC236}">
                <a16:creationId xmlns:a16="http://schemas.microsoft.com/office/drawing/2014/main" id="{90CA8302-246E-43BC-BFB7-1BCE82F590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5886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2">
            <a:extLst>
              <a:ext uri="{FF2B5EF4-FFF2-40B4-BE49-F238E27FC236}">
                <a16:creationId xmlns:a16="http://schemas.microsoft.com/office/drawing/2014/main" id="{C6F5D8F9-63B0-9246-A9F3-1782DC96823A}"/>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2" name="Groupe 13"/>
          <p:cNvGrpSpPr>
            <a:grpSpLocks/>
          </p:cNvGrpSpPr>
          <p:nvPr/>
        </p:nvGrpSpPr>
        <p:grpSpPr bwMode="auto">
          <a:xfrm>
            <a:off x="6746875" y="2425700"/>
            <a:ext cx="2873375" cy="2563813"/>
            <a:chOff x="3340730" y="1727548"/>
            <a:chExt cx="2874519" cy="2564167"/>
          </a:xfrm>
        </p:grpSpPr>
        <p:grpSp>
          <p:nvGrpSpPr>
            <p:cNvPr id="113686" name="Groupe 14"/>
            <p:cNvGrpSpPr>
              <a:grpSpLocks/>
            </p:cNvGrpSpPr>
            <p:nvPr/>
          </p:nvGrpSpPr>
          <p:grpSpPr bwMode="auto">
            <a:xfrm>
              <a:off x="3340730" y="1727548"/>
              <a:ext cx="2874519" cy="2564167"/>
              <a:chOff x="3340730" y="1727412"/>
              <a:chExt cx="2874519" cy="2564254"/>
            </a:xfrm>
          </p:grpSpPr>
          <p:sp>
            <p:nvSpPr>
              <p:cNvPr id="113688" name="ZoneTexte 9"/>
              <p:cNvSpPr txBox="1">
                <a:spLocks noChangeArrowheads="1"/>
              </p:cNvSpPr>
              <p:nvPr/>
            </p:nvSpPr>
            <p:spPr bwMode="auto">
              <a:xfrm>
                <a:off x="3340730" y="3645576"/>
                <a:ext cx="2853222" cy="64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6E9DD1"/>
                    </a:solidFill>
                    <a:cs typeface="Calibri" panose="020F0502020204030204" pitchFamily="34" charset="0"/>
                  </a:rPr>
                  <a:t>En évitant d’utiliser des produits toxiques</a:t>
                </a:r>
              </a:p>
            </p:txBody>
          </p:sp>
          <p:pic>
            <p:nvPicPr>
              <p:cNvPr id="113689" name="Imag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7165" y="1727412"/>
                <a:ext cx="608084" cy="123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368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6733" y="2037243"/>
              <a:ext cx="2110094" cy="1530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667" name="Titre 1"/>
          <p:cNvSpPr>
            <a:spLocks noGrp="1"/>
          </p:cNvSpPr>
          <p:nvPr>
            <p:ph type="title" idx="4294967295"/>
          </p:nvPr>
        </p:nvSpPr>
        <p:spPr>
          <a:xfrm>
            <a:off x="1919288" y="0"/>
            <a:ext cx="9004300" cy="1260475"/>
          </a:xfrm>
        </p:spPr>
        <p:txBody>
          <a:bodyPr/>
          <a:lstStyle/>
          <a:p>
            <a:pPr algn="ctr" eaLnBrk="1" hangingPunct="1"/>
            <a:r>
              <a:rPr lang="fr-FR" altLang="fr-FR" sz="3200" b="1" dirty="0">
                <a:solidFill>
                  <a:srgbClr val="6E9DD1"/>
                </a:solidFill>
                <a:latin typeface="Calibri" panose="020F0502020204030204" pitchFamily="34" charset="0"/>
                <a:cs typeface="Calibri" panose="020F0502020204030204" pitchFamily="34" charset="0"/>
              </a:rPr>
              <a:t>Comment puis-je réduire la pollution </a:t>
            </a:r>
            <a:br>
              <a:rPr lang="fr-FR" altLang="fr-FR" sz="3200" b="1" dirty="0">
                <a:solidFill>
                  <a:srgbClr val="6E9DD1"/>
                </a:solidFill>
                <a:latin typeface="Calibri" panose="020F0502020204030204" pitchFamily="34" charset="0"/>
                <a:cs typeface="Calibri" panose="020F0502020204030204" pitchFamily="34" charset="0"/>
              </a:rPr>
            </a:br>
            <a:r>
              <a:rPr lang="fr-FR" altLang="fr-FR" sz="3200" b="1" dirty="0">
                <a:solidFill>
                  <a:srgbClr val="6E9DD1"/>
                </a:solidFill>
                <a:latin typeface="Calibri" panose="020F0502020204030204" pitchFamily="34" charset="0"/>
                <a:cs typeface="Calibri" panose="020F0502020204030204" pitchFamily="34" charset="0"/>
              </a:rPr>
              <a:t>de l’air intérieur ?</a:t>
            </a:r>
            <a:endParaRPr lang="fr-FR" altLang="fr-FR" sz="3200" dirty="0">
              <a:solidFill>
                <a:srgbClr val="6E9DD1"/>
              </a:solidFill>
              <a:latin typeface="Calibri" panose="020F0502020204030204" pitchFamily="34" charset="0"/>
              <a:cs typeface="Calibri" panose="020F0502020204030204" pitchFamily="34" charset="0"/>
            </a:endParaRPr>
          </a:p>
        </p:txBody>
      </p:sp>
      <p:grpSp>
        <p:nvGrpSpPr>
          <p:cNvPr id="4" name="Groupe 8"/>
          <p:cNvGrpSpPr>
            <a:grpSpLocks/>
          </p:cNvGrpSpPr>
          <p:nvPr/>
        </p:nvGrpSpPr>
        <p:grpSpPr bwMode="auto">
          <a:xfrm>
            <a:off x="3078163" y="1906588"/>
            <a:ext cx="3235325" cy="3497263"/>
            <a:chOff x="-434362" y="-21235"/>
            <a:chExt cx="3236578" cy="3501517"/>
          </a:xfrm>
        </p:grpSpPr>
        <p:sp>
          <p:nvSpPr>
            <p:cNvPr id="113684" name="ZoneTexte 9"/>
            <p:cNvSpPr txBox="1">
              <a:spLocks noChangeArrowheads="1"/>
            </p:cNvSpPr>
            <p:nvPr/>
          </p:nvSpPr>
          <p:spPr bwMode="auto">
            <a:xfrm>
              <a:off x="-339358" y="2389570"/>
              <a:ext cx="3141574" cy="10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fr-FR" altLang="fr-FR" sz="1800" b="1">
                  <a:solidFill>
                    <a:srgbClr val="6E9DD1"/>
                  </a:solidFill>
                  <a:cs typeface="Calibri" panose="020F0502020204030204" pitchFamily="34" charset="0"/>
                </a:rPr>
                <a:t>Il est conseillé d’aérer 10 minutes le matin, 10 minutes le soir et après chaque  activité polluant l’air</a:t>
              </a:r>
            </a:p>
          </p:txBody>
        </p:sp>
        <p:pic>
          <p:nvPicPr>
            <p:cNvPr id="113685" name="Imag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362" y="-21235"/>
              <a:ext cx="3210262" cy="228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ZoneTexte 12"/>
          <p:cNvSpPr txBox="1"/>
          <p:nvPr/>
        </p:nvSpPr>
        <p:spPr>
          <a:xfrm>
            <a:off x="130175" y="6608763"/>
            <a:ext cx="403225" cy="246062"/>
          </a:xfrm>
          <a:prstGeom prst="rect">
            <a:avLst/>
          </a:prstGeom>
          <a:noFill/>
        </p:spPr>
        <p:txBody>
          <a:bodyPr>
            <a:spAutoFit/>
          </a:bodyPr>
          <a:lstStyle/>
          <a:p>
            <a:pPr>
              <a:defRPr/>
            </a:pPr>
            <a:r>
              <a:rPr lang="fr-FR" sz="1000" dirty="0">
                <a:latin typeface="Candara" panose="020E0502030303020204" pitchFamily="34" charset="0"/>
                <a:ea typeface="+mj-ea"/>
                <a:cs typeface="Arial" charset="0"/>
              </a:rPr>
              <a:t>at</a:t>
            </a:r>
          </a:p>
        </p:txBody>
      </p:sp>
      <p:sp>
        <p:nvSpPr>
          <p:cNvPr id="26"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8" name="Google Shape;268;p41"/>
          <p:cNvPicPr preferRelativeResize="0"/>
          <p:nvPr/>
        </p:nvPicPr>
        <p:blipFill rotWithShape="1">
          <a:blip r:embed="rId6">
            <a:alphaModFix/>
          </a:blip>
          <a:srcRect/>
          <a:stretch/>
        </p:blipFill>
        <p:spPr>
          <a:xfrm>
            <a:off x="303213" y="163512"/>
            <a:ext cx="830263" cy="898525"/>
          </a:xfrm>
          <a:prstGeom prst="rect">
            <a:avLst/>
          </a:prstGeom>
          <a:noFill/>
          <a:ln>
            <a:noFill/>
          </a:ln>
        </p:spPr>
      </p:pic>
      <p:pic>
        <p:nvPicPr>
          <p:cNvPr id="29" name="Image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34" name="PictoGuide"/>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6"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8" name="PictoVideo"/>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grpSp>
        <p:nvGrpSpPr>
          <p:cNvPr id="6" name="Groupe 5"/>
          <p:cNvGrpSpPr/>
          <p:nvPr/>
        </p:nvGrpSpPr>
        <p:grpSpPr>
          <a:xfrm>
            <a:off x="4211298" y="2517796"/>
            <a:ext cx="1015200" cy="1015200"/>
            <a:chOff x="4211298" y="2517796"/>
            <a:chExt cx="1015200" cy="1015200"/>
          </a:xfrm>
        </p:grpSpPr>
        <p:sp>
          <p:nvSpPr>
            <p:cNvPr id="42" name="rond rouge">
              <a:extLst>
                <a:ext uri="{FF2B5EF4-FFF2-40B4-BE49-F238E27FC236}">
                  <a16:creationId xmlns:a16="http://schemas.microsoft.com/office/drawing/2014/main" id="{7587B0AF-15DD-4285-B7D9-1B7CF8175833}"/>
                </a:ext>
              </a:extLst>
            </p:cNvPr>
            <p:cNvSpPr/>
            <p:nvPr/>
          </p:nvSpPr>
          <p:spPr bwMode="auto">
            <a:xfrm>
              <a:off x="4211298" y="251779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3" name="? bleu">
              <a:extLst>
                <a:ext uri="{FF2B5EF4-FFF2-40B4-BE49-F238E27FC236}">
                  <a16:creationId xmlns:a16="http://schemas.microsoft.com/office/drawing/2014/main" id="{8932F38F-3ADD-41F6-97D8-B1C10B82BAA8}"/>
                </a:ext>
              </a:extLst>
            </p:cNvPr>
            <p:cNvSpPr>
              <a:spLocks noChangeArrowheads="1"/>
            </p:cNvSpPr>
            <p:nvPr/>
          </p:nvSpPr>
          <p:spPr bwMode="auto">
            <a:xfrm>
              <a:off x="4489871" y="2601355"/>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5" name="Groupe 4"/>
          <p:cNvGrpSpPr/>
          <p:nvPr/>
        </p:nvGrpSpPr>
        <p:grpSpPr>
          <a:xfrm>
            <a:off x="7706285" y="2532705"/>
            <a:ext cx="1015200" cy="1015200"/>
            <a:chOff x="7730166" y="2883300"/>
            <a:chExt cx="1015200" cy="1015200"/>
          </a:xfrm>
        </p:grpSpPr>
        <p:sp>
          <p:nvSpPr>
            <p:cNvPr id="44" name="rond rouge">
              <a:extLst>
                <a:ext uri="{FF2B5EF4-FFF2-40B4-BE49-F238E27FC236}">
                  <a16:creationId xmlns:a16="http://schemas.microsoft.com/office/drawing/2014/main" id="{7587B0AF-15DD-4285-B7D9-1B7CF8175833}"/>
                </a:ext>
              </a:extLst>
            </p:cNvPr>
            <p:cNvSpPr/>
            <p:nvPr/>
          </p:nvSpPr>
          <p:spPr bwMode="auto">
            <a:xfrm>
              <a:off x="7730166" y="2883300"/>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5" name="? bleu">
              <a:extLst>
                <a:ext uri="{FF2B5EF4-FFF2-40B4-BE49-F238E27FC236}">
                  <a16:creationId xmlns:a16="http://schemas.microsoft.com/office/drawing/2014/main" id="{8932F38F-3ADD-41F6-97D8-B1C10B82BAA8}"/>
                </a:ext>
              </a:extLst>
            </p:cNvPr>
            <p:cNvSpPr>
              <a:spLocks noChangeArrowheads="1"/>
            </p:cNvSpPr>
            <p:nvPr/>
          </p:nvSpPr>
          <p:spPr bwMode="auto">
            <a:xfrm>
              <a:off x="8008739" y="2966859"/>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sp>
        <p:nvSpPr>
          <p:cNvPr id="3" name="Espace réservé du numéro de diapositive 2">
            <a:extLst>
              <a:ext uri="{FF2B5EF4-FFF2-40B4-BE49-F238E27FC236}">
                <a16:creationId xmlns:a16="http://schemas.microsoft.com/office/drawing/2014/main" id="{22469AC0-E29A-EE49-997C-2F09594FF3F2}"/>
              </a:ext>
            </a:extLst>
          </p:cNvPr>
          <p:cNvSpPr>
            <a:spLocks noGrp="1"/>
          </p:cNvSpPr>
          <p:nvPr>
            <p:ph type="sldNum" sz="quarter" idx="12"/>
          </p:nvPr>
        </p:nvSpPr>
        <p:spPr/>
        <p:txBody>
          <a:bodyPr/>
          <a:lstStyle/>
          <a:p>
            <a:pPr>
              <a:defRPr/>
            </a:pPr>
            <a:fld id="{48F265C7-EABA-4DE4-891D-2039DC5DD204}" type="slidenum">
              <a:rPr lang="fr-FR" altLang="fr-FR" smtClean="0"/>
              <a:pPr>
                <a:defRPr/>
              </a:pPr>
              <a:t>132</a:t>
            </a:fld>
            <a:endParaRPr lang="fr-FR" altLang="fr-F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1" presetClass="exit" presetSubtype="0" fill="hold" nodeType="withEffect">
                                  <p:stCondLst>
                                    <p:cond delay="0"/>
                                  </p:stCondLst>
                                  <p:childTnLst>
                                    <p:set>
                                      <p:cBhvr>
                                        <p:cTn id="9"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1" presetClass="exit" presetSubtype="0" fill="hold" nodeType="withEffect">
                                  <p:stCondLst>
                                    <p:cond delay="0"/>
                                  </p:stCondLst>
                                  <p:childTnLst>
                                    <p:set>
                                      <p:cBhvr>
                                        <p:cTn id="1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2">
            <a:extLst>
              <a:ext uri="{FF2B5EF4-FFF2-40B4-BE49-F238E27FC236}">
                <a16:creationId xmlns:a16="http://schemas.microsoft.com/office/drawing/2014/main" id="{B827BFBD-D8D9-C74C-BB34-A55E5C998581}"/>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170" name="Rectangle 2"/>
          <p:cNvSpPr>
            <a:spLocks noGrp="1" noChangeArrowheads="1"/>
          </p:cNvSpPr>
          <p:nvPr>
            <p:ph type="title" idx="4294967295"/>
          </p:nvPr>
        </p:nvSpPr>
        <p:spPr>
          <a:xfrm>
            <a:off x="1919288" y="11113"/>
            <a:ext cx="9167812" cy="1258887"/>
          </a:xfrm>
        </p:spPr>
        <p:txBody>
          <a:bodyPr/>
          <a:lstStyle/>
          <a:p>
            <a:pPr algn="ctr" eaLnBrk="1" hangingPunct="1">
              <a:defRPr/>
            </a:pPr>
            <a:r>
              <a:rPr lang="fr-FR" sz="3200" b="1" dirty="0">
                <a:solidFill>
                  <a:srgbClr val="6E9DD1"/>
                </a:solidFill>
                <a:latin typeface="Calibri" panose="020F0502020204030204" pitchFamily="34" charset="0"/>
                <a:ea typeface="+mn-ea"/>
                <a:cs typeface="Calibri" panose="020F0502020204030204" pitchFamily="34" charset="0"/>
              </a:rPr>
              <a:t>Quelles pommes vaut-il mieux que j’achète </a:t>
            </a:r>
            <a:br>
              <a:rPr lang="fr-FR" sz="3200" b="1" dirty="0">
                <a:solidFill>
                  <a:srgbClr val="6E9DD1"/>
                </a:solidFill>
                <a:latin typeface="Calibri" panose="020F0502020204030204" pitchFamily="34" charset="0"/>
                <a:ea typeface="+mn-ea"/>
                <a:cs typeface="Calibri" panose="020F0502020204030204" pitchFamily="34" charset="0"/>
              </a:rPr>
            </a:br>
            <a:r>
              <a:rPr lang="fr-FR" sz="3200" b="1" dirty="0">
                <a:solidFill>
                  <a:srgbClr val="6E9DD1"/>
                </a:solidFill>
                <a:latin typeface="Calibri" panose="020F0502020204030204" pitchFamily="34" charset="0"/>
                <a:ea typeface="+mn-ea"/>
                <a:cs typeface="Calibri" panose="020F0502020204030204" pitchFamily="34" charset="0"/>
              </a:rPr>
              <a:t>pour limiter la pollution de l’air ?</a:t>
            </a:r>
          </a:p>
        </p:txBody>
      </p:sp>
      <p:sp>
        <p:nvSpPr>
          <p:cNvPr id="23" name="TextApples"/>
          <p:cNvSpPr txBox="1">
            <a:spLocks noChangeArrowheads="1"/>
          </p:cNvSpPr>
          <p:nvPr/>
        </p:nvSpPr>
        <p:spPr bwMode="auto">
          <a:xfrm>
            <a:off x="2800350" y="5143500"/>
            <a:ext cx="7678738" cy="1015663"/>
          </a:xfrm>
          <a:prstGeom prst="rect">
            <a:avLst/>
          </a:prstGeom>
          <a:noFill/>
          <a:ln w="9525">
            <a:noFill/>
            <a:miter lim="800000"/>
            <a:headEnd/>
            <a:tailEnd/>
          </a:ln>
        </p:spPr>
        <p:txBody>
          <a:bodyPr>
            <a:spAutoFit/>
          </a:bodyPr>
          <a:lstStyle/>
          <a:p>
            <a:pPr algn="ctr" eaLnBrk="1" hangingPunct="1">
              <a:spcBef>
                <a:spcPts val="600"/>
              </a:spcBef>
              <a:defRPr/>
            </a:pPr>
            <a:r>
              <a:rPr lang="fr-FR" sz="2000" dirty="0">
                <a:solidFill>
                  <a:srgbClr val="6E9DD1"/>
                </a:solidFill>
                <a:cs typeface="Calibri" panose="020F0502020204030204" pitchFamily="34" charset="0"/>
              </a:rPr>
              <a:t>Acheter des produits locaux permet de réduire le transport de marchandises (avions, camions, bateaux…) qui est polluant. Il est donc important de faire attention à </a:t>
            </a:r>
            <a:r>
              <a:rPr lang="fr-FR" sz="2000" dirty="0">
                <a:solidFill>
                  <a:srgbClr val="6E9DD1"/>
                </a:solidFill>
                <a:ea typeface="+mj-ea"/>
                <a:cs typeface="Calibri" panose="020F0502020204030204" pitchFamily="34" charset="0"/>
              </a:rPr>
              <a:t>l’origine des produits que l’on achète.</a:t>
            </a:r>
          </a:p>
        </p:txBody>
      </p:sp>
      <p:grpSp>
        <p:nvGrpSpPr>
          <p:cNvPr id="115723" name="Groupe-100"/>
          <p:cNvGrpSpPr>
            <a:grpSpLocks/>
          </p:cNvGrpSpPr>
          <p:nvPr/>
        </p:nvGrpSpPr>
        <p:grpSpPr bwMode="auto">
          <a:xfrm>
            <a:off x="3506085" y="2532599"/>
            <a:ext cx="3422007" cy="2385316"/>
            <a:chOff x="1232037" y="1917129"/>
            <a:chExt cx="3399005" cy="2383982"/>
          </a:xfrm>
        </p:grpSpPr>
        <p:sp>
          <p:nvSpPr>
            <p:cNvPr id="49" name="Rectangle 48"/>
            <p:cNvSpPr/>
            <p:nvPr/>
          </p:nvSpPr>
          <p:spPr bwMode="auto">
            <a:xfrm>
              <a:off x="1642951" y="2500306"/>
              <a:ext cx="2988091" cy="180080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2000">
                <a:solidFill>
                  <a:srgbClr val="6E9DD1"/>
                </a:solidFill>
                <a:latin typeface="Candara" panose="020E0502030303020204" pitchFamily="34" charset="0"/>
              </a:endParaRPr>
            </a:p>
          </p:txBody>
        </p:sp>
        <p:grpSp>
          <p:nvGrpSpPr>
            <p:cNvPr id="115738" name="Groupe 12"/>
            <p:cNvGrpSpPr>
              <a:grpSpLocks/>
            </p:cNvGrpSpPr>
            <p:nvPr/>
          </p:nvGrpSpPr>
          <p:grpSpPr bwMode="auto">
            <a:xfrm>
              <a:off x="1232037" y="1917129"/>
              <a:ext cx="2976964" cy="1868715"/>
              <a:chOff x="-739320" y="1369309"/>
              <a:chExt cx="2977390" cy="1868155"/>
            </a:xfrm>
          </p:grpSpPr>
          <p:sp>
            <p:nvSpPr>
              <p:cNvPr id="115739" name="Text-01"/>
              <p:cNvSpPr txBox="1">
                <a:spLocks noChangeArrowheads="1"/>
              </p:cNvSpPr>
              <p:nvPr/>
            </p:nvSpPr>
            <p:spPr bwMode="auto">
              <a:xfrm>
                <a:off x="-739320" y="2530186"/>
                <a:ext cx="2977390" cy="707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 indent="-6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solidFill>
                      <a:srgbClr val="6E9DD1"/>
                    </a:solidFill>
                    <a:latin typeface="Candara" panose="020E0502030303020204" pitchFamily="34" charset="0"/>
                    <a:cs typeface="Arial" panose="020B0604020202020204" pitchFamily="34" charset="0"/>
                  </a:rPr>
                  <a:t>Des pommes d’un producteur local</a:t>
                </a:r>
              </a:p>
            </p:txBody>
          </p:sp>
          <p:pic>
            <p:nvPicPr>
              <p:cNvPr id="115740"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09176" y="1369309"/>
                <a:ext cx="2829659" cy="139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5727" name="Groupe-200"/>
          <p:cNvGrpSpPr>
            <a:grpSpLocks/>
          </p:cNvGrpSpPr>
          <p:nvPr/>
        </p:nvGrpSpPr>
        <p:grpSpPr bwMode="auto">
          <a:xfrm>
            <a:off x="7272875" y="2016919"/>
            <a:ext cx="3176588" cy="2483129"/>
            <a:chOff x="1475366" y="2500306"/>
            <a:chExt cx="3155676" cy="2480577"/>
          </a:xfrm>
        </p:grpSpPr>
        <p:sp>
          <p:nvSpPr>
            <p:cNvPr id="38" name="Rectangle 37"/>
            <p:cNvSpPr/>
            <p:nvPr/>
          </p:nvSpPr>
          <p:spPr bwMode="auto">
            <a:xfrm>
              <a:off x="1642533" y="2500306"/>
              <a:ext cx="2988509" cy="179996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2000">
                <a:solidFill>
                  <a:srgbClr val="6E9DD1"/>
                </a:solidFill>
                <a:latin typeface="Candara" panose="020E0502030303020204" pitchFamily="34" charset="0"/>
              </a:endParaRPr>
            </a:p>
          </p:txBody>
        </p:sp>
        <p:grpSp>
          <p:nvGrpSpPr>
            <p:cNvPr id="115734" name="Groupe 12"/>
            <p:cNvGrpSpPr>
              <a:grpSpLocks/>
            </p:cNvGrpSpPr>
            <p:nvPr/>
          </p:nvGrpSpPr>
          <p:grpSpPr bwMode="auto">
            <a:xfrm>
              <a:off x="1475366" y="2750766"/>
              <a:ext cx="3155676" cy="2230117"/>
              <a:chOff x="-495956" y="2202697"/>
              <a:chExt cx="3156128" cy="2229449"/>
            </a:xfrm>
          </p:grpSpPr>
          <p:sp>
            <p:nvSpPr>
              <p:cNvPr id="115735" name="Text-02"/>
              <p:cNvSpPr txBox="1">
                <a:spLocks noChangeArrowheads="1"/>
              </p:cNvSpPr>
              <p:nvPr/>
            </p:nvSpPr>
            <p:spPr bwMode="auto">
              <a:xfrm>
                <a:off x="-495956" y="3725199"/>
                <a:ext cx="3156128" cy="70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 indent="-6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a:solidFill>
                      <a:srgbClr val="6E9DD1"/>
                    </a:solidFill>
                    <a:latin typeface="Candara" panose="020E0502030303020204" pitchFamily="34" charset="0"/>
                    <a:cs typeface="Arial" panose="020B0604020202020204" pitchFamily="34" charset="0"/>
                  </a:rPr>
                  <a:t>Des pommes venant de loin</a:t>
                </a:r>
              </a:p>
            </p:txBody>
          </p:sp>
          <p:pic>
            <p:nvPicPr>
              <p:cNvPr id="115736"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04400" y="2202697"/>
                <a:ext cx="1983065" cy="139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Rectangle N1"/>
          <p:cNvSpPr/>
          <p:nvPr/>
        </p:nvSpPr>
        <p:spPr>
          <a:xfrm>
            <a:off x="1713949" y="2470397"/>
            <a:ext cx="4170362" cy="2708197"/>
          </a:xfrm>
          <a:prstGeom prst="rect">
            <a:avLst/>
          </a:prstGeom>
          <a:solidFill>
            <a:srgbClr val="3886C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000">
              <a:solidFill>
                <a:srgbClr val="6E9DD1"/>
              </a:solidFill>
            </a:endParaRPr>
          </a:p>
        </p:txBody>
      </p:sp>
      <p:sp>
        <p:nvSpPr>
          <p:cNvPr id="29"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30" name="Google Shape;268;p41"/>
          <p:cNvPicPr preferRelativeResize="0"/>
          <p:nvPr/>
        </p:nvPicPr>
        <p:blipFill rotWithShape="1">
          <a:blip r:embed="rId5">
            <a:alphaModFix/>
          </a:blip>
          <a:srcRect/>
          <a:stretch/>
        </p:blipFill>
        <p:spPr>
          <a:xfrm>
            <a:off x="303213" y="163512"/>
            <a:ext cx="830263" cy="898525"/>
          </a:xfrm>
          <a:prstGeom prst="rect">
            <a:avLst/>
          </a:prstGeom>
          <a:noFill/>
          <a:ln>
            <a:noFill/>
          </a:ln>
        </p:spPr>
      </p:pic>
      <p:pic>
        <p:nvPicPr>
          <p:cNvPr id="31" name="Image 3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33" name="PictoGuid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5"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7"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grpSp>
        <p:nvGrpSpPr>
          <p:cNvPr id="4" name="Groupe 3"/>
          <p:cNvGrpSpPr/>
          <p:nvPr/>
        </p:nvGrpSpPr>
        <p:grpSpPr>
          <a:xfrm>
            <a:off x="2768489" y="2620771"/>
            <a:ext cx="1015200" cy="1015200"/>
            <a:chOff x="2768489" y="2620771"/>
            <a:chExt cx="1015200" cy="1015200"/>
          </a:xfrm>
        </p:grpSpPr>
        <p:sp>
          <p:nvSpPr>
            <p:cNvPr id="40" name="rond rouge">
              <a:extLst>
                <a:ext uri="{FF2B5EF4-FFF2-40B4-BE49-F238E27FC236}">
                  <a16:creationId xmlns:a16="http://schemas.microsoft.com/office/drawing/2014/main" id="{7587B0AF-15DD-4285-B7D9-1B7CF8175833}"/>
                </a:ext>
              </a:extLst>
            </p:cNvPr>
            <p:cNvSpPr/>
            <p:nvPr/>
          </p:nvSpPr>
          <p:spPr bwMode="auto">
            <a:xfrm>
              <a:off x="2768489" y="2620771"/>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1" name="? bleu">
              <a:extLst>
                <a:ext uri="{FF2B5EF4-FFF2-40B4-BE49-F238E27FC236}">
                  <a16:creationId xmlns:a16="http://schemas.microsoft.com/office/drawing/2014/main" id="{8932F38F-3ADD-41F6-97D8-B1C10B82BAA8}"/>
                </a:ext>
              </a:extLst>
            </p:cNvPr>
            <p:cNvSpPr>
              <a:spLocks noChangeArrowheads="1"/>
            </p:cNvSpPr>
            <p:nvPr/>
          </p:nvSpPr>
          <p:spPr bwMode="auto">
            <a:xfrm>
              <a:off x="3047062" y="2704330"/>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5" name="Groupe 4"/>
          <p:cNvGrpSpPr/>
          <p:nvPr/>
        </p:nvGrpSpPr>
        <p:grpSpPr>
          <a:xfrm>
            <a:off x="6820803" y="2620771"/>
            <a:ext cx="1015200" cy="1015200"/>
            <a:chOff x="6820803" y="2620771"/>
            <a:chExt cx="1015200" cy="1015200"/>
          </a:xfrm>
        </p:grpSpPr>
        <p:sp>
          <p:nvSpPr>
            <p:cNvPr id="44" name="rond rouge">
              <a:extLst>
                <a:ext uri="{FF2B5EF4-FFF2-40B4-BE49-F238E27FC236}">
                  <a16:creationId xmlns:a16="http://schemas.microsoft.com/office/drawing/2014/main" id="{7587B0AF-15DD-4285-B7D9-1B7CF8175833}"/>
                </a:ext>
              </a:extLst>
            </p:cNvPr>
            <p:cNvSpPr/>
            <p:nvPr/>
          </p:nvSpPr>
          <p:spPr bwMode="auto">
            <a:xfrm>
              <a:off x="6820803" y="2620771"/>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5" name="? bleu">
              <a:extLst>
                <a:ext uri="{FF2B5EF4-FFF2-40B4-BE49-F238E27FC236}">
                  <a16:creationId xmlns:a16="http://schemas.microsoft.com/office/drawing/2014/main" id="{8932F38F-3ADD-41F6-97D8-B1C10B82BAA8}"/>
                </a:ext>
              </a:extLst>
            </p:cNvPr>
            <p:cNvSpPr>
              <a:spLocks noChangeArrowheads="1"/>
            </p:cNvSpPr>
            <p:nvPr/>
          </p:nvSpPr>
          <p:spPr bwMode="auto">
            <a:xfrm>
              <a:off x="7099376" y="2704330"/>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sp>
        <p:nvSpPr>
          <p:cNvPr id="3" name="Espace réservé du numéro de diapositive 2">
            <a:extLst>
              <a:ext uri="{FF2B5EF4-FFF2-40B4-BE49-F238E27FC236}">
                <a16:creationId xmlns:a16="http://schemas.microsoft.com/office/drawing/2014/main" id="{C3FAE97E-DE0D-2149-A096-CA2063BED2D6}"/>
              </a:ext>
            </a:extLst>
          </p:cNvPr>
          <p:cNvSpPr>
            <a:spLocks noGrp="1"/>
          </p:cNvSpPr>
          <p:nvPr>
            <p:ph type="sldNum" sz="quarter" idx="12"/>
          </p:nvPr>
        </p:nvSpPr>
        <p:spPr/>
        <p:txBody>
          <a:bodyPr/>
          <a:lstStyle/>
          <a:p>
            <a:pPr>
              <a:defRPr/>
            </a:pPr>
            <a:fld id="{48F265C7-EABA-4DE4-891D-2039DC5DD204}" type="slidenum">
              <a:rPr lang="fr-FR" altLang="fr-FR" smtClean="0"/>
              <a:pPr>
                <a:defRPr/>
              </a:pPr>
              <a:t>133</a:t>
            </a:fld>
            <a:endParaRPr lang="fr-FR" altLang="fr-F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572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withEffect">
                                  <p:stCondLst>
                                    <p:cond delay="0"/>
                                  </p:stCondLst>
                                  <p:childTnLst>
                                    <p:set>
                                      <p:cBhvr>
                                        <p:cTn id="13" dur="1" fill="hold">
                                          <p:stCondLst>
                                            <p:cond delay="0"/>
                                          </p:stCondLst>
                                        </p:cTn>
                                        <p:tgtEl>
                                          <p:spTgt spid="115727"/>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2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a:extLst>
              <a:ext uri="{FF2B5EF4-FFF2-40B4-BE49-F238E27FC236}">
                <a16:creationId xmlns:a16="http://schemas.microsoft.com/office/drawing/2014/main" id="{F02B0B09-2324-6A4E-B3F4-6ED9FBFE6393}"/>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170" name="Rectangle 2"/>
          <p:cNvSpPr>
            <a:spLocks noGrp="1" noChangeArrowheads="1"/>
          </p:cNvSpPr>
          <p:nvPr>
            <p:ph type="title" idx="4294967295"/>
          </p:nvPr>
        </p:nvSpPr>
        <p:spPr>
          <a:xfrm>
            <a:off x="1919288" y="262942"/>
            <a:ext cx="9648825" cy="900113"/>
          </a:xfrm>
        </p:spPr>
        <p:txBody>
          <a:bodyPr/>
          <a:lstStyle/>
          <a:p>
            <a:pPr algn="ctr" eaLnBrk="1" hangingPunct="1">
              <a:defRPr/>
            </a:pPr>
            <a:r>
              <a:rPr lang="fr-FR" sz="3200" b="1" dirty="0">
                <a:solidFill>
                  <a:srgbClr val="6E9DD1"/>
                </a:solidFill>
                <a:latin typeface="Calibri" panose="020F0502020204030204" pitchFamily="34" charset="0"/>
                <a:cs typeface="Calibri" panose="020F0502020204030204" pitchFamily="34" charset="0"/>
              </a:rPr>
              <a:t>L’homme a-t-il besoin des plantes ?</a:t>
            </a:r>
            <a:endParaRPr lang="fr-FR" sz="3200" b="1" dirty="0">
              <a:solidFill>
                <a:srgbClr val="6E9DD1"/>
              </a:solidFill>
              <a:latin typeface="Calibri" panose="020F0502020204030204" pitchFamily="34" charset="0"/>
              <a:ea typeface="+mn-ea"/>
              <a:cs typeface="Calibri" panose="020F0502020204030204" pitchFamily="34" charset="0"/>
            </a:endParaRPr>
          </a:p>
        </p:txBody>
      </p:sp>
      <p:pic>
        <p:nvPicPr>
          <p:cNvPr id="117771" name="Imag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2755" y="1163055"/>
            <a:ext cx="6383338" cy="588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utoShape 10"/>
          <p:cNvSpPr>
            <a:spLocks noChangeArrowheads="1"/>
          </p:cNvSpPr>
          <p:nvPr/>
        </p:nvSpPr>
        <p:spPr bwMode="auto">
          <a:xfrm rot="5076998" flipH="1">
            <a:off x="1920080" y="4017375"/>
            <a:ext cx="428400" cy="450000"/>
          </a:xfrm>
          <a:custGeom>
            <a:avLst/>
            <a:gdLst>
              <a:gd name="G0" fmla="+- 14570 0 0"/>
              <a:gd name="G1" fmla="+- 3945 0 0"/>
              <a:gd name="G2" fmla="+- 12158 0 3945"/>
              <a:gd name="G3" fmla="+- G2 0 3945"/>
              <a:gd name="G4" fmla="*/ G3 32768 32059"/>
              <a:gd name="G5" fmla="*/ G4 1 2"/>
              <a:gd name="G6" fmla="+- 21600 0 14570"/>
              <a:gd name="G7" fmla="*/ G6 3945 6079"/>
              <a:gd name="G8" fmla="+- G7 14570 0"/>
              <a:gd name="T0" fmla="*/ 14570 w 21600"/>
              <a:gd name="T1" fmla="*/ 0 h 21600"/>
              <a:gd name="T2" fmla="*/ 14570 w 21600"/>
              <a:gd name="T3" fmla="*/ 12158 h 21600"/>
              <a:gd name="T4" fmla="*/ 2181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570" y="0"/>
                </a:lnTo>
                <a:lnTo>
                  <a:pt x="14570" y="3945"/>
                </a:lnTo>
                <a:lnTo>
                  <a:pt x="12427" y="3945"/>
                </a:lnTo>
                <a:cubicBezTo>
                  <a:pt x="5564" y="3945"/>
                  <a:pt x="0" y="7622"/>
                  <a:pt x="0" y="12158"/>
                </a:cubicBezTo>
                <a:lnTo>
                  <a:pt x="0" y="21600"/>
                </a:lnTo>
                <a:lnTo>
                  <a:pt x="4362" y="21600"/>
                </a:lnTo>
                <a:lnTo>
                  <a:pt x="4362" y="12158"/>
                </a:lnTo>
                <a:cubicBezTo>
                  <a:pt x="4362" y="9979"/>
                  <a:pt x="7973" y="8213"/>
                  <a:pt x="12427" y="8213"/>
                </a:cubicBezTo>
                <a:lnTo>
                  <a:pt x="14570" y="8213"/>
                </a:lnTo>
                <a:lnTo>
                  <a:pt x="14570" y="12158"/>
                </a:lnTo>
                <a:close/>
              </a:path>
            </a:pathLst>
          </a:custGeom>
          <a:gradFill rotWithShape="1">
            <a:gsLst>
              <a:gs pos="0">
                <a:srgbClr val="800000"/>
              </a:gs>
              <a:gs pos="100000">
                <a:srgbClr val="E1630E"/>
              </a:gs>
            </a:gsLst>
            <a:lin ang="18900000" scaled="1"/>
          </a:gradFill>
          <a:ln w="9525">
            <a:noFill/>
            <a:miter lim="800000"/>
            <a:headEnd/>
            <a:tailEnd/>
          </a:ln>
          <a:effectLst/>
          <a:scene3d>
            <a:camera prst="orthographicFront">
              <a:rot lat="21599992" lon="10799999" rev="10799999"/>
            </a:camera>
            <a:lightRig rig="threePt" dir="t"/>
          </a:scene3d>
        </p:spPr>
        <p:txBody>
          <a:bodyPr wrap="none" anchor="ctr"/>
          <a:lstStyle/>
          <a:p>
            <a:pPr eaLnBrk="1" hangingPunct="1">
              <a:defRPr/>
            </a:pPr>
            <a:endParaRPr lang="fr-FR">
              <a:latin typeface="Candara" panose="020E0502030303020204" pitchFamily="34" charset="0"/>
            </a:endParaRPr>
          </a:p>
        </p:txBody>
      </p:sp>
      <p:sp>
        <p:nvSpPr>
          <p:cNvPr id="23" name="ZoneTexte 16"/>
          <p:cNvSpPr txBox="1">
            <a:spLocks noChangeArrowheads="1"/>
          </p:cNvSpPr>
          <p:nvPr/>
        </p:nvSpPr>
        <p:spPr bwMode="auto">
          <a:xfrm>
            <a:off x="2623705" y="4098342"/>
            <a:ext cx="738188" cy="461963"/>
          </a:xfrm>
          <a:prstGeom prst="rect">
            <a:avLst/>
          </a:prstGeom>
          <a:solidFill>
            <a:srgbClr val="E7645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2400" b="1">
                <a:solidFill>
                  <a:srgbClr val="002060"/>
                </a:solidFill>
                <a:latin typeface="Candara" panose="020E0502030303020204" pitchFamily="34" charset="0"/>
                <a:cs typeface="Arial" panose="020B0604020202020204" pitchFamily="34" charset="0"/>
              </a:rPr>
              <a:t>CO</a:t>
            </a:r>
            <a:r>
              <a:rPr lang="fr-FR" altLang="fr-FR" sz="2400" b="1" baseline="-25000">
                <a:solidFill>
                  <a:srgbClr val="002060"/>
                </a:solidFill>
                <a:latin typeface="Candara" panose="020E0502030303020204" pitchFamily="34" charset="0"/>
                <a:cs typeface="Arial" panose="020B0604020202020204" pitchFamily="34" charset="0"/>
              </a:rPr>
              <a:t>2</a:t>
            </a:r>
          </a:p>
        </p:txBody>
      </p:sp>
      <p:sp>
        <p:nvSpPr>
          <p:cNvPr id="24" name="ZoneTexte 17"/>
          <p:cNvSpPr txBox="1">
            <a:spLocks noChangeArrowheads="1"/>
          </p:cNvSpPr>
          <p:nvPr/>
        </p:nvSpPr>
        <p:spPr bwMode="auto">
          <a:xfrm>
            <a:off x="7467600" y="5042372"/>
            <a:ext cx="4639055" cy="1015663"/>
          </a:xfrm>
          <a:prstGeom prst="rect">
            <a:avLst/>
          </a:prstGeom>
          <a:noFill/>
          <a:ln w="9525">
            <a:noFill/>
            <a:miter lim="800000"/>
            <a:headEnd/>
            <a:tailEnd/>
          </a:ln>
        </p:spPr>
        <p:txBody>
          <a:bodyPr wrap="square">
            <a:spAutoFit/>
          </a:bodyPr>
          <a:lstStyle/>
          <a:p>
            <a:pPr eaLnBrk="1" hangingPunct="1">
              <a:defRPr/>
            </a:pPr>
            <a:r>
              <a:rPr lang="fr-FR" sz="2000" dirty="0">
                <a:solidFill>
                  <a:srgbClr val="6E9DD1"/>
                </a:solidFill>
                <a:cs typeface="Calibri" panose="020F0502020204030204" pitchFamily="34" charset="0"/>
              </a:rPr>
              <a:t>Malheureusement, dans le monde, la superficie d’</a:t>
            </a:r>
            <a:r>
              <a:rPr lang="fr-FR" sz="2000" dirty="0">
                <a:solidFill>
                  <a:srgbClr val="6E9DD1"/>
                </a:solidFill>
                <a:ea typeface="+mj-ea"/>
                <a:cs typeface="Calibri" panose="020F0502020204030204" pitchFamily="34" charset="0"/>
              </a:rPr>
              <a:t>un terrain de foot de forêt disparaît toutes les 4 secondes !</a:t>
            </a:r>
          </a:p>
        </p:txBody>
      </p:sp>
      <p:sp>
        <p:nvSpPr>
          <p:cNvPr id="26" name="ZoneTexte 17"/>
          <p:cNvSpPr txBox="1">
            <a:spLocks noChangeArrowheads="1"/>
          </p:cNvSpPr>
          <p:nvPr/>
        </p:nvSpPr>
        <p:spPr bwMode="auto">
          <a:xfrm>
            <a:off x="6557308" y="2900172"/>
            <a:ext cx="5661505" cy="1631216"/>
          </a:xfrm>
          <a:prstGeom prst="rect">
            <a:avLst/>
          </a:prstGeom>
          <a:noFill/>
          <a:ln w="9525">
            <a:noFill/>
            <a:miter lim="800000"/>
            <a:headEnd/>
            <a:tailEnd/>
          </a:ln>
        </p:spPr>
        <p:txBody>
          <a:bodyPr wrap="square">
            <a:spAutoFit/>
          </a:bodyPr>
          <a:lstStyle/>
          <a:p>
            <a:pPr eaLnBrk="1" hangingPunct="1">
              <a:defRPr/>
            </a:pPr>
            <a:r>
              <a:rPr lang="fr-FR" sz="2000" dirty="0">
                <a:solidFill>
                  <a:srgbClr val="6E9DD1"/>
                </a:solidFill>
                <a:cs typeface="Calibri" panose="020F0502020204030204" pitchFamily="34" charset="0"/>
              </a:rPr>
              <a:t>Pour vivre, l’homme a besoin d’absorber du dioxygène (O</a:t>
            </a:r>
            <a:r>
              <a:rPr lang="fr-FR" sz="2000" baseline="-25000" dirty="0">
                <a:solidFill>
                  <a:srgbClr val="6E9DD1"/>
                </a:solidFill>
                <a:cs typeface="Calibri" panose="020F0502020204030204" pitchFamily="34" charset="0"/>
              </a:rPr>
              <a:t>2</a:t>
            </a:r>
            <a:r>
              <a:rPr lang="fr-FR" sz="2000" dirty="0">
                <a:solidFill>
                  <a:srgbClr val="6E9DD1"/>
                </a:solidFill>
                <a:cs typeface="Calibri" panose="020F0502020204030204" pitchFamily="34" charset="0"/>
              </a:rPr>
              <a:t>) et de rejeter du dioxyde de carbone (CO</a:t>
            </a:r>
            <a:r>
              <a:rPr lang="fr-FR" sz="2000" baseline="-25000" dirty="0">
                <a:solidFill>
                  <a:srgbClr val="6E9DD1"/>
                </a:solidFill>
                <a:cs typeface="Calibri" panose="020F0502020204030204" pitchFamily="34" charset="0"/>
              </a:rPr>
              <a:t>2</a:t>
            </a:r>
            <a:r>
              <a:rPr lang="fr-FR" sz="2000" dirty="0">
                <a:solidFill>
                  <a:srgbClr val="6E9DD1"/>
                </a:solidFill>
                <a:cs typeface="Calibri" panose="020F0502020204030204" pitchFamily="34" charset="0"/>
              </a:rPr>
              <a:t>). A l’inverse, les plantes ont besoin d’absorber du CO</a:t>
            </a:r>
            <a:r>
              <a:rPr lang="fr-FR" sz="2000" baseline="-25000" dirty="0">
                <a:solidFill>
                  <a:srgbClr val="6E9DD1"/>
                </a:solidFill>
                <a:cs typeface="Calibri" panose="020F0502020204030204" pitchFamily="34" charset="0"/>
              </a:rPr>
              <a:t>2</a:t>
            </a:r>
            <a:r>
              <a:rPr lang="fr-FR" sz="2000" dirty="0">
                <a:solidFill>
                  <a:srgbClr val="6E9DD1"/>
                </a:solidFill>
                <a:cs typeface="Calibri" panose="020F0502020204030204" pitchFamily="34" charset="0"/>
              </a:rPr>
              <a:t> et de rejeter du O</a:t>
            </a:r>
            <a:r>
              <a:rPr lang="fr-FR" sz="2000" baseline="-25000" dirty="0">
                <a:solidFill>
                  <a:srgbClr val="6E9DD1"/>
                </a:solidFill>
                <a:cs typeface="Calibri" panose="020F0502020204030204" pitchFamily="34" charset="0"/>
              </a:rPr>
              <a:t>2</a:t>
            </a:r>
            <a:r>
              <a:rPr lang="fr-FR" sz="2000" dirty="0">
                <a:solidFill>
                  <a:srgbClr val="6E9DD1"/>
                </a:solidFill>
                <a:cs typeface="Calibri" panose="020F0502020204030204" pitchFamily="34" charset="0"/>
              </a:rPr>
              <a:t> pour leur photosynthèse. </a:t>
            </a:r>
          </a:p>
          <a:p>
            <a:pPr eaLnBrk="1" hangingPunct="1">
              <a:defRPr/>
            </a:pPr>
            <a:r>
              <a:rPr lang="fr-FR" sz="2000" dirty="0">
                <a:solidFill>
                  <a:srgbClr val="6E9DD1"/>
                </a:solidFill>
                <a:cs typeface="Calibri" panose="020F0502020204030204" pitchFamily="34" charset="0"/>
              </a:rPr>
              <a:t>L’homme et les plantes sont donc </a:t>
            </a:r>
            <a:r>
              <a:rPr lang="fr-FR" sz="2000" dirty="0">
                <a:solidFill>
                  <a:srgbClr val="6E9DD1"/>
                </a:solidFill>
                <a:ea typeface="+mj-ea"/>
                <a:cs typeface="Calibri" panose="020F0502020204030204" pitchFamily="34" charset="0"/>
              </a:rPr>
              <a:t>complémentaires</a:t>
            </a:r>
            <a:r>
              <a:rPr lang="fr-FR" sz="2000" dirty="0">
                <a:solidFill>
                  <a:srgbClr val="6E9DD1"/>
                </a:solidFill>
                <a:cs typeface="Calibri" panose="020F0502020204030204" pitchFamily="34" charset="0"/>
              </a:rPr>
              <a:t> !</a:t>
            </a:r>
          </a:p>
        </p:txBody>
      </p:sp>
      <p:sp>
        <p:nvSpPr>
          <p:cNvPr id="30" name="AutoShape 10"/>
          <p:cNvSpPr>
            <a:spLocks noChangeArrowheads="1"/>
          </p:cNvSpPr>
          <p:nvPr/>
        </p:nvSpPr>
        <p:spPr bwMode="auto">
          <a:xfrm rot="16200000" flipH="1">
            <a:off x="3806499" y="2497292"/>
            <a:ext cx="429298" cy="448580"/>
          </a:xfrm>
          <a:custGeom>
            <a:avLst/>
            <a:gdLst>
              <a:gd name="G0" fmla="+- 14570 0 0"/>
              <a:gd name="G1" fmla="+- 3945 0 0"/>
              <a:gd name="G2" fmla="+- 12158 0 3945"/>
              <a:gd name="G3" fmla="+- G2 0 3945"/>
              <a:gd name="G4" fmla="*/ G3 32768 32059"/>
              <a:gd name="G5" fmla="*/ G4 1 2"/>
              <a:gd name="G6" fmla="+- 21600 0 14570"/>
              <a:gd name="G7" fmla="*/ G6 3945 6079"/>
              <a:gd name="G8" fmla="+- G7 14570 0"/>
              <a:gd name="T0" fmla="*/ 14570 w 21600"/>
              <a:gd name="T1" fmla="*/ 0 h 21600"/>
              <a:gd name="T2" fmla="*/ 14570 w 21600"/>
              <a:gd name="T3" fmla="*/ 12158 h 21600"/>
              <a:gd name="T4" fmla="*/ 2181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570" y="0"/>
                </a:lnTo>
                <a:lnTo>
                  <a:pt x="14570" y="3945"/>
                </a:lnTo>
                <a:lnTo>
                  <a:pt x="12427" y="3945"/>
                </a:lnTo>
                <a:cubicBezTo>
                  <a:pt x="5564" y="3945"/>
                  <a:pt x="0" y="7622"/>
                  <a:pt x="0" y="12158"/>
                </a:cubicBezTo>
                <a:lnTo>
                  <a:pt x="0" y="21600"/>
                </a:lnTo>
                <a:lnTo>
                  <a:pt x="4362" y="21600"/>
                </a:lnTo>
                <a:lnTo>
                  <a:pt x="4362" y="12158"/>
                </a:lnTo>
                <a:cubicBezTo>
                  <a:pt x="4362" y="9979"/>
                  <a:pt x="7973" y="8213"/>
                  <a:pt x="12427" y="8213"/>
                </a:cubicBezTo>
                <a:lnTo>
                  <a:pt x="14570" y="8213"/>
                </a:lnTo>
                <a:lnTo>
                  <a:pt x="14570" y="12158"/>
                </a:lnTo>
                <a:close/>
              </a:path>
            </a:pathLst>
          </a:custGeom>
          <a:gradFill rotWithShape="1">
            <a:gsLst>
              <a:gs pos="0">
                <a:srgbClr val="800000"/>
              </a:gs>
              <a:gs pos="100000">
                <a:srgbClr val="E1630E"/>
              </a:gs>
            </a:gsLst>
            <a:lin ang="18900000" scaled="1"/>
          </a:gradFill>
          <a:ln w="9525">
            <a:noFill/>
            <a:miter lim="800000"/>
            <a:headEnd/>
            <a:tailEnd/>
          </a:ln>
          <a:effectLst/>
          <a:scene3d>
            <a:camera prst="orthographicFront">
              <a:rot lat="21599992" lon="10799999" rev="10799999"/>
            </a:camera>
            <a:lightRig rig="threePt" dir="t"/>
          </a:scene3d>
        </p:spPr>
        <p:txBody>
          <a:bodyPr wrap="none" anchor="ctr"/>
          <a:lstStyle/>
          <a:p>
            <a:pPr eaLnBrk="1" hangingPunct="1">
              <a:defRPr/>
            </a:pPr>
            <a:endParaRPr lang="fr-FR">
              <a:latin typeface="Candara" panose="020E0502030303020204" pitchFamily="34" charset="0"/>
            </a:endParaRPr>
          </a:p>
        </p:txBody>
      </p:sp>
      <p:sp>
        <p:nvSpPr>
          <p:cNvPr id="31" name="ZoneTexte 15"/>
          <p:cNvSpPr txBox="1">
            <a:spLocks noChangeArrowheads="1"/>
          </p:cNvSpPr>
          <p:nvPr/>
        </p:nvSpPr>
        <p:spPr bwMode="auto">
          <a:xfrm>
            <a:off x="4219143" y="2250492"/>
            <a:ext cx="496887" cy="461963"/>
          </a:xfrm>
          <a:prstGeom prst="rect">
            <a:avLst/>
          </a:prstGeom>
          <a:solidFill>
            <a:srgbClr val="E8665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2400" b="1">
                <a:solidFill>
                  <a:srgbClr val="002060"/>
                </a:solidFill>
                <a:latin typeface="Candara" panose="020E0502030303020204" pitchFamily="34" charset="0"/>
                <a:cs typeface="Arial" panose="020B0604020202020204" pitchFamily="34" charset="0"/>
              </a:rPr>
              <a:t>O</a:t>
            </a:r>
            <a:r>
              <a:rPr lang="fr-FR" altLang="fr-FR" sz="2400" b="1" baseline="-25000">
                <a:solidFill>
                  <a:srgbClr val="002060"/>
                </a:solidFill>
                <a:latin typeface="Candara" panose="020E0502030303020204" pitchFamily="34" charset="0"/>
                <a:cs typeface="Arial" panose="020B0604020202020204" pitchFamily="34" charset="0"/>
              </a:rPr>
              <a:t>2</a:t>
            </a:r>
          </a:p>
        </p:txBody>
      </p:sp>
      <p:sp>
        <p:nvSpPr>
          <p:cNvPr id="20"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32" name="Google Shape;268;p41"/>
          <p:cNvPicPr preferRelativeResize="0"/>
          <p:nvPr/>
        </p:nvPicPr>
        <p:blipFill rotWithShape="1">
          <a:blip r:embed="rId4">
            <a:alphaModFix/>
          </a:blip>
          <a:srcRect/>
          <a:stretch/>
        </p:blipFill>
        <p:spPr>
          <a:xfrm>
            <a:off x="303213" y="163512"/>
            <a:ext cx="830263" cy="898525"/>
          </a:xfrm>
          <a:prstGeom prst="rect">
            <a:avLst/>
          </a:prstGeom>
          <a:noFill/>
          <a:ln>
            <a:noFill/>
          </a:ln>
        </p:spPr>
      </p:pic>
      <p:pic>
        <p:nvPicPr>
          <p:cNvPr id="33" name="Image 3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35"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7"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9"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EC794052-1345-1C43-8778-2652721006CB}"/>
              </a:ext>
            </a:extLst>
          </p:cNvPr>
          <p:cNvSpPr>
            <a:spLocks noGrp="1"/>
          </p:cNvSpPr>
          <p:nvPr>
            <p:ph type="sldNum" sz="quarter" idx="12"/>
          </p:nvPr>
        </p:nvSpPr>
        <p:spPr/>
        <p:txBody>
          <a:bodyPr/>
          <a:lstStyle/>
          <a:p>
            <a:pPr>
              <a:defRPr/>
            </a:pPr>
            <a:fld id="{48F265C7-EABA-4DE4-891D-2039DC5DD204}" type="slidenum">
              <a:rPr lang="fr-FR" altLang="fr-FR" smtClean="0"/>
              <a:pPr>
                <a:defRPr/>
              </a:pPr>
              <a:t>134</a:t>
            </a:fld>
            <a:endParaRPr lang="fr-FR" altLang="fr-F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a:extLst>
              <a:ext uri="{FF2B5EF4-FFF2-40B4-BE49-F238E27FC236}">
                <a16:creationId xmlns:a16="http://schemas.microsoft.com/office/drawing/2014/main" id="{F02B0B09-2324-6A4E-B3F4-6ED9FBFE6393}"/>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170" name="Rectangle 2"/>
          <p:cNvSpPr>
            <a:spLocks noGrp="1" noChangeArrowheads="1"/>
          </p:cNvSpPr>
          <p:nvPr>
            <p:ph type="title" idx="4294967295"/>
          </p:nvPr>
        </p:nvSpPr>
        <p:spPr>
          <a:xfrm>
            <a:off x="1919288" y="262942"/>
            <a:ext cx="9648825" cy="900113"/>
          </a:xfrm>
        </p:spPr>
        <p:txBody>
          <a:bodyPr/>
          <a:lstStyle/>
          <a:p>
            <a:pPr algn="ctr" eaLnBrk="1" hangingPunct="1">
              <a:defRPr/>
            </a:pPr>
            <a:r>
              <a:rPr lang="fr-FR" sz="3200" b="1" dirty="0">
                <a:solidFill>
                  <a:srgbClr val="6E9DD1"/>
                </a:solidFill>
                <a:latin typeface="Calibri" panose="020F0502020204030204" pitchFamily="34" charset="0"/>
                <a:ea typeface="+mn-ea"/>
                <a:cs typeface="Calibri" panose="020F0502020204030204" pitchFamily="34" charset="0"/>
              </a:rPr>
              <a:t>La photosynthèse</a:t>
            </a:r>
          </a:p>
        </p:txBody>
      </p:sp>
      <p:sp>
        <p:nvSpPr>
          <p:cNvPr id="26" name="ZoneTexte 17"/>
          <p:cNvSpPr txBox="1">
            <a:spLocks noChangeArrowheads="1"/>
          </p:cNvSpPr>
          <p:nvPr/>
        </p:nvSpPr>
        <p:spPr bwMode="auto">
          <a:xfrm>
            <a:off x="2817793" y="2293938"/>
            <a:ext cx="7851813" cy="3785652"/>
          </a:xfrm>
          <a:prstGeom prst="rect">
            <a:avLst/>
          </a:prstGeom>
          <a:noFill/>
          <a:ln w="9525">
            <a:noFill/>
            <a:miter lim="800000"/>
            <a:headEnd/>
            <a:tailEnd/>
          </a:ln>
        </p:spPr>
        <p:txBody>
          <a:bodyPr wrap="square">
            <a:spAutoFit/>
          </a:bodyPr>
          <a:lstStyle/>
          <a:p>
            <a:pPr eaLnBrk="1" hangingPunct="1">
              <a:defRPr/>
            </a:pPr>
            <a:r>
              <a:rPr lang="fr-FR" sz="2000" dirty="0">
                <a:solidFill>
                  <a:srgbClr val="6E9DD1"/>
                </a:solidFill>
                <a:cs typeface="Calibri" panose="020F0502020204030204" pitchFamily="34" charset="0"/>
              </a:rPr>
              <a:t>La </a:t>
            </a:r>
            <a:r>
              <a:rPr lang="fr-FR" sz="2000" b="1" dirty="0">
                <a:solidFill>
                  <a:schemeClr val="bg1"/>
                </a:solidFill>
                <a:cs typeface="Calibri" panose="020F0502020204030204" pitchFamily="34" charset="0"/>
              </a:rPr>
              <a:t>photosynthèse</a:t>
            </a:r>
            <a:r>
              <a:rPr lang="fr-FR" sz="2000" dirty="0">
                <a:solidFill>
                  <a:srgbClr val="6E9DD1"/>
                </a:solidFill>
                <a:cs typeface="Calibri" panose="020F0502020204030204" pitchFamily="34" charset="0"/>
              </a:rPr>
              <a:t> a pour but de créer de l’énergie sous forme de glucide à partir de l’énergie solaire. Les organismes capables de fabriquer de la matière organique à partir de matière inorganique sont appelées autotrophes. </a:t>
            </a:r>
          </a:p>
          <a:p>
            <a:pPr eaLnBrk="1" hangingPunct="1">
              <a:defRPr/>
            </a:pPr>
            <a:endParaRPr lang="fr-FR" sz="2000" dirty="0">
              <a:solidFill>
                <a:srgbClr val="6E9DD1"/>
              </a:solidFill>
              <a:cs typeface="Calibri" panose="020F0502020204030204" pitchFamily="34" charset="0"/>
            </a:endParaRPr>
          </a:p>
          <a:p>
            <a:pPr eaLnBrk="1" hangingPunct="1">
              <a:defRPr/>
            </a:pPr>
            <a:r>
              <a:rPr lang="fr-FR" sz="2000" b="1" dirty="0">
                <a:solidFill>
                  <a:schemeClr val="bg1"/>
                </a:solidFill>
                <a:cs typeface="Calibri" panose="020F0502020204030204" pitchFamily="34" charset="0"/>
              </a:rPr>
              <a:t>L’énergie solaire </a:t>
            </a:r>
            <a:r>
              <a:rPr lang="fr-FR" sz="2000" dirty="0">
                <a:solidFill>
                  <a:srgbClr val="6E9DD1"/>
                </a:solidFill>
                <a:cs typeface="Calibri" panose="020F0502020204030204" pitchFamily="34" charset="0"/>
              </a:rPr>
              <a:t>est utilisée par les végétaux pour oxyder l’eau et réduire le gaz carbonique pour synthétiser la matière organique. </a:t>
            </a:r>
          </a:p>
          <a:p>
            <a:pPr eaLnBrk="1" hangingPunct="1">
              <a:defRPr/>
            </a:pPr>
            <a:endParaRPr lang="fr-FR" sz="2000" dirty="0">
              <a:solidFill>
                <a:srgbClr val="6E9DD1"/>
              </a:solidFill>
              <a:cs typeface="Calibri" panose="020F0502020204030204" pitchFamily="34" charset="0"/>
            </a:endParaRPr>
          </a:p>
          <a:p>
            <a:pPr eaLnBrk="1" hangingPunct="1">
              <a:defRPr/>
            </a:pPr>
            <a:r>
              <a:rPr lang="fr-FR" sz="2000" dirty="0">
                <a:solidFill>
                  <a:srgbClr val="6E9DD1"/>
                </a:solidFill>
                <a:cs typeface="Calibri" panose="020F0502020204030204" pitchFamily="34" charset="0"/>
              </a:rPr>
              <a:t>La photosynthèse a lieu dans les </a:t>
            </a:r>
            <a:r>
              <a:rPr lang="fr-FR" sz="2000" b="1" dirty="0">
                <a:solidFill>
                  <a:schemeClr val="bg1"/>
                </a:solidFill>
                <a:cs typeface="Calibri" panose="020F0502020204030204" pitchFamily="34" charset="0"/>
              </a:rPr>
              <a:t>chloroplastes</a:t>
            </a:r>
            <a:r>
              <a:rPr lang="fr-FR" sz="2000" dirty="0">
                <a:solidFill>
                  <a:srgbClr val="6E9DD1"/>
                </a:solidFill>
                <a:cs typeface="Calibri" panose="020F0502020204030204" pitchFamily="34" charset="0"/>
              </a:rPr>
              <a:t> qui sont généralement dans les feuilles des végétaux et plus précisément dans le </a:t>
            </a:r>
            <a:r>
              <a:rPr lang="fr-FR" sz="2000" dirty="0" err="1">
                <a:solidFill>
                  <a:srgbClr val="6E9DD1"/>
                </a:solidFill>
                <a:cs typeface="Calibri" panose="020F0502020204030204" pitchFamily="34" charset="0"/>
              </a:rPr>
              <a:t>mésophylle</a:t>
            </a:r>
            <a:r>
              <a:rPr lang="fr-FR" sz="2000" dirty="0">
                <a:solidFill>
                  <a:srgbClr val="6E9DD1"/>
                </a:solidFill>
                <a:cs typeface="Calibri" panose="020F0502020204030204" pitchFamily="34" charset="0"/>
              </a:rPr>
              <a:t> (partie interne des feuilles). Les chloroplastes sont des organites spécifiques aux plantes qui réalisent la photosynthèse. </a:t>
            </a:r>
          </a:p>
        </p:txBody>
      </p:sp>
      <p:sp>
        <p:nvSpPr>
          <p:cNvPr id="20"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32"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33" name="Image 3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35"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7"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9"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EC794052-1345-1C43-8778-2652721006CB}"/>
              </a:ext>
            </a:extLst>
          </p:cNvPr>
          <p:cNvSpPr>
            <a:spLocks noGrp="1"/>
          </p:cNvSpPr>
          <p:nvPr>
            <p:ph type="sldNum" sz="quarter" idx="12"/>
          </p:nvPr>
        </p:nvSpPr>
        <p:spPr/>
        <p:txBody>
          <a:bodyPr/>
          <a:lstStyle/>
          <a:p>
            <a:pPr>
              <a:defRPr/>
            </a:pPr>
            <a:fld id="{48F265C7-EABA-4DE4-891D-2039DC5DD204}" type="slidenum">
              <a:rPr lang="fr-FR" altLang="fr-FR" smtClean="0"/>
              <a:pPr>
                <a:defRPr/>
              </a:pPr>
              <a:t>135</a:t>
            </a:fld>
            <a:endParaRPr lang="fr-FR" altLang="fr-FR"/>
          </a:p>
        </p:txBody>
      </p:sp>
    </p:spTree>
    <p:extLst>
      <p:ext uri="{BB962C8B-B14F-4D97-AF65-F5344CB8AC3E}">
        <p14:creationId xmlns:p14="http://schemas.microsoft.com/office/powerpoint/2010/main" val="237283803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0AE3EFD-E211-BF4F-8AF4-1427EC01E65F}"/>
              </a:ext>
            </a:extLst>
          </p:cNvPr>
          <p:cNvPicPr>
            <a:picLocks noChangeAspect="1"/>
          </p:cNvPicPr>
          <p:nvPr/>
        </p:nvPicPr>
        <p:blipFill>
          <a:blip r:embed="rId3"/>
          <a:stretch>
            <a:fillRect/>
          </a:stretch>
        </p:blipFill>
        <p:spPr>
          <a:xfrm>
            <a:off x="3568034" y="1971072"/>
            <a:ext cx="5948618" cy="4441634"/>
          </a:xfrm>
          <a:prstGeom prst="rect">
            <a:avLst/>
          </a:prstGeom>
        </p:spPr>
      </p:pic>
      <p:sp>
        <p:nvSpPr>
          <p:cNvPr id="6" name="Rectangle 2">
            <a:extLst>
              <a:ext uri="{FF2B5EF4-FFF2-40B4-BE49-F238E27FC236}">
                <a16:creationId xmlns:a16="http://schemas.microsoft.com/office/drawing/2014/main" id="{07EAC597-FFB3-FB41-BD96-21139384973D}"/>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Rectangle 2">
            <a:extLst>
              <a:ext uri="{FF2B5EF4-FFF2-40B4-BE49-F238E27FC236}">
                <a16:creationId xmlns:a16="http://schemas.microsoft.com/office/drawing/2014/main" id="{F28799DB-4517-3449-8934-C19B5A68741A}"/>
              </a:ext>
            </a:extLst>
          </p:cNvPr>
          <p:cNvSpPr txBox="1">
            <a:spLocks noChangeArrowheads="1"/>
          </p:cNvSpPr>
          <p:nvPr/>
        </p:nvSpPr>
        <p:spPr bwMode="auto">
          <a:xfrm>
            <a:off x="1919288" y="262942"/>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defRPr/>
            </a:pPr>
            <a:r>
              <a:rPr lang="fr-FR" sz="3200" b="1">
                <a:solidFill>
                  <a:srgbClr val="6E9DD1"/>
                </a:solidFill>
                <a:latin typeface="Calibri" panose="020F0502020204030204" pitchFamily="34" charset="0"/>
                <a:ea typeface="+mn-ea"/>
                <a:cs typeface="Calibri" panose="020F0502020204030204" pitchFamily="34" charset="0"/>
              </a:rPr>
              <a:t>La photosynthèse</a:t>
            </a:r>
            <a:endParaRPr lang="fr-FR" sz="3200" b="1" dirty="0">
              <a:solidFill>
                <a:srgbClr val="6E9DD1"/>
              </a:solidFill>
              <a:latin typeface="Calibri" panose="020F0502020204030204" pitchFamily="34" charset="0"/>
              <a:ea typeface="+mn-ea"/>
              <a:cs typeface="Calibri" panose="020F0502020204030204" pitchFamily="34" charset="0"/>
            </a:endParaRPr>
          </a:p>
        </p:txBody>
      </p:sp>
      <p:sp>
        <p:nvSpPr>
          <p:cNvPr id="8" name="Rectangle 1">
            <a:extLst>
              <a:ext uri="{FF2B5EF4-FFF2-40B4-BE49-F238E27FC236}">
                <a16:creationId xmlns:a16="http://schemas.microsoft.com/office/drawing/2014/main" id="{E1DA773B-7BD3-8845-A6F2-DB0BC56DE8B3}"/>
              </a:ext>
            </a:extLst>
          </p:cNvPr>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9" name="Google Shape;268;p41">
            <a:extLst>
              <a:ext uri="{FF2B5EF4-FFF2-40B4-BE49-F238E27FC236}">
                <a16:creationId xmlns:a16="http://schemas.microsoft.com/office/drawing/2014/main" id="{A9AC961E-B8B6-4C4E-83EA-34756C9F0E02}"/>
              </a:ext>
            </a:extLst>
          </p:cNvPr>
          <p:cNvPicPr preferRelativeResize="0"/>
          <p:nvPr/>
        </p:nvPicPr>
        <p:blipFill rotWithShape="1">
          <a:blip r:embed="rId4">
            <a:alphaModFix/>
          </a:blip>
          <a:srcRect/>
          <a:stretch/>
        </p:blipFill>
        <p:spPr>
          <a:xfrm>
            <a:off x="303213" y="163512"/>
            <a:ext cx="830263" cy="898525"/>
          </a:xfrm>
          <a:prstGeom prst="rect">
            <a:avLst/>
          </a:prstGeom>
          <a:noFill/>
          <a:ln>
            <a:noFill/>
          </a:ln>
        </p:spPr>
      </p:pic>
      <p:pic>
        <p:nvPicPr>
          <p:cNvPr id="10" name="Image 9">
            <a:extLst>
              <a:ext uri="{FF2B5EF4-FFF2-40B4-BE49-F238E27FC236}">
                <a16:creationId xmlns:a16="http://schemas.microsoft.com/office/drawing/2014/main" id="{C586D38D-5C2E-8C4E-B91E-7D8E2047656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txtP-Info">
            <a:extLst>
              <a:ext uri="{FF2B5EF4-FFF2-40B4-BE49-F238E27FC236}">
                <a16:creationId xmlns:a16="http://schemas.microsoft.com/office/drawing/2014/main" id="{A7ABF6A3-D921-1746-99CD-38AC2C0A2F1A}"/>
              </a:ext>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12" name="PictoGuide">
            <a:extLst>
              <a:ext uri="{FF2B5EF4-FFF2-40B4-BE49-F238E27FC236}">
                <a16:creationId xmlns:a16="http://schemas.microsoft.com/office/drawing/2014/main" id="{E5EA44A8-6544-DA47-9958-DB859B8B195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txtP-Guide">
            <a:extLst>
              <a:ext uri="{FF2B5EF4-FFF2-40B4-BE49-F238E27FC236}">
                <a16:creationId xmlns:a16="http://schemas.microsoft.com/office/drawing/2014/main" id="{0934CE20-737C-C04E-93C1-ECF3DDCB78DB}"/>
              </a:ext>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14" name="PictoVideo">
            <a:extLst>
              <a:ext uri="{FF2B5EF4-FFF2-40B4-BE49-F238E27FC236}">
                <a16:creationId xmlns:a16="http://schemas.microsoft.com/office/drawing/2014/main" id="{CE3467C2-3F0F-3F4E-8792-5F276B16057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txtP-Video">
            <a:extLst>
              <a:ext uri="{FF2B5EF4-FFF2-40B4-BE49-F238E27FC236}">
                <a16:creationId xmlns:a16="http://schemas.microsoft.com/office/drawing/2014/main" id="{D045514C-6B62-674A-88F1-137D8679A2F4}"/>
              </a:ext>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6" name="PictoVideo">
            <a:extLst>
              <a:ext uri="{FF2B5EF4-FFF2-40B4-BE49-F238E27FC236}">
                <a16:creationId xmlns:a16="http://schemas.microsoft.com/office/drawing/2014/main" id="{AC172B63-DBB6-BD47-AAE5-DB2429BAA17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txtP-Video">
            <a:extLst>
              <a:ext uri="{FF2B5EF4-FFF2-40B4-BE49-F238E27FC236}">
                <a16:creationId xmlns:a16="http://schemas.microsoft.com/office/drawing/2014/main" id="{45D75A8B-753F-ED4F-9CC7-385487D990F3}"/>
              </a:ext>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Tree>
    <p:extLst>
      <p:ext uri="{BB962C8B-B14F-4D97-AF65-F5344CB8AC3E}">
        <p14:creationId xmlns:p14="http://schemas.microsoft.com/office/powerpoint/2010/main" val="333083030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07EAC597-FFB3-FB41-BD96-21139384973D}"/>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Rectangle 2">
            <a:extLst>
              <a:ext uri="{FF2B5EF4-FFF2-40B4-BE49-F238E27FC236}">
                <a16:creationId xmlns:a16="http://schemas.microsoft.com/office/drawing/2014/main" id="{F28799DB-4517-3449-8934-C19B5A68741A}"/>
              </a:ext>
            </a:extLst>
          </p:cNvPr>
          <p:cNvSpPr txBox="1">
            <a:spLocks noChangeArrowheads="1"/>
          </p:cNvSpPr>
          <p:nvPr/>
        </p:nvSpPr>
        <p:spPr bwMode="auto">
          <a:xfrm>
            <a:off x="1919288" y="262942"/>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defRPr/>
            </a:pPr>
            <a:r>
              <a:rPr lang="fr-FR" sz="3200" b="1" dirty="0">
                <a:solidFill>
                  <a:srgbClr val="6E9DD1"/>
                </a:solidFill>
                <a:latin typeface="Calibri" panose="020F0502020204030204" pitchFamily="34" charset="0"/>
                <a:ea typeface="+mn-ea"/>
                <a:cs typeface="Calibri" panose="020F0502020204030204" pitchFamily="34" charset="0"/>
              </a:rPr>
              <a:t>Les organismes capables de réaliser la photosynthèse</a:t>
            </a:r>
          </a:p>
        </p:txBody>
      </p:sp>
      <p:sp>
        <p:nvSpPr>
          <p:cNvPr id="8" name="Rectangle 1">
            <a:extLst>
              <a:ext uri="{FF2B5EF4-FFF2-40B4-BE49-F238E27FC236}">
                <a16:creationId xmlns:a16="http://schemas.microsoft.com/office/drawing/2014/main" id="{E1DA773B-7BD3-8845-A6F2-DB0BC56DE8B3}"/>
              </a:ext>
            </a:extLst>
          </p:cNvPr>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9" name="Google Shape;268;p41">
            <a:extLst>
              <a:ext uri="{FF2B5EF4-FFF2-40B4-BE49-F238E27FC236}">
                <a16:creationId xmlns:a16="http://schemas.microsoft.com/office/drawing/2014/main" id="{A9AC961E-B8B6-4C4E-83EA-34756C9F0E02}"/>
              </a:ext>
            </a:extLst>
          </p:cNvPr>
          <p:cNvPicPr preferRelativeResize="0"/>
          <p:nvPr/>
        </p:nvPicPr>
        <p:blipFill rotWithShape="1">
          <a:blip r:embed="rId2">
            <a:alphaModFix/>
          </a:blip>
          <a:srcRect/>
          <a:stretch/>
        </p:blipFill>
        <p:spPr>
          <a:xfrm>
            <a:off x="303213" y="163512"/>
            <a:ext cx="830263" cy="898525"/>
          </a:xfrm>
          <a:prstGeom prst="rect">
            <a:avLst/>
          </a:prstGeom>
          <a:noFill/>
          <a:ln>
            <a:noFill/>
          </a:ln>
        </p:spPr>
      </p:pic>
      <p:pic>
        <p:nvPicPr>
          <p:cNvPr id="10" name="Image 9">
            <a:extLst>
              <a:ext uri="{FF2B5EF4-FFF2-40B4-BE49-F238E27FC236}">
                <a16:creationId xmlns:a16="http://schemas.microsoft.com/office/drawing/2014/main" id="{C586D38D-5C2E-8C4E-B91E-7D8E204765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txtP-Info">
            <a:extLst>
              <a:ext uri="{FF2B5EF4-FFF2-40B4-BE49-F238E27FC236}">
                <a16:creationId xmlns:a16="http://schemas.microsoft.com/office/drawing/2014/main" id="{A7ABF6A3-D921-1746-99CD-38AC2C0A2F1A}"/>
              </a:ext>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12" name="PictoGuide">
            <a:extLst>
              <a:ext uri="{FF2B5EF4-FFF2-40B4-BE49-F238E27FC236}">
                <a16:creationId xmlns:a16="http://schemas.microsoft.com/office/drawing/2014/main" id="{E5EA44A8-6544-DA47-9958-DB859B8B19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txtP-Guide">
            <a:extLst>
              <a:ext uri="{FF2B5EF4-FFF2-40B4-BE49-F238E27FC236}">
                <a16:creationId xmlns:a16="http://schemas.microsoft.com/office/drawing/2014/main" id="{0934CE20-737C-C04E-93C1-ECF3DDCB78DB}"/>
              </a:ext>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14" name="PictoVideo">
            <a:extLst>
              <a:ext uri="{FF2B5EF4-FFF2-40B4-BE49-F238E27FC236}">
                <a16:creationId xmlns:a16="http://schemas.microsoft.com/office/drawing/2014/main" id="{CE3467C2-3F0F-3F4E-8792-5F276B16057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txtP-Video">
            <a:extLst>
              <a:ext uri="{FF2B5EF4-FFF2-40B4-BE49-F238E27FC236}">
                <a16:creationId xmlns:a16="http://schemas.microsoft.com/office/drawing/2014/main" id="{D045514C-6B62-674A-88F1-137D8679A2F4}"/>
              </a:ext>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6" name="PictoVideo">
            <a:extLst>
              <a:ext uri="{FF2B5EF4-FFF2-40B4-BE49-F238E27FC236}">
                <a16:creationId xmlns:a16="http://schemas.microsoft.com/office/drawing/2014/main" id="{AC172B63-DBB6-BD47-AAE5-DB2429BAA17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txtP-Video">
            <a:extLst>
              <a:ext uri="{FF2B5EF4-FFF2-40B4-BE49-F238E27FC236}">
                <a16:creationId xmlns:a16="http://schemas.microsoft.com/office/drawing/2014/main" id="{45D75A8B-753F-ED4F-9CC7-385487D990F3}"/>
              </a:ext>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18" name="rond rouge">
            <a:extLst>
              <a:ext uri="{FF2B5EF4-FFF2-40B4-BE49-F238E27FC236}">
                <a16:creationId xmlns:a16="http://schemas.microsoft.com/office/drawing/2014/main" id="{4086FBA8-BB67-084B-A2DE-1B11064B4D37}"/>
              </a:ext>
            </a:extLst>
          </p:cNvPr>
          <p:cNvSpPr/>
          <p:nvPr/>
        </p:nvSpPr>
        <p:spPr bwMode="auto">
          <a:xfrm>
            <a:off x="8731769" y="5072533"/>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19" name="? bleu">
            <a:extLst>
              <a:ext uri="{FF2B5EF4-FFF2-40B4-BE49-F238E27FC236}">
                <a16:creationId xmlns:a16="http://schemas.microsoft.com/office/drawing/2014/main" id="{F54A5B74-192D-164F-B0F2-CCE86C684D31}"/>
              </a:ext>
            </a:extLst>
          </p:cNvPr>
          <p:cNvSpPr>
            <a:spLocks noChangeArrowheads="1"/>
          </p:cNvSpPr>
          <p:nvPr/>
        </p:nvSpPr>
        <p:spPr bwMode="auto">
          <a:xfrm>
            <a:off x="9010342" y="5156092"/>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sp>
        <p:nvSpPr>
          <p:cNvPr id="20" name="rond rouge">
            <a:extLst>
              <a:ext uri="{FF2B5EF4-FFF2-40B4-BE49-F238E27FC236}">
                <a16:creationId xmlns:a16="http://schemas.microsoft.com/office/drawing/2014/main" id="{79A2B5D7-0F1F-F94B-982D-576711D6E3BE}"/>
              </a:ext>
            </a:extLst>
          </p:cNvPr>
          <p:cNvSpPr/>
          <p:nvPr/>
        </p:nvSpPr>
        <p:spPr bwMode="auto">
          <a:xfrm>
            <a:off x="3310006" y="5072533"/>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1" name="? bleu">
            <a:extLst>
              <a:ext uri="{FF2B5EF4-FFF2-40B4-BE49-F238E27FC236}">
                <a16:creationId xmlns:a16="http://schemas.microsoft.com/office/drawing/2014/main" id="{B2BF6B91-3DC1-1B4D-B377-FCDCBE5F6E04}"/>
              </a:ext>
            </a:extLst>
          </p:cNvPr>
          <p:cNvSpPr>
            <a:spLocks noChangeArrowheads="1"/>
          </p:cNvSpPr>
          <p:nvPr/>
        </p:nvSpPr>
        <p:spPr bwMode="auto">
          <a:xfrm>
            <a:off x="3588579" y="5156092"/>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sp>
        <p:nvSpPr>
          <p:cNvPr id="22" name="rond rouge">
            <a:extLst>
              <a:ext uri="{FF2B5EF4-FFF2-40B4-BE49-F238E27FC236}">
                <a16:creationId xmlns:a16="http://schemas.microsoft.com/office/drawing/2014/main" id="{9B483F56-7715-2747-8680-8A9F8E2F74B9}"/>
              </a:ext>
            </a:extLst>
          </p:cNvPr>
          <p:cNvSpPr/>
          <p:nvPr/>
        </p:nvSpPr>
        <p:spPr bwMode="auto">
          <a:xfrm>
            <a:off x="8541802" y="2333830"/>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3" name="? bleu">
            <a:extLst>
              <a:ext uri="{FF2B5EF4-FFF2-40B4-BE49-F238E27FC236}">
                <a16:creationId xmlns:a16="http://schemas.microsoft.com/office/drawing/2014/main" id="{7039F4F1-2DB8-2F44-9AB3-49E2BBC89338}"/>
              </a:ext>
            </a:extLst>
          </p:cNvPr>
          <p:cNvSpPr>
            <a:spLocks noChangeArrowheads="1"/>
          </p:cNvSpPr>
          <p:nvPr/>
        </p:nvSpPr>
        <p:spPr bwMode="auto">
          <a:xfrm>
            <a:off x="8832097" y="2425586"/>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sp>
        <p:nvSpPr>
          <p:cNvPr id="24" name="rond rouge">
            <a:extLst>
              <a:ext uri="{FF2B5EF4-FFF2-40B4-BE49-F238E27FC236}">
                <a16:creationId xmlns:a16="http://schemas.microsoft.com/office/drawing/2014/main" id="{5F202A2C-8C21-2743-9477-8A1EB1EA708E}"/>
              </a:ext>
            </a:extLst>
          </p:cNvPr>
          <p:cNvSpPr/>
          <p:nvPr/>
        </p:nvSpPr>
        <p:spPr bwMode="auto">
          <a:xfrm>
            <a:off x="3397855" y="2292033"/>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25" name="? bleu">
            <a:extLst>
              <a:ext uri="{FF2B5EF4-FFF2-40B4-BE49-F238E27FC236}">
                <a16:creationId xmlns:a16="http://schemas.microsoft.com/office/drawing/2014/main" id="{6093B8E7-2F85-F943-B7A6-1129B8FDBF33}"/>
              </a:ext>
            </a:extLst>
          </p:cNvPr>
          <p:cNvSpPr>
            <a:spLocks noChangeArrowheads="1"/>
          </p:cNvSpPr>
          <p:nvPr/>
        </p:nvSpPr>
        <p:spPr bwMode="auto">
          <a:xfrm>
            <a:off x="3676428" y="2375592"/>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sp>
        <p:nvSpPr>
          <p:cNvPr id="28" name="Text Box 13">
            <a:extLst>
              <a:ext uri="{FF2B5EF4-FFF2-40B4-BE49-F238E27FC236}">
                <a16:creationId xmlns:a16="http://schemas.microsoft.com/office/drawing/2014/main" id="{36B6AD05-B25A-3944-AA19-2B051F016455}"/>
              </a:ext>
            </a:extLst>
          </p:cNvPr>
          <p:cNvSpPr txBox="1">
            <a:spLocks noChangeArrowheads="1"/>
          </p:cNvSpPr>
          <p:nvPr/>
        </p:nvSpPr>
        <p:spPr bwMode="auto">
          <a:xfrm>
            <a:off x="7131072" y="3583820"/>
            <a:ext cx="3836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solidFill>
                  <a:srgbClr val="6E9DD1"/>
                </a:solidFill>
                <a:cs typeface="Calibri" panose="020F0502020204030204" pitchFamily="34" charset="0"/>
              </a:rPr>
              <a:t>Les algues</a:t>
            </a:r>
          </a:p>
        </p:txBody>
      </p:sp>
      <p:sp>
        <p:nvSpPr>
          <p:cNvPr id="29" name="Text Box 13">
            <a:extLst>
              <a:ext uri="{FF2B5EF4-FFF2-40B4-BE49-F238E27FC236}">
                <a16:creationId xmlns:a16="http://schemas.microsoft.com/office/drawing/2014/main" id="{DEFF3BAF-21F9-7040-9AE2-F4DB33581F86}"/>
              </a:ext>
            </a:extLst>
          </p:cNvPr>
          <p:cNvSpPr txBox="1">
            <a:spLocks noChangeArrowheads="1"/>
          </p:cNvSpPr>
          <p:nvPr/>
        </p:nvSpPr>
        <p:spPr bwMode="auto">
          <a:xfrm>
            <a:off x="1848493" y="6180772"/>
            <a:ext cx="3836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solidFill>
                  <a:srgbClr val="6E9DD1"/>
                </a:solidFill>
                <a:cs typeface="Calibri" panose="020F0502020204030204" pitchFamily="34" charset="0"/>
              </a:rPr>
              <a:t>Les cyanobactéries</a:t>
            </a:r>
          </a:p>
        </p:txBody>
      </p:sp>
      <p:sp>
        <p:nvSpPr>
          <p:cNvPr id="30" name="Text Box 13">
            <a:extLst>
              <a:ext uri="{FF2B5EF4-FFF2-40B4-BE49-F238E27FC236}">
                <a16:creationId xmlns:a16="http://schemas.microsoft.com/office/drawing/2014/main" id="{4DCE58B9-192F-D346-8B06-54E628EE84C0}"/>
              </a:ext>
            </a:extLst>
          </p:cNvPr>
          <p:cNvSpPr txBox="1">
            <a:spLocks noChangeArrowheads="1"/>
          </p:cNvSpPr>
          <p:nvPr/>
        </p:nvSpPr>
        <p:spPr bwMode="auto">
          <a:xfrm>
            <a:off x="7321039" y="6180772"/>
            <a:ext cx="3836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solidFill>
                  <a:srgbClr val="6E9DD1"/>
                </a:solidFill>
                <a:cs typeface="Calibri" panose="020F0502020204030204" pitchFamily="34" charset="0"/>
              </a:rPr>
              <a:t>Le phytoplancton</a:t>
            </a:r>
          </a:p>
        </p:txBody>
      </p:sp>
      <p:sp>
        <p:nvSpPr>
          <p:cNvPr id="31" name="Text Box 13">
            <a:extLst>
              <a:ext uri="{FF2B5EF4-FFF2-40B4-BE49-F238E27FC236}">
                <a16:creationId xmlns:a16="http://schemas.microsoft.com/office/drawing/2014/main" id="{6667A934-C4B7-8A48-BAF5-BAF42ED4E551}"/>
              </a:ext>
            </a:extLst>
          </p:cNvPr>
          <p:cNvSpPr txBox="1">
            <a:spLocks noChangeArrowheads="1"/>
          </p:cNvSpPr>
          <p:nvPr/>
        </p:nvSpPr>
        <p:spPr bwMode="auto">
          <a:xfrm>
            <a:off x="1936342" y="3577789"/>
            <a:ext cx="3836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2000" b="1" dirty="0">
                <a:solidFill>
                  <a:srgbClr val="6E9DD1"/>
                </a:solidFill>
                <a:cs typeface="Calibri" panose="020F0502020204030204" pitchFamily="34" charset="0"/>
              </a:rPr>
              <a:t>Les plantes chlorophylliennes</a:t>
            </a:r>
          </a:p>
        </p:txBody>
      </p:sp>
    </p:spTree>
    <p:extLst>
      <p:ext uri="{BB962C8B-B14F-4D97-AF65-F5344CB8AC3E}">
        <p14:creationId xmlns:p14="http://schemas.microsoft.com/office/powerpoint/2010/main" val="334468118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151186" y="951470"/>
            <a:ext cx="8582391" cy="626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262;p41">
            <a:extLst>
              <a:ext uri="{FF2B5EF4-FFF2-40B4-BE49-F238E27FC236}">
                <a16:creationId xmlns:a16="http://schemas.microsoft.com/office/drawing/2014/main" id="{0C0083FF-8E41-1142-99DF-12C53037FC03}"/>
              </a:ext>
            </a:extLst>
          </p:cNvPr>
          <p:cNvSpPr/>
          <p:nvPr/>
        </p:nvSpPr>
        <p:spPr>
          <a:xfrm>
            <a:off x="0" y="-12700"/>
            <a:ext cx="3151187" cy="6870700"/>
          </a:xfrm>
          <a:custGeom>
            <a:avLst/>
            <a:gdLst/>
            <a:ahLst/>
            <a:cxnLst/>
            <a:rect l="l" t="t" r="r" b="b"/>
            <a:pathLst>
              <a:path w="1325958" h="6915752" extrusionOk="0">
                <a:moveTo>
                  <a:pt x="1852" y="0"/>
                </a:moveTo>
                <a:lnTo>
                  <a:pt x="1325958" y="10046"/>
                </a:lnTo>
                <a:lnTo>
                  <a:pt x="1096126" y="6915752"/>
                </a:lnTo>
                <a:lnTo>
                  <a:pt x="1852" y="6906127"/>
                </a:lnTo>
                <a:cubicBezTo>
                  <a:pt x="-4565" y="4610502"/>
                  <a:pt x="8269" y="2295625"/>
                  <a:pt x="1852" y="0"/>
                </a:cubicBezTo>
                <a:close/>
              </a:path>
            </a:pathLst>
          </a:custGeom>
          <a:solidFill>
            <a:srgbClr val="E5F6F7"/>
          </a:solidFill>
          <a:ln>
            <a:noFill/>
          </a:ln>
          <a:effectLst>
            <a:outerShdw blurRad="63500" dist="38100" dir="2700000">
              <a:srgbClr val="000000">
                <a:alpha val="2274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12" name="Google Shape;268;p41">
            <a:extLst>
              <a:ext uri="{FF2B5EF4-FFF2-40B4-BE49-F238E27FC236}">
                <a16:creationId xmlns:a16="http://schemas.microsoft.com/office/drawing/2014/main" id="{564252CA-742A-C148-BC71-1CAA6107FF4B}"/>
              </a:ext>
            </a:extLst>
          </p:cNvPr>
          <p:cNvPicPr preferRelativeResize="0"/>
          <p:nvPr/>
        </p:nvPicPr>
        <p:blipFill rotWithShape="1">
          <a:blip r:embed="rId4">
            <a:alphaModFix/>
          </a:blip>
          <a:srcRect/>
          <a:stretch/>
        </p:blipFill>
        <p:spPr>
          <a:xfrm>
            <a:off x="360362" y="222250"/>
            <a:ext cx="2430462" cy="2647950"/>
          </a:xfrm>
          <a:prstGeom prst="rect">
            <a:avLst/>
          </a:prstGeom>
          <a:noFill/>
          <a:ln>
            <a:noFill/>
          </a:ln>
        </p:spPr>
      </p:pic>
      <p:sp>
        <p:nvSpPr>
          <p:cNvPr id="13" name="Google Shape;261;p41">
            <a:extLst>
              <a:ext uri="{FF2B5EF4-FFF2-40B4-BE49-F238E27FC236}">
                <a16:creationId xmlns:a16="http://schemas.microsoft.com/office/drawing/2014/main" id="{33735C65-35D7-AF4D-BE28-C64BC2C617AD}"/>
              </a:ext>
            </a:extLst>
          </p:cNvPr>
          <p:cNvSpPr/>
          <p:nvPr/>
        </p:nvSpPr>
        <p:spPr>
          <a:xfrm>
            <a:off x="140301" y="6161097"/>
            <a:ext cx="2738823" cy="579437"/>
          </a:xfrm>
          <a:prstGeom prst="roundRect">
            <a:avLst>
              <a:gd name="adj" fmla="val 16667"/>
            </a:avLst>
          </a:prstGeom>
          <a:solidFill>
            <a:srgbClr val="42C4E3"/>
          </a:solidFill>
          <a:ln>
            <a:noFill/>
          </a:ln>
          <a:effectLst>
            <a:outerShdw blurRad="63500" dist="38100" dir="8100000">
              <a:srgbClr val="000000">
                <a:alpha val="3960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Calibri"/>
              <a:buNone/>
            </a:pPr>
            <a:r>
              <a:rPr lang="en-US" sz="2800" b="1" i="0" u="none" dirty="0">
                <a:solidFill>
                  <a:schemeClr val="dk1"/>
                </a:solidFill>
                <a:latin typeface="Calibri"/>
                <a:ea typeface="Calibri"/>
                <a:cs typeface="Calibri"/>
                <a:sym typeface="Calibri"/>
              </a:rPr>
              <a:t>    </a:t>
            </a:r>
            <a:r>
              <a:rPr lang="en-US" sz="2800" b="1" i="0" u="none" dirty="0">
                <a:solidFill>
                  <a:schemeClr val="bg1"/>
                </a:solidFill>
                <a:latin typeface="Calibri"/>
                <a:ea typeface="Calibri"/>
                <a:cs typeface="Calibri"/>
                <a:sym typeface="Calibri"/>
              </a:rPr>
              <a:t>Les solutions</a:t>
            </a:r>
            <a:endParaRPr dirty="0">
              <a:solidFill>
                <a:schemeClr val="bg1"/>
              </a:solidFill>
            </a:endParaRPr>
          </a:p>
        </p:txBody>
      </p:sp>
      <p:pic>
        <p:nvPicPr>
          <p:cNvPr id="8" name="Google Shape;267;p41">
            <a:extLst>
              <a:ext uri="{FF2B5EF4-FFF2-40B4-BE49-F238E27FC236}">
                <a16:creationId xmlns:a16="http://schemas.microsoft.com/office/drawing/2014/main" id="{6097482E-0525-414D-BD68-A44BAC02D0C9}"/>
              </a:ext>
            </a:extLst>
          </p:cNvPr>
          <p:cNvPicPr preferRelativeResize="0"/>
          <p:nvPr/>
        </p:nvPicPr>
        <p:blipFill rotWithShape="1">
          <a:blip r:embed="rId5">
            <a:alphaModFix/>
          </a:blip>
          <a:srcRect/>
          <a:stretch/>
        </p:blipFill>
        <p:spPr>
          <a:xfrm>
            <a:off x="11390312" y="6042025"/>
            <a:ext cx="588962" cy="754062"/>
          </a:xfrm>
          <a:prstGeom prst="rect">
            <a:avLst/>
          </a:prstGeom>
          <a:noFill/>
          <a:ln>
            <a:noFill/>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2">
            <a:extLst>
              <a:ext uri="{FF2B5EF4-FFF2-40B4-BE49-F238E27FC236}">
                <a16:creationId xmlns:a16="http://schemas.microsoft.com/office/drawing/2014/main" id="{FD9ABF25-2D44-DC44-B6B9-B4D7D8E6FBB9}"/>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2" name="Groupe 20"/>
          <p:cNvGrpSpPr>
            <a:grpSpLocks/>
          </p:cNvGrpSpPr>
          <p:nvPr/>
        </p:nvGrpSpPr>
        <p:grpSpPr bwMode="auto">
          <a:xfrm>
            <a:off x="1878806" y="4557868"/>
            <a:ext cx="3900924" cy="2119358"/>
            <a:chOff x="-139555" y="5142563"/>
            <a:chExt cx="4856461" cy="2229591"/>
          </a:xfrm>
        </p:grpSpPr>
        <p:sp>
          <p:nvSpPr>
            <p:cNvPr id="130074" name="Text Box 13"/>
            <p:cNvSpPr txBox="1">
              <a:spLocks noChangeArrowheads="1"/>
            </p:cNvSpPr>
            <p:nvPr/>
          </p:nvSpPr>
          <p:spPr bwMode="auto">
            <a:xfrm>
              <a:off x="-139555" y="6756963"/>
              <a:ext cx="4856461" cy="61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dirty="0">
                  <a:solidFill>
                    <a:srgbClr val="6E9DD1"/>
                  </a:solidFill>
                  <a:cs typeface="Calibri" panose="020F0502020204030204" pitchFamily="34" charset="0"/>
                </a:rPr>
                <a:t>Surveiller l’apparition de gêne respiratoire : asthme et autres symptômes</a:t>
              </a:r>
            </a:p>
          </p:txBody>
        </p:sp>
        <p:pic>
          <p:nvPicPr>
            <p:cNvPr id="130075" name="Imag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817" y="5142563"/>
              <a:ext cx="3174621" cy="159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e 23"/>
          <p:cNvGrpSpPr>
            <a:grpSpLocks/>
          </p:cNvGrpSpPr>
          <p:nvPr/>
        </p:nvGrpSpPr>
        <p:grpSpPr bwMode="auto">
          <a:xfrm>
            <a:off x="6697165" y="4207420"/>
            <a:ext cx="5054600" cy="2573685"/>
            <a:chOff x="9350601" y="4553428"/>
            <a:chExt cx="5054722" cy="2573884"/>
          </a:xfrm>
        </p:grpSpPr>
        <p:pic>
          <p:nvPicPr>
            <p:cNvPr id="130072" name="Imag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86326" y="4553428"/>
              <a:ext cx="2512515" cy="178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73" name="Text Box 13"/>
            <p:cNvSpPr txBox="1">
              <a:spLocks noChangeArrowheads="1"/>
            </p:cNvSpPr>
            <p:nvPr/>
          </p:nvSpPr>
          <p:spPr bwMode="auto">
            <a:xfrm>
              <a:off x="9350601" y="6296251"/>
              <a:ext cx="5054722" cy="83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dirty="0">
                  <a:solidFill>
                    <a:srgbClr val="6E9DD1"/>
                  </a:solidFill>
                  <a:cs typeface="Calibri" panose="020F0502020204030204" pitchFamily="34" charset="0"/>
                </a:rPr>
                <a:t>Continuer d’aérer 10 minutes le matin, 10 minutes le soir et après chaque activité polluant l’air et de préférence côté cour</a:t>
              </a:r>
            </a:p>
          </p:txBody>
        </p:sp>
      </p:grpSp>
      <p:sp>
        <p:nvSpPr>
          <p:cNvPr id="130053" name="Rectangle 2"/>
          <p:cNvSpPr>
            <a:spLocks noGrp="1" noChangeArrowheads="1"/>
          </p:cNvSpPr>
          <p:nvPr>
            <p:ph type="title" idx="4294967295"/>
          </p:nvPr>
        </p:nvSpPr>
        <p:spPr>
          <a:xfrm>
            <a:off x="1878806" y="162717"/>
            <a:ext cx="9648825" cy="900113"/>
          </a:xfrm>
        </p:spPr>
        <p:txBody>
          <a:bodyPr/>
          <a:lstStyle/>
          <a:p>
            <a:pPr algn="ctr" eaLnBrk="1" hangingPunct="1">
              <a:lnSpc>
                <a:spcPct val="100000"/>
              </a:lnSpc>
            </a:pPr>
            <a:r>
              <a:rPr lang="fr-FR" altLang="fr-FR" sz="3200" b="1" dirty="0">
                <a:solidFill>
                  <a:srgbClr val="6E9DD1"/>
                </a:solidFill>
                <a:latin typeface="Calibri" panose="020F0502020204030204" pitchFamily="34" charset="0"/>
                <a:cs typeface="Calibri" panose="020F0502020204030204" pitchFamily="34" charset="0"/>
              </a:rPr>
              <a:t>Que faut-il faire lors d’un pic de pollution ?</a:t>
            </a:r>
          </a:p>
        </p:txBody>
      </p:sp>
      <p:grpSp>
        <p:nvGrpSpPr>
          <p:cNvPr id="4" name="Groupe 46"/>
          <p:cNvGrpSpPr>
            <a:grpSpLocks/>
          </p:cNvGrpSpPr>
          <p:nvPr/>
        </p:nvGrpSpPr>
        <p:grpSpPr bwMode="auto">
          <a:xfrm>
            <a:off x="2082005" y="1793881"/>
            <a:ext cx="3660785" cy="2644249"/>
            <a:chOff x="-279778" y="2841987"/>
            <a:chExt cx="3923263" cy="2818536"/>
          </a:xfrm>
        </p:grpSpPr>
        <p:sp>
          <p:nvSpPr>
            <p:cNvPr id="130070" name="Text Box 13"/>
            <p:cNvSpPr txBox="1">
              <a:spLocks noChangeArrowheads="1"/>
            </p:cNvSpPr>
            <p:nvPr/>
          </p:nvSpPr>
          <p:spPr bwMode="auto">
            <a:xfrm>
              <a:off x="-279778" y="4829666"/>
              <a:ext cx="3923263" cy="83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dirty="0">
                  <a:solidFill>
                    <a:srgbClr val="6E9DD1"/>
                  </a:solidFill>
                  <a:cs typeface="Calibri" panose="020F0502020204030204" pitchFamily="34" charset="0"/>
                </a:rPr>
                <a:t>Maintenir une activité calme en plein air comme à l’intérieur, et éviter les moments les plus chauds</a:t>
              </a:r>
            </a:p>
          </p:txBody>
        </p:sp>
        <p:pic>
          <p:nvPicPr>
            <p:cNvPr id="130071" name="Image 5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75" y="2841987"/>
              <a:ext cx="3229503" cy="189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e 47"/>
          <p:cNvGrpSpPr>
            <a:grpSpLocks/>
          </p:cNvGrpSpPr>
          <p:nvPr/>
        </p:nvGrpSpPr>
        <p:grpSpPr bwMode="auto">
          <a:xfrm>
            <a:off x="6703219" y="1514764"/>
            <a:ext cx="4986338" cy="2089714"/>
            <a:chOff x="2088158" y="3699044"/>
            <a:chExt cx="4988580" cy="2089608"/>
          </a:xfrm>
        </p:grpSpPr>
        <p:pic>
          <p:nvPicPr>
            <p:cNvPr id="130068" name="Image 3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8983" y="3699044"/>
              <a:ext cx="2826894" cy="173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9" name="Text Box 13"/>
            <p:cNvSpPr txBox="1">
              <a:spLocks noChangeArrowheads="1"/>
            </p:cNvSpPr>
            <p:nvPr/>
          </p:nvSpPr>
          <p:spPr bwMode="auto">
            <a:xfrm>
              <a:off x="2088158" y="5203907"/>
              <a:ext cx="4988580" cy="58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dirty="0">
                  <a:solidFill>
                    <a:srgbClr val="6E9DD1"/>
                  </a:solidFill>
                  <a:cs typeface="Calibri" panose="020F0502020204030204" pitchFamily="34" charset="0"/>
                </a:rPr>
                <a:t>Reporter les activités physiques intenses et éviter d’être près des grands axes routiers aux heures de pointe</a:t>
              </a:r>
            </a:p>
          </p:txBody>
        </p:sp>
      </p:grpSp>
      <p:sp>
        <p:nvSpPr>
          <p:cNvPr id="28"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9" name="Google Shape;268;p41"/>
          <p:cNvPicPr preferRelativeResize="0"/>
          <p:nvPr/>
        </p:nvPicPr>
        <p:blipFill rotWithShape="1">
          <a:blip r:embed="rId7">
            <a:alphaModFix/>
          </a:blip>
          <a:srcRect/>
          <a:stretch/>
        </p:blipFill>
        <p:spPr>
          <a:xfrm>
            <a:off x="303213" y="163512"/>
            <a:ext cx="830263" cy="898525"/>
          </a:xfrm>
          <a:prstGeom prst="rect">
            <a:avLst/>
          </a:prstGeom>
          <a:noFill/>
          <a:ln>
            <a:noFill/>
          </a:ln>
        </p:spPr>
      </p:pic>
      <p:pic>
        <p:nvPicPr>
          <p:cNvPr id="30" name="Image 2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32" name="PictoGuide"/>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4" name="PictoVideo"/>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7" name="PictoVideo"/>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6" name="Espace réservé du numéro de diapositive 5">
            <a:extLst>
              <a:ext uri="{FF2B5EF4-FFF2-40B4-BE49-F238E27FC236}">
                <a16:creationId xmlns:a16="http://schemas.microsoft.com/office/drawing/2014/main" id="{B03E2FCE-9988-2848-9710-E1CDFB4786D6}"/>
              </a:ext>
            </a:extLst>
          </p:cNvPr>
          <p:cNvSpPr>
            <a:spLocks noGrp="1"/>
          </p:cNvSpPr>
          <p:nvPr>
            <p:ph type="sldNum" sz="quarter" idx="12"/>
          </p:nvPr>
        </p:nvSpPr>
        <p:spPr/>
        <p:txBody>
          <a:bodyPr/>
          <a:lstStyle/>
          <a:p>
            <a:pPr>
              <a:defRPr/>
            </a:pPr>
            <a:fld id="{765CB52E-4FA4-48CA-9E84-B846F3A98BEF}" type="slidenum">
              <a:rPr lang="fr-FR" altLang="fr-FR" smtClean="0"/>
              <a:pPr>
                <a:defRPr/>
              </a:pPr>
              <a:t>139</a:t>
            </a:fld>
            <a:endParaRPr lang="fr-FR" altLang="fr-FR" dirty="0"/>
          </a:p>
        </p:txBody>
      </p:sp>
    </p:spTree>
  </p:cSld>
  <p:clrMapOvr>
    <a:masterClrMapping/>
  </p:clrMapOvr>
  <p:transition spd="slow"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Image 1">
            <a:extLst>
              <a:ext uri="{FF2B5EF4-FFF2-40B4-BE49-F238E27FC236}">
                <a16:creationId xmlns:a16="http://schemas.microsoft.com/office/drawing/2014/main" id="{D18507EA-6C09-4131-9A08-28E114060F1B}"/>
              </a:ext>
            </a:extLst>
          </p:cNvPr>
          <p:cNvPicPr>
            <a:picLocks noChangeAspect="1"/>
          </p:cNvPicPr>
          <p:nvPr/>
        </p:nvPicPr>
        <p:blipFill>
          <a:blip r:embed="rId2">
            <a:extLst>
              <a:ext uri="{28A0092B-C50C-407E-A947-70E740481C1C}">
                <a14:useLocalDpi xmlns:a14="http://schemas.microsoft.com/office/drawing/2010/main" val="0"/>
              </a:ext>
            </a:extLst>
          </a:blip>
          <a:srcRect l="19147" r="4201"/>
          <a:stretch>
            <a:fillRect/>
          </a:stretch>
        </p:blipFill>
        <p:spPr bwMode="auto">
          <a:xfrm>
            <a:off x="190500" y="1396207"/>
            <a:ext cx="5933209" cy="546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descr="Résultat de recherche d'images pour &quot;everest&quot;">
            <a:extLst>
              <a:ext uri="{FF2B5EF4-FFF2-40B4-BE49-F238E27FC236}">
                <a16:creationId xmlns:a16="http://schemas.microsoft.com/office/drawing/2014/main" id="{814FB8CE-359A-46B4-BA71-443735219A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376" r="9145" b="-298"/>
          <a:stretch>
            <a:fillRect/>
          </a:stretch>
        </p:blipFill>
        <p:spPr bwMode="auto">
          <a:xfrm>
            <a:off x="5694363" y="1069975"/>
            <a:ext cx="6497637"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Rectangle 2">
            <a:extLst>
              <a:ext uri="{FF2B5EF4-FFF2-40B4-BE49-F238E27FC236}">
                <a16:creationId xmlns:a16="http://schemas.microsoft.com/office/drawing/2014/main" id="{24A1ABC9-2CAC-DA49-9993-13BA3C2FDFA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6" name="Rectangle 1">
            <a:extLst>
              <a:ext uri="{FF2B5EF4-FFF2-40B4-BE49-F238E27FC236}">
                <a16:creationId xmlns:a16="http://schemas.microsoft.com/office/drawing/2014/main" id="{08D90AFC-4D3D-48A2-A77A-5EE452876B92}"/>
              </a:ext>
            </a:extLst>
          </p:cNvPr>
          <p:cNvSpPr/>
          <p:nvPr/>
        </p:nvSpPr>
        <p:spPr>
          <a:xfrm>
            <a:off x="-11113" y="-12700"/>
            <a:ext cx="1497013" cy="6870700"/>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33798"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re 1">
            <a:extLst>
              <a:ext uri="{FF2B5EF4-FFF2-40B4-BE49-F238E27FC236}">
                <a16:creationId xmlns:a16="http://schemas.microsoft.com/office/drawing/2014/main" id="{999438CA-EDBC-42B6-9883-7B100E6A52D3}"/>
              </a:ext>
            </a:extLst>
          </p:cNvPr>
          <p:cNvSpPr txBox="1">
            <a:spLocks/>
          </p:cNvSpPr>
          <p:nvPr/>
        </p:nvSpPr>
        <p:spPr bwMode="auto">
          <a:xfrm>
            <a:off x="1485900" y="171450"/>
            <a:ext cx="107061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None/>
              <a:defRPr/>
            </a:pPr>
            <a:r>
              <a:rPr lang="fr-FR" altLang="fr-FR" sz="3200" b="1" dirty="0">
                <a:solidFill>
                  <a:srgbClr val="6E9DD1"/>
                </a:solidFill>
                <a:latin typeface="+mn-lt"/>
                <a:cs typeface="Arial" panose="020B0604020202020204" pitchFamily="34" charset="0"/>
              </a:rPr>
              <a:t>Le mont Everest, toit du monde (</a:t>
            </a:r>
            <a:r>
              <a:rPr lang="fr-FR" altLang="fr-FR" sz="3200" b="1" dirty="0" smtClean="0">
                <a:solidFill>
                  <a:srgbClr val="6E9DD1"/>
                </a:solidFill>
                <a:latin typeface="+mn-lt"/>
                <a:cs typeface="Arial" panose="020B0604020202020204" pitchFamily="34" charset="0"/>
              </a:rPr>
              <a:t>8.846 </a:t>
            </a:r>
            <a:r>
              <a:rPr lang="fr-FR" altLang="fr-FR" sz="3200" b="1" dirty="0">
                <a:solidFill>
                  <a:srgbClr val="6E9DD1"/>
                </a:solidFill>
                <a:latin typeface="+mn-lt"/>
                <a:cs typeface="Arial" panose="020B0604020202020204" pitchFamily="34" charset="0"/>
              </a:rPr>
              <a:t>m)</a:t>
            </a:r>
          </a:p>
        </p:txBody>
      </p:sp>
      <p:grpSp>
        <p:nvGrpSpPr>
          <p:cNvPr id="33800" name="Groupe 15">
            <a:extLst>
              <a:ext uri="{FF2B5EF4-FFF2-40B4-BE49-F238E27FC236}">
                <a16:creationId xmlns:a16="http://schemas.microsoft.com/office/drawing/2014/main" id="{04B19253-2D8B-4746-9D82-5D9658226FE7}"/>
              </a:ext>
            </a:extLst>
          </p:cNvPr>
          <p:cNvGrpSpPr>
            <a:grpSpLocks/>
          </p:cNvGrpSpPr>
          <p:nvPr/>
        </p:nvGrpSpPr>
        <p:grpSpPr bwMode="auto">
          <a:xfrm>
            <a:off x="8697913" y="1590675"/>
            <a:ext cx="3138487" cy="1428750"/>
            <a:chOff x="8777738" y="2612802"/>
            <a:chExt cx="3240017" cy="1998956"/>
          </a:xfrm>
        </p:grpSpPr>
        <p:sp>
          <p:nvSpPr>
            <p:cNvPr id="11" name="Ellipse 3">
              <a:extLst>
                <a:ext uri="{FF2B5EF4-FFF2-40B4-BE49-F238E27FC236}">
                  <a16:creationId xmlns:a16="http://schemas.microsoft.com/office/drawing/2014/main" id="{776CEE6A-2B2F-4890-BD81-92EB01E474FC}"/>
                </a:ext>
              </a:extLst>
            </p:cNvPr>
            <p:cNvSpPr/>
            <p:nvPr/>
          </p:nvSpPr>
          <p:spPr>
            <a:xfrm>
              <a:off x="8777738" y="2612802"/>
              <a:ext cx="3240017" cy="1998956"/>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chemeClr val="bg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12" name="l'épaisseur de la zone respirable">
              <a:extLst>
                <a:ext uri="{FF2B5EF4-FFF2-40B4-BE49-F238E27FC236}">
                  <a16:creationId xmlns:a16="http://schemas.microsoft.com/office/drawing/2014/main" id="{B11E918F-8E25-4F6C-AAEB-E55983E60158}"/>
                </a:ext>
              </a:extLst>
            </p:cNvPr>
            <p:cNvSpPr txBox="1">
              <a:spLocks noChangeArrowheads="1"/>
            </p:cNvSpPr>
            <p:nvPr/>
          </p:nvSpPr>
          <p:spPr bwMode="auto">
            <a:xfrm>
              <a:off x="8790849" y="2752730"/>
              <a:ext cx="3194129" cy="10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400" b="1" dirty="0">
                  <a:solidFill>
                    <a:schemeClr val="accent1"/>
                  </a:solidFill>
                  <a:cs typeface="Arial" panose="020B0604020202020204" pitchFamily="34" charset="0"/>
                </a:rPr>
                <a:t>Il y a </a:t>
              </a:r>
              <a:r>
                <a:rPr lang="fr-FR" altLang="fr-FR" sz="2400" b="1" dirty="0">
                  <a:solidFill>
                    <a:schemeClr val="accent5">
                      <a:lumMod val="75000"/>
                    </a:schemeClr>
                  </a:solidFill>
                  <a:cs typeface="Arial" panose="020B0604020202020204" pitchFamily="34" charset="0"/>
                </a:rPr>
                <a:t>3 fois moins</a:t>
              </a:r>
              <a:r>
                <a:rPr lang="fr-FR" altLang="fr-FR" sz="2400" b="1" dirty="0">
                  <a:solidFill>
                    <a:schemeClr val="accent1"/>
                  </a:solidFill>
                  <a:cs typeface="Arial" panose="020B0604020202020204" pitchFamily="34" charset="0"/>
                </a:rPr>
                <a:t> d’oxygène en haut de l’Everest !</a:t>
              </a:r>
              <a:endParaRPr lang="fr-FR" altLang="fr-FR" sz="2400" b="1" dirty="0">
                <a:solidFill>
                  <a:schemeClr val="accent1"/>
                </a:solidFill>
                <a:latin typeface="Candara" panose="020E0502030303020204" pitchFamily="34" charset="0"/>
                <a:cs typeface="Arial" panose="020B0604020202020204" pitchFamily="34" charset="0"/>
              </a:endParaRPr>
            </a:p>
          </p:txBody>
        </p:sp>
      </p:grpSp>
      <p:pic>
        <p:nvPicPr>
          <p:cNvPr id="38"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61"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62" name="PictoGuid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64"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65" name="Image 4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Google Shape;268;p41">
            <a:extLst>
              <a:ext uri="{FF2B5EF4-FFF2-40B4-BE49-F238E27FC236}">
                <a16:creationId xmlns:a16="http://schemas.microsoft.com/office/drawing/2014/main" id="{E3EC47EA-EF84-1046-A5B4-14DB6A094E46}"/>
              </a:ext>
            </a:extLst>
          </p:cNvPr>
          <p:cNvPicPr preferRelativeResize="0"/>
          <p:nvPr/>
        </p:nvPicPr>
        <p:blipFill rotWithShape="1">
          <a:blip r:embed="rId10">
            <a:alphaModFix/>
          </a:blip>
          <a:srcRect/>
          <a:stretch/>
        </p:blipFill>
        <p:spPr>
          <a:xfrm>
            <a:off x="303213" y="163512"/>
            <a:ext cx="830263" cy="898525"/>
          </a:xfrm>
          <a:prstGeom prst="rect">
            <a:avLst/>
          </a:prstGeom>
          <a:noFill/>
          <a:ln>
            <a:noFill/>
          </a:ln>
        </p:spPr>
      </p:pic>
    </p:spTree>
    <p:extLst>
      <p:ext uri="{BB962C8B-B14F-4D97-AF65-F5344CB8AC3E}">
        <p14:creationId xmlns:p14="http://schemas.microsoft.com/office/powerpoint/2010/main" val="2445466691"/>
      </p:ext>
    </p:extLst>
  </p:cSld>
  <p:clrMapOvr>
    <a:masterClrMapping/>
  </p:clrMapOvr>
  <p:transition spd="slow"/>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9982A5B-B85F-BF44-9629-C8B78EEC0A68}"/>
              </a:ext>
            </a:extLst>
          </p:cNvPr>
          <p:cNvPicPr>
            <a:picLocks noChangeAspect="1"/>
          </p:cNvPicPr>
          <p:nvPr/>
        </p:nvPicPr>
        <p:blipFill rotWithShape="1">
          <a:blip r:embed="rId3">
            <a:extLst>
              <a:ext uri="{28A0092B-C50C-407E-A947-70E740481C1C}">
                <a14:useLocalDpi xmlns:a14="http://schemas.microsoft.com/office/drawing/2010/main" val="0"/>
              </a:ext>
            </a:extLst>
          </a:blip>
          <a:srcRect l="24245" t="64324" r="58034" b="26374"/>
          <a:stretch/>
        </p:blipFill>
        <p:spPr>
          <a:xfrm>
            <a:off x="8453346" y="4460208"/>
            <a:ext cx="2069648" cy="1538992"/>
          </a:xfrm>
          <a:prstGeom prst="rect">
            <a:avLst/>
          </a:prstGeom>
        </p:spPr>
      </p:pic>
      <p:pic>
        <p:nvPicPr>
          <p:cNvPr id="10" name="Image 9">
            <a:extLst>
              <a:ext uri="{FF2B5EF4-FFF2-40B4-BE49-F238E27FC236}">
                <a16:creationId xmlns:a16="http://schemas.microsoft.com/office/drawing/2014/main" id="{700FC6AA-F467-8C4B-86B5-31FC1F2BF5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394" y="4621678"/>
            <a:ext cx="2529269" cy="1481794"/>
          </a:xfrm>
          <a:prstGeom prst="rect">
            <a:avLst/>
          </a:prstGeom>
        </p:spPr>
      </p:pic>
      <p:pic>
        <p:nvPicPr>
          <p:cNvPr id="14" name="Image 13">
            <a:extLst>
              <a:ext uri="{FF2B5EF4-FFF2-40B4-BE49-F238E27FC236}">
                <a16:creationId xmlns:a16="http://schemas.microsoft.com/office/drawing/2014/main" id="{8C716D30-3CEC-1241-B37A-8062953BB1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1523" y="3921616"/>
            <a:ext cx="1388328" cy="2278668"/>
          </a:xfrm>
          <a:prstGeom prst="rect">
            <a:avLst/>
          </a:prstGeom>
        </p:spPr>
      </p:pic>
      <p:pic>
        <p:nvPicPr>
          <p:cNvPr id="16" name="Image 15">
            <a:extLst>
              <a:ext uri="{FF2B5EF4-FFF2-40B4-BE49-F238E27FC236}">
                <a16:creationId xmlns:a16="http://schemas.microsoft.com/office/drawing/2014/main" id="{C9914504-725B-484D-8097-6D7BDEFF83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7833" y="1907321"/>
            <a:ext cx="1601972" cy="1828667"/>
          </a:xfrm>
          <a:prstGeom prst="rect">
            <a:avLst/>
          </a:prstGeom>
        </p:spPr>
      </p:pic>
      <p:pic>
        <p:nvPicPr>
          <p:cNvPr id="3" name="Image 2">
            <a:extLst>
              <a:ext uri="{FF2B5EF4-FFF2-40B4-BE49-F238E27FC236}">
                <a16:creationId xmlns:a16="http://schemas.microsoft.com/office/drawing/2014/main" id="{4B924771-8CAD-044B-984C-687DAA68E1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0359" y="1434280"/>
            <a:ext cx="857880" cy="2395589"/>
          </a:xfrm>
          <a:prstGeom prst="rect">
            <a:avLst/>
          </a:prstGeom>
        </p:spPr>
      </p:pic>
      <p:pic>
        <p:nvPicPr>
          <p:cNvPr id="8" name="Image 7">
            <a:extLst>
              <a:ext uri="{FF2B5EF4-FFF2-40B4-BE49-F238E27FC236}">
                <a16:creationId xmlns:a16="http://schemas.microsoft.com/office/drawing/2014/main" id="{39CC5F99-69E2-3045-B032-F940012309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48264" y="2010499"/>
            <a:ext cx="1538223" cy="1728127"/>
          </a:xfrm>
          <a:prstGeom prst="rect">
            <a:avLst/>
          </a:prstGeom>
        </p:spPr>
      </p:pic>
      <p:pic>
        <p:nvPicPr>
          <p:cNvPr id="4" name="Image 3">
            <a:extLst>
              <a:ext uri="{FF2B5EF4-FFF2-40B4-BE49-F238E27FC236}">
                <a16:creationId xmlns:a16="http://schemas.microsoft.com/office/drawing/2014/main" id="{EDAD86E0-A616-AC4C-A0B1-CC76D40E701E}"/>
              </a:ext>
            </a:extLst>
          </p:cNvPr>
          <p:cNvPicPr>
            <a:picLocks noChangeAspect="1"/>
          </p:cNvPicPr>
          <p:nvPr/>
        </p:nvPicPr>
        <p:blipFill rotWithShape="1">
          <a:blip r:embed="rId9">
            <a:extLst>
              <a:ext uri="{28A0092B-C50C-407E-A947-70E740481C1C}">
                <a14:useLocalDpi xmlns:a14="http://schemas.microsoft.com/office/drawing/2010/main" val="0"/>
              </a:ext>
            </a:extLst>
          </a:blip>
          <a:srcRect l="55404" t="50988" r="6056"/>
          <a:stretch/>
        </p:blipFill>
        <p:spPr>
          <a:xfrm>
            <a:off x="2431761" y="2191115"/>
            <a:ext cx="1498861" cy="1350499"/>
          </a:xfrm>
          <a:prstGeom prst="rect">
            <a:avLst/>
          </a:prstGeom>
        </p:spPr>
      </p:pic>
      <p:sp>
        <p:nvSpPr>
          <p:cNvPr id="46" name="Rectangle 2">
            <a:extLst>
              <a:ext uri="{FF2B5EF4-FFF2-40B4-BE49-F238E27FC236}">
                <a16:creationId xmlns:a16="http://schemas.microsoft.com/office/drawing/2014/main" id="{FD9ABF25-2D44-DC44-B6B9-B4D7D8E6FBB9}"/>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0053" name="Rectangle 2"/>
          <p:cNvSpPr>
            <a:spLocks noGrp="1" noChangeArrowheads="1"/>
          </p:cNvSpPr>
          <p:nvPr>
            <p:ph type="title" idx="4294967295"/>
          </p:nvPr>
        </p:nvSpPr>
        <p:spPr>
          <a:xfrm>
            <a:off x="1878806" y="162717"/>
            <a:ext cx="9648825" cy="900113"/>
          </a:xfrm>
        </p:spPr>
        <p:txBody>
          <a:bodyPr/>
          <a:lstStyle/>
          <a:p>
            <a:pPr algn="ctr" eaLnBrk="1" hangingPunct="1">
              <a:lnSpc>
                <a:spcPct val="100000"/>
              </a:lnSpc>
            </a:pPr>
            <a:r>
              <a:rPr lang="fr-FR" altLang="fr-FR" sz="3200" b="1" dirty="0">
                <a:solidFill>
                  <a:srgbClr val="6E9DD1"/>
                </a:solidFill>
                <a:latin typeface="Calibri" panose="020F0502020204030204" pitchFamily="34" charset="0"/>
                <a:cs typeface="Calibri" panose="020F0502020204030204" pitchFamily="34" charset="0"/>
              </a:rPr>
              <a:t>Les produits pour réaliser un ménage écologique</a:t>
            </a:r>
          </a:p>
        </p:txBody>
      </p:sp>
      <p:sp>
        <p:nvSpPr>
          <p:cNvPr id="28"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9" name="Google Shape;268;p41"/>
          <p:cNvPicPr preferRelativeResize="0"/>
          <p:nvPr/>
        </p:nvPicPr>
        <p:blipFill rotWithShape="1">
          <a:blip r:embed="rId10">
            <a:alphaModFix/>
          </a:blip>
          <a:srcRect/>
          <a:stretch/>
        </p:blipFill>
        <p:spPr>
          <a:xfrm>
            <a:off x="303213" y="163512"/>
            <a:ext cx="830263" cy="898525"/>
          </a:xfrm>
          <a:prstGeom prst="rect">
            <a:avLst/>
          </a:prstGeom>
          <a:noFill/>
          <a:ln>
            <a:noFill/>
          </a:ln>
        </p:spPr>
      </p:pic>
      <p:pic>
        <p:nvPicPr>
          <p:cNvPr id="30" name="Image 2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32" name="PictoGuide"/>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4" name="PictoVideo"/>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7" name="PictoVideo"/>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grpSp>
        <p:nvGrpSpPr>
          <p:cNvPr id="2" name="Groupe 1"/>
          <p:cNvGrpSpPr/>
          <p:nvPr/>
        </p:nvGrpSpPr>
        <p:grpSpPr>
          <a:xfrm>
            <a:off x="2656967" y="2400759"/>
            <a:ext cx="1015200" cy="1015200"/>
            <a:chOff x="2656967" y="2400759"/>
            <a:chExt cx="1015200" cy="1015200"/>
          </a:xfrm>
        </p:grpSpPr>
        <p:sp>
          <p:nvSpPr>
            <p:cNvPr id="35" name="rond rouge">
              <a:extLst>
                <a:ext uri="{FF2B5EF4-FFF2-40B4-BE49-F238E27FC236}">
                  <a16:creationId xmlns:a16="http://schemas.microsoft.com/office/drawing/2014/main" id="{7587B0AF-15DD-4285-B7D9-1B7CF8175833}"/>
                </a:ext>
              </a:extLst>
            </p:cNvPr>
            <p:cNvSpPr/>
            <p:nvPr/>
          </p:nvSpPr>
          <p:spPr bwMode="auto">
            <a:xfrm>
              <a:off x="2656967" y="240075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9" name="? bleu">
              <a:extLst>
                <a:ext uri="{FF2B5EF4-FFF2-40B4-BE49-F238E27FC236}">
                  <a16:creationId xmlns:a16="http://schemas.microsoft.com/office/drawing/2014/main" id="{8932F38F-3ADD-41F6-97D8-B1C10B82BAA8}"/>
                </a:ext>
              </a:extLst>
            </p:cNvPr>
            <p:cNvSpPr>
              <a:spLocks noChangeArrowheads="1"/>
            </p:cNvSpPr>
            <p:nvPr/>
          </p:nvSpPr>
          <p:spPr bwMode="auto">
            <a:xfrm>
              <a:off x="2935540" y="2484318"/>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5" name="Groupe 4"/>
          <p:cNvGrpSpPr/>
          <p:nvPr/>
        </p:nvGrpSpPr>
        <p:grpSpPr>
          <a:xfrm>
            <a:off x="5109776" y="2402374"/>
            <a:ext cx="1015200" cy="1015200"/>
            <a:chOff x="5109776" y="2402374"/>
            <a:chExt cx="1015200" cy="1015200"/>
          </a:xfrm>
        </p:grpSpPr>
        <p:sp>
          <p:nvSpPr>
            <p:cNvPr id="40" name="rond rouge">
              <a:extLst>
                <a:ext uri="{FF2B5EF4-FFF2-40B4-BE49-F238E27FC236}">
                  <a16:creationId xmlns:a16="http://schemas.microsoft.com/office/drawing/2014/main" id="{7587B0AF-15DD-4285-B7D9-1B7CF8175833}"/>
                </a:ext>
              </a:extLst>
            </p:cNvPr>
            <p:cNvSpPr/>
            <p:nvPr/>
          </p:nvSpPr>
          <p:spPr bwMode="auto">
            <a:xfrm>
              <a:off x="5109776" y="2402374"/>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1" name="? bleu">
              <a:extLst>
                <a:ext uri="{FF2B5EF4-FFF2-40B4-BE49-F238E27FC236}">
                  <a16:creationId xmlns:a16="http://schemas.microsoft.com/office/drawing/2014/main" id="{8932F38F-3ADD-41F6-97D8-B1C10B82BAA8}"/>
                </a:ext>
              </a:extLst>
            </p:cNvPr>
            <p:cNvSpPr>
              <a:spLocks noChangeArrowheads="1"/>
            </p:cNvSpPr>
            <p:nvPr/>
          </p:nvSpPr>
          <p:spPr bwMode="auto">
            <a:xfrm>
              <a:off x="5388349" y="2485933"/>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9" name="Groupe 8"/>
          <p:cNvGrpSpPr/>
          <p:nvPr/>
        </p:nvGrpSpPr>
        <p:grpSpPr>
          <a:xfrm>
            <a:off x="7562585" y="2400759"/>
            <a:ext cx="1015200" cy="1015200"/>
            <a:chOff x="7562585" y="2400759"/>
            <a:chExt cx="1015200" cy="1015200"/>
          </a:xfrm>
        </p:grpSpPr>
        <p:sp>
          <p:nvSpPr>
            <p:cNvPr id="42" name="rond rouge">
              <a:extLst>
                <a:ext uri="{FF2B5EF4-FFF2-40B4-BE49-F238E27FC236}">
                  <a16:creationId xmlns:a16="http://schemas.microsoft.com/office/drawing/2014/main" id="{7587B0AF-15DD-4285-B7D9-1B7CF8175833}"/>
                </a:ext>
              </a:extLst>
            </p:cNvPr>
            <p:cNvSpPr/>
            <p:nvPr/>
          </p:nvSpPr>
          <p:spPr bwMode="auto">
            <a:xfrm>
              <a:off x="7562585" y="240075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3" name="? bleu">
              <a:extLst>
                <a:ext uri="{FF2B5EF4-FFF2-40B4-BE49-F238E27FC236}">
                  <a16:creationId xmlns:a16="http://schemas.microsoft.com/office/drawing/2014/main" id="{8932F38F-3ADD-41F6-97D8-B1C10B82BAA8}"/>
                </a:ext>
              </a:extLst>
            </p:cNvPr>
            <p:cNvSpPr>
              <a:spLocks noChangeArrowheads="1"/>
            </p:cNvSpPr>
            <p:nvPr/>
          </p:nvSpPr>
          <p:spPr bwMode="auto">
            <a:xfrm>
              <a:off x="7841158" y="2484318"/>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11" name="Groupe 10"/>
          <p:cNvGrpSpPr/>
          <p:nvPr/>
        </p:nvGrpSpPr>
        <p:grpSpPr>
          <a:xfrm>
            <a:off x="10015394" y="2366963"/>
            <a:ext cx="1015200" cy="1015200"/>
            <a:chOff x="10015394" y="2366963"/>
            <a:chExt cx="1015200" cy="1015200"/>
          </a:xfrm>
        </p:grpSpPr>
        <p:sp>
          <p:nvSpPr>
            <p:cNvPr id="44" name="rond rouge">
              <a:extLst>
                <a:ext uri="{FF2B5EF4-FFF2-40B4-BE49-F238E27FC236}">
                  <a16:creationId xmlns:a16="http://schemas.microsoft.com/office/drawing/2014/main" id="{7587B0AF-15DD-4285-B7D9-1B7CF8175833}"/>
                </a:ext>
              </a:extLst>
            </p:cNvPr>
            <p:cNvSpPr/>
            <p:nvPr/>
          </p:nvSpPr>
          <p:spPr bwMode="auto">
            <a:xfrm>
              <a:off x="10015394" y="2366963"/>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5" name="? bleu">
              <a:extLst>
                <a:ext uri="{FF2B5EF4-FFF2-40B4-BE49-F238E27FC236}">
                  <a16:creationId xmlns:a16="http://schemas.microsoft.com/office/drawing/2014/main" id="{8932F38F-3ADD-41F6-97D8-B1C10B82BAA8}"/>
                </a:ext>
              </a:extLst>
            </p:cNvPr>
            <p:cNvSpPr>
              <a:spLocks noChangeArrowheads="1"/>
            </p:cNvSpPr>
            <p:nvPr/>
          </p:nvSpPr>
          <p:spPr bwMode="auto">
            <a:xfrm>
              <a:off x="10293967" y="2450522"/>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sp>
        <p:nvSpPr>
          <p:cNvPr id="6" name="Espace réservé du numéro de diapositive 5">
            <a:extLst>
              <a:ext uri="{FF2B5EF4-FFF2-40B4-BE49-F238E27FC236}">
                <a16:creationId xmlns:a16="http://schemas.microsoft.com/office/drawing/2014/main" id="{B03E2FCE-9988-2848-9710-E1CDFB4786D6}"/>
              </a:ext>
            </a:extLst>
          </p:cNvPr>
          <p:cNvSpPr>
            <a:spLocks noGrp="1"/>
          </p:cNvSpPr>
          <p:nvPr>
            <p:ph type="sldNum" sz="quarter" idx="12"/>
          </p:nvPr>
        </p:nvSpPr>
        <p:spPr/>
        <p:txBody>
          <a:bodyPr/>
          <a:lstStyle/>
          <a:p>
            <a:pPr>
              <a:defRPr/>
            </a:pPr>
            <a:fld id="{765CB52E-4FA4-48CA-9E84-B846F3A98BEF}" type="slidenum">
              <a:rPr lang="fr-FR" altLang="fr-FR" smtClean="0"/>
              <a:pPr>
                <a:defRPr/>
              </a:pPr>
              <a:t>140</a:t>
            </a:fld>
            <a:endParaRPr lang="fr-FR" altLang="fr-FR"/>
          </a:p>
        </p:txBody>
      </p:sp>
      <p:grpSp>
        <p:nvGrpSpPr>
          <p:cNvPr id="15" name="Groupe 14"/>
          <p:cNvGrpSpPr/>
          <p:nvPr/>
        </p:nvGrpSpPr>
        <p:grpSpPr>
          <a:xfrm>
            <a:off x="9014761" y="4854975"/>
            <a:ext cx="1015200" cy="1015200"/>
            <a:chOff x="9014761" y="4854975"/>
            <a:chExt cx="1015200" cy="1015200"/>
          </a:xfrm>
        </p:grpSpPr>
        <p:sp>
          <p:nvSpPr>
            <p:cNvPr id="47" name="rond rouge">
              <a:extLst>
                <a:ext uri="{FF2B5EF4-FFF2-40B4-BE49-F238E27FC236}">
                  <a16:creationId xmlns:a16="http://schemas.microsoft.com/office/drawing/2014/main" id="{F3A73AAB-C895-174E-9CC1-5C7B01AC6743}"/>
                </a:ext>
              </a:extLst>
            </p:cNvPr>
            <p:cNvSpPr/>
            <p:nvPr/>
          </p:nvSpPr>
          <p:spPr bwMode="auto">
            <a:xfrm>
              <a:off x="9014761" y="485497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8" name="? bleu">
              <a:extLst>
                <a:ext uri="{FF2B5EF4-FFF2-40B4-BE49-F238E27FC236}">
                  <a16:creationId xmlns:a16="http://schemas.microsoft.com/office/drawing/2014/main" id="{EA4C9974-32F2-304A-AEBA-1861401278C1}"/>
                </a:ext>
              </a:extLst>
            </p:cNvPr>
            <p:cNvSpPr>
              <a:spLocks noChangeArrowheads="1"/>
            </p:cNvSpPr>
            <p:nvPr/>
          </p:nvSpPr>
          <p:spPr bwMode="auto">
            <a:xfrm>
              <a:off x="9293334" y="4938534"/>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7</a:t>
              </a:r>
            </a:p>
          </p:txBody>
        </p:sp>
      </p:grpSp>
      <p:grpSp>
        <p:nvGrpSpPr>
          <p:cNvPr id="13" name="Groupe 12"/>
          <p:cNvGrpSpPr/>
          <p:nvPr/>
        </p:nvGrpSpPr>
        <p:grpSpPr>
          <a:xfrm>
            <a:off x="6547385" y="4854975"/>
            <a:ext cx="1015200" cy="1015200"/>
            <a:chOff x="6547385" y="4854975"/>
            <a:chExt cx="1015200" cy="1015200"/>
          </a:xfrm>
        </p:grpSpPr>
        <p:sp>
          <p:nvSpPr>
            <p:cNvPr id="49" name="rond rouge">
              <a:extLst>
                <a:ext uri="{FF2B5EF4-FFF2-40B4-BE49-F238E27FC236}">
                  <a16:creationId xmlns:a16="http://schemas.microsoft.com/office/drawing/2014/main" id="{D08A488B-A96A-CD4B-A5AB-D0E658A60B1F}"/>
                </a:ext>
              </a:extLst>
            </p:cNvPr>
            <p:cNvSpPr/>
            <p:nvPr/>
          </p:nvSpPr>
          <p:spPr bwMode="auto">
            <a:xfrm>
              <a:off x="6547385" y="485497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0" name="? bleu">
              <a:extLst>
                <a:ext uri="{FF2B5EF4-FFF2-40B4-BE49-F238E27FC236}">
                  <a16:creationId xmlns:a16="http://schemas.microsoft.com/office/drawing/2014/main" id="{6AFE890D-319A-B94E-AF41-03086B03288B}"/>
                </a:ext>
              </a:extLst>
            </p:cNvPr>
            <p:cNvSpPr>
              <a:spLocks noChangeArrowheads="1"/>
            </p:cNvSpPr>
            <p:nvPr/>
          </p:nvSpPr>
          <p:spPr bwMode="auto">
            <a:xfrm>
              <a:off x="6825958" y="4938534"/>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grpSp>
        <p:nvGrpSpPr>
          <p:cNvPr id="12" name="Groupe 11"/>
          <p:cNvGrpSpPr/>
          <p:nvPr/>
        </p:nvGrpSpPr>
        <p:grpSpPr>
          <a:xfrm>
            <a:off x="3976967" y="4854975"/>
            <a:ext cx="1015200" cy="1015200"/>
            <a:chOff x="3976967" y="4854975"/>
            <a:chExt cx="1015200" cy="1015200"/>
          </a:xfrm>
        </p:grpSpPr>
        <p:sp>
          <p:nvSpPr>
            <p:cNvPr id="51" name="rond rouge">
              <a:extLst>
                <a:ext uri="{FF2B5EF4-FFF2-40B4-BE49-F238E27FC236}">
                  <a16:creationId xmlns:a16="http://schemas.microsoft.com/office/drawing/2014/main" id="{FA8D53CD-EBF5-CA4B-B7CD-8B7F87590A96}"/>
                </a:ext>
              </a:extLst>
            </p:cNvPr>
            <p:cNvSpPr/>
            <p:nvPr/>
          </p:nvSpPr>
          <p:spPr bwMode="auto">
            <a:xfrm>
              <a:off x="3976967" y="485497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2" name="? bleu">
              <a:extLst>
                <a:ext uri="{FF2B5EF4-FFF2-40B4-BE49-F238E27FC236}">
                  <a16:creationId xmlns:a16="http://schemas.microsoft.com/office/drawing/2014/main" id="{3CCA2A51-F2C7-094E-B9E4-D385E4FBC1C1}"/>
                </a:ext>
              </a:extLst>
            </p:cNvPr>
            <p:cNvSpPr>
              <a:spLocks noChangeArrowheads="1"/>
            </p:cNvSpPr>
            <p:nvPr/>
          </p:nvSpPr>
          <p:spPr bwMode="auto">
            <a:xfrm>
              <a:off x="4255540" y="4938534"/>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spTree>
    <p:extLst>
      <p:ext uri="{BB962C8B-B14F-4D97-AF65-F5344CB8AC3E}">
        <p14:creationId xmlns:p14="http://schemas.microsoft.com/office/powerpoint/2010/main" val="3520262682"/>
      </p:ext>
    </p:extLst>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xit" presetSubtype="0" fill="hold" nodeType="withEffect">
                                  <p:stCondLst>
                                    <p:cond delay="0"/>
                                  </p:stCondLst>
                                  <p:childTnLst>
                                    <p:set>
                                      <p:cBhvr>
                                        <p:cTn id="4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2">
            <a:extLst>
              <a:ext uri="{FF2B5EF4-FFF2-40B4-BE49-F238E27FC236}">
                <a16:creationId xmlns:a16="http://schemas.microsoft.com/office/drawing/2014/main" id="{FD9ABF25-2D44-DC44-B6B9-B4D7D8E6FBB9}"/>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0053" name="Rectangle 2"/>
          <p:cNvSpPr>
            <a:spLocks noGrp="1" noChangeArrowheads="1"/>
          </p:cNvSpPr>
          <p:nvPr>
            <p:ph type="title" idx="4294967295"/>
          </p:nvPr>
        </p:nvSpPr>
        <p:spPr>
          <a:xfrm>
            <a:off x="1878806" y="162717"/>
            <a:ext cx="9648825" cy="900113"/>
          </a:xfrm>
        </p:spPr>
        <p:txBody>
          <a:bodyPr/>
          <a:lstStyle/>
          <a:p>
            <a:pPr algn="ctr" eaLnBrk="1" hangingPunct="1">
              <a:lnSpc>
                <a:spcPct val="100000"/>
              </a:lnSpc>
            </a:pPr>
            <a:r>
              <a:rPr lang="fr-FR" altLang="fr-FR" sz="3200" b="1" dirty="0" smtClean="0">
                <a:solidFill>
                  <a:srgbClr val="6E9DD1"/>
                </a:solidFill>
                <a:latin typeface="Calibri" panose="020F0502020204030204" pitchFamily="34" charset="0"/>
                <a:cs typeface="Calibri" panose="020F0502020204030204" pitchFamily="34" charset="0"/>
              </a:rPr>
              <a:t>Les virus et la pollution de l’air</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28"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9"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30" name="Image 2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3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7"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6" name="Espace réservé du numéro de diapositive 5">
            <a:extLst>
              <a:ext uri="{FF2B5EF4-FFF2-40B4-BE49-F238E27FC236}">
                <a16:creationId xmlns:a16="http://schemas.microsoft.com/office/drawing/2014/main" id="{B03E2FCE-9988-2848-9710-E1CDFB4786D6}"/>
              </a:ext>
            </a:extLst>
          </p:cNvPr>
          <p:cNvSpPr>
            <a:spLocks noGrp="1"/>
          </p:cNvSpPr>
          <p:nvPr>
            <p:ph type="sldNum" sz="quarter" idx="12"/>
          </p:nvPr>
        </p:nvSpPr>
        <p:spPr/>
        <p:txBody>
          <a:bodyPr/>
          <a:lstStyle/>
          <a:p>
            <a:pPr>
              <a:defRPr/>
            </a:pPr>
            <a:fld id="{765CB52E-4FA4-48CA-9E84-B846F3A98BEF}" type="slidenum">
              <a:rPr lang="fr-FR" altLang="fr-FR" smtClean="0"/>
              <a:pPr>
                <a:defRPr/>
              </a:pPr>
              <a:t>141</a:t>
            </a:fld>
            <a:endParaRPr lang="fr-FR" altLang="fr-FR"/>
          </a:p>
        </p:txBody>
      </p:sp>
    </p:spTree>
    <p:extLst>
      <p:ext uri="{BB962C8B-B14F-4D97-AF65-F5344CB8AC3E}">
        <p14:creationId xmlns:p14="http://schemas.microsoft.com/office/powerpoint/2010/main" val="2240839110"/>
      </p:ext>
    </p:extLst>
  </p:cSld>
  <p:clrMapOvr>
    <a:masterClrMapping/>
  </p:clrMapOvr>
  <p:transition spd="slow" advClick="0"/>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7"/>
        <p:cNvGrpSpPr/>
        <p:nvPr/>
      </p:nvGrpSpPr>
      <p:grpSpPr>
        <a:xfrm>
          <a:off x="0" y="0"/>
          <a:ext cx="0" cy="0"/>
          <a:chOff x="0" y="0"/>
          <a:chExt cx="0" cy="0"/>
        </a:xfrm>
      </p:grpSpPr>
      <p:sp>
        <p:nvSpPr>
          <p:cNvPr id="368" name="Google Shape;368;p46"/>
          <p:cNvSpPr/>
          <p:nvPr/>
        </p:nvSpPr>
        <p:spPr>
          <a:xfrm rot="-5400000">
            <a:off x="5330031" y="-3968"/>
            <a:ext cx="1531937" cy="12192000"/>
          </a:xfrm>
          <a:custGeom>
            <a:avLst/>
            <a:gdLst/>
            <a:ahLst/>
            <a:cxnLst/>
            <a:rect l="l" t="t" r="r" b="b"/>
            <a:pathLst>
              <a:path w="1496932" h="6915752" extrusionOk="0">
                <a:moveTo>
                  <a:pt x="1852" y="0"/>
                </a:moveTo>
                <a:lnTo>
                  <a:pt x="1496932" y="10046"/>
                </a:lnTo>
                <a:lnTo>
                  <a:pt x="1096126" y="6915752"/>
                </a:lnTo>
                <a:lnTo>
                  <a:pt x="1852" y="6906127"/>
                </a:lnTo>
                <a:cubicBezTo>
                  <a:pt x="-4565" y="4610502"/>
                  <a:pt x="8269" y="2295625"/>
                  <a:pt x="1852" y="0"/>
                </a:cubicBezTo>
                <a:close/>
              </a:path>
            </a:pathLst>
          </a:custGeom>
          <a:solidFill>
            <a:schemeClr val="lt1"/>
          </a:solidFill>
          <a:ln>
            <a:noFill/>
          </a:ln>
          <a:effectLst>
            <a:outerShdw blurRad="63500" dist="38100" dir="2700000">
              <a:srgbClr val="000000"/>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9" name="Google Shape;369;p46"/>
          <p:cNvSpPr/>
          <p:nvPr/>
        </p:nvSpPr>
        <p:spPr>
          <a:xfrm>
            <a:off x="-76200" y="-3175"/>
            <a:ext cx="12268200" cy="1282700"/>
          </a:xfrm>
          <a:custGeom>
            <a:avLst/>
            <a:gdLst/>
            <a:ahLst/>
            <a:cxnLst/>
            <a:rect l="l" t="t" r="r" b="b"/>
            <a:pathLst>
              <a:path w="11321256" h="1343183" extrusionOk="0">
                <a:moveTo>
                  <a:pt x="0" y="0"/>
                </a:moveTo>
                <a:lnTo>
                  <a:pt x="11321256" y="0"/>
                </a:lnTo>
                <a:lnTo>
                  <a:pt x="11310370" y="896869"/>
                </a:lnTo>
                <a:lnTo>
                  <a:pt x="65314" y="1343183"/>
                </a:lnTo>
                <a:lnTo>
                  <a:pt x="0" y="0"/>
                </a:lnTo>
                <a:close/>
              </a:path>
            </a:pathLst>
          </a:custGeom>
          <a:solidFill>
            <a:srgbClr val="CFEDEF"/>
          </a:solidFill>
          <a:ln>
            <a:noFill/>
          </a:ln>
          <a:effectLst>
            <a:outerShdw blurRad="63500" dist="25400" dir="4139945">
              <a:srgbClr val="000000">
                <a:alpha val="24705"/>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0" name="Google Shape;370;p46"/>
          <p:cNvSpPr txBox="1"/>
          <p:nvPr/>
        </p:nvSpPr>
        <p:spPr>
          <a:xfrm>
            <a:off x="572908" y="1051718"/>
            <a:ext cx="12620625" cy="708025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373" name="Google Shape;373;p46"/>
          <p:cNvGrpSpPr/>
          <p:nvPr/>
        </p:nvGrpSpPr>
        <p:grpSpPr>
          <a:xfrm rot="-360000">
            <a:off x="9128540" y="109726"/>
            <a:ext cx="2630904" cy="1262370"/>
            <a:chOff x="8206285" y="365783"/>
            <a:chExt cx="2630905" cy="1263498"/>
          </a:xfrm>
        </p:grpSpPr>
        <p:sp>
          <p:nvSpPr>
            <p:cNvPr id="374" name="Google Shape;374;p46"/>
            <p:cNvSpPr/>
            <p:nvPr/>
          </p:nvSpPr>
          <p:spPr>
            <a:xfrm rot="600000">
              <a:off x="8357678" y="551841"/>
              <a:ext cx="2220913" cy="891383"/>
            </a:xfrm>
            <a:custGeom>
              <a:avLst/>
              <a:gdLst/>
              <a:ahLst/>
              <a:cxnLst/>
              <a:rect l="l" t="t" r="r" b="b"/>
              <a:pathLst>
                <a:path w="5302896" h="2314209" extrusionOk="0">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0070C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5" name="Google Shape;375;p46"/>
            <p:cNvSpPr txBox="1"/>
            <p:nvPr/>
          </p:nvSpPr>
          <p:spPr>
            <a:xfrm rot="600000">
              <a:off x="8243006" y="698226"/>
              <a:ext cx="2557462" cy="64669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US" sz="1800" b="1" i="0" u="none" strike="noStrike" kern="0" cap="none" spc="0" normalizeH="0" baseline="0" noProof="0">
                  <a:ln>
                    <a:noFill/>
                  </a:ln>
                  <a:solidFill>
                    <a:srgbClr val="FFFFFF"/>
                  </a:solidFill>
                  <a:effectLst/>
                  <a:uLnTx/>
                  <a:uFillTx/>
                  <a:latin typeface="Calibri"/>
                  <a:ea typeface="Calibri"/>
                  <a:cs typeface="Calibri"/>
                  <a:sym typeface="Calibri"/>
                </a:rPr>
                <a:t>Merci à tous pour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US" sz="1800" b="1" i="0" u="none" strike="noStrike" kern="0" cap="none" spc="0" normalizeH="0" baseline="0" noProof="0">
                  <a:ln>
                    <a:noFill/>
                  </a:ln>
                  <a:solidFill>
                    <a:srgbClr val="FFFFFF"/>
                  </a:solidFill>
                  <a:effectLst/>
                  <a:uLnTx/>
                  <a:uFillTx/>
                  <a:latin typeface="Calibri"/>
                  <a:ea typeface="Calibri"/>
                  <a:cs typeface="Calibri"/>
                  <a:sym typeface="Calibri"/>
                </a:rPr>
                <a:t>votre attention !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6" name="Google Shape;376;p46"/>
          <p:cNvSpPr txBox="1"/>
          <p:nvPr/>
        </p:nvSpPr>
        <p:spPr>
          <a:xfrm>
            <a:off x="-447675" y="109537"/>
            <a:ext cx="12639675" cy="769937"/>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70C0"/>
              </a:buClr>
              <a:buSzPts val="3000"/>
              <a:buFont typeface="Calibri"/>
              <a:buNone/>
              <a:tabLst/>
              <a:defRPr/>
            </a:pPr>
            <a:r>
              <a:rPr kumimoji="0" lang="en-US" sz="3000" b="1" i="0" u="none" strike="noStrike" kern="0" cap="none" spc="0" normalizeH="0" baseline="0" noProof="0" dirty="0" err="1">
                <a:ln>
                  <a:noFill/>
                </a:ln>
                <a:solidFill>
                  <a:srgbClr val="0070C0"/>
                </a:solidFill>
                <a:effectLst/>
                <a:uLnTx/>
                <a:uFillTx/>
                <a:latin typeface="Calibri"/>
                <a:ea typeface="Calibri"/>
                <a:cs typeface="Calibri"/>
                <a:sym typeface="Calibri"/>
              </a:rPr>
              <a:t>L’essentiel</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77" name="Google Shape;377;p46"/>
          <p:cNvSpPr/>
          <p:nvPr/>
        </p:nvSpPr>
        <p:spPr>
          <a:xfrm rot="-660000">
            <a:off x="-234950" y="469900"/>
            <a:ext cx="2238375" cy="646112"/>
          </a:xfrm>
          <a:prstGeom prst="roundRect">
            <a:avLst>
              <a:gd name="adj" fmla="val 16667"/>
            </a:avLst>
          </a:prstGeom>
          <a:solidFill>
            <a:srgbClr val="42C4E3"/>
          </a:solidFill>
          <a:ln>
            <a:noFill/>
          </a:ln>
          <a:effectLst>
            <a:outerShdw blurRad="63500" dist="38100" dir="8100000">
              <a:srgbClr val="000000">
                <a:alpha val="39607"/>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alibri"/>
              <a:buNone/>
              <a:tabLst/>
              <a:defRPr/>
            </a:pPr>
            <a:r>
              <a:rPr kumimoji="0" lang="en-US" sz="3200" b="1" i="0" u="none" strike="noStrike" kern="0" cap="none" spc="0" normalizeH="0" baseline="0" noProof="0" dirty="0">
                <a:ln>
                  <a:noFill/>
                </a:ln>
                <a:solidFill>
                  <a:srgbClr val="000000"/>
                </a:solidFill>
                <a:effectLst/>
                <a:uLnTx/>
                <a:uFillTx/>
                <a:latin typeface="Calibri"/>
                <a:ea typeface="Calibri"/>
                <a:cs typeface="Calibri"/>
                <a:sym typeface="Calibri"/>
              </a:rPr>
              <a:t>    MODULE </a:t>
            </a:r>
            <a:r>
              <a:rPr kumimoji="0" lang="en-US" sz="3600" b="1" i="0" u="none" strike="noStrike" kern="0" cap="none" spc="0" normalizeH="0" baseline="30000" noProof="0" dirty="0">
                <a:ln>
                  <a:noFill/>
                </a:ln>
                <a:solidFill>
                  <a:srgbClr val="FFFFFF"/>
                </a:solidFill>
                <a:effectLst/>
                <a:uLnTx/>
                <a:uFillTx/>
                <a:latin typeface="Calibri"/>
                <a:ea typeface="Calibri"/>
                <a:cs typeface="Calibri"/>
                <a:sym typeface="Calibri"/>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78" name="Google Shape;378;p46"/>
          <p:cNvSpPr/>
          <p:nvPr/>
        </p:nvSpPr>
        <p:spPr>
          <a:xfrm>
            <a:off x="542925" y="4225925"/>
            <a:ext cx="3222625" cy="731837"/>
          </a:xfrm>
          <a:prstGeom prst="roundRect">
            <a:avLst>
              <a:gd name="adj" fmla="val 16667"/>
            </a:avLst>
          </a:prstGeom>
          <a:solidFill>
            <a:srgbClr val="42C4E3"/>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203864"/>
              </a:buClr>
              <a:buSzPts val="1600"/>
              <a:buFont typeface="Calibri"/>
              <a:buNone/>
              <a:tabLst/>
              <a:defRPr/>
            </a:pPr>
            <a:r>
              <a:rPr kumimoji="0" lang="en-US" sz="1600" b="0" i="0" u="none" strike="noStrike" kern="0" cap="none" spc="0" normalizeH="0" baseline="0" noProof="0">
                <a:ln>
                  <a:noFill/>
                </a:ln>
                <a:solidFill>
                  <a:srgbClr val="203864"/>
                </a:solidFill>
                <a:effectLst/>
                <a:uLnTx/>
                <a:uFillTx/>
                <a:latin typeface="Calibri"/>
                <a:ea typeface="Calibri"/>
                <a:cs typeface="Calibri"/>
                <a:sym typeface="Calibri"/>
              </a:rPr>
              <a:t>Contactez-nous :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600"/>
              </a:spcBef>
              <a:spcAft>
                <a:spcPts val="0"/>
              </a:spcAft>
              <a:buClr>
                <a:srgbClr val="203864"/>
              </a:buClr>
              <a:buSzPts val="1600"/>
              <a:buFont typeface="Calibri"/>
              <a:buNone/>
              <a:tabLst/>
              <a:defRPr/>
            </a:pPr>
            <a:r>
              <a:rPr kumimoji="0" lang="en-US" sz="1600" b="1" i="0" u="none" strike="noStrike" kern="0" cap="none" spc="0" normalizeH="0" baseline="0" noProof="0">
                <a:ln>
                  <a:noFill/>
                </a:ln>
                <a:solidFill>
                  <a:srgbClr val="203864"/>
                </a:solidFill>
                <a:effectLst/>
                <a:uLnTx/>
                <a:uFillTx/>
                <a:latin typeface="Calibri"/>
                <a:ea typeface="Calibri"/>
                <a:cs typeface="Calibri"/>
                <a:sym typeface="Calibri"/>
              </a:rPr>
              <a:t>contact@airandme.org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46"/>
          <p:cNvSpPr txBox="1"/>
          <p:nvPr/>
        </p:nvSpPr>
        <p:spPr>
          <a:xfrm>
            <a:off x="479425" y="1522412"/>
            <a:ext cx="6061075" cy="2692400"/>
          </a:xfrm>
          <a:prstGeom prst="rect">
            <a:avLst/>
          </a:prstGeom>
          <a:noFill/>
          <a:ln>
            <a:noFill/>
          </a:ln>
        </p:spPr>
        <p:txBody>
          <a:bodyPr spcFirstLastPara="1" wrap="square" lIns="91425" tIns="45700" rIns="91425" bIns="45700" anchor="t" anchorCtr="0">
            <a:noAutofit/>
          </a:bodyPr>
          <a:lstStyle/>
          <a:p>
            <a:pPr marL="88900" marR="0" lvl="0" indent="-88900" algn="l" defTabSz="914400" rtl="0" eaLnBrk="1" fontAlgn="auto" latinLnBrk="0" hangingPunct="1">
              <a:lnSpc>
                <a:spcPct val="100000"/>
              </a:lnSpc>
              <a:spcBef>
                <a:spcPts val="0"/>
              </a:spcBef>
              <a:spcAft>
                <a:spcPts val="0"/>
              </a:spcAft>
              <a:buClr>
                <a:srgbClr val="203864"/>
              </a:buClr>
              <a:buSzPts val="1300"/>
              <a:buFont typeface="Calibri"/>
              <a:buNone/>
              <a:tabLst/>
              <a:defRPr/>
            </a:pPr>
            <a:r>
              <a:rPr kumimoji="0" lang="en-US" sz="1300" b="1" i="0" u="none" strike="noStrike" kern="0" cap="none" spc="0" normalizeH="0" baseline="0" noProof="0" dirty="0" err="1">
                <a:ln>
                  <a:noFill/>
                </a:ln>
                <a:solidFill>
                  <a:srgbClr val="203864"/>
                </a:solidFill>
                <a:effectLst/>
                <a:uLnTx/>
                <a:uFillTx/>
                <a:latin typeface="Calibri"/>
                <a:ea typeface="Calibri"/>
                <a:cs typeface="Calibri"/>
                <a:sym typeface="Calibri"/>
              </a:rPr>
              <a:t>Objectif</a:t>
            </a:r>
            <a:r>
              <a:rPr kumimoji="0" lang="en-US" sz="1300" b="1" i="0" u="none" strike="noStrike" kern="0" cap="none" spc="0" normalizeH="0" baseline="0" noProof="0" dirty="0">
                <a:ln>
                  <a:noFill/>
                </a:ln>
                <a:solidFill>
                  <a:srgbClr val="203864"/>
                </a:solidFill>
                <a:effectLst/>
                <a:uLnTx/>
                <a:uFillTx/>
                <a:latin typeface="Calibri"/>
                <a:ea typeface="Calibri"/>
                <a:cs typeface="Calibri"/>
                <a:sym typeface="Calibri"/>
              </a:rPr>
              <a:t> de </a:t>
            </a:r>
            <a:r>
              <a:rPr kumimoji="0" lang="en-US" sz="1300" b="1" i="0" u="none" strike="noStrike" kern="0" cap="none" spc="0" normalizeH="0" baseline="0" noProof="0" dirty="0" err="1">
                <a:ln>
                  <a:noFill/>
                </a:ln>
                <a:solidFill>
                  <a:srgbClr val="203864"/>
                </a:solidFill>
                <a:effectLst/>
                <a:uLnTx/>
                <a:uFillTx/>
                <a:latin typeface="Calibri"/>
                <a:ea typeface="Calibri"/>
                <a:cs typeface="Calibri"/>
                <a:sym typeface="Calibri"/>
              </a:rPr>
              <a:t>ce</a:t>
            </a:r>
            <a:r>
              <a:rPr kumimoji="0" lang="en-US" sz="1300" b="1" i="0" u="none" strike="noStrike" kern="0" cap="none" spc="0" normalizeH="0" baseline="0" noProof="0" dirty="0">
                <a:ln>
                  <a:noFill/>
                </a:ln>
                <a:solidFill>
                  <a:srgbClr val="203864"/>
                </a:solidFill>
                <a:effectLst/>
                <a:uLnTx/>
                <a:uFillTx/>
                <a:latin typeface="Calibri"/>
                <a:ea typeface="Calibri"/>
                <a:cs typeface="Calibri"/>
                <a:sym typeface="Calibri"/>
              </a:rPr>
              <a:t> support : </a:t>
            </a:r>
            <a:r>
              <a:rPr kumimoji="0" lang="en-US" sz="1300" b="0" i="0" u="none" strike="noStrike" kern="0" cap="none" spc="0" normalizeH="0" baseline="0" noProof="0" dirty="0" err="1">
                <a:ln>
                  <a:noFill/>
                </a:ln>
                <a:solidFill>
                  <a:srgbClr val="203864"/>
                </a:solidFill>
                <a:effectLst/>
                <a:uLnTx/>
                <a:uFillTx/>
                <a:latin typeface="Calibri"/>
                <a:ea typeface="Calibri"/>
                <a:cs typeface="Calibri"/>
                <a:sym typeface="Calibri"/>
              </a:rPr>
              <a:t>sensibiliser</a:t>
            </a:r>
            <a:r>
              <a:rPr kumimoji="0" lang="en-US" sz="1300" b="0" i="0" u="none" strike="noStrike" kern="0" cap="none" spc="0" normalizeH="0" baseline="0" noProof="0" dirty="0">
                <a:ln>
                  <a:noFill/>
                </a:ln>
                <a:solidFill>
                  <a:srgbClr val="203864"/>
                </a:solidFill>
                <a:effectLst/>
                <a:uLnTx/>
                <a:uFillTx/>
                <a:latin typeface="Calibri"/>
                <a:ea typeface="Calibri"/>
                <a:cs typeface="Calibri"/>
                <a:sym typeface="Calibri"/>
              </a:rPr>
              <a:t> les </a:t>
            </a:r>
            <a:r>
              <a:rPr kumimoji="0" lang="en-US" sz="1300" b="0" i="0" u="none" strike="noStrike" kern="0" cap="none" spc="0" normalizeH="0" baseline="0" noProof="0" dirty="0" err="1">
                <a:ln>
                  <a:noFill/>
                </a:ln>
                <a:solidFill>
                  <a:srgbClr val="203864"/>
                </a:solidFill>
                <a:effectLst/>
                <a:uLnTx/>
                <a:uFillTx/>
                <a:latin typeface="Calibri"/>
                <a:ea typeface="Calibri"/>
                <a:cs typeface="Calibri"/>
                <a:sym typeface="Calibri"/>
              </a:rPr>
              <a:t>lycéens</a:t>
            </a:r>
            <a:r>
              <a:rPr kumimoji="0" lang="en-US" sz="1300" b="0" i="0" u="none" strike="noStrike" kern="0" cap="none" spc="0" normalizeH="0" baseline="0" noProof="0" dirty="0">
                <a:ln>
                  <a:noFill/>
                </a:ln>
                <a:solidFill>
                  <a:srgbClr val="203864"/>
                </a:solidFill>
                <a:effectLst/>
                <a:uLnTx/>
                <a:uFillTx/>
                <a:latin typeface="Calibri"/>
                <a:ea typeface="Calibri"/>
                <a:cs typeface="Calibri"/>
                <a:sym typeface="Calibri"/>
              </a:rPr>
              <a:t> à la </a:t>
            </a:r>
            <a:r>
              <a:rPr kumimoji="0" lang="en-US" sz="1300" b="0" i="0" u="none" strike="noStrike" kern="0" cap="none" spc="0" normalizeH="0" baseline="0" noProof="0" dirty="0" err="1">
                <a:ln>
                  <a:noFill/>
                </a:ln>
                <a:solidFill>
                  <a:srgbClr val="203864"/>
                </a:solidFill>
                <a:effectLst/>
                <a:uLnTx/>
                <a:uFillTx/>
                <a:latin typeface="Calibri"/>
                <a:ea typeface="Calibri"/>
                <a:cs typeface="Calibri"/>
                <a:sym typeface="Calibri"/>
              </a:rPr>
              <a:t>qualité</a:t>
            </a:r>
            <a:r>
              <a:rPr kumimoji="0" lang="en-US" sz="1300" b="0" i="0" u="none" strike="noStrike" kern="0" cap="none" spc="0" normalizeH="0" baseline="0" noProof="0" dirty="0">
                <a:ln>
                  <a:noFill/>
                </a:ln>
                <a:solidFill>
                  <a:srgbClr val="203864"/>
                </a:solidFill>
                <a:effectLst/>
                <a:uLnTx/>
                <a:uFillTx/>
                <a:latin typeface="Calibri"/>
                <a:ea typeface="Calibri"/>
                <a:cs typeface="Calibri"/>
                <a:sym typeface="Calibri"/>
              </a:rPr>
              <a:t> de </a:t>
            </a:r>
            <a:r>
              <a:rPr kumimoji="0" lang="en-US" sz="1300" b="0" i="0" u="none" strike="noStrike" kern="0" cap="none" spc="0" normalizeH="0" baseline="0" noProof="0" dirty="0" err="1">
                <a:ln>
                  <a:noFill/>
                </a:ln>
                <a:solidFill>
                  <a:srgbClr val="203864"/>
                </a:solidFill>
                <a:effectLst/>
                <a:uLnTx/>
                <a:uFillTx/>
                <a:latin typeface="Calibri"/>
                <a:ea typeface="Calibri"/>
                <a:cs typeface="Calibri"/>
                <a:sym typeface="Calibri"/>
              </a:rPr>
              <a:t>l’air</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88900" marR="0" lvl="0" indent="-88900" algn="l" defTabSz="914400" rtl="0" eaLnBrk="1" fontAlgn="auto" latinLnBrk="0" hangingPunct="1">
              <a:lnSpc>
                <a:spcPct val="100000"/>
              </a:lnSpc>
              <a:spcBef>
                <a:spcPts val="600"/>
              </a:spcBef>
              <a:spcAft>
                <a:spcPts val="0"/>
              </a:spcAft>
              <a:buClr>
                <a:srgbClr val="203864"/>
              </a:buClr>
              <a:buSzPts val="1300"/>
              <a:buFont typeface="Calibri"/>
              <a:buNone/>
              <a:tabLst/>
              <a:defRPr/>
            </a:pPr>
            <a:r>
              <a:rPr kumimoji="0" lang="en-US" sz="1300" b="1" i="0" u="none" strike="noStrike" kern="0" cap="none" spc="0" normalizeH="0" baseline="0" noProof="0" dirty="0">
                <a:ln>
                  <a:noFill/>
                </a:ln>
                <a:solidFill>
                  <a:srgbClr val="203864"/>
                </a:solidFill>
                <a:effectLst/>
                <a:uLnTx/>
                <a:uFillTx/>
                <a:latin typeface="Calibri"/>
                <a:ea typeface="Calibri"/>
                <a:cs typeface="Calibri"/>
                <a:sym typeface="Calibri"/>
              </a:rPr>
              <a:t>Production : </a:t>
            </a:r>
            <a:r>
              <a:rPr kumimoji="0" lang="en-US" sz="1300" b="0" i="0" u="none" strike="noStrike" kern="0" cap="none" spc="0" normalizeH="0" baseline="0" noProof="0" dirty="0" err="1">
                <a:ln>
                  <a:noFill/>
                </a:ln>
                <a:solidFill>
                  <a:srgbClr val="203864"/>
                </a:solidFill>
                <a:effectLst/>
                <a:uLnTx/>
                <a:uFillTx/>
                <a:latin typeface="Calibri"/>
                <a:ea typeface="Calibri"/>
                <a:cs typeface="Calibri"/>
                <a:sym typeface="Calibri"/>
              </a:rPr>
              <a:t>AtmoSud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88900" marR="0" lvl="0" indent="-88900" algn="l" defTabSz="914400" rtl="0" eaLnBrk="1" fontAlgn="auto" latinLnBrk="0" hangingPunct="1">
              <a:lnSpc>
                <a:spcPct val="100000"/>
              </a:lnSpc>
              <a:spcBef>
                <a:spcPts val="600"/>
              </a:spcBef>
              <a:spcAft>
                <a:spcPts val="0"/>
              </a:spcAft>
              <a:buClr>
                <a:srgbClr val="203864"/>
              </a:buClr>
              <a:buSzPts val="1300"/>
              <a:buFont typeface="Calibri"/>
              <a:buNone/>
              <a:tabLst/>
              <a:defRPr/>
            </a:pPr>
            <a:r>
              <a:rPr kumimoji="0" lang="en-US" sz="1300" b="1" i="0" u="none" strike="noStrike" kern="0" cap="none" spc="0" normalizeH="0" baseline="0" noProof="0" dirty="0">
                <a:ln>
                  <a:noFill/>
                </a:ln>
                <a:solidFill>
                  <a:srgbClr val="203864"/>
                </a:solidFill>
                <a:effectLst/>
                <a:uLnTx/>
                <a:uFillTx/>
                <a:latin typeface="Calibri"/>
                <a:ea typeface="Calibri"/>
                <a:cs typeface="Calibri"/>
                <a:sym typeface="Calibri"/>
              </a:rPr>
              <a:t>Conception : </a:t>
            </a:r>
            <a:r>
              <a:rPr kumimoji="0" lang="en-US" sz="1300" b="0" i="0" u="none" strike="noStrike" kern="0" cap="none" spc="0" normalizeH="0" baseline="0" noProof="0" dirty="0">
                <a:ln>
                  <a:noFill/>
                </a:ln>
                <a:solidFill>
                  <a:srgbClr val="203864"/>
                </a:solidFill>
                <a:effectLst/>
                <a:uLnTx/>
                <a:uFillTx/>
                <a:latin typeface="Calibri"/>
                <a:ea typeface="Calibri"/>
                <a:cs typeface="Calibri"/>
                <a:sym typeface="Calibri"/>
              </a:rPr>
              <a:t>Victor Hugo ESPINOSA </a:t>
            </a:r>
            <a:endParaRPr kumimoji="0" sz="1300" b="0" i="0" u="none" strike="noStrike" kern="0" cap="none" spc="0" normalizeH="0" baseline="0" noProof="0" dirty="0">
              <a:ln>
                <a:noFill/>
              </a:ln>
              <a:solidFill>
                <a:srgbClr val="203864"/>
              </a:solidFill>
              <a:effectLst/>
              <a:uLnTx/>
              <a:uFillTx/>
              <a:latin typeface="Calibri"/>
              <a:ea typeface="Calibri"/>
              <a:cs typeface="Calibri"/>
              <a:sym typeface="Calibri"/>
            </a:endParaRPr>
          </a:p>
          <a:p>
            <a:pPr marL="88900" marR="0" lvl="0" indent="-88900" algn="l" defTabSz="914400" rtl="0" eaLnBrk="1" fontAlgn="auto" latinLnBrk="0" hangingPunct="1">
              <a:lnSpc>
                <a:spcPct val="100000"/>
              </a:lnSpc>
              <a:spcBef>
                <a:spcPts val="600"/>
              </a:spcBef>
              <a:spcAft>
                <a:spcPts val="0"/>
              </a:spcAft>
              <a:buClr>
                <a:srgbClr val="203864"/>
              </a:buClr>
              <a:buSzPts val="1300"/>
              <a:buFont typeface="Calibri"/>
              <a:buNone/>
              <a:tabLst/>
              <a:defRPr/>
            </a:pPr>
            <a:r>
              <a:rPr kumimoji="0" lang="en-US" sz="1300" b="1" i="0" u="none" strike="noStrike" kern="0" cap="none" spc="0" normalizeH="0" baseline="0" noProof="0" dirty="0" err="1">
                <a:ln>
                  <a:noFill/>
                </a:ln>
                <a:solidFill>
                  <a:srgbClr val="203864"/>
                </a:solidFill>
                <a:effectLst/>
                <a:uLnTx/>
                <a:uFillTx/>
                <a:latin typeface="Calibri"/>
                <a:ea typeface="Calibri"/>
                <a:cs typeface="Calibri"/>
                <a:sym typeface="Calibri"/>
              </a:rPr>
              <a:t>Réalisation</a:t>
            </a:r>
            <a:r>
              <a:rPr kumimoji="0" lang="en-US" sz="1300" b="1" i="0" u="none" strike="noStrike" kern="0" cap="none" spc="0" normalizeH="0" baseline="0" noProof="0" dirty="0">
                <a:ln>
                  <a:noFill/>
                </a:ln>
                <a:solidFill>
                  <a:srgbClr val="203864"/>
                </a:solidFill>
                <a:effectLst/>
                <a:uLnTx/>
                <a:uFillTx/>
                <a:latin typeface="Calibri"/>
                <a:ea typeface="Calibri"/>
                <a:cs typeface="Calibri"/>
                <a:sym typeface="Calibri"/>
              </a:rPr>
              <a:t> : </a:t>
            </a:r>
            <a:r>
              <a:rPr kumimoji="0" lang="en-US" sz="1300" b="0" i="0" u="none" strike="noStrike" kern="0" cap="none" spc="0" normalizeH="0" baseline="0" noProof="0" dirty="0">
                <a:ln>
                  <a:noFill/>
                </a:ln>
                <a:solidFill>
                  <a:srgbClr val="203864"/>
                </a:solidFill>
                <a:effectLst/>
                <a:uLnTx/>
                <a:uFillTx/>
                <a:latin typeface="Calibri"/>
                <a:ea typeface="Calibri"/>
                <a:cs typeface="Calibri"/>
                <a:sym typeface="Calibri"/>
              </a:rPr>
              <a:t>Marie Anne LE MEUR, </a:t>
            </a:r>
            <a:r>
              <a:rPr kumimoji="0" lang="en-US" sz="1300" b="0" i="0" u="none" strike="noStrike" kern="0" cap="none" spc="0" normalizeH="0" baseline="0" noProof="0" dirty="0" err="1">
                <a:ln>
                  <a:noFill/>
                </a:ln>
                <a:solidFill>
                  <a:srgbClr val="203864"/>
                </a:solidFill>
                <a:effectLst/>
                <a:uLnTx/>
                <a:uFillTx/>
                <a:latin typeface="Calibri"/>
                <a:ea typeface="Calibri"/>
                <a:cs typeface="Calibri"/>
                <a:sym typeface="Calibri"/>
              </a:rPr>
              <a:t>Anaïs</a:t>
            </a:r>
            <a:r>
              <a:rPr kumimoji="0" lang="en-US" sz="1300" b="0" i="0" u="none" strike="noStrike" kern="0" cap="none" spc="0" normalizeH="0" baseline="0" noProof="0" dirty="0">
                <a:ln>
                  <a:noFill/>
                </a:ln>
                <a:solidFill>
                  <a:srgbClr val="203864"/>
                </a:solidFill>
                <a:effectLst/>
                <a:uLnTx/>
                <a:uFillTx/>
                <a:latin typeface="Calibri"/>
                <a:ea typeface="Calibri"/>
                <a:cs typeface="Calibri"/>
                <a:sym typeface="Calibri"/>
              </a:rPr>
              <a:t> AUGE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88900" marR="0" lvl="0" indent="-88900" algn="l" defTabSz="914400" rtl="0" eaLnBrk="1" fontAlgn="auto" latinLnBrk="0" hangingPunct="1">
              <a:lnSpc>
                <a:spcPct val="100000"/>
              </a:lnSpc>
              <a:spcBef>
                <a:spcPts val="600"/>
              </a:spcBef>
              <a:spcAft>
                <a:spcPts val="0"/>
              </a:spcAft>
              <a:buClr>
                <a:srgbClr val="203864"/>
              </a:buClr>
              <a:buSzPts val="1300"/>
              <a:buFont typeface="Calibri"/>
              <a:buNone/>
              <a:tabLst/>
              <a:defRPr/>
            </a:pPr>
            <a:r>
              <a:rPr kumimoji="0" lang="en-US" sz="1300" b="1" i="0" u="none" strike="noStrike" kern="0" cap="none" spc="0" normalizeH="0" baseline="0" noProof="0" dirty="0" err="1">
                <a:ln>
                  <a:noFill/>
                </a:ln>
                <a:solidFill>
                  <a:srgbClr val="203864"/>
                </a:solidFill>
                <a:effectLst/>
                <a:uLnTx/>
                <a:uFillTx/>
                <a:latin typeface="Calibri"/>
                <a:ea typeface="Calibri"/>
                <a:cs typeface="Calibri"/>
                <a:sym typeface="Calibri"/>
              </a:rPr>
              <a:t>Partenaires</a:t>
            </a:r>
            <a:r>
              <a:rPr kumimoji="0" lang="en-US" sz="1300" b="1" i="0" u="none" strike="noStrike" kern="0" cap="none" spc="0" normalizeH="0" baseline="0" noProof="0" dirty="0">
                <a:ln>
                  <a:noFill/>
                </a:ln>
                <a:solidFill>
                  <a:srgbClr val="203864"/>
                </a:solidFill>
                <a:effectLst/>
                <a:uLnTx/>
                <a:uFillTx/>
                <a:latin typeface="Calibri"/>
                <a:ea typeface="Calibri"/>
                <a:cs typeface="Calibri"/>
                <a:sym typeface="Calibri"/>
              </a:rPr>
              <a:t> : </a:t>
            </a:r>
            <a:r>
              <a:rPr kumimoji="0" lang="en-US" sz="1300" b="0" i="0" u="none" strike="noStrike" kern="0" cap="none" spc="0" normalizeH="0" baseline="0" noProof="0" dirty="0" err="1">
                <a:ln>
                  <a:noFill/>
                </a:ln>
                <a:solidFill>
                  <a:srgbClr val="203864"/>
                </a:solidFill>
                <a:effectLst/>
                <a:uLnTx/>
                <a:uFillTx/>
                <a:latin typeface="Calibri"/>
                <a:ea typeface="Calibri"/>
                <a:cs typeface="Calibri"/>
                <a:sym typeface="Calibri"/>
              </a:rPr>
              <a:t>Région</a:t>
            </a:r>
            <a:r>
              <a:rPr kumimoji="0" lang="en-US" sz="1300" b="0" i="0" u="none" strike="noStrike" kern="0" cap="none" spc="0" normalizeH="0" baseline="0" noProof="0" dirty="0">
                <a:ln>
                  <a:noFill/>
                </a:ln>
                <a:solidFill>
                  <a:srgbClr val="203864"/>
                </a:solidFill>
                <a:effectLst/>
                <a:uLnTx/>
                <a:uFillTx/>
                <a:latin typeface="Calibri"/>
                <a:ea typeface="Calibri"/>
                <a:cs typeface="Calibri"/>
                <a:sym typeface="Calibri"/>
              </a:rPr>
              <a:t> FRANCESCONI</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88900" marR="0" lvl="0" indent="-88900" algn="l" defTabSz="914400" rtl="0" eaLnBrk="1" fontAlgn="auto" latinLnBrk="0" hangingPunct="1">
              <a:lnSpc>
                <a:spcPct val="100000"/>
              </a:lnSpc>
              <a:spcBef>
                <a:spcPts val="600"/>
              </a:spcBef>
              <a:spcAft>
                <a:spcPts val="0"/>
              </a:spcAft>
              <a:buClr>
                <a:srgbClr val="203864"/>
              </a:buClr>
              <a:buSzPts val="1300"/>
              <a:buFont typeface="Arial"/>
              <a:buNone/>
              <a:tabLst/>
              <a:defRPr/>
            </a:pPr>
            <a:r>
              <a:rPr kumimoji="0" lang="en-US" sz="1300" b="1" i="0" u="none" strike="noStrike" kern="0" cap="none" spc="0" normalizeH="0" baseline="0" noProof="0" dirty="0">
                <a:ln>
                  <a:noFill/>
                </a:ln>
                <a:solidFill>
                  <a:srgbClr val="203864"/>
                </a:solidFill>
                <a:effectLst/>
                <a:uLnTx/>
                <a:uFillTx/>
                <a:latin typeface="Calibri"/>
                <a:ea typeface="Calibri"/>
                <a:cs typeface="Calibri"/>
                <a:sym typeface="Calibri"/>
              </a:rPr>
              <a:t>Diffusion : </a:t>
            </a:r>
            <a:r>
              <a:rPr kumimoji="0" lang="en-US" sz="1300" b="0" i="0" u="none" strike="noStrike" kern="0" cap="none" spc="0" normalizeH="0" baseline="0" noProof="0" dirty="0" err="1">
                <a:ln>
                  <a:noFill/>
                </a:ln>
                <a:solidFill>
                  <a:srgbClr val="203864"/>
                </a:solidFill>
                <a:effectLst/>
                <a:uLnTx/>
                <a:uFillTx/>
                <a:latin typeface="Calibri"/>
                <a:ea typeface="Calibri"/>
                <a:cs typeface="Calibri"/>
                <a:sym typeface="Calibri"/>
              </a:rPr>
              <a:t>téléchargement</a:t>
            </a:r>
            <a:r>
              <a:rPr kumimoji="0" lang="en-US" sz="1300" b="0" i="0" u="none" strike="noStrike" kern="0" cap="none" spc="0" normalizeH="0" baseline="0" noProof="0" dirty="0">
                <a:ln>
                  <a:noFill/>
                </a:ln>
                <a:solidFill>
                  <a:srgbClr val="203864"/>
                </a:solidFill>
                <a:effectLst/>
                <a:uLnTx/>
                <a:uFillTx/>
                <a:latin typeface="Calibri"/>
                <a:ea typeface="Calibri"/>
                <a:cs typeface="Calibri"/>
                <a:sym typeface="Calibri"/>
              </a:rPr>
              <a:t> s</a:t>
            </a:r>
            <a:r>
              <a:rPr kumimoji="0" lang="fr-FR" sz="1300" b="0" i="0" u="none" strike="noStrike" kern="0" cap="none" spc="0" normalizeH="0" baseline="0" noProof="0" dirty="0">
                <a:ln>
                  <a:noFill/>
                </a:ln>
                <a:solidFill>
                  <a:srgbClr val="203864"/>
                </a:solidFill>
                <a:effectLst/>
                <a:uLnTx/>
                <a:uFillTx/>
                <a:latin typeface="Calibri"/>
                <a:ea typeface="Calibri"/>
                <a:cs typeface="Calibri"/>
                <a:sym typeface="Calibri"/>
              </a:rPr>
              <a:t>Sud Provence-Alpes-Côte d’Azur, Académies d’Aix-Marseille et de Nice, Maison de l’écologie de Provence, Fédération L’Air et Moi</a:t>
            </a:r>
            <a:endParaRPr kumimoji="0" lang="fr-FR" sz="1200" b="0" i="0" u="none" strike="noStrike" kern="0" cap="none" spc="0" normalizeH="0" baseline="0" noProof="0" dirty="0">
              <a:ln>
                <a:noFill/>
              </a:ln>
              <a:solidFill>
                <a:srgbClr val="000000"/>
              </a:solidFill>
              <a:effectLst/>
              <a:uLnTx/>
              <a:uFillTx/>
              <a:latin typeface="Arial"/>
              <a:cs typeface="Arial"/>
              <a:sym typeface="Arial"/>
            </a:endParaRPr>
          </a:p>
          <a:p>
            <a:pPr marL="88900" marR="0" lvl="0" indent="-88900" algn="l" defTabSz="914400" rtl="0" eaLnBrk="1" fontAlgn="auto" latinLnBrk="0" hangingPunct="1">
              <a:lnSpc>
                <a:spcPct val="100000"/>
              </a:lnSpc>
              <a:spcBef>
                <a:spcPts val="600"/>
              </a:spcBef>
              <a:spcAft>
                <a:spcPts val="0"/>
              </a:spcAft>
              <a:buClr>
                <a:srgbClr val="203864"/>
              </a:buClr>
              <a:buSzPts val="1300"/>
              <a:buFont typeface="Arial"/>
              <a:buNone/>
              <a:tabLst/>
              <a:defRPr/>
            </a:pPr>
            <a:r>
              <a:rPr kumimoji="0" lang="fr-FR" sz="1300" b="1" i="0" u="none" strike="noStrike" kern="0" cap="none" spc="0" normalizeH="0" baseline="0" noProof="0" dirty="0">
                <a:ln>
                  <a:noFill/>
                </a:ln>
                <a:solidFill>
                  <a:srgbClr val="203864"/>
                </a:solidFill>
                <a:effectLst/>
                <a:uLnTx/>
                <a:uFillTx/>
                <a:latin typeface="Calibri"/>
                <a:ea typeface="Calibri"/>
                <a:cs typeface="Calibri"/>
                <a:sym typeface="Calibri"/>
              </a:rPr>
              <a:t>Illustrations/mise en page : </a:t>
            </a:r>
            <a:r>
              <a:rPr kumimoji="0" lang="fr-FR" sz="1300" b="0" i="0" u="none" strike="noStrike" kern="0" cap="none" spc="0" normalizeH="0" baseline="0" noProof="0" dirty="0">
                <a:ln>
                  <a:noFill/>
                </a:ln>
                <a:solidFill>
                  <a:srgbClr val="203864"/>
                </a:solidFill>
                <a:effectLst/>
                <a:uLnTx/>
                <a:uFillTx/>
                <a:latin typeface="Calibri"/>
                <a:ea typeface="Calibri"/>
                <a:cs typeface="Calibri"/>
                <a:sym typeface="Calibri"/>
              </a:rPr>
              <a:t>Emilie </a:t>
            </a:r>
            <a:r>
              <a:rPr kumimoji="0" lang="en-US" sz="1300" b="0" i="0" u="none" strike="noStrike" kern="0" cap="none" spc="0" normalizeH="0" baseline="0" noProof="0" dirty="0" err="1">
                <a:ln>
                  <a:noFill/>
                </a:ln>
                <a:solidFill>
                  <a:srgbClr val="203864"/>
                </a:solidFill>
                <a:effectLst/>
                <a:uLnTx/>
                <a:uFillTx/>
                <a:latin typeface="Calibri"/>
                <a:ea typeface="Calibri"/>
                <a:cs typeface="Calibri"/>
                <a:sym typeface="Calibri"/>
              </a:rPr>
              <a:t>ans</a:t>
            </a:r>
            <a:r>
              <a:rPr kumimoji="0" lang="en-US" sz="1300" b="0" i="0" u="none" strike="noStrike" kern="0" cap="none" spc="0" normalizeH="0" baseline="0" noProof="0" dirty="0">
                <a:ln>
                  <a:noFill/>
                </a:ln>
                <a:solidFill>
                  <a:srgbClr val="203864"/>
                </a:solidFill>
                <a:effectLst/>
                <a:uLnTx/>
                <a:uFillTx/>
                <a:latin typeface="Calibri"/>
                <a:ea typeface="Calibri"/>
                <a:cs typeface="Calibri"/>
                <a:sym typeface="Calibri"/>
              </a:rPr>
              <a:t> </a:t>
            </a:r>
            <a:r>
              <a:rPr kumimoji="0" lang="en-US" sz="1300" b="0" i="0" u="none" strike="noStrike" kern="0" cap="none" spc="0" normalizeH="0" baseline="0" noProof="0" dirty="0" err="1">
                <a:ln>
                  <a:noFill/>
                </a:ln>
                <a:solidFill>
                  <a:srgbClr val="203864"/>
                </a:solidFill>
                <a:effectLst/>
                <a:uLnTx/>
                <a:uFillTx/>
                <a:latin typeface="Calibri"/>
                <a:ea typeface="Calibri"/>
                <a:cs typeface="Calibri"/>
                <a:sym typeface="Calibri"/>
              </a:rPr>
              <a:t>frais</a:t>
            </a:r>
            <a:r>
              <a:rPr kumimoji="0" lang="en-US" sz="1300" b="0" i="0" u="none" strike="noStrike" kern="0" cap="none" spc="0" normalizeH="0" baseline="0" noProof="0" dirty="0">
                <a:ln>
                  <a:noFill/>
                </a:ln>
                <a:solidFill>
                  <a:srgbClr val="203864"/>
                </a:solidFill>
                <a:effectLst/>
                <a:uLnTx/>
                <a:uFillTx/>
                <a:latin typeface="Calibri"/>
                <a:ea typeface="Calibri"/>
                <a:cs typeface="Calibri"/>
                <a:sym typeface="Calibri"/>
              </a:rPr>
              <a:t> sur www.lairetmoi.org</a:t>
            </a:r>
            <a:endParaRPr kumimoji="0" sz="1300" b="0" i="0" u="none" strike="noStrike" kern="0" cap="none" spc="0" normalizeH="0" baseline="0" noProof="0" dirty="0">
              <a:ln>
                <a:noFill/>
              </a:ln>
              <a:solidFill>
                <a:srgbClr val="203864"/>
              </a:solidFill>
              <a:effectLst/>
              <a:uLnTx/>
              <a:uFillTx/>
              <a:latin typeface="Calibri"/>
              <a:ea typeface="Calibri"/>
              <a:cs typeface="Calibri"/>
              <a:sym typeface="Calibri"/>
            </a:endParaRPr>
          </a:p>
          <a:p>
            <a:pPr marL="88900" marR="0" lvl="0" indent="-88900" algn="l" defTabSz="914400" rtl="0" eaLnBrk="1" fontAlgn="auto" latinLnBrk="0" hangingPunct="1">
              <a:lnSpc>
                <a:spcPct val="100000"/>
              </a:lnSpc>
              <a:spcBef>
                <a:spcPts val="600"/>
              </a:spcBef>
              <a:spcAft>
                <a:spcPts val="0"/>
              </a:spcAft>
              <a:buClr>
                <a:srgbClr val="203864"/>
              </a:buClr>
              <a:buSzPts val="1300"/>
              <a:buFont typeface="Calibri"/>
              <a:buNone/>
              <a:tabLst/>
              <a:defRPr/>
            </a:pPr>
            <a:r>
              <a:rPr kumimoji="0" lang="en-US" sz="1300" b="1" i="0" u="none" strike="noStrike" kern="0" cap="none" spc="0" normalizeH="0" baseline="0" noProof="0" dirty="0" err="1">
                <a:ln>
                  <a:noFill/>
                </a:ln>
                <a:solidFill>
                  <a:srgbClr val="203864"/>
                </a:solidFill>
                <a:effectLst/>
                <a:uLnTx/>
                <a:uFillTx/>
                <a:latin typeface="Calibri"/>
                <a:ea typeface="Calibri"/>
                <a:cs typeface="Calibri"/>
                <a:sym typeface="Calibri"/>
              </a:rPr>
              <a:t>Contenu</a:t>
            </a:r>
            <a:r>
              <a:rPr kumimoji="0" lang="en-US" sz="1300" b="1" i="0" u="none" strike="noStrike" kern="0" cap="none" spc="0" normalizeH="0" baseline="0" noProof="0" dirty="0">
                <a:ln>
                  <a:noFill/>
                </a:ln>
                <a:solidFill>
                  <a:srgbClr val="203864"/>
                </a:solidFill>
                <a:effectLst/>
                <a:uLnTx/>
                <a:uFillTx/>
                <a:latin typeface="Calibri"/>
                <a:ea typeface="Calibri"/>
                <a:cs typeface="Calibri"/>
                <a:sym typeface="Calibri"/>
              </a:rPr>
              <a:t> : </a:t>
            </a:r>
            <a:r>
              <a:rPr kumimoji="0" lang="en-US" sz="1300" b="0" i="0" u="none" strike="noStrike" kern="0" cap="none" spc="0" normalizeH="0" baseline="0" noProof="0" dirty="0">
                <a:ln>
                  <a:noFill/>
                </a:ln>
                <a:solidFill>
                  <a:srgbClr val="203864"/>
                </a:solidFill>
                <a:effectLst/>
                <a:uLnTx/>
                <a:uFillTx/>
                <a:latin typeface="Calibri"/>
                <a:ea typeface="Calibri"/>
                <a:cs typeface="Calibri"/>
                <a:sym typeface="Calibri"/>
              </a:rPr>
              <a:t>8 modules </a:t>
            </a:r>
            <a:r>
              <a:rPr kumimoji="0" lang="en-US" sz="1300" b="0" i="0" u="none" strike="noStrike" kern="0" cap="none" spc="0" normalizeH="0" baseline="0" noProof="0" dirty="0" err="1">
                <a:ln>
                  <a:noFill/>
                </a:ln>
                <a:solidFill>
                  <a:srgbClr val="203864"/>
                </a:solidFill>
                <a:effectLst/>
                <a:uLnTx/>
                <a:uFillTx/>
                <a:latin typeface="Calibri"/>
                <a:ea typeface="Calibri"/>
                <a:cs typeface="Calibri"/>
                <a:sym typeface="Calibri"/>
              </a:rPr>
              <a:t>dont</a:t>
            </a:r>
            <a:r>
              <a:rPr kumimoji="0" lang="en-US" sz="1300" b="0" i="0" u="none" strike="noStrike" kern="0" cap="none" spc="0" normalizeH="0" baseline="0" noProof="0" dirty="0">
                <a:ln>
                  <a:noFill/>
                </a:ln>
                <a:solidFill>
                  <a:srgbClr val="203864"/>
                </a:solidFill>
                <a:effectLst/>
                <a:uLnTx/>
                <a:uFillTx/>
                <a:latin typeface="Calibri"/>
                <a:ea typeface="Calibri"/>
                <a:cs typeface="Calibri"/>
                <a:sym typeface="Calibri"/>
              </a:rPr>
              <a:t> 3 déjà </a:t>
            </a:r>
            <a:r>
              <a:rPr kumimoji="0" lang="en-US" sz="1300" b="0" i="0" u="none" strike="noStrike" kern="0" cap="none" spc="0" normalizeH="0" baseline="0" noProof="0" dirty="0" err="1">
                <a:ln>
                  <a:noFill/>
                </a:ln>
                <a:solidFill>
                  <a:srgbClr val="203864"/>
                </a:solidFill>
                <a:effectLst/>
                <a:uLnTx/>
                <a:uFillTx/>
                <a:latin typeface="Calibri"/>
                <a:ea typeface="Calibri"/>
                <a:cs typeface="Calibri"/>
                <a:sym typeface="Calibri"/>
              </a:rPr>
              <a:t>en</a:t>
            </a:r>
            <a:r>
              <a:rPr kumimoji="0" lang="en-US" sz="1300" b="0" i="0" u="none" strike="noStrike" kern="0" cap="none" spc="0" normalizeH="0" baseline="0" noProof="0" dirty="0">
                <a:ln>
                  <a:noFill/>
                </a:ln>
                <a:solidFill>
                  <a:srgbClr val="203864"/>
                </a:solidFill>
                <a:effectLst/>
                <a:uLnTx/>
                <a:uFillTx/>
                <a:latin typeface="Calibri"/>
                <a:ea typeface="Calibri"/>
                <a:cs typeface="Calibri"/>
                <a:sym typeface="Calibri"/>
              </a:rPr>
              <a:t> </a:t>
            </a:r>
            <a:r>
              <a:rPr kumimoji="0" lang="en-US" sz="1300" b="0" i="0" u="none" strike="noStrike" kern="0" cap="none" spc="0" normalizeH="0" baseline="0" noProof="0" dirty="0" err="1">
                <a:ln>
                  <a:noFill/>
                </a:ln>
                <a:solidFill>
                  <a:srgbClr val="203864"/>
                </a:solidFill>
                <a:effectLst/>
                <a:uLnTx/>
                <a:uFillTx/>
                <a:latin typeface="Calibri"/>
                <a:ea typeface="Calibri"/>
                <a:cs typeface="Calibri"/>
                <a:sym typeface="Calibri"/>
              </a:rPr>
              <a:t>ligne</a:t>
            </a:r>
            <a:r>
              <a:rPr kumimoji="0" lang="en-US" sz="1300" b="0" i="0" u="none" strike="noStrike" kern="0" cap="none" spc="0" normalizeH="0" baseline="0" noProof="0" dirty="0">
                <a:ln>
                  <a:noFill/>
                </a:ln>
                <a:solidFill>
                  <a:srgbClr val="203864"/>
                </a:solidFill>
                <a:effectLst/>
                <a:uLnTx/>
                <a:uFillTx/>
                <a:latin typeface="Calibri"/>
                <a:ea typeface="Calibri"/>
                <a:cs typeface="Calibri"/>
                <a:sym typeface="Calibri"/>
              </a:rPr>
              <a:t> !</a:t>
            </a:r>
            <a:endParaRPr kumimoji="0" sz="1300" b="0" i="0" u="none" strike="noStrike" kern="0" cap="none" spc="0" normalizeH="0" baseline="0" noProof="0" dirty="0">
              <a:ln>
                <a:noFill/>
              </a:ln>
              <a:solidFill>
                <a:srgbClr val="203864"/>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dirty="0">
              <a:ln>
                <a:noFill/>
              </a:ln>
              <a:solidFill>
                <a:srgbClr val="203864"/>
              </a:solidFill>
              <a:effectLst/>
              <a:uLnTx/>
              <a:uFillTx/>
              <a:latin typeface="Calibri"/>
              <a:ea typeface="Calibri"/>
              <a:cs typeface="Calibri"/>
              <a:sym typeface="Calibri"/>
            </a:endParaRPr>
          </a:p>
        </p:txBody>
      </p:sp>
      <p:pic>
        <p:nvPicPr>
          <p:cNvPr id="380" name="Google Shape;380;p46"/>
          <p:cNvPicPr preferRelativeResize="0"/>
          <p:nvPr/>
        </p:nvPicPr>
        <p:blipFill rotWithShape="1">
          <a:blip r:embed="rId3">
            <a:alphaModFix/>
          </a:blip>
          <a:srcRect/>
          <a:stretch/>
        </p:blipFill>
        <p:spPr>
          <a:xfrm>
            <a:off x="8436688" y="5941219"/>
            <a:ext cx="1630362" cy="687387"/>
          </a:xfrm>
          <a:prstGeom prst="rect">
            <a:avLst/>
          </a:prstGeom>
          <a:noFill/>
          <a:ln>
            <a:noFill/>
          </a:ln>
        </p:spPr>
      </p:pic>
      <p:pic>
        <p:nvPicPr>
          <p:cNvPr id="381" name="Google Shape;381;p46"/>
          <p:cNvPicPr preferRelativeResize="0"/>
          <p:nvPr/>
        </p:nvPicPr>
        <p:blipFill rotWithShape="1">
          <a:blip r:embed="rId4">
            <a:alphaModFix/>
          </a:blip>
          <a:srcRect t="71090"/>
          <a:stretch/>
        </p:blipFill>
        <p:spPr>
          <a:xfrm>
            <a:off x="2425700" y="6209073"/>
            <a:ext cx="1084262" cy="393700"/>
          </a:xfrm>
          <a:prstGeom prst="rect">
            <a:avLst/>
          </a:prstGeom>
          <a:noFill/>
          <a:ln>
            <a:noFill/>
          </a:ln>
        </p:spPr>
      </p:pic>
      <p:pic>
        <p:nvPicPr>
          <p:cNvPr id="382" name="Google Shape;382;p46"/>
          <p:cNvPicPr preferRelativeResize="0"/>
          <p:nvPr/>
        </p:nvPicPr>
        <p:blipFill rotWithShape="1">
          <a:blip r:embed="rId5">
            <a:alphaModFix/>
          </a:blip>
          <a:srcRect/>
          <a:stretch/>
        </p:blipFill>
        <p:spPr>
          <a:xfrm>
            <a:off x="3748003" y="5913293"/>
            <a:ext cx="1628775" cy="776287"/>
          </a:xfrm>
          <a:prstGeom prst="rect">
            <a:avLst/>
          </a:prstGeom>
          <a:noFill/>
          <a:ln>
            <a:noFill/>
          </a:ln>
        </p:spPr>
      </p:pic>
      <p:pic>
        <p:nvPicPr>
          <p:cNvPr id="384" name="Google Shape;384;p46"/>
          <p:cNvPicPr preferRelativeResize="0"/>
          <p:nvPr/>
        </p:nvPicPr>
        <p:blipFill rotWithShape="1">
          <a:blip r:embed="rId4">
            <a:alphaModFix/>
          </a:blip>
          <a:srcRect b="30476"/>
          <a:stretch/>
        </p:blipFill>
        <p:spPr>
          <a:xfrm>
            <a:off x="1426677" y="5789468"/>
            <a:ext cx="1036637" cy="900112"/>
          </a:xfrm>
          <a:prstGeom prst="rect">
            <a:avLst/>
          </a:prstGeom>
          <a:noFill/>
          <a:ln>
            <a:noFill/>
          </a:ln>
        </p:spPr>
      </p:pic>
      <p:pic>
        <p:nvPicPr>
          <p:cNvPr id="385" name="Google Shape;385;p46"/>
          <p:cNvPicPr preferRelativeResize="0"/>
          <p:nvPr/>
        </p:nvPicPr>
        <p:blipFill rotWithShape="1">
          <a:blip r:embed="rId6">
            <a:alphaModFix/>
          </a:blip>
          <a:srcRect/>
          <a:stretch/>
        </p:blipFill>
        <p:spPr>
          <a:xfrm>
            <a:off x="10515913" y="5986535"/>
            <a:ext cx="1325562" cy="598487"/>
          </a:xfrm>
          <a:prstGeom prst="rect">
            <a:avLst/>
          </a:prstGeom>
          <a:noFill/>
          <a:ln>
            <a:noFill/>
          </a:ln>
        </p:spPr>
      </p:pic>
      <p:pic>
        <p:nvPicPr>
          <p:cNvPr id="386" name="Google Shape;386;p46"/>
          <p:cNvPicPr preferRelativeResize="0"/>
          <p:nvPr/>
        </p:nvPicPr>
        <p:blipFill rotWithShape="1">
          <a:blip r:embed="rId7">
            <a:alphaModFix/>
          </a:blip>
          <a:srcRect/>
          <a:stretch/>
        </p:blipFill>
        <p:spPr>
          <a:xfrm>
            <a:off x="109537" y="5499100"/>
            <a:ext cx="457200" cy="457200"/>
          </a:xfrm>
          <a:prstGeom prst="rect">
            <a:avLst/>
          </a:prstGeom>
          <a:noFill/>
          <a:ln>
            <a:noFill/>
          </a:ln>
        </p:spPr>
      </p:pic>
      <p:pic>
        <p:nvPicPr>
          <p:cNvPr id="387" name="Google Shape;387;p46"/>
          <p:cNvPicPr preferRelativeResize="0"/>
          <p:nvPr/>
        </p:nvPicPr>
        <p:blipFill rotWithShape="1">
          <a:blip r:embed="rId8">
            <a:alphaModFix/>
          </a:blip>
          <a:srcRect/>
          <a:stretch/>
        </p:blipFill>
        <p:spPr>
          <a:xfrm>
            <a:off x="114300" y="6108700"/>
            <a:ext cx="457200" cy="457200"/>
          </a:xfrm>
          <a:prstGeom prst="rect">
            <a:avLst/>
          </a:prstGeom>
          <a:noFill/>
          <a:ln>
            <a:noFill/>
          </a:ln>
        </p:spPr>
      </p:pic>
      <p:sp>
        <p:nvSpPr>
          <p:cNvPr id="388" name="Google Shape;388;p46"/>
          <p:cNvSpPr txBox="1"/>
          <p:nvPr/>
        </p:nvSpPr>
        <p:spPr>
          <a:xfrm>
            <a:off x="501650" y="5570537"/>
            <a:ext cx="1065212" cy="3079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Sommaire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46"/>
          <p:cNvSpPr txBox="1"/>
          <p:nvPr/>
        </p:nvSpPr>
        <p:spPr>
          <a:xfrm>
            <a:off x="449262" y="6200775"/>
            <a:ext cx="884237" cy="3079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Début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90" name="Google Shape;390;p46"/>
          <p:cNvPicPr preferRelativeResize="0"/>
          <p:nvPr/>
        </p:nvPicPr>
        <p:blipFill rotWithShape="1">
          <a:blip r:embed="rId9">
            <a:alphaModFix/>
          </a:blip>
          <a:srcRect t="17897" b="23959"/>
          <a:stretch/>
        </p:blipFill>
        <p:spPr>
          <a:xfrm>
            <a:off x="5729107" y="5931261"/>
            <a:ext cx="2308225" cy="671512"/>
          </a:xfrm>
          <a:prstGeom prst="rect">
            <a:avLst/>
          </a:prstGeom>
          <a:noFill/>
          <a:ln>
            <a:noFill/>
          </a:ln>
        </p:spPr>
      </p:pic>
      <p:sp>
        <p:nvSpPr>
          <p:cNvPr id="27" name="Google Shape;379;p46"/>
          <p:cNvSpPr txBox="1"/>
          <p:nvPr/>
        </p:nvSpPr>
        <p:spPr>
          <a:xfrm>
            <a:off x="6130925" y="2352363"/>
            <a:ext cx="6061075" cy="2320925"/>
          </a:xfrm>
          <a:prstGeom prst="rect">
            <a:avLst/>
          </a:prstGeom>
          <a:noFill/>
          <a:ln>
            <a:noFill/>
          </a:ln>
        </p:spPr>
        <p:txBody>
          <a:bodyPr spcFirstLastPara="1" wrap="square" lIns="91425" tIns="45700" rIns="91425" bIns="45700" anchor="t" anchorCtr="0">
            <a:noAutofit/>
          </a:bodyPr>
          <a:lstStyle/>
          <a:p>
            <a:pPr lvl="0" eaLnBrk="1" fontAlgn="auto" hangingPunct="1">
              <a:spcBef>
                <a:spcPts val="0"/>
              </a:spcBef>
              <a:spcAft>
                <a:spcPts val="0"/>
              </a:spcAft>
              <a:buClr>
                <a:srgbClr val="000000"/>
              </a:buClr>
              <a:defRPr/>
            </a:pPr>
            <a:r>
              <a:rPr lang="fr-FR" sz="1400" b="1" kern="0" dirty="0">
                <a:solidFill>
                  <a:srgbClr val="203864"/>
                </a:solidFill>
                <a:latin typeface="Calibri"/>
                <a:ea typeface="Calibri"/>
                <a:cs typeface="Calibri"/>
                <a:sym typeface="Calibri"/>
              </a:rPr>
              <a:t>Collège Jean Moulin </a:t>
            </a:r>
            <a:r>
              <a:rPr lang="fr-FR" sz="1400" kern="0" dirty="0">
                <a:solidFill>
                  <a:srgbClr val="203864"/>
                </a:solidFill>
                <a:latin typeface="Calibri"/>
                <a:ea typeface="Calibri"/>
                <a:cs typeface="Calibri"/>
                <a:sym typeface="Calibri"/>
              </a:rPr>
              <a:t>: Arnaud Sallaberry et Céline Parant, professeurs de la classe de 6°E3D de l’année 2020-2021</a:t>
            </a:r>
          </a:p>
          <a:p>
            <a:pPr marL="0" marR="0" indent="0" defTabSz="914400" eaLnBrk="1" fontAlgn="auto" latinLnBrk="0" hangingPunct="1">
              <a:lnSpc>
                <a:spcPct val="100000"/>
              </a:lnSpc>
              <a:spcBef>
                <a:spcPts val="0"/>
              </a:spcBef>
              <a:spcAft>
                <a:spcPts val="0"/>
              </a:spcAft>
              <a:buClr>
                <a:srgbClr val="000000"/>
              </a:buClr>
              <a:buSzTx/>
              <a:buFont typeface="Arial"/>
              <a:buNone/>
              <a:tabLst/>
              <a:defRPr/>
            </a:pPr>
            <a:r>
              <a:rPr lang="fr-FR" sz="1400" b="1" kern="0" dirty="0">
                <a:solidFill>
                  <a:srgbClr val="203864"/>
                </a:solidFill>
                <a:latin typeface="Calibri"/>
                <a:ea typeface="Calibri"/>
                <a:cs typeface="Calibri"/>
                <a:sym typeface="Calibri"/>
              </a:rPr>
              <a:t>Collège Arthur Rimbaud : </a:t>
            </a:r>
            <a:r>
              <a:rPr lang="fr-FR" sz="1400" kern="0" dirty="0">
                <a:solidFill>
                  <a:srgbClr val="203864"/>
                </a:solidFill>
                <a:latin typeface="Calibri"/>
                <a:ea typeface="Calibri"/>
                <a:cs typeface="Calibri"/>
                <a:sym typeface="Calibri"/>
              </a:rPr>
              <a:t>Vincent </a:t>
            </a:r>
            <a:r>
              <a:rPr lang="fr-FR" sz="1400" kern="0" dirty="0" err="1">
                <a:solidFill>
                  <a:srgbClr val="203864"/>
                </a:solidFill>
                <a:latin typeface="Calibri"/>
                <a:ea typeface="Calibri"/>
                <a:cs typeface="Calibri"/>
                <a:sym typeface="Calibri"/>
              </a:rPr>
              <a:t>Waterson</a:t>
            </a:r>
            <a:r>
              <a:rPr lang="fr-FR" sz="1400" kern="0" dirty="0">
                <a:solidFill>
                  <a:srgbClr val="203864"/>
                </a:solidFill>
                <a:latin typeface="Calibri"/>
                <a:ea typeface="Calibri"/>
                <a:cs typeface="Calibri"/>
                <a:sym typeface="Calibri"/>
              </a:rPr>
              <a:t>, coordinateur ULIS, avec les classes 4°1 et 3°1 de l’année 2020-2021</a:t>
            </a:r>
          </a:p>
          <a:p>
            <a:pPr lvl="0" eaLnBrk="1" fontAlgn="auto" hangingPunct="1">
              <a:spcBef>
                <a:spcPts val="0"/>
              </a:spcBef>
              <a:spcAft>
                <a:spcPts val="0"/>
              </a:spcAft>
              <a:buClr>
                <a:srgbClr val="000000"/>
              </a:buClr>
              <a:defRPr/>
            </a:pPr>
            <a:r>
              <a:rPr lang="fr-FR" sz="1400" b="1" kern="0" dirty="0">
                <a:solidFill>
                  <a:srgbClr val="203864"/>
                </a:solidFill>
                <a:latin typeface="Calibri"/>
                <a:ea typeface="Calibri"/>
                <a:cs typeface="Calibri"/>
                <a:sym typeface="Calibri"/>
              </a:rPr>
              <a:t>Collège François Villon : </a:t>
            </a:r>
            <a:r>
              <a:rPr lang="fr-FR" sz="1400" kern="0" dirty="0">
                <a:solidFill>
                  <a:srgbClr val="203864"/>
                </a:solidFill>
                <a:latin typeface="Calibri"/>
                <a:ea typeface="Calibri"/>
                <a:cs typeface="Calibri"/>
                <a:sym typeface="Calibri"/>
              </a:rPr>
              <a:t>Claire </a:t>
            </a:r>
            <a:r>
              <a:rPr lang="fr-FR" sz="1400" kern="0" dirty="0" err="1">
                <a:solidFill>
                  <a:srgbClr val="203864"/>
                </a:solidFill>
                <a:latin typeface="Calibri"/>
                <a:ea typeface="Calibri"/>
                <a:cs typeface="Calibri"/>
                <a:sym typeface="Calibri"/>
              </a:rPr>
              <a:t>Bocquel</a:t>
            </a:r>
            <a:r>
              <a:rPr lang="fr-FR" sz="1400" kern="0" dirty="0">
                <a:solidFill>
                  <a:srgbClr val="203864"/>
                </a:solidFill>
                <a:latin typeface="Calibri"/>
                <a:ea typeface="Calibri"/>
                <a:cs typeface="Calibri"/>
                <a:sym typeface="Calibri"/>
              </a:rPr>
              <a:t> et Alexandre </a:t>
            </a:r>
            <a:r>
              <a:rPr lang="fr-FR" sz="1400" kern="0" dirty="0" err="1">
                <a:solidFill>
                  <a:srgbClr val="203864"/>
                </a:solidFill>
                <a:latin typeface="Calibri"/>
                <a:ea typeface="Calibri"/>
                <a:cs typeface="Calibri"/>
                <a:sym typeface="Calibri"/>
              </a:rPr>
              <a:t>Castanet</a:t>
            </a:r>
            <a:r>
              <a:rPr lang="fr-FR" sz="1400" kern="0" dirty="0">
                <a:solidFill>
                  <a:srgbClr val="203864"/>
                </a:solidFill>
                <a:latin typeface="Calibri"/>
                <a:ea typeface="Calibri"/>
                <a:cs typeface="Calibri"/>
                <a:sym typeface="Calibri"/>
              </a:rPr>
              <a:t>, professeurs</a:t>
            </a:r>
          </a:p>
          <a:p>
            <a:pPr lvl="0" eaLnBrk="1" fontAlgn="auto" hangingPunct="1">
              <a:spcBef>
                <a:spcPts val="0"/>
              </a:spcBef>
              <a:spcAft>
                <a:spcPts val="0"/>
              </a:spcAft>
              <a:buClr>
                <a:srgbClr val="000000"/>
              </a:buClr>
              <a:defRPr/>
            </a:pPr>
            <a:r>
              <a:rPr lang="fr-FR" sz="1400" b="1" kern="0" dirty="0">
                <a:solidFill>
                  <a:srgbClr val="203864"/>
                </a:solidFill>
                <a:latin typeface="Calibri"/>
                <a:ea typeface="Calibri"/>
                <a:cs typeface="Calibri"/>
                <a:sym typeface="Calibri"/>
              </a:rPr>
              <a:t>Collège Marie Mauron</a:t>
            </a:r>
            <a:r>
              <a:rPr lang="fr-FR" sz="1400" kern="0" dirty="0">
                <a:solidFill>
                  <a:srgbClr val="203864"/>
                </a:solidFill>
                <a:latin typeface="Calibri"/>
                <a:ea typeface="Calibri"/>
                <a:cs typeface="Calibri"/>
                <a:sym typeface="Calibri"/>
              </a:rPr>
              <a:t> : Franck </a:t>
            </a:r>
            <a:r>
              <a:rPr lang="fr-FR" sz="1400" kern="0" dirty="0" err="1">
                <a:solidFill>
                  <a:srgbClr val="203864"/>
                </a:solidFill>
                <a:latin typeface="Calibri"/>
                <a:ea typeface="Calibri"/>
                <a:cs typeface="Calibri"/>
                <a:sym typeface="Calibri"/>
              </a:rPr>
              <a:t>Lamic</a:t>
            </a:r>
            <a:r>
              <a:rPr lang="fr-FR" sz="1400" kern="0" dirty="0">
                <a:solidFill>
                  <a:srgbClr val="203864"/>
                </a:solidFill>
                <a:latin typeface="Calibri"/>
                <a:ea typeface="Calibri"/>
                <a:cs typeface="Calibri"/>
                <a:sym typeface="Calibri"/>
              </a:rPr>
              <a:t>, professeur et sa classe de 4°</a:t>
            </a:r>
          </a:p>
          <a:p>
            <a:pPr eaLnBrk="1" fontAlgn="auto" hangingPunct="1">
              <a:spcBef>
                <a:spcPts val="0"/>
              </a:spcBef>
              <a:spcAft>
                <a:spcPts val="0"/>
              </a:spcAft>
              <a:buClr>
                <a:srgbClr val="000000"/>
              </a:buClr>
              <a:defRPr/>
            </a:pPr>
            <a:r>
              <a:rPr lang="fr-FR" sz="1400" b="1" kern="0" dirty="0">
                <a:solidFill>
                  <a:srgbClr val="203864"/>
                </a:solidFill>
                <a:latin typeface="Calibri"/>
                <a:ea typeface="Calibri"/>
                <a:cs typeface="Calibri"/>
                <a:sym typeface="Calibri"/>
              </a:rPr>
              <a:t>Collège Coin Joli </a:t>
            </a:r>
            <a:r>
              <a:rPr lang="fr-FR" sz="1400" b="1" kern="0" dirty="0" err="1">
                <a:solidFill>
                  <a:srgbClr val="203864"/>
                </a:solidFill>
                <a:latin typeface="Calibri"/>
                <a:ea typeface="Calibri"/>
                <a:cs typeface="Calibri"/>
                <a:sym typeface="Calibri"/>
              </a:rPr>
              <a:t>Sevigné</a:t>
            </a:r>
            <a:r>
              <a:rPr lang="fr-FR" sz="1400" b="1" kern="0" dirty="0">
                <a:solidFill>
                  <a:srgbClr val="203864"/>
                </a:solidFill>
                <a:latin typeface="Calibri"/>
                <a:ea typeface="Calibri"/>
                <a:cs typeface="Calibri"/>
                <a:sym typeface="Calibri"/>
              </a:rPr>
              <a:t> </a:t>
            </a:r>
            <a:r>
              <a:rPr lang="fr-FR" sz="1400" kern="0" dirty="0">
                <a:solidFill>
                  <a:srgbClr val="203864"/>
                </a:solidFill>
                <a:latin typeface="Calibri"/>
                <a:ea typeface="Calibri"/>
                <a:cs typeface="Calibri"/>
                <a:sym typeface="Calibri"/>
              </a:rPr>
              <a:t>:</a:t>
            </a:r>
            <a:r>
              <a:rPr lang="fr-FR" sz="1400" b="1" kern="0" dirty="0">
                <a:solidFill>
                  <a:srgbClr val="203864"/>
                </a:solidFill>
                <a:latin typeface="Calibri"/>
                <a:ea typeface="Calibri"/>
                <a:cs typeface="Calibri"/>
                <a:sym typeface="Calibri"/>
              </a:rPr>
              <a:t> </a:t>
            </a:r>
            <a:r>
              <a:rPr lang="fr-FR" sz="1400" kern="0" dirty="0">
                <a:solidFill>
                  <a:srgbClr val="203864"/>
                </a:solidFill>
                <a:latin typeface="Calibri"/>
                <a:ea typeface="Calibri"/>
                <a:cs typeface="Calibri"/>
                <a:sym typeface="Calibri"/>
              </a:rPr>
              <a:t>Magali </a:t>
            </a:r>
            <a:r>
              <a:rPr lang="fr-FR" sz="1400" kern="0" dirty="0" err="1">
                <a:solidFill>
                  <a:srgbClr val="203864"/>
                </a:solidFill>
                <a:latin typeface="Calibri"/>
                <a:ea typeface="Calibri"/>
                <a:cs typeface="Calibri"/>
                <a:sym typeface="Calibri"/>
              </a:rPr>
              <a:t>Gagerro</a:t>
            </a:r>
            <a:r>
              <a:rPr lang="fr-FR" sz="1400" kern="0" dirty="0">
                <a:solidFill>
                  <a:srgbClr val="203864"/>
                </a:solidFill>
                <a:latin typeface="Calibri"/>
                <a:ea typeface="Calibri"/>
                <a:cs typeface="Calibri"/>
                <a:sym typeface="Calibri"/>
              </a:rPr>
              <a:t> et Magali </a:t>
            </a:r>
            <a:r>
              <a:rPr lang="fr-FR" sz="1400" kern="0" dirty="0" err="1">
                <a:solidFill>
                  <a:srgbClr val="203864"/>
                </a:solidFill>
                <a:latin typeface="Calibri"/>
                <a:ea typeface="Calibri"/>
                <a:cs typeface="Calibri"/>
                <a:sym typeface="Calibri"/>
              </a:rPr>
              <a:t>Demailly</a:t>
            </a:r>
            <a:r>
              <a:rPr lang="fr-FR" sz="1400" kern="0" dirty="0">
                <a:solidFill>
                  <a:srgbClr val="203864"/>
                </a:solidFill>
                <a:latin typeface="Calibri"/>
                <a:ea typeface="Calibri"/>
                <a:cs typeface="Calibri"/>
                <a:sym typeface="Calibri"/>
              </a:rPr>
              <a:t>, professeures </a:t>
            </a:r>
            <a:r>
              <a:rPr lang="fr-FR" sz="1400" b="1" kern="0" dirty="0">
                <a:solidFill>
                  <a:srgbClr val="203864"/>
                </a:solidFill>
                <a:latin typeface="Calibri"/>
                <a:ea typeface="Calibri"/>
                <a:cs typeface="Calibri"/>
                <a:sym typeface="Calibri"/>
              </a:rPr>
              <a:t>Collège Germaine </a:t>
            </a:r>
            <a:r>
              <a:rPr lang="fr-FR" sz="1400" b="1" kern="0" dirty="0" err="1">
                <a:solidFill>
                  <a:srgbClr val="203864"/>
                </a:solidFill>
                <a:latin typeface="Calibri"/>
                <a:ea typeface="Calibri"/>
                <a:cs typeface="Calibri"/>
                <a:sym typeface="Calibri"/>
              </a:rPr>
              <a:t>Tillon</a:t>
            </a:r>
            <a:r>
              <a:rPr lang="fr-FR" sz="1400" b="1" kern="0" dirty="0">
                <a:solidFill>
                  <a:srgbClr val="203864"/>
                </a:solidFill>
                <a:latin typeface="Calibri"/>
                <a:ea typeface="Calibri"/>
                <a:cs typeface="Calibri"/>
                <a:sym typeface="Calibri"/>
              </a:rPr>
              <a:t> : </a:t>
            </a:r>
            <a:r>
              <a:rPr lang="fr-FR" sz="1400" kern="0" dirty="0">
                <a:solidFill>
                  <a:srgbClr val="203864"/>
                </a:solidFill>
                <a:latin typeface="Calibri"/>
                <a:ea typeface="Calibri"/>
                <a:cs typeface="Calibri"/>
                <a:sym typeface="Calibri"/>
              </a:rPr>
              <a:t>Romain Deletang, Professeur de la classe de 6°</a:t>
            </a:r>
          </a:p>
          <a:p>
            <a:pPr lvl="0" eaLnBrk="1" fontAlgn="auto" hangingPunct="1">
              <a:spcBef>
                <a:spcPts val="0"/>
              </a:spcBef>
              <a:spcAft>
                <a:spcPts val="0"/>
              </a:spcAft>
              <a:buClr>
                <a:srgbClr val="000000"/>
              </a:buClr>
              <a:defRPr/>
            </a:pPr>
            <a:r>
              <a:rPr lang="fr-FR" sz="1400" b="1" kern="0" dirty="0">
                <a:solidFill>
                  <a:srgbClr val="203864"/>
                </a:solidFill>
                <a:latin typeface="Calibri"/>
                <a:ea typeface="Calibri"/>
                <a:cs typeface="Calibri"/>
                <a:sym typeface="Calibri"/>
              </a:rPr>
              <a:t>Collège Jean Jaurès :</a:t>
            </a:r>
            <a:r>
              <a:rPr lang="fr-FR" sz="1400" kern="0" dirty="0">
                <a:solidFill>
                  <a:srgbClr val="203864"/>
                </a:solidFill>
                <a:latin typeface="Calibri"/>
                <a:ea typeface="Calibri"/>
                <a:cs typeface="Calibri"/>
                <a:sym typeface="Calibri"/>
              </a:rPr>
              <a:t> Mme Morel et Mme </a:t>
            </a:r>
            <a:r>
              <a:rPr lang="fr-FR" sz="1400" kern="0" dirty="0" err="1">
                <a:solidFill>
                  <a:srgbClr val="203864"/>
                </a:solidFill>
                <a:latin typeface="Calibri"/>
                <a:ea typeface="Calibri"/>
                <a:cs typeface="Calibri"/>
                <a:sym typeface="Calibri"/>
              </a:rPr>
              <a:t>Eliard</a:t>
            </a:r>
            <a:r>
              <a:rPr lang="fr-FR" sz="1400" kern="0" dirty="0">
                <a:solidFill>
                  <a:srgbClr val="203864"/>
                </a:solidFill>
                <a:latin typeface="Calibri"/>
                <a:ea typeface="Calibri"/>
                <a:cs typeface="Calibri"/>
                <a:sym typeface="Calibri"/>
              </a:rPr>
              <a:t>, professeures</a:t>
            </a:r>
          </a:p>
          <a:p>
            <a:pPr eaLnBrk="1" fontAlgn="auto" hangingPunct="1">
              <a:spcBef>
                <a:spcPts val="0"/>
              </a:spcBef>
              <a:spcAft>
                <a:spcPts val="0"/>
              </a:spcAft>
              <a:buClr>
                <a:srgbClr val="000000"/>
              </a:buClr>
              <a:defRPr/>
            </a:pPr>
            <a:r>
              <a:rPr lang="fr-FR" sz="1400" b="1" kern="0" dirty="0">
                <a:solidFill>
                  <a:srgbClr val="203864"/>
                </a:solidFill>
                <a:latin typeface="Calibri"/>
                <a:ea typeface="Calibri"/>
                <a:cs typeface="Calibri"/>
                <a:sym typeface="Calibri"/>
              </a:rPr>
              <a:t>Collège Henri Fabre : </a:t>
            </a:r>
            <a:r>
              <a:rPr lang="fr-FR" sz="1400" kern="0" dirty="0">
                <a:solidFill>
                  <a:srgbClr val="203864"/>
                </a:solidFill>
                <a:latin typeface="Calibri"/>
                <a:ea typeface="Calibri"/>
                <a:cs typeface="Calibri"/>
                <a:sym typeface="Calibri"/>
              </a:rPr>
              <a:t>Hélène </a:t>
            </a:r>
            <a:r>
              <a:rPr lang="fr-FR" sz="1400" kern="0" dirty="0" err="1">
                <a:solidFill>
                  <a:srgbClr val="203864"/>
                </a:solidFill>
                <a:latin typeface="Calibri"/>
                <a:ea typeface="Calibri"/>
                <a:cs typeface="Calibri"/>
                <a:sym typeface="Calibri"/>
              </a:rPr>
              <a:t>Droyan</a:t>
            </a:r>
            <a:r>
              <a:rPr lang="fr-FR" sz="1400" kern="0" dirty="0">
                <a:solidFill>
                  <a:srgbClr val="203864"/>
                </a:solidFill>
                <a:latin typeface="Calibri"/>
                <a:ea typeface="Calibri"/>
                <a:cs typeface="Calibri"/>
                <a:sym typeface="Calibri"/>
              </a:rPr>
              <a:t>, professeure et sa classe de 5° de l’année 2020-2021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1300" kern="0" dirty="0">
              <a:solidFill>
                <a:srgbClr val="203864"/>
              </a:solidFill>
              <a:latin typeface="Calibri"/>
              <a:ea typeface="Calibri"/>
              <a:cs typeface="Calibri"/>
              <a:sym typeface="Calibri"/>
            </a:endParaRPr>
          </a:p>
          <a:p>
            <a:pPr eaLnBrk="1" fontAlgn="auto" hangingPunct="1">
              <a:spcBef>
                <a:spcPts val="0"/>
              </a:spcBef>
              <a:spcAft>
                <a:spcPts val="0"/>
              </a:spcAft>
              <a:buClr>
                <a:srgbClr val="000000"/>
              </a:buClr>
              <a:defRPr/>
            </a:pPr>
            <a:r>
              <a:rPr lang="fr-FR" sz="1400" b="1" kern="0" dirty="0">
                <a:solidFill>
                  <a:srgbClr val="203864"/>
                </a:solidFill>
                <a:latin typeface="Calibri"/>
                <a:ea typeface="Calibri"/>
                <a:cs typeface="Calibri"/>
                <a:sym typeface="Calibri"/>
              </a:rPr>
              <a:t>- Université d’Aix-Marseille : </a:t>
            </a:r>
            <a:r>
              <a:rPr lang="fr-FR" sz="1400" kern="0" dirty="0">
                <a:solidFill>
                  <a:srgbClr val="203864"/>
                </a:solidFill>
                <a:latin typeface="Calibri"/>
                <a:ea typeface="Calibri"/>
                <a:cs typeface="Calibri"/>
                <a:sym typeface="Calibri"/>
              </a:rPr>
              <a:t>Denis CHARPIN, Professeur de pneumologie et d’allergologie, Frédérique GRIMALDI, professeur de toxicologie</a:t>
            </a:r>
            <a:endParaRPr lang="fr-FR" sz="1600" kern="0" dirty="0">
              <a:solidFill>
                <a:srgbClr val="000000"/>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dirty="0">
              <a:ln>
                <a:noFill/>
              </a:ln>
              <a:solidFill>
                <a:srgbClr val="203864"/>
              </a:solidFill>
              <a:effectLst/>
              <a:uLnTx/>
              <a:uFillTx/>
              <a:latin typeface="Calibri"/>
              <a:ea typeface="Calibri"/>
              <a:cs typeface="Calibri"/>
              <a:sym typeface="Calibri"/>
            </a:endParaRPr>
          </a:p>
        </p:txBody>
      </p:sp>
      <p:sp>
        <p:nvSpPr>
          <p:cNvPr id="2" name="Rectangle 1"/>
          <p:cNvSpPr/>
          <p:nvPr/>
        </p:nvSpPr>
        <p:spPr>
          <a:xfrm>
            <a:off x="6101774" y="1518399"/>
            <a:ext cx="5388407" cy="661720"/>
          </a:xfrm>
          <a:prstGeom prst="rect">
            <a:avLst/>
          </a:prstGeom>
        </p:spPr>
        <p:txBody>
          <a:bodyPr wrap="square">
            <a:spAutoFit/>
          </a:bodyPr>
          <a:lstStyle/>
          <a:p>
            <a:pPr marL="88900" lvl="0" indent="-88900" eaLnBrk="1" fontAlgn="auto" hangingPunct="1">
              <a:spcBef>
                <a:spcPts val="0"/>
              </a:spcBef>
              <a:spcAft>
                <a:spcPts val="0"/>
              </a:spcAft>
              <a:buClr>
                <a:srgbClr val="203864"/>
              </a:buClr>
              <a:buSzPts val="1600"/>
              <a:defRPr/>
            </a:pPr>
            <a:r>
              <a:rPr lang="fr-FR" b="1" kern="0" dirty="0">
                <a:solidFill>
                  <a:srgbClr val="203864"/>
                </a:solidFill>
                <a:latin typeface="Calibri"/>
                <a:ea typeface="Calibri"/>
                <a:cs typeface="Calibri"/>
                <a:sym typeface="Calibri"/>
              </a:rPr>
              <a:t>Comité pédagogique et scientifique :</a:t>
            </a:r>
            <a:endParaRPr lang="fr-FR" sz="1600" kern="0" dirty="0">
              <a:solidFill>
                <a:srgbClr val="000000"/>
              </a:solidFill>
              <a:latin typeface="Arial"/>
              <a:cs typeface="Arial"/>
              <a:sym typeface="Arial"/>
            </a:endParaRPr>
          </a:p>
          <a:p>
            <a:pPr marL="88900" lvl="0" indent="-88900" eaLnBrk="1" fontAlgn="auto" hangingPunct="1">
              <a:spcBef>
                <a:spcPts val="600"/>
              </a:spcBef>
              <a:spcAft>
                <a:spcPts val="0"/>
              </a:spcAft>
              <a:buClr>
                <a:srgbClr val="203864"/>
              </a:buClr>
              <a:buSzPts val="1200"/>
              <a:buFont typeface="Calibri"/>
              <a:buChar char="-"/>
              <a:defRPr/>
            </a:pPr>
            <a:r>
              <a:rPr lang="fr-FR" sz="1400" b="1" kern="0" dirty="0" err="1">
                <a:solidFill>
                  <a:srgbClr val="203864"/>
                </a:solidFill>
                <a:latin typeface="Calibri"/>
                <a:ea typeface="Calibri"/>
                <a:cs typeface="Calibri"/>
                <a:sym typeface="Calibri"/>
              </a:rPr>
              <a:t>AtmoSud</a:t>
            </a:r>
            <a:r>
              <a:rPr lang="fr-FR" sz="1400" b="1" kern="0" dirty="0">
                <a:solidFill>
                  <a:srgbClr val="203864"/>
                </a:solidFill>
                <a:latin typeface="Calibri"/>
                <a:ea typeface="Calibri"/>
                <a:cs typeface="Calibri"/>
                <a:sym typeface="Calibri"/>
              </a:rPr>
              <a:t> </a:t>
            </a:r>
            <a:endParaRPr lang="fr-FR" sz="1600" kern="0" dirty="0">
              <a:solidFill>
                <a:srgbClr val="000000"/>
              </a:solidFill>
              <a:latin typeface="Arial"/>
              <a:cs typeface="Arial"/>
              <a:sym typeface="Arial"/>
            </a:endParaRPr>
          </a:p>
        </p:txBody>
      </p:sp>
    </p:spTree>
    <p:extLst>
      <p:ext uri="{BB962C8B-B14F-4D97-AF65-F5344CB8AC3E}">
        <p14:creationId xmlns:p14="http://schemas.microsoft.com/office/powerpoint/2010/main" val="1068230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 3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726" y="734005"/>
            <a:ext cx="11087273" cy="6175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2">
            <a:extLst>
              <a:ext uri="{FF2B5EF4-FFF2-40B4-BE49-F238E27FC236}">
                <a16:creationId xmlns:a16="http://schemas.microsoft.com/office/drawing/2014/main" id="{24A1ABC9-2CAC-DA49-9993-13BA3C2FDFA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84"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7413" name="PictoVideo"/>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88"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7416"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91"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7419" name="Image 4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7423"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7424"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21523" name="Rectangle 2"/>
          <p:cNvSpPr txBox="1">
            <a:spLocks noChangeArrowheads="1"/>
          </p:cNvSpPr>
          <p:nvPr/>
        </p:nvSpPr>
        <p:spPr bwMode="auto">
          <a:xfrm>
            <a:off x="2065338" y="255925"/>
            <a:ext cx="92964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3200" b="1" dirty="0">
                <a:solidFill>
                  <a:srgbClr val="6E9DD1"/>
                </a:solidFill>
                <a:latin typeface="+mn-lt"/>
                <a:cs typeface="Arial" panose="020B0604020202020204" pitchFamily="34" charset="0"/>
              </a:rPr>
              <a:t>Les différentes couches atmosphériques </a:t>
            </a:r>
          </a:p>
        </p:txBody>
      </p:sp>
      <p:sp>
        <p:nvSpPr>
          <p:cNvPr id="61" name="Ionosphère"/>
          <p:cNvSpPr txBox="1">
            <a:spLocks noChangeArrowheads="1"/>
          </p:cNvSpPr>
          <p:nvPr/>
        </p:nvSpPr>
        <p:spPr bwMode="auto">
          <a:xfrm>
            <a:off x="5721350" y="1366838"/>
            <a:ext cx="6470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spcAft>
                <a:spcPts val="300"/>
              </a:spcAft>
              <a:buFontTx/>
              <a:buNone/>
              <a:defRPr/>
            </a:pPr>
            <a:r>
              <a:rPr lang="fr-FR" altLang="fr-FR" sz="2400" b="1" dirty="0">
                <a:solidFill>
                  <a:schemeClr val="bg1"/>
                </a:solidFill>
                <a:latin typeface="+mn-lt"/>
                <a:cs typeface="Arial" charset="0"/>
              </a:rPr>
              <a:t>Ionosphère &gt; </a:t>
            </a:r>
            <a:r>
              <a:rPr lang="fr-FR" altLang="fr-FR" sz="2400" dirty="0">
                <a:solidFill>
                  <a:schemeClr val="bg1"/>
                </a:solidFill>
                <a:latin typeface="+mn-lt"/>
                <a:cs typeface="Arial" charset="0"/>
              </a:rPr>
              <a:t>jusqu’à environ </a:t>
            </a:r>
            <a:r>
              <a:rPr lang="fr-FR" altLang="fr-FR" sz="2400" b="1" dirty="0">
                <a:solidFill>
                  <a:schemeClr val="bg1"/>
                </a:solidFill>
                <a:latin typeface="+mn-lt"/>
                <a:cs typeface="Arial" charset="0"/>
              </a:rPr>
              <a:t>3500 km d’altitude</a:t>
            </a:r>
          </a:p>
        </p:txBody>
      </p:sp>
      <p:sp>
        <p:nvSpPr>
          <p:cNvPr id="78" name="ZoneTexte 8"/>
          <p:cNvSpPr txBox="1">
            <a:spLocks noChangeArrowheads="1"/>
          </p:cNvSpPr>
          <p:nvPr/>
        </p:nvSpPr>
        <p:spPr bwMode="auto">
          <a:xfrm>
            <a:off x="8042275" y="5894388"/>
            <a:ext cx="1481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defRPr/>
            </a:pPr>
            <a:r>
              <a:rPr lang="fr-FR" altLang="fr-FR" sz="1400" dirty="0">
                <a:solidFill>
                  <a:schemeClr val="accent5">
                    <a:lumMod val="50000"/>
                  </a:schemeClr>
                </a:solidFill>
                <a:latin typeface="+mn-lt"/>
                <a:cs typeface="Arial" charset="0"/>
              </a:rPr>
              <a:t>Avion de ligne</a:t>
            </a:r>
          </a:p>
        </p:txBody>
      </p:sp>
      <p:sp>
        <p:nvSpPr>
          <p:cNvPr id="79" name="ZoneTexte 8"/>
          <p:cNvSpPr txBox="1">
            <a:spLocks noChangeArrowheads="1"/>
          </p:cNvSpPr>
          <p:nvPr/>
        </p:nvSpPr>
        <p:spPr bwMode="auto">
          <a:xfrm>
            <a:off x="9893300" y="5381625"/>
            <a:ext cx="1841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defRPr/>
            </a:pPr>
            <a:r>
              <a:rPr lang="fr-FR" altLang="fr-FR" sz="1400" dirty="0">
                <a:solidFill>
                  <a:schemeClr val="accent5">
                    <a:lumMod val="50000"/>
                  </a:schemeClr>
                </a:solidFill>
                <a:latin typeface="+mn-lt"/>
                <a:cs typeface="Arial" charset="0"/>
              </a:rPr>
              <a:t>Avion </a:t>
            </a:r>
          </a:p>
          <a:p>
            <a:pPr algn="ctr" eaLnBrk="1" hangingPunct="1">
              <a:lnSpc>
                <a:spcPct val="100000"/>
              </a:lnSpc>
              <a:spcBef>
                <a:spcPct val="0"/>
              </a:spcBef>
              <a:buFontTx/>
              <a:buNone/>
              <a:defRPr/>
            </a:pPr>
            <a:r>
              <a:rPr lang="fr-FR" altLang="fr-FR" sz="1400" dirty="0">
                <a:solidFill>
                  <a:schemeClr val="accent5">
                    <a:lumMod val="50000"/>
                  </a:schemeClr>
                </a:solidFill>
                <a:latin typeface="+mn-lt"/>
                <a:cs typeface="Arial" charset="0"/>
              </a:rPr>
              <a:t>supersonique</a:t>
            </a:r>
          </a:p>
        </p:txBody>
      </p:sp>
      <p:sp>
        <p:nvSpPr>
          <p:cNvPr id="80" name="ZoneTexte 8"/>
          <p:cNvSpPr txBox="1">
            <a:spLocks noChangeArrowheads="1"/>
          </p:cNvSpPr>
          <p:nvPr/>
        </p:nvSpPr>
        <p:spPr bwMode="auto">
          <a:xfrm>
            <a:off x="8786813" y="2266950"/>
            <a:ext cx="1708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defRPr/>
            </a:pPr>
            <a:r>
              <a:rPr lang="fr-FR" altLang="fr-FR" sz="1400" dirty="0">
                <a:solidFill>
                  <a:schemeClr val="bg1"/>
                </a:solidFill>
                <a:latin typeface="+mn-lt"/>
                <a:cs typeface="Arial" charset="0"/>
              </a:rPr>
              <a:t>Aurores polaires</a:t>
            </a:r>
          </a:p>
        </p:txBody>
      </p:sp>
      <p:grpSp>
        <p:nvGrpSpPr>
          <p:cNvPr id="17432" name="Groupe 6"/>
          <p:cNvGrpSpPr>
            <a:grpSpLocks/>
          </p:cNvGrpSpPr>
          <p:nvPr/>
        </p:nvGrpSpPr>
        <p:grpSpPr bwMode="auto">
          <a:xfrm rot="-940784">
            <a:off x="2098675" y="4976813"/>
            <a:ext cx="2774950" cy="369887"/>
            <a:chOff x="5035081" y="4526201"/>
            <a:chExt cx="2774744" cy="369332"/>
          </a:xfrm>
        </p:grpSpPr>
        <p:sp>
          <p:nvSpPr>
            <p:cNvPr id="36" name="Rectangle à coins arrondis 35"/>
            <p:cNvSpPr/>
            <p:nvPr/>
          </p:nvSpPr>
          <p:spPr>
            <a:xfrm>
              <a:off x="5013440" y="4539753"/>
              <a:ext cx="2714423" cy="28849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3" name="couche d'ozone"/>
            <p:cNvSpPr>
              <a:spLocks noChangeArrowheads="1"/>
            </p:cNvSpPr>
            <p:nvPr/>
          </p:nvSpPr>
          <p:spPr bwMode="auto">
            <a:xfrm>
              <a:off x="5059982" y="4517874"/>
              <a:ext cx="2747759"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defRPr/>
              </a:pPr>
              <a:r>
                <a:rPr lang="fr-FR" altLang="fr-FR" sz="1800" b="1" dirty="0">
                  <a:solidFill>
                    <a:schemeClr val="accent5">
                      <a:lumMod val="75000"/>
                    </a:schemeClr>
                  </a:solidFill>
                  <a:cs typeface="Arial" panose="020B0604020202020204" pitchFamily="34" charset="0"/>
                </a:rPr>
                <a:t>Alt. 25 km Couche d’ozone </a:t>
              </a:r>
            </a:p>
          </p:txBody>
        </p:sp>
      </p:grpSp>
      <p:grpSp>
        <p:nvGrpSpPr>
          <p:cNvPr id="17433" name="Groupe 3"/>
          <p:cNvGrpSpPr>
            <a:grpSpLocks/>
          </p:cNvGrpSpPr>
          <p:nvPr/>
        </p:nvGrpSpPr>
        <p:grpSpPr bwMode="auto">
          <a:xfrm rot="-802132">
            <a:off x="2233613" y="1997075"/>
            <a:ext cx="1636712" cy="461963"/>
            <a:chOff x="5354450" y="1519327"/>
            <a:chExt cx="1637278" cy="462148"/>
          </a:xfrm>
        </p:grpSpPr>
        <p:sp>
          <p:nvSpPr>
            <p:cNvPr id="2" name="Rectangle à coins arrondis 1"/>
            <p:cNvSpPr/>
            <p:nvPr/>
          </p:nvSpPr>
          <p:spPr>
            <a:xfrm>
              <a:off x="5380721" y="1565112"/>
              <a:ext cx="1584873" cy="349390"/>
            </a:xfrm>
            <a:prstGeom prst="roundRect">
              <a:avLst/>
            </a:prstGeom>
            <a:solidFill>
              <a:srgbClr val="CF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 name="thermosphère"/>
            <p:cNvSpPr>
              <a:spLocks noChangeArrowheads="1"/>
            </p:cNvSpPr>
            <p:nvPr/>
          </p:nvSpPr>
          <p:spPr bwMode="auto">
            <a:xfrm>
              <a:off x="5354450" y="1519327"/>
              <a:ext cx="1637278" cy="46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300"/>
                </a:spcAft>
                <a:buFontTx/>
                <a:buNone/>
                <a:defRPr/>
              </a:pPr>
              <a:r>
                <a:rPr lang="fr-FR" altLang="fr-FR" sz="2400" b="1" dirty="0">
                  <a:solidFill>
                    <a:schemeClr val="accent5">
                      <a:lumMod val="75000"/>
                    </a:schemeClr>
                  </a:solidFill>
                  <a:cs typeface="Arial" panose="020B0604020202020204" pitchFamily="34" charset="0"/>
                </a:rPr>
                <a:t>Alt. 600 km</a:t>
              </a:r>
            </a:p>
          </p:txBody>
        </p:sp>
      </p:grpSp>
      <p:sp>
        <p:nvSpPr>
          <p:cNvPr id="17452" name="Rectangle 8"/>
          <p:cNvSpPr>
            <a:spLocks noChangeArrowheads="1"/>
          </p:cNvSpPr>
          <p:nvPr/>
        </p:nvSpPr>
        <p:spPr bwMode="auto">
          <a:xfrm>
            <a:off x="5688013" y="2036763"/>
            <a:ext cx="205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300"/>
              </a:spcAft>
              <a:buFontTx/>
              <a:buNone/>
            </a:pPr>
            <a:r>
              <a:rPr lang="fr-FR" altLang="fr-FR" sz="2400" b="1">
                <a:solidFill>
                  <a:schemeClr val="bg1"/>
                </a:solidFill>
                <a:cs typeface="Arial" panose="020B0604020202020204" pitchFamily="34" charset="0"/>
              </a:rPr>
              <a:t>Thermosphère</a:t>
            </a:r>
          </a:p>
        </p:txBody>
      </p:sp>
      <p:grpSp>
        <p:nvGrpSpPr>
          <p:cNvPr id="17435" name="Groupe 4"/>
          <p:cNvGrpSpPr>
            <a:grpSpLocks/>
          </p:cNvGrpSpPr>
          <p:nvPr/>
        </p:nvGrpSpPr>
        <p:grpSpPr bwMode="auto">
          <a:xfrm rot="-802132">
            <a:off x="2600325" y="2940050"/>
            <a:ext cx="1498600" cy="461963"/>
            <a:chOff x="5731046" y="2551346"/>
            <a:chExt cx="1498344" cy="462202"/>
          </a:xfrm>
        </p:grpSpPr>
        <p:sp>
          <p:nvSpPr>
            <p:cNvPr id="33" name="Rectangle à coins arrondis 32"/>
            <p:cNvSpPr/>
            <p:nvPr/>
          </p:nvSpPr>
          <p:spPr>
            <a:xfrm>
              <a:off x="5709891" y="2599419"/>
              <a:ext cx="1504693" cy="352607"/>
            </a:xfrm>
            <a:prstGeom prst="roundRect">
              <a:avLst/>
            </a:prstGeom>
            <a:solidFill>
              <a:srgbClr val="CF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 name="mesosphere"/>
            <p:cNvSpPr>
              <a:spLocks noChangeArrowheads="1"/>
            </p:cNvSpPr>
            <p:nvPr/>
          </p:nvSpPr>
          <p:spPr bwMode="auto">
            <a:xfrm>
              <a:off x="5730916" y="2550872"/>
              <a:ext cx="1480885" cy="46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300"/>
                </a:spcAft>
                <a:buFontTx/>
                <a:buNone/>
                <a:defRPr/>
              </a:pPr>
              <a:r>
                <a:rPr lang="fr-FR" altLang="fr-FR" sz="2400" b="1" dirty="0">
                  <a:solidFill>
                    <a:schemeClr val="accent5">
                      <a:lumMod val="75000"/>
                    </a:schemeClr>
                  </a:solidFill>
                  <a:cs typeface="Arial" panose="020B0604020202020204" pitchFamily="34" charset="0"/>
                </a:rPr>
                <a:t>Alt. 85 km</a:t>
              </a:r>
            </a:p>
          </p:txBody>
        </p:sp>
      </p:grpSp>
      <p:sp>
        <p:nvSpPr>
          <p:cNvPr id="17448" name="Rectangle 9"/>
          <p:cNvSpPr>
            <a:spLocks noChangeArrowheads="1"/>
          </p:cNvSpPr>
          <p:nvPr/>
        </p:nvSpPr>
        <p:spPr bwMode="auto">
          <a:xfrm>
            <a:off x="5688013" y="3087688"/>
            <a:ext cx="1768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300"/>
              </a:spcAft>
              <a:buFontTx/>
              <a:buNone/>
            </a:pPr>
            <a:r>
              <a:rPr lang="fr-FR" altLang="fr-FR" sz="2400" b="1">
                <a:solidFill>
                  <a:schemeClr val="bg1"/>
                </a:solidFill>
                <a:cs typeface="Arial" panose="020B0604020202020204" pitchFamily="34" charset="0"/>
              </a:rPr>
              <a:t>Mésosphère</a:t>
            </a:r>
          </a:p>
        </p:txBody>
      </p:sp>
      <p:grpSp>
        <p:nvGrpSpPr>
          <p:cNvPr id="17437" name="Groupe 5"/>
          <p:cNvGrpSpPr>
            <a:grpSpLocks/>
          </p:cNvGrpSpPr>
          <p:nvPr/>
        </p:nvGrpSpPr>
        <p:grpSpPr bwMode="auto">
          <a:xfrm rot="-802132">
            <a:off x="2601913" y="3998913"/>
            <a:ext cx="1550987" cy="461962"/>
            <a:chOff x="5679792" y="3589512"/>
            <a:chExt cx="1550156" cy="461946"/>
          </a:xfrm>
        </p:grpSpPr>
        <p:sp>
          <p:nvSpPr>
            <p:cNvPr id="34" name="Rectangle à coins arrondis 33"/>
            <p:cNvSpPr/>
            <p:nvPr/>
          </p:nvSpPr>
          <p:spPr>
            <a:xfrm>
              <a:off x="5747277" y="3652985"/>
              <a:ext cx="1481931" cy="349238"/>
            </a:xfrm>
            <a:prstGeom prst="roundRect">
              <a:avLst/>
            </a:prstGeom>
            <a:solidFill>
              <a:srgbClr val="CF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6" name="stratosphere"/>
            <p:cNvSpPr>
              <a:spLocks noChangeArrowheads="1"/>
            </p:cNvSpPr>
            <p:nvPr/>
          </p:nvSpPr>
          <p:spPr bwMode="auto">
            <a:xfrm>
              <a:off x="5679792" y="3589512"/>
              <a:ext cx="1550156" cy="46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fr-FR" altLang="fr-FR" sz="2400" b="1" dirty="0">
                  <a:solidFill>
                    <a:schemeClr val="accent5">
                      <a:lumMod val="75000"/>
                    </a:schemeClr>
                  </a:solidFill>
                  <a:cs typeface="Arial" panose="020B0604020202020204" pitchFamily="34" charset="0"/>
                </a:rPr>
                <a:t> Alt. 50 km</a:t>
              </a:r>
            </a:p>
          </p:txBody>
        </p:sp>
      </p:grpSp>
      <p:sp>
        <p:nvSpPr>
          <p:cNvPr id="11" name="Rectangle 10"/>
          <p:cNvSpPr/>
          <p:nvPr/>
        </p:nvSpPr>
        <p:spPr bwMode="auto">
          <a:xfrm>
            <a:off x="5700713" y="4448175"/>
            <a:ext cx="1838325" cy="461963"/>
          </a:xfrm>
          <a:prstGeom prst="rect">
            <a:avLst/>
          </a:prstGeom>
          <a:solidFill>
            <a:srgbClr val="58D7F6"/>
          </a:solidFill>
        </p:spPr>
        <p:txBody>
          <a:bodyPr>
            <a:spAutoFit/>
          </a:bodyPr>
          <a:lstStyle/>
          <a:p>
            <a:pPr algn="ctr">
              <a:defRPr/>
            </a:pPr>
            <a:r>
              <a:rPr lang="fr-FR" altLang="fr-FR" sz="2400" b="1" dirty="0">
                <a:solidFill>
                  <a:schemeClr val="accent5">
                    <a:lumMod val="75000"/>
                  </a:schemeClr>
                </a:solidFill>
                <a:cs typeface="Arial" panose="020B0604020202020204" pitchFamily="34" charset="0"/>
              </a:rPr>
              <a:t>Stratosphère</a:t>
            </a:r>
          </a:p>
        </p:txBody>
      </p:sp>
      <p:grpSp>
        <p:nvGrpSpPr>
          <p:cNvPr id="17439" name="Groupe 7"/>
          <p:cNvGrpSpPr>
            <a:grpSpLocks/>
          </p:cNvGrpSpPr>
          <p:nvPr/>
        </p:nvGrpSpPr>
        <p:grpSpPr bwMode="auto">
          <a:xfrm rot="-802132">
            <a:off x="2716213" y="5727700"/>
            <a:ext cx="1481137" cy="461963"/>
            <a:chOff x="5820219" y="5272322"/>
            <a:chExt cx="1481582" cy="460914"/>
          </a:xfrm>
        </p:grpSpPr>
        <p:sp>
          <p:nvSpPr>
            <p:cNvPr id="35" name="Rectangle à coins arrondis 34"/>
            <p:cNvSpPr/>
            <p:nvPr/>
          </p:nvSpPr>
          <p:spPr>
            <a:xfrm>
              <a:off x="5842047" y="5313666"/>
              <a:ext cx="1387892" cy="348457"/>
            </a:xfrm>
            <a:prstGeom prst="roundRect">
              <a:avLst/>
            </a:prstGeom>
            <a:solidFill>
              <a:srgbClr val="CF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0" name="troposphere"/>
            <p:cNvSpPr>
              <a:spLocks noChangeArrowheads="1"/>
            </p:cNvSpPr>
            <p:nvPr/>
          </p:nvSpPr>
          <p:spPr bwMode="auto">
            <a:xfrm>
              <a:off x="5820219" y="5272322"/>
              <a:ext cx="1481582" cy="46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fr-FR" altLang="fr-FR" sz="2400" b="1" dirty="0">
                  <a:solidFill>
                    <a:schemeClr val="accent5">
                      <a:lumMod val="75000"/>
                    </a:schemeClr>
                  </a:solidFill>
                  <a:cs typeface="Arial" panose="020B0604020202020204" pitchFamily="34" charset="0"/>
                </a:rPr>
                <a:t>Alt. 12 km</a:t>
              </a:r>
            </a:p>
          </p:txBody>
        </p:sp>
      </p:grpSp>
      <p:sp>
        <p:nvSpPr>
          <p:cNvPr id="12" name="Rectangle 11"/>
          <p:cNvSpPr/>
          <p:nvPr/>
        </p:nvSpPr>
        <p:spPr bwMode="auto">
          <a:xfrm>
            <a:off x="5710238" y="5586413"/>
            <a:ext cx="1792287" cy="461962"/>
          </a:xfrm>
          <a:prstGeom prst="rect">
            <a:avLst/>
          </a:prstGeom>
        </p:spPr>
        <p:txBody>
          <a:bodyPr wrap="none">
            <a:spAutoFit/>
          </a:bodyPr>
          <a:lstStyle/>
          <a:p>
            <a:pPr algn="ctr">
              <a:defRPr/>
            </a:pPr>
            <a:r>
              <a:rPr lang="fr-FR" altLang="fr-FR" sz="2400" b="1" dirty="0">
                <a:solidFill>
                  <a:schemeClr val="accent5">
                    <a:lumMod val="75000"/>
                  </a:schemeClr>
                </a:solidFill>
                <a:cs typeface="Arial" panose="020B0604020202020204" pitchFamily="34" charset="0"/>
              </a:rPr>
              <a:t>Troposphère</a:t>
            </a:r>
            <a:endParaRPr lang="fr-FR" altLang="fr-FR" sz="2400" dirty="0">
              <a:solidFill>
                <a:schemeClr val="accent5">
                  <a:lumMod val="75000"/>
                </a:schemeClr>
              </a:solidFill>
            </a:endParaRPr>
          </a:p>
        </p:txBody>
      </p:sp>
      <p:pic>
        <p:nvPicPr>
          <p:cNvPr id="44" name="Google Shape;268;p41">
            <a:extLst>
              <a:ext uri="{FF2B5EF4-FFF2-40B4-BE49-F238E27FC236}">
                <a16:creationId xmlns:a16="http://schemas.microsoft.com/office/drawing/2014/main" id="{4DF909BF-BCE6-A04E-9D43-31EC7DE5876D}"/>
              </a:ext>
            </a:extLst>
          </p:cNvPr>
          <p:cNvPicPr preferRelativeResize="0"/>
          <p:nvPr/>
        </p:nvPicPr>
        <p:blipFill rotWithShape="1">
          <a:blip r:embed="rId8">
            <a:alphaModFix/>
          </a:blip>
          <a:srcRect/>
          <a:stretch/>
        </p:blipFill>
        <p:spPr>
          <a:xfrm>
            <a:off x="303213" y="163512"/>
            <a:ext cx="830263" cy="898525"/>
          </a:xfrm>
          <a:prstGeom prst="rect">
            <a:avLst/>
          </a:prstGeom>
          <a:noFill/>
          <a:ln>
            <a:noFill/>
          </a:ln>
        </p:spPr>
      </p:pic>
      <p:sp>
        <p:nvSpPr>
          <p:cNvPr id="5" name="Espace réservé du numéro de diapositive 4">
            <a:extLst>
              <a:ext uri="{FF2B5EF4-FFF2-40B4-BE49-F238E27FC236}">
                <a16:creationId xmlns:a16="http://schemas.microsoft.com/office/drawing/2014/main" id="{626F736C-25FE-F845-B124-9E539E6ED46D}"/>
              </a:ext>
            </a:extLst>
          </p:cNvPr>
          <p:cNvSpPr>
            <a:spLocks noGrp="1"/>
          </p:cNvSpPr>
          <p:nvPr>
            <p:ph type="sldNum" sz="quarter" idx="12"/>
          </p:nvPr>
        </p:nvSpPr>
        <p:spPr/>
        <p:txBody>
          <a:bodyPr/>
          <a:lstStyle/>
          <a:p>
            <a:pPr>
              <a:defRPr/>
            </a:pPr>
            <a:fld id="{1B8BAF23-E3EA-4B7A-8B25-C6E0FCF3B388}" type="slidenum">
              <a:rPr lang="fr-FR" altLang="fr-FR" smtClean="0"/>
              <a:pPr>
                <a:defRPr/>
              </a:pPr>
              <a:t>15</a:t>
            </a:fld>
            <a:endParaRPr lang="fr-FR" altLang="fr-FR"/>
          </a:p>
        </p:txBody>
      </p:sp>
      <p:pic>
        <p:nvPicPr>
          <p:cNvPr id="42" name="Image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837863" y="2865437"/>
            <a:ext cx="5238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660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448"/>
                                        </p:tgtEl>
                                        <p:attrNameLst>
                                          <p:attrName>style.visibility</p:attrName>
                                        </p:attrNameLst>
                                      </p:cBhvr>
                                      <p:to>
                                        <p:strVal val="visible"/>
                                      </p:to>
                                    </p:set>
                                    <p:animEffect transition="in" filter="fade">
                                      <p:cBhvr>
                                        <p:cTn id="13" dur="500"/>
                                        <p:tgtEl>
                                          <p:spTgt spid="174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452"/>
                                        </p:tgtEl>
                                        <p:attrNameLst>
                                          <p:attrName>style.visibility</p:attrName>
                                        </p:attrNameLst>
                                      </p:cBhvr>
                                      <p:to>
                                        <p:strVal val="visible"/>
                                      </p:to>
                                    </p:set>
                                    <p:animEffect transition="in" filter="fade">
                                      <p:cBhvr>
                                        <p:cTn id="16" dur="500"/>
                                        <p:tgtEl>
                                          <p:spTgt spid="174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7452" grpId="0"/>
      <p:bldP spid="17448" grpId="0"/>
      <p:bldP spid="11"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l="-343" t="2832" r="343" b="7254"/>
          <a:stretch>
            <a:fillRect/>
          </a:stretch>
        </p:blipFill>
        <p:spPr bwMode="auto">
          <a:xfrm>
            <a:off x="1014413" y="153988"/>
            <a:ext cx="11177587"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744325" y="5084414"/>
            <a:ext cx="461665" cy="805220"/>
          </a:xfrm>
          <a:prstGeom prst="rect">
            <a:avLst/>
          </a:prstGeom>
        </p:spPr>
        <p:txBody>
          <a:bodyPr vert="vert270" wrap="none">
            <a:spAutoFit/>
          </a:bodyPr>
          <a:lstStyle/>
          <a:p>
            <a:pPr>
              <a:defRPr/>
            </a:pPr>
            <a:r>
              <a:rPr lang="fr-FR" dirty="0" err="1">
                <a:solidFill>
                  <a:schemeClr val="bg1"/>
                </a:solidFill>
              </a:rPr>
              <a:t>pixabay</a:t>
            </a:r>
            <a:endParaRPr lang="fr-FR" dirty="0">
              <a:solidFill>
                <a:schemeClr val="bg1"/>
              </a:solidFill>
            </a:endParaRPr>
          </a:p>
        </p:txBody>
      </p:sp>
      <p:sp>
        <p:nvSpPr>
          <p:cNvPr id="11" name="Rectangle 2">
            <a:extLst>
              <a:ext uri="{FF2B5EF4-FFF2-40B4-BE49-F238E27FC236}">
                <a16:creationId xmlns:a16="http://schemas.microsoft.com/office/drawing/2014/main" id="{24A1ABC9-2CAC-DA49-9993-13BA3C2FDFA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2"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3" name="PictoVideo"/>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16"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7"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19"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20" name="Image 4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
          <p:cNvSpPr txBox="1">
            <a:spLocks noChangeArrowheads="1"/>
          </p:cNvSpPr>
          <p:nvPr/>
        </p:nvSpPr>
        <p:spPr bwMode="auto">
          <a:xfrm>
            <a:off x="2065338" y="255925"/>
            <a:ext cx="92964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3200" b="1" dirty="0" smtClean="0">
                <a:solidFill>
                  <a:srgbClr val="6E9DD1"/>
                </a:solidFill>
                <a:latin typeface="+mn-lt"/>
                <a:cs typeface="Arial" panose="020B0604020202020204" pitchFamily="34" charset="0"/>
              </a:rPr>
              <a:t>Une aurore polaire</a:t>
            </a:r>
            <a:endParaRPr lang="fr-FR" altLang="fr-FR" sz="3200" b="1" dirty="0">
              <a:solidFill>
                <a:srgbClr val="6E9DD1"/>
              </a:solidFill>
              <a:latin typeface="+mn-lt"/>
              <a:cs typeface="Arial" panose="020B0604020202020204" pitchFamily="34" charset="0"/>
            </a:endParaRPr>
          </a:p>
        </p:txBody>
      </p:sp>
      <p:pic>
        <p:nvPicPr>
          <p:cNvPr id="23" name="Google Shape;268;p41">
            <a:extLst>
              <a:ext uri="{FF2B5EF4-FFF2-40B4-BE49-F238E27FC236}">
                <a16:creationId xmlns:a16="http://schemas.microsoft.com/office/drawing/2014/main" id="{4DF909BF-BCE6-A04E-9D43-31EC7DE5876D}"/>
              </a:ext>
            </a:extLst>
          </p:cNvPr>
          <p:cNvPicPr preferRelativeResize="0"/>
          <p:nvPr/>
        </p:nvPicPr>
        <p:blipFill rotWithShape="1">
          <a:blip r:embed="rId9">
            <a:alphaModFix/>
          </a:blip>
          <a:srcRect/>
          <a:stretch/>
        </p:blipFill>
        <p:spPr>
          <a:xfrm>
            <a:off x="303213" y="163512"/>
            <a:ext cx="830263" cy="898525"/>
          </a:xfrm>
          <a:prstGeom prst="rect">
            <a:avLst/>
          </a:prstGeom>
          <a:noFill/>
          <a:ln>
            <a:noFill/>
          </a:ln>
        </p:spPr>
      </p:pic>
      <p:pic>
        <p:nvPicPr>
          <p:cNvPr id="24" name="clic retour">
            <a:hlinkClick r:id="rId10"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484449"/>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7" name="Connecteur droit 156">
            <a:extLst>
              <a:ext uri="{FF2B5EF4-FFF2-40B4-BE49-F238E27FC236}">
                <a16:creationId xmlns:a16="http://schemas.microsoft.com/office/drawing/2014/main" id="{7EE07ADA-510F-EF4F-B1AD-4EA4982ED777}"/>
              </a:ext>
            </a:extLst>
          </p:cNvPr>
          <p:cNvCxnSpPr>
            <a:cxnSpLocks/>
          </p:cNvCxnSpPr>
          <p:nvPr/>
        </p:nvCxnSpPr>
        <p:spPr>
          <a:xfrm>
            <a:off x="11064471" y="1925197"/>
            <a:ext cx="0" cy="3397691"/>
          </a:xfrm>
          <a:prstGeom prst="line">
            <a:avLst/>
          </a:prstGeom>
          <a:ln w="28575">
            <a:solidFill>
              <a:srgbClr val="42C4E4"/>
            </a:solidFill>
            <a:prstDash val="solid"/>
          </a:ln>
        </p:spPr>
        <p:style>
          <a:lnRef idx="1">
            <a:schemeClr val="accent1"/>
          </a:lnRef>
          <a:fillRef idx="0">
            <a:schemeClr val="accent1"/>
          </a:fillRef>
          <a:effectRef idx="0">
            <a:schemeClr val="accent1"/>
          </a:effectRef>
          <a:fontRef idx="minor">
            <a:schemeClr val="tx1"/>
          </a:fontRef>
        </p:style>
      </p:cxnSp>
      <p:cxnSp>
        <p:nvCxnSpPr>
          <p:cNvPr id="154" name="Connecteur droit 153">
            <a:extLst>
              <a:ext uri="{FF2B5EF4-FFF2-40B4-BE49-F238E27FC236}">
                <a16:creationId xmlns:a16="http://schemas.microsoft.com/office/drawing/2014/main" id="{91F57873-8EEC-584D-9716-E60012C70DE3}"/>
              </a:ext>
            </a:extLst>
          </p:cNvPr>
          <p:cNvCxnSpPr>
            <a:cxnSpLocks/>
          </p:cNvCxnSpPr>
          <p:nvPr/>
        </p:nvCxnSpPr>
        <p:spPr>
          <a:xfrm>
            <a:off x="9868964" y="2749893"/>
            <a:ext cx="0" cy="2572995"/>
          </a:xfrm>
          <a:prstGeom prst="line">
            <a:avLst/>
          </a:prstGeom>
          <a:ln w="28575">
            <a:solidFill>
              <a:srgbClr val="42C4E4"/>
            </a:solidFill>
            <a:prstDash val="sysDot"/>
          </a:ln>
        </p:spPr>
        <p:style>
          <a:lnRef idx="1">
            <a:schemeClr val="accent1"/>
          </a:lnRef>
          <a:fillRef idx="0">
            <a:schemeClr val="accent1"/>
          </a:fillRef>
          <a:effectRef idx="0">
            <a:schemeClr val="accent1"/>
          </a:effectRef>
          <a:fontRef idx="minor">
            <a:schemeClr val="tx1"/>
          </a:fontRef>
        </p:style>
      </p:cxnSp>
      <p:cxnSp>
        <p:nvCxnSpPr>
          <p:cNvPr id="153" name="Connecteur droit 152">
            <a:extLst>
              <a:ext uri="{FF2B5EF4-FFF2-40B4-BE49-F238E27FC236}">
                <a16:creationId xmlns:a16="http://schemas.microsoft.com/office/drawing/2014/main" id="{1809F95E-3C9D-D04A-BCBC-A0B0A1005A1F}"/>
              </a:ext>
            </a:extLst>
          </p:cNvPr>
          <p:cNvCxnSpPr>
            <a:cxnSpLocks/>
          </p:cNvCxnSpPr>
          <p:nvPr/>
        </p:nvCxnSpPr>
        <p:spPr>
          <a:xfrm>
            <a:off x="8277805" y="2762250"/>
            <a:ext cx="0" cy="2560638"/>
          </a:xfrm>
          <a:prstGeom prst="line">
            <a:avLst/>
          </a:prstGeom>
          <a:ln w="28575">
            <a:solidFill>
              <a:srgbClr val="42C4E4"/>
            </a:solidFill>
            <a:prstDash val="sysDot"/>
          </a:ln>
        </p:spPr>
        <p:style>
          <a:lnRef idx="1">
            <a:schemeClr val="accent1"/>
          </a:lnRef>
          <a:fillRef idx="0">
            <a:schemeClr val="accent1"/>
          </a:fillRef>
          <a:effectRef idx="0">
            <a:schemeClr val="accent1"/>
          </a:effectRef>
          <a:fontRef idx="minor">
            <a:schemeClr val="tx1"/>
          </a:fontRef>
        </p:style>
      </p:cxnSp>
      <p:cxnSp>
        <p:nvCxnSpPr>
          <p:cNvPr id="152" name="Connecteur droit 151">
            <a:extLst>
              <a:ext uri="{FF2B5EF4-FFF2-40B4-BE49-F238E27FC236}">
                <a16:creationId xmlns:a16="http://schemas.microsoft.com/office/drawing/2014/main" id="{2D877E1E-3DD0-BB42-849B-DB41924E10BB}"/>
              </a:ext>
            </a:extLst>
          </p:cNvPr>
          <p:cNvCxnSpPr>
            <a:cxnSpLocks/>
          </p:cNvCxnSpPr>
          <p:nvPr/>
        </p:nvCxnSpPr>
        <p:spPr>
          <a:xfrm>
            <a:off x="6858966" y="2752595"/>
            <a:ext cx="0" cy="3143208"/>
          </a:xfrm>
          <a:prstGeom prst="line">
            <a:avLst/>
          </a:prstGeom>
          <a:ln w="28575">
            <a:solidFill>
              <a:srgbClr val="42C4E4"/>
            </a:solidFill>
            <a:prstDash val="sysDot"/>
          </a:ln>
        </p:spPr>
        <p:style>
          <a:lnRef idx="1">
            <a:schemeClr val="accent1"/>
          </a:lnRef>
          <a:fillRef idx="0">
            <a:schemeClr val="accent1"/>
          </a:fillRef>
          <a:effectRef idx="0">
            <a:schemeClr val="accent1"/>
          </a:effectRef>
          <a:fontRef idx="minor">
            <a:schemeClr val="tx1"/>
          </a:fontRef>
        </p:style>
      </p:cxnSp>
      <p:cxnSp>
        <p:nvCxnSpPr>
          <p:cNvPr id="151" name="Connecteur droit 150">
            <a:extLst>
              <a:ext uri="{FF2B5EF4-FFF2-40B4-BE49-F238E27FC236}">
                <a16:creationId xmlns:a16="http://schemas.microsoft.com/office/drawing/2014/main" id="{8F2A11AC-F6BD-5544-80BE-DD0A2A064C1F}"/>
              </a:ext>
            </a:extLst>
          </p:cNvPr>
          <p:cNvCxnSpPr>
            <a:cxnSpLocks/>
          </p:cNvCxnSpPr>
          <p:nvPr/>
        </p:nvCxnSpPr>
        <p:spPr>
          <a:xfrm>
            <a:off x="5641397" y="2752596"/>
            <a:ext cx="0" cy="3620740"/>
          </a:xfrm>
          <a:prstGeom prst="line">
            <a:avLst/>
          </a:prstGeom>
          <a:ln w="28575">
            <a:solidFill>
              <a:srgbClr val="42C4E4"/>
            </a:solidFill>
            <a:prstDash val="sysDot"/>
          </a:ln>
        </p:spPr>
        <p:style>
          <a:lnRef idx="1">
            <a:schemeClr val="accent1"/>
          </a:lnRef>
          <a:fillRef idx="0">
            <a:schemeClr val="accent1"/>
          </a:fillRef>
          <a:effectRef idx="0">
            <a:schemeClr val="accent1"/>
          </a:effectRef>
          <a:fontRef idx="minor">
            <a:schemeClr val="tx1"/>
          </a:fontRef>
        </p:style>
      </p:cxnSp>
      <p:sp>
        <p:nvSpPr>
          <p:cNvPr id="120" name="Rectangle 2">
            <a:extLst>
              <a:ext uri="{FF2B5EF4-FFF2-40B4-BE49-F238E27FC236}">
                <a16:creationId xmlns:a16="http://schemas.microsoft.com/office/drawing/2014/main" id="{64997BD2-7F07-6748-B0CF-08CE3E3463A9}"/>
              </a:ext>
            </a:extLst>
          </p:cNvPr>
          <p:cNvSpPr/>
          <p:nvPr/>
        </p:nvSpPr>
        <p:spPr>
          <a:xfrm>
            <a:off x="871538" y="-12699"/>
            <a:ext cx="11320462" cy="1050252"/>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1" name="Titre 1"/>
          <p:cNvSpPr txBox="1">
            <a:spLocks/>
          </p:cNvSpPr>
          <p:nvPr/>
        </p:nvSpPr>
        <p:spPr bwMode="auto">
          <a:xfrm>
            <a:off x="1937544" y="39098"/>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b="1" dirty="0">
                <a:solidFill>
                  <a:srgbClr val="6E9DD1"/>
                </a:solidFill>
                <a:cs typeface="Calibri" panose="020F0502020204030204" pitchFamily="34" charset="0"/>
              </a:rPr>
              <a:t>Voyage vers l’infiniment petit</a:t>
            </a:r>
          </a:p>
        </p:txBody>
      </p:sp>
      <p:sp>
        <p:nvSpPr>
          <p:cNvPr id="93"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02"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103"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108"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112"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14"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cxnSp>
        <p:nvCxnSpPr>
          <p:cNvPr id="7" name="Connecteur droit 6">
            <a:extLst>
              <a:ext uri="{FF2B5EF4-FFF2-40B4-BE49-F238E27FC236}">
                <a16:creationId xmlns:a16="http://schemas.microsoft.com/office/drawing/2014/main" id="{0552E61E-D7E7-194F-B250-FE7FFFB25D08}"/>
              </a:ext>
            </a:extLst>
          </p:cNvPr>
          <p:cNvCxnSpPr>
            <a:cxnSpLocks/>
          </p:cNvCxnSpPr>
          <p:nvPr/>
        </p:nvCxnSpPr>
        <p:spPr>
          <a:xfrm>
            <a:off x="1556637" y="3090429"/>
            <a:ext cx="159469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2" name="Connecteur droit 121">
            <a:extLst>
              <a:ext uri="{FF2B5EF4-FFF2-40B4-BE49-F238E27FC236}">
                <a16:creationId xmlns:a16="http://schemas.microsoft.com/office/drawing/2014/main" id="{0F1B3F83-6462-4C45-B40F-0A12743DB301}"/>
              </a:ext>
            </a:extLst>
          </p:cNvPr>
          <p:cNvCxnSpPr>
            <a:cxnSpLocks/>
          </p:cNvCxnSpPr>
          <p:nvPr/>
        </p:nvCxnSpPr>
        <p:spPr>
          <a:xfrm>
            <a:off x="3359492" y="3090429"/>
            <a:ext cx="408506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4" name="Connecteur droit 123">
            <a:extLst>
              <a:ext uri="{FF2B5EF4-FFF2-40B4-BE49-F238E27FC236}">
                <a16:creationId xmlns:a16="http://schemas.microsoft.com/office/drawing/2014/main" id="{7351AEB9-77DF-8E4A-B7F0-0EC066804F51}"/>
              </a:ext>
            </a:extLst>
          </p:cNvPr>
          <p:cNvCxnSpPr>
            <a:cxnSpLocks/>
          </p:cNvCxnSpPr>
          <p:nvPr/>
        </p:nvCxnSpPr>
        <p:spPr>
          <a:xfrm>
            <a:off x="7633428" y="3082848"/>
            <a:ext cx="408506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5C16A0C8-BEE8-4E4F-B2B2-1CA1ECF9F06C}"/>
              </a:ext>
            </a:extLst>
          </p:cNvPr>
          <p:cNvCxnSpPr>
            <a:cxnSpLocks/>
          </p:cNvCxnSpPr>
          <p:nvPr/>
        </p:nvCxnSpPr>
        <p:spPr>
          <a:xfrm flipV="1">
            <a:off x="3109292" y="2979682"/>
            <a:ext cx="93569" cy="2268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5" name="Connecteur droit 124">
            <a:extLst>
              <a:ext uri="{FF2B5EF4-FFF2-40B4-BE49-F238E27FC236}">
                <a16:creationId xmlns:a16="http://schemas.microsoft.com/office/drawing/2014/main" id="{4287DC11-DC86-A840-9963-A52BA78DE779}"/>
              </a:ext>
            </a:extLst>
          </p:cNvPr>
          <p:cNvCxnSpPr>
            <a:cxnSpLocks/>
          </p:cNvCxnSpPr>
          <p:nvPr/>
        </p:nvCxnSpPr>
        <p:spPr>
          <a:xfrm flipV="1">
            <a:off x="3307966" y="2979682"/>
            <a:ext cx="93569" cy="2268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6" name="Connecteur droit 125">
            <a:extLst>
              <a:ext uri="{FF2B5EF4-FFF2-40B4-BE49-F238E27FC236}">
                <a16:creationId xmlns:a16="http://schemas.microsoft.com/office/drawing/2014/main" id="{4D006408-EBD1-4D45-893D-63A0D8CD9920}"/>
              </a:ext>
            </a:extLst>
          </p:cNvPr>
          <p:cNvCxnSpPr>
            <a:cxnSpLocks/>
          </p:cNvCxnSpPr>
          <p:nvPr/>
        </p:nvCxnSpPr>
        <p:spPr>
          <a:xfrm flipV="1">
            <a:off x="7383228" y="2979682"/>
            <a:ext cx="93569" cy="2268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7" name="Connecteur droit 126">
            <a:extLst>
              <a:ext uri="{FF2B5EF4-FFF2-40B4-BE49-F238E27FC236}">
                <a16:creationId xmlns:a16="http://schemas.microsoft.com/office/drawing/2014/main" id="{94BB719D-E66E-AB4C-88D0-E95FA91FCFB1}"/>
              </a:ext>
            </a:extLst>
          </p:cNvPr>
          <p:cNvCxnSpPr>
            <a:cxnSpLocks/>
          </p:cNvCxnSpPr>
          <p:nvPr/>
        </p:nvCxnSpPr>
        <p:spPr>
          <a:xfrm flipV="1">
            <a:off x="7581902" y="2979682"/>
            <a:ext cx="93569" cy="22681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A5221D87-4C8F-0B43-9BE6-F45535213C4C}"/>
              </a:ext>
            </a:extLst>
          </p:cNvPr>
          <p:cNvSpPr/>
          <p:nvPr/>
        </p:nvSpPr>
        <p:spPr>
          <a:xfrm>
            <a:off x="2384854" y="2990337"/>
            <a:ext cx="197708" cy="201600"/>
          </a:xfrm>
          <a:prstGeom prst="ellipse">
            <a:avLst/>
          </a:prstGeom>
          <a:solidFill>
            <a:srgbClr val="6E9DD1"/>
          </a:solidFill>
          <a:ln>
            <a:solidFill>
              <a:srgbClr val="6E9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8" name="Ellipse 127">
            <a:extLst>
              <a:ext uri="{FF2B5EF4-FFF2-40B4-BE49-F238E27FC236}">
                <a16:creationId xmlns:a16="http://schemas.microsoft.com/office/drawing/2014/main" id="{D94A90B1-5F49-B642-AD27-DBB622431668}"/>
              </a:ext>
            </a:extLst>
          </p:cNvPr>
          <p:cNvSpPr/>
          <p:nvPr/>
        </p:nvSpPr>
        <p:spPr>
          <a:xfrm>
            <a:off x="6761956" y="2998105"/>
            <a:ext cx="197708" cy="201600"/>
          </a:xfrm>
          <a:prstGeom prst="ellipse">
            <a:avLst/>
          </a:prstGeom>
          <a:solidFill>
            <a:srgbClr val="6E9DD1"/>
          </a:solidFill>
          <a:ln>
            <a:solidFill>
              <a:srgbClr val="6E9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9" name="Ellipse 128">
            <a:extLst>
              <a:ext uri="{FF2B5EF4-FFF2-40B4-BE49-F238E27FC236}">
                <a16:creationId xmlns:a16="http://schemas.microsoft.com/office/drawing/2014/main" id="{E46712F1-F11B-904C-9E0E-1E07D236DC97}"/>
              </a:ext>
            </a:extLst>
          </p:cNvPr>
          <p:cNvSpPr/>
          <p:nvPr/>
        </p:nvSpPr>
        <p:spPr>
          <a:xfrm>
            <a:off x="5541737" y="2989629"/>
            <a:ext cx="197708" cy="201600"/>
          </a:xfrm>
          <a:prstGeom prst="ellipse">
            <a:avLst/>
          </a:prstGeom>
          <a:solidFill>
            <a:srgbClr val="6E9DD1"/>
          </a:solidFill>
          <a:ln>
            <a:solidFill>
              <a:srgbClr val="6E9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0" name="Ellipse 129">
            <a:extLst>
              <a:ext uri="{FF2B5EF4-FFF2-40B4-BE49-F238E27FC236}">
                <a16:creationId xmlns:a16="http://schemas.microsoft.com/office/drawing/2014/main" id="{50B9502A-2F0A-9C49-A0A1-F56EB436756B}"/>
              </a:ext>
            </a:extLst>
          </p:cNvPr>
          <p:cNvSpPr/>
          <p:nvPr/>
        </p:nvSpPr>
        <p:spPr>
          <a:xfrm>
            <a:off x="4321287" y="2990337"/>
            <a:ext cx="197708" cy="201600"/>
          </a:xfrm>
          <a:prstGeom prst="ellipse">
            <a:avLst/>
          </a:prstGeom>
          <a:solidFill>
            <a:srgbClr val="6E9DD1"/>
          </a:solidFill>
          <a:ln>
            <a:solidFill>
              <a:srgbClr val="6E9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1" name="Ellipse 130">
            <a:extLst>
              <a:ext uri="{FF2B5EF4-FFF2-40B4-BE49-F238E27FC236}">
                <a16:creationId xmlns:a16="http://schemas.microsoft.com/office/drawing/2014/main" id="{A72E4A03-A9B4-0A47-8192-0243294FE3BE}"/>
              </a:ext>
            </a:extLst>
          </p:cNvPr>
          <p:cNvSpPr/>
          <p:nvPr/>
        </p:nvSpPr>
        <p:spPr>
          <a:xfrm>
            <a:off x="10965617" y="3004895"/>
            <a:ext cx="197708" cy="201600"/>
          </a:xfrm>
          <a:prstGeom prst="ellipse">
            <a:avLst/>
          </a:prstGeom>
          <a:solidFill>
            <a:srgbClr val="6E9DD1"/>
          </a:solidFill>
          <a:ln>
            <a:solidFill>
              <a:srgbClr val="6E9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2" name="Ellipse 131">
            <a:extLst>
              <a:ext uri="{FF2B5EF4-FFF2-40B4-BE49-F238E27FC236}">
                <a16:creationId xmlns:a16="http://schemas.microsoft.com/office/drawing/2014/main" id="{91FE7453-5C7F-1F4B-A685-9BE0A44437DE}"/>
              </a:ext>
            </a:extLst>
          </p:cNvPr>
          <p:cNvSpPr/>
          <p:nvPr/>
        </p:nvSpPr>
        <p:spPr>
          <a:xfrm>
            <a:off x="9770112" y="2996419"/>
            <a:ext cx="197708" cy="201600"/>
          </a:xfrm>
          <a:prstGeom prst="ellipse">
            <a:avLst/>
          </a:prstGeom>
          <a:solidFill>
            <a:srgbClr val="6E9DD1"/>
          </a:solidFill>
          <a:ln>
            <a:solidFill>
              <a:srgbClr val="6E9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3" name="Ellipse 132">
            <a:extLst>
              <a:ext uri="{FF2B5EF4-FFF2-40B4-BE49-F238E27FC236}">
                <a16:creationId xmlns:a16="http://schemas.microsoft.com/office/drawing/2014/main" id="{6E4609B2-5730-1941-957E-B47DE784A3FA}"/>
              </a:ext>
            </a:extLst>
          </p:cNvPr>
          <p:cNvSpPr/>
          <p:nvPr/>
        </p:nvSpPr>
        <p:spPr>
          <a:xfrm>
            <a:off x="8178952" y="2997127"/>
            <a:ext cx="197708" cy="201600"/>
          </a:xfrm>
          <a:prstGeom prst="ellipse">
            <a:avLst/>
          </a:prstGeom>
          <a:solidFill>
            <a:srgbClr val="6E9DD1"/>
          </a:solidFill>
          <a:ln>
            <a:solidFill>
              <a:srgbClr val="6E9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ZoneTexte 16">
            <a:extLst>
              <a:ext uri="{FF2B5EF4-FFF2-40B4-BE49-F238E27FC236}">
                <a16:creationId xmlns:a16="http://schemas.microsoft.com/office/drawing/2014/main" id="{6838A132-C7F8-BC43-B4FF-1755B338A58C}"/>
              </a:ext>
            </a:extLst>
          </p:cNvPr>
          <p:cNvSpPr txBox="1"/>
          <p:nvPr/>
        </p:nvSpPr>
        <p:spPr>
          <a:xfrm>
            <a:off x="4048946" y="1530877"/>
            <a:ext cx="1991314" cy="369332"/>
          </a:xfrm>
          <a:prstGeom prst="rect">
            <a:avLst/>
          </a:prstGeom>
          <a:noFill/>
        </p:spPr>
        <p:txBody>
          <a:bodyPr wrap="none" rtlCol="0">
            <a:spAutoFit/>
          </a:bodyPr>
          <a:lstStyle/>
          <a:p>
            <a:r>
              <a:rPr lang="fr-FR" b="1" dirty="0">
                <a:solidFill>
                  <a:srgbClr val="6E9DD1"/>
                </a:solidFill>
              </a:rPr>
              <a:t>MICROPARTICULES</a:t>
            </a:r>
          </a:p>
        </p:txBody>
      </p:sp>
      <p:sp>
        <p:nvSpPr>
          <p:cNvPr id="134" name="ZoneTexte 133">
            <a:extLst>
              <a:ext uri="{FF2B5EF4-FFF2-40B4-BE49-F238E27FC236}">
                <a16:creationId xmlns:a16="http://schemas.microsoft.com/office/drawing/2014/main" id="{63AF78F5-2DD4-2448-AC13-A884746ECCB5}"/>
              </a:ext>
            </a:extLst>
          </p:cNvPr>
          <p:cNvSpPr txBox="1"/>
          <p:nvPr/>
        </p:nvSpPr>
        <p:spPr>
          <a:xfrm>
            <a:off x="8295315" y="1535190"/>
            <a:ext cx="1923027" cy="369332"/>
          </a:xfrm>
          <a:prstGeom prst="rect">
            <a:avLst/>
          </a:prstGeom>
          <a:noFill/>
        </p:spPr>
        <p:txBody>
          <a:bodyPr wrap="none" rtlCol="0">
            <a:spAutoFit/>
          </a:bodyPr>
          <a:lstStyle/>
          <a:p>
            <a:r>
              <a:rPr lang="fr-FR" b="1" dirty="0">
                <a:solidFill>
                  <a:srgbClr val="6E9DD1"/>
                </a:solidFill>
              </a:rPr>
              <a:t>NANOPARTICULES</a:t>
            </a:r>
          </a:p>
        </p:txBody>
      </p:sp>
      <p:sp>
        <p:nvSpPr>
          <p:cNvPr id="18" name="ZoneTexte 17">
            <a:extLst>
              <a:ext uri="{FF2B5EF4-FFF2-40B4-BE49-F238E27FC236}">
                <a16:creationId xmlns:a16="http://schemas.microsoft.com/office/drawing/2014/main" id="{4E21D871-7243-F34E-81B1-671025BECB8F}"/>
              </a:ext>
            </a:extLst>
          </p:cNvPr>
          <p:cNvSpPr txBox="1"/>
          <p:nvPr/>
        </p:nvSpPr>
        <p:spPr>
          <a:xfrm>
            <a:off x="2094220" y="3278970"/>
            <a:ext cx="811376" cy="369332"/>
          </a:xfrm>
          <a:prstGeom prst="rect">
            <a:avLst/>
          </a:prstGeom>
          <a:noFill/>
        </p:spPr>
        <p:txBody>
          <a:bodyPr wrap="none" rtlCol="0">
            <a:spAutoFit/>
          </a:bodyPr>
          <a:lstStyle/>
          <a:p>
            <a:r>
              <a:rPr lang="fr-FR" dirty="0">
                <a:solidFill>
                  <a:srgbClr val="6E9DD1"/>
                </a:solidFill>
              </a:rPr>
              <a:t>fourmi</a:t>
            </a:r>
          </a:p>
        </p:txBody>
      </p:sp>
      <p:sp>
        <p:nvSpPr>
          <p:cNvPr id="135" name="ZoneTexte 134">
            <a:extLst>
              <a:ext uri="{FF2B5EF4-FFF2-40B4-BE49-F238E27FC236}">
                <a16:creationId xmlns:a16="http://schemas.microsoft.com/office/drawing/2014/main" id="{272B3F5E-A6D3-864F-A4E7-57296078F74A}"/>
              </a:ext>
            </a:extLst>
          </p:cNvPr>
          <p:cNvSpPr txBox="1"/>
          <p:nvPr/>
        </p:nvSpPr>
        <p:spPr>
          <a:xfrm>
            <a:off x="3991275" y="3307363"/>
            <a:ext cx="857735" cy="369332"/>
          </a:xfrm>
          <a:prstGeom prst="rect">
            <a:avLst/>
          </a:prstGeom>
          <a:noFill/>
        </p:spPr>
        <p:txBody>
          <a:bodyPr wrap="none" rtlCol="0">
            <a:spAutoFit/>
          </a:bodyPr>
          <a:lstStyle/>
          <a:p>
            <a:r>
              <a:rPr lang="fr-FR" dirty="0">
                <a:solidFill>
                  <a:srgbClr val="6E9DD1"/>
                </a:solidFill>
              </a:rPr>
              <a:t>cheveu</a:t>
            </a:r>
          </a:p>
        </p:txBody>
      </p:sp>
      <p:sp>
        <p:nvSpPr>
          <p:cNvPr id="137" name="ZoneTexte 136">
            <a:extLst>
              <a:ext uri="{FF2B5EF4-FFF2-40B4-BE49-F238E27FC236}">
                <a16:creationId xmlns:a16="http://schemas.microsoft.com/office/drawing/2014/main" id="{E561784C-40B8-254A-A31B-8710A8317853}"/>
              </a:ext>
            </a:extLst>
          </p:cNvPr>
          <p:cNvSpPr txBox="1"/>
          <p:nvPr/>
        </p:nvSpPr>
        <p:spPr>
          <a:xfrm>
            <a:off x="6382361" y="3307906"/>
            <a:ext cx="953210" cy="369332"/>
          </a:xfrm>
          <a:prstGeom prst="rect">
            <a:avLst/>
          </a:prstGeom>
          <a:noFill/>
        </p:spPr>
        <p:txBody>
          <a:bodyPr wrap="none" rtlCol="0">
            <a:spAutoFit/>
          </a:bodyPr>
          <a:lstStyle/>
          <a:p>
            <a:r>
              <a:rPr lang="fr-FR" dirty="0">
                <a:solidFill>
                  <a:srgbClr val="6E9DD1"/>
                </a:solidFill>
              </a:rPr>
              <a:t>bactérie</a:t>
            </a:r>
          </a:p>
        </p:txBody>
      </p:sp>
      <p:sp>
        <p:nvSpPr>
          <p:cNvPr id="138" name="ZoneTexte 137">
            <a:extLst>
              <a:ext uri="{FF2B5EF4-FFF2-40B4-BE49-F238E27FC236}">
                <a16:creationId xmlns:a16="http://schemas.microsoft.com/office/drawing/2014/main" id="{D4D60D33-D682-534A-A84C-2311D858D5F9}"/>
              </a:ext>
            </a:extLst>
          </p:cNvPr>
          <p:cNvSpPr txBox="1"/>
          <p:nvPr/>
        </p:nvSpPr>
        <p:spPr>
          <a:xfrm>
            <a:off x="7973409" y="3308839"/>
            <a:ext cx="633507" cy="369332"/>
          </a:xfrm>
          <a:prstGeom prst="rect">
            <a:avLst/>
          </a:prstGeom>
          <a:noFill/>
        </p:spPr>
        <p:txBody>
          <a:bodyPr wrap="none" rtlCol="0">
            <a:spAutoFit/>
          </a:bodyPr>
          <a:lstStyle/>
          <a:p>
            <a:r>
              <a:rPr lang="fr-FR" dirty="0">
                <a:solidFill>
                  <a:srgbClr val="6E9DD1"/>
                </a:solidFill>
              </a:rPr>
              <a:t>virus</a:t>
            </a:r>
          </a:p>
        </p:txBody>
      </p:sp>
      <p:sp>
        <p:nvSpPr>
          <p:cNvPr id="139" name="ZoneTexte 138">
            <a:extLst>
              <a:ext uri="{FF2B5EF4-FFF2-40B4-BE49-F238E27FC236}">
                <a16:creationId xmlns:a16="http://schemas.microsoft.com/office/drawing/2014/main" id="{3E756DB2-1BD8-C247-9870-798F9082FBF2}"/>
              </a:ext>
            </a:extLst>
          </p:cNvPr>
          <p:cNvSpPr txBox="1"/>
          <p:nvPr/>
        </p:nvSpPr>
        <p:spPr>
          <a:xfrm>
            <a:off x="9376587" y="3321132"/>
            <a:ext cx="984757" cy="369332"/>
          </a:xfrm>
          <a:prstGeom prst="rect">
            <a:avLst/>
          </a:prstGeom>
          <a:noFill/>
        </p:spPr>
        <p:txBody>
          <a:bodyPr wrap="none" rtlCol="0">
            <a:spAutoFit/>
          </a:bodyPr>
          <a:lstStyle/>
          <a:p>
            <a:r>
              <a:rPr lang="fr-FR" dirty="0">
                <a:solidFill>
                  <a:srgbClr val="6E9DD1"/>
                </a:solidFill>
              </a:rPr>
              <a:t>protéine</a:t>
            </a:r>
          </a:p>
        </p:txBody>
      </p:sp>
      <p:sp>
        <p:nvSpPr>
          <p:cNvPr id="140" name="ZoneTexte 139">
            <a:extLst>
              <a:ext uri="{FF2B5EF4-FFF2-40B4-BE49-F238E27FC236}">
                <a16:creationId xmlns:a16="http://schemas.microsoft.com/office/drawing/2014/main" id="{05E80CD4-5FDB-5643-BBB2-B3D5FB3FAE49}"/>
              </a:ext>
            </a:extLst>
          </p:cNvPr>
          <p:cNvSpPr txBox="1"/>
          <p:nvPr/>
        </p:nvSpPr>
        <p:spPr>
          <a:xfrm>
            <a:off x="10799188" y="3321132"/>
            <a:ext cx="609462" cy="369332"/>
          </a:xfrm>
          <a:prstGeom prst="rect">
            <a:avLst/>
          </a:prstGeom>
          <a:noFill/>
        </p:spPr>
        <p:txBody>
          <a:bodyPr wrap="none" rtlCol="0">
            <a:spAutoFit/>
          </a:bodyPr>
          <a:lstStyle/>
          <a:p>
            <a:r>
              <a:rPr lang="fr-FR" dirty="0">
                <a:solidFill>
                  <a:srgbClr val="6E9DD1"/>
                </a:solidFill>
              </a:rPr>
              <a:t>ADN</a:t>
            </a:r>
          </a:p>
        </p:txBody>
      </p:sp>
      <p:sp>
        <p:nvSpPr>
          <p:cNvPr id="141" name="ZoneTexte 140">
            <a:extLst>
              <a:ext uri="{FF2B5EF4-FFF2-40B4-BE49-F238E27FC236}">
                <a16:creationId xmlns:a16="http://schemas.microsoft.com/office/drawing/2014/main" id="{319554B7-5773-4C45-86FA-C11B0285DC3B}"/>
              </a:ext>
            </a:extLst>
          </p:cNvPr>
          <p:cNvSpPr txBox="1"/>
          <p:nvPr/>
        </p:nvSpPr>
        <p:spPr>
          <a:xfrm>
            <a:off x="1556637" y="2342069"/>
            <a:ext cx="840295" cy="369332"/>
          </a:xfrm>
          <a:prstGeom prst="rect">
            <a:avLst/>
          </a:prstGeom>
          <a:noFill/>
        </p:spPr>
        <p:txBody>
          <a:bodyPr wrap="none" rtlCol="0">
            <a:spAutoFit/>
          </a:bodyPr>
          <a:lstStyle/>
          <a:p>
            <a:r>
              <a:rPr lang="fr-FR" dirty="0">
                <a:solidFill>
                  <a:srgbClr val="42C4E4"/>
                </a:solidFill>
              </a:rPr>
              <a:t>10 mm</a:t>
            </a:r>
          </a:p>
        </p:txBody>
      </p:sp>
      <p:sp>
        <p:nvSpPr>
          <p:cNvPr id="142" name="ZoneTexte 141">
            <a:extLst>
              <a:ext uri="{FF2B5EF4-FFF2-40B4-BE49-F238E27FC236}">
                <a16:creationId xmlns:a16="http://schemas.microsoft.com/office/drawing/2014/main" id="{33907139-3B55-2440-9693-8BA96633CC07}"/>
              </a:ext>
            </a:extLst>
          </p:cNvPr>
          <p:cNvSpPr txBox="1"/>
          <p:nvPr/>
        </p:nvSpPr>
        <p:spPr>
          <a:xfrm>
            <a:off x="3461652" y="2342069"/>
            <a:ext cx="899605" cy="369332"/>
          </a:xfrm>
          <a:prstGeom prst="rect">
            <a:avLst/>
          </a:prstGeom>
          <a:noFill/>
        </p:spPr>
        <p:txBody>
          <a:bodyPr wrap="none" rtlCol="0">
            <a:spAutoFit/>
          </a:bodyPr>
          <a:lstStyle/>
          <a:p>
            <a:r>
              <a:rPr lang="fr-FR" dirty="0">
                <a:solidFill>
                  <a:srgbClr val="42C4E4"/>
                </a:solidFill>
              </a:rPr>
              <a:t>100 µm</a:t>
            </a:r>
          </a:p>
        </p:txBody>
      </p:sp>
      <p:sp>
        <p:nvSpPr>
          <p:cNvPr id="143" name="ZoneTexte 142">
            <a:extLst>
              <a:ext uri="{FF2B5EF4-FFF2-40B4-BE49-F238E27FC236}">
                <a16:creationId xmlns:a16="http://schemas.microsoft.com/office/drawing/2014/main" id="{03862B77-3D9E-6349-B9C4-4FA69D0C672F}"/>
              </a:ext>
            </a:extLst>
          </p:cNvPr>
          <p:cNvSpPr txBox="1"/>
          <p:nvPr/>
        </p:nvSpPr>
        <p:spPr>
          <a:xfrm>
            <a:off x="5226909" y="2342069"/>
            <a:ext cx="782587" cy="369332"/>
          </a:xfrm>
          <a:prstGeom prst="rect">
            <a:avLst/>
          </a:prstGeom>
          <a:noFill/>
        </p:spPr>
        <p:txBody>
          <a:bodyPr wrap="none" rtlCol="0">
            <a:spAutoFit/>
          </a:bodyPr>
          <a:lstStyle/>
          <a:p>
            <a:r>
              <a:rPr lang="fr-FR" dirty="0">
                <a:solidFill>
                  <a:srgbClr val="42C4E4"/>
                </a:solidFill>
              </a:rPr>
              <a:t>10 µm</a:t>
            </a:r>
          </a:p>
        </p:txBody>
      </p:sp>
      <p:sp>
        <p:nvSpPr>
          <p:cNvPr id="144" name="ZoneTexte 143">
            <a:extLst>
              <a:ext uri="{FF2B5EF4-FFF2-40B4-BE49-F238E27FC236}">
                <a16:creationId xmlns:a16="http://schemas.microsoft.com/office/drawing/2014/main" id="{0EE6B0D9-1BD5-2746-9246-1747603ED098}"/>
              </a:ext>
            </a:extLst>
          </p:cNvPr>
          <p:cNvSpPr txBox="1"/>
          <p:nvPr/>
        </p:nvSpPr>
        <p:spPr>
          <a:xfrm>
            <a:off x="6420839" y="2342069"/>
            <a:ext cx="840295" cy="369332"/>
          </a:xfrm>
          <a:prstGeom prst="rect">
            <a:avLst/>
          </a:prstGeom>
          <a:noFill/>
        </p:spPr>
        <p:txBody>
          <a:bodyPr wrap="none" rtlCol="0">
            <a:spAutoFit/>
          </a:bodyPr>
          <a:lstStyle/>
          <a:p>
            <a:r>
              <a:rPr lang="fr-FR" dirty="0">
                <a:solidFill>
                  <a:srgbClr val="42C4E4"/>
                </a:solidFill>
              </a:rPr>
              <a:t>2,5 µm</a:t>
            </a:r>
          </a:p>
        </p:txBody>
      </p:sp>
      <p:sp>
        <p:nvSpPr>
          <p:cNvPr id="145" name="ZoneTexte 144">
            <a:extLst>
              <a:ext uri="{FF2B5EF4-FFF2-40B4-BE49-F238E27FC236}">
                <a16:creationId xmlns:a16="http://schemas.microsoft.com/office/drawing/2014/main" id="{54D5C571-F545-DD4C-8177-F553FC89CE0F}"/>
              </a:ext>
            </a:extLst>
          </p:cNvPr>
          <p:cNvSpPr txBox="1"/>
          <p:nvPr/>
        </p:nvSpPr>
        <p:spPr>
          <a:xfrm>
            <a:off x="7830407" y="2342475"/>
            <a:ext cx="894797" cy="369332"/>
          </a:xfrm>
          <a:prstGeom prst="rect">
            <a:avLst/>
          </a:prstGeom>
          <a:noFill/>
        </p:spPr>
        <p:txBody>
          <a:bodyPr wrap="none" rtlCol="0">
            <a:spAutoFit/>
          </a:bodyPr>
          <a:lstStyle/>
          <a:p>
            <a:r>
              <a:rPr lang="fr-FR" dirty="0">
                <a:solidFill>
                  <a:srgbClr val="42C4E4"/>
                </a:solidFill>
              </a:rPr>
              <a:t>100 nm</a:t>
            </a:r>
          </a:p>
        </p:txBody>
      </p:sp>
      <p:sp>
        <p:nvSpPr>
          <p:cNvPr id="146" name="ZoneTexte 145">
            <a:extLst>
              <a:ext uri="{FF2B5EF4-FFF2-40B4-BE49-F238E27FC236}">
                <a16:creationId xmlns:a16="http://schemas.microsoft.com/office/drawing/2014/main" id="{98BBF48D-D15C-BB49-A41F-FA7DA3BE43B7}"/>
              </a:ext>
            </a:extLst>
          </p:cNvPr>
          <p:cNvSpPr txBox="1"/>
          <p:nvPr/>
        </p:nvSpPr>
        <p:spPr>
          <a:xfrm>
            <a:off x="9480076" y="2342069"/>
            <a:ext cx="777777" cy="369332"/>
          </a:xfrm>
          <a:prstGeom prst="rect">
            <a:avLst/>
          </a:prstGeom>
          <a:noFill/>
        </p:spPr>
        <p:txBody>
          <a:bodyPr wrap="none" rtlCol="0">
            <a:spAutoFit/>
          </a:bodyPr>
          <a:lstStyle/>
          <a:p>
            <a:r>
              <a:rPr lang="fr-FR" dirty="0">
                <a:solidFill>
                  <a:srgbClr val="42C4E4"/>
                </a:solidFill>
              </a:rPr>
              <a:t>10 nm</a:t>
            </a:r>
          </a:p>
        </p:txBody>
      </p:sp>
      <p:sp>
        <p:nvSpPr>
          <p:cNvPr id="19" name="ZoneTexte 18">
            <a:extLst>
              <a:ext uri="{FF2B5EF4-FFF2-40B4-BE49-F238E27FC236}">
                <a16:creationId xmlns:a16="http://schemas.microsoft.com/office/drawing/2014/main" id="{0D828F5E-02E6-B34B-960A-108943C0EAEA}"/>
              </a:ext>
            </a:extLst>
          </p:cNvPr>
          <p:cNvSpPr txBox="1"/>
          <p:nvPr/>
        </p:nvSpPr>
        <p:spPr>
          <a:xfrm>
            <a:off x="6490336" y="1535190"/>
            <a:ext cx="1611569" cy="369332"/>
          </a:xfrm>
          <a:prstGeom prst="rect">
            <a:avLst/>
          </a:prstGeom>
          <a:noFill/>
          <a:ln>
            <a:solidFill>
              <a:srgbClr val="42C4E4"/>
            </a:solidFill>
          </a:ln>
        </p:spPr>
        <p:txBody>
          <a:bodyPr wrap="square" rtlCol="0">
            <a:spAutoFit/>
          </a:bodyPr>
          <a:lstStyle>
            <a:defPPr>
              <a:defRPr lang="fr-FR"/>
            </a:defPPr>
            <a:lvl1pPr algn="ctr">
              <a:defRPr>
                <a:solidFill>
                  <a:srgbClr val="42C4E4"/>
                </a:solidFill>
              </a:defRPr>
            </a:lvl1pPr>
          </a:lstStyle>
          <a:p>
            <a:r>
              <a:rPr lang="fr-FR" dirty="0"/>
              <a:t>1 micromètre</a:t>
            </a:r>
          </a:p>
        </p:txBody>
      </p:sp>
      <p:sp>
        <p:nvSpPr>
          <p:cNvPr id="148" name="ZoneTexte 147">
            <a:extLst>
              <a:ext uri="{FF2B5EF4-FFF2-40B4-BE49-F238E27FC236}">
                <a16:creationId xmlns:a16="http://schemas.microsoft.com/office/drawing/2014/main" id="{309F61D7-545E-AA4A-8C91-515519FB8A5F}"/>
              </a:ext>
            </a:extLst>
          </p:cNvPr>
          <p:cNvSpPr txBox="1"/>
          <p:nvPr/>
        </p:nvSpPr>
        <p:spPr>
          <a:xfrm>
            <a:off x="2048677" y="1548014"/>
            <a:ext cx="1558200" cy="369332"/>
          </a:xfrm>
          <a:prstGeom prst="rect">
            <a:avLst/>
          </a:prstGeom>
          <a:noFill/>
          <a:ln>
            <a:solidFill>
              <a:srgbClr val="42C4E4"/>
            </a:solidFill>
          </a:ln>
        </p:spPr>
        <p:txBody>
          <a:bodyPr wrap="square" rtlCol="0">
            <a:spAutoFit/>
          </a:bodyPr>
          <a:lstStyle/>
          <a:p>
            <a:pPr algn="ctr"/>
            <a:r>
              <a:rPr lang="fr-FR" dirty="0">
                <a:solidFill>
                  <a:srgbClr val="42C4E4"/>
                </a:solidFill>
              </a:rPr>
              <a:t>1 millimètre</a:t>
            </a:r>
          </a:p>
        </p:txBody>
      </p:sp>
      <p:sp>
        <p:nvSpPr>
          <p:cNvPr id="149" name="ZoneTexte 148">
            <a:extLst>
              <a:ext uri="{FF2B5EF4-FFF2-40B4-BE49-F238E27FC236}">
                <a16:creationId xmlns:a16="http://schemas.microsoft.com/office/drawing/2014/main" id="{C17579D3-DC40-0A48-BABE-D169FE955EDC}"/>
              </a:ext>
            </a:extLst>
          </p:cNvPr>
          <p:cNvSpPr txBox="1"/>
          <p:nvPr/>
        </p:nvSpPr>
        <p:spPr>
          <a:xfrm>
            <a:off x="10274845" y="1535190"/>
            <a:ext cx="1525971" cy="369332"/>
          </a:xfrm>
          <a:prstGeom prst="rect">
            <a:avLst/>
          </a:prstGeom>
          <a:noFill/>
          <a:ln>
            <a:solidFill>
              <a:srgbClr val="42C4E4"/>
            </a:solidFill>
          </a:ln>
        </p:spPr>
        <p:txBody>
          <a:bodyPr wrap="square" rtlCol="0">
            <a:spAutoFit/>
          </a:bodyPr>
          <a:lstStyle>
            <a:defPPr>
              <a:defRPr lang="fr-FR"/>
            </a:defPPr>
            <a:lvl1pPr algn="ctr">
              <a:defRPr>
                <a:solidFill>
                  <a:srgbClr val="42C4E4"/>
                </a:solidFill>
              </a:defRPr>
            </a:lvl1pPr>
          </a:lstStyle>
          <a:p>
            <a:r>
              <a:rPr lang="fr-FR" dirty="0"/>
              <a:t>1 nanomètre</a:t>
            </a:r>
          </a:p>
        </p:txBody>
      </p:sp>
      <p:cxnSp>
        <p:nvCxnSpPr>
          <p:cNvPr id="21" name="Connecteur droit 20">
            <a:extLst>
              <a:ext uri="{FF2B5EF4-FFF2-40B4-BE49-F238E27FC236}">
                <a16:creationId xmlns:a16="http://schemas.microsoft.com/office/drawing/2014/main" id="{18DA2DFF-50CA-E440-A792-F51A08D6935E}"/>
              </a:ext>
            </a:extLst>
          </p:cNvPr>
          <p:cNvCxnSpPr>
            <a:cxnSpLocks/>
          </p:cNvCxnSpPr>
          <p:nvPr/>
        </p:nvCxnSpPr>
        <p:spPr>
          <a:xfrm flipH="1">
            <a:off x="1937544" y="2803053"/>
            <a:ext cx="9593" cy="3570283"/>
          </a:xfrm>
          <a:prstGeom prst="line">
            <a:avLst/>
          </a:prstGeom>
          <a:ln w="28575">
            <a:solidFill>
              <a:srgbClr val="42C4E4"/>
            </a:solidFill>
            <a:prstDash val="sysDot"/>
          </a:ln>
        </p:spPr>
        <p:style>
          <a:lnRef idx="1">
            <a:schemeClr val="accent1"/>
          </a:lnRef>
          <a:fillRef idx="0">
            <a:schemeClr val="accent1"/>
          </a:fillRef>
          <a:effectRef idx="0">
            <a:schemeClr val="accent1"/>
          </a:effectRef>
          <a:fontRef idx="minor">
            <a:schemeClr val="tx1"/>
          </a:fontRef>
        </p:style>
      </p:cxnSp>
      <p:cxnSp>
        <p:nvCxnSpPr>
          <p:cNvPr id="150" name="Connecteur droit 149">
            <a:extLst>
              <a:ext uri="{FF2B5EF4-FFF2-40B4-BE49-F238E27FC236}">
                <a16:creationId xmlns:a16="http://schemas.microsoft.com/office/drawing/2014/main" id="{E53FEDF4-87C1-EC49-BDC7-38251694A613}"/>
              </a:ext>
            </a:extLst>
          </p:cNvPr>
          <p:cNvCxnSpPr>
            <a:cxnSpLocks/>
          </p:cNvCxnSpPr>
          <p:nvPr/>
        </p:nvCxnSpPr>
        <p:spPr>
          <a:xfrm>
            <a:off x="3911454" y="2762250"/>
            <a:ext cx="0" cy="3611086"/>
          </a:xfrm>
          <a:prstGeom prst="line">
            <a:avLst/>
          </a:prstGeom>
          <a:ln w="28575">
            <a:solidFill>
              <a:srgbClr val="42C4E4"/>
            </a:solidFill>
            <a:prstDash val="sysDot"/>
          </a:ln>
        </p:spPr>
        <p:style>
          <a:lnRef idx="1">
            <a:schemeClr val="accent1"/>
          </a:lnRef>
          <a:fillRef idx="0">
            <a:schemeClr val="accent1"/>
          </a:fillRef>
          <a:effectRef idx="0">
            <a:schemeClr val="accent1"/>
          </a:effectRef>
          <a:fontRef idx="minor">
            <a:schemeClr val="tx1"/>
          </a:fontRef>
        </p:style>
      </p:cxnSp>
      <p:cxnSp>
        <p:nvCxnSpPr>
          <p:cNvPr id="155" name="Connecteur droit 154">
            <a:extLst>
              <a:ext uri="{FF2B5EF4-FFF2-40B4-BE49-F238E27FC236}">
                <a16:creationId xmlns:a16="http://schemas.microsoft.com/office/drawing/2014/main" id="{B6942C61-E738-EA43-97DE-9629FE715AEA}"/>
              </a:ext>
            </a:extLst>
          </p:cNvPr>
          <p:cNvCxnSpPr>
            <a:cxnSpLocks/>
          </p:cNvCxnSpPr>
          <p:nvPr/>
        </p:nvCxnSpPr>
        <p:spPr>
          <a:xfrm>
            <a:off x="2827777" y="1917346"/>
            <a:ext cx="0" cy="4455990"/>
          </a:xfrm>
          <a:prstGeom prst="line">
            <a:avLst/>
          </a:prstGeom>
          <a:ln w="28575">
            <a:solidFill>
              <a:srgbClr val="42C4E4"/>
            </a:solidFill>
            <a:prstDash val="solid"/>
          </a:ln>
        </p:spPr>
        <p:style>
          <a:lnRef idx="1">
            <a:schemeClr val="accent1"/>
          </a:lnRef>
          <a:fillRef idx="0">
            <a:schemeClr val="accent1"/>
          </a:fillRef>
          <a:effectRef idx="0">
            <a:schemeClr val="accent1"/>
          </a:effectRef>
          <a:fontRef idx="minor">
            <a:schemeClr val="tx1"/>
          </a:fontRef>
        </p:style>
      </p:cxnSp>
      <p:cxnSp>
        <p:nvCxnSpPr>
          <p:cNvPr id="156" name="Connecteur droit 155">
            <a:extLst>
              <a:ext uri="{FF2B5EF4-FFF2-40B4-BE49-F238E27FC236}">
                <a16:creationId xmlns:a16="http://schemas.microsoft.com/office/drawing/2014/main" id="{3A82F92E-F631-8640-866C-60B197C600C0}"/>
              </a:ext>
            </a:extLst>
          </p:cNvPr>
          <p:cNvCxnSpPr>
            <a:cxnSpLocks/>
          </p:cNvCxnSpPr>
          <p:nvPr/>
        </p:nvCxnSpPr>
        <p:spPr>
          <a:xfrm flipH="1">
            <a:off x="7296121" y="1917346"/>
            <a:ext cx="1" cy="3405542"/>
          </a:xfrm>
          <a:prstGeom prst="line">
            <a:avLst/>
          </a:prstGeom>
          <a:ln w="28575">
            <a:solidFill>
              <a:srgbClr val="42C4E4"/>
            </a:solidFill>
            <a:prstDash val="solid"/>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AD75A90A-ABE9-5744-8774-21D3033C4AC6}"/>
              </a:ext>
            </a:extLst>
          </p:cNvPr>
          <p:cNvCxnSpPr/>
          <p:nvPr/>
        </p:nvCxnSpPr>
        <p:spPr>
          <a:xfrm flipH="1">
            <a:off x="6858966" y="5322888"/>
            <a:ext cx="4727403" cy="0"/>
          </a:xfrm>
          <a:prstGeom prst="straightConnector1">
            <a:avLst/>
          </a:prstGeom>
          <a:ln w="28575">
            <a:solidFill>
              <a:srgbClr val="FF696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8" name="Connecteur droit avec flèche 157">
            <a:extLst>
              <a:ext uri="{FF2B5EF4-FFF2-40B4-BE49-F238E27FC236}">
                <a16:creationId xmlns:a16="http://schemas.microsoft.com/office/drawing/2014/main" id="{0BFB22F5-0AD3-CB4B-B4C7-4DF643C161A7}"/>
              </a:ext>
            </a:extLst>
          </p:cNvPr>
          <p:cNvCxnSpPr/>
          <p:nvPr/>
        </p:nvCxnSpPr>
        <p:spPr>
          <a:xfrm flipH="1">
            <a:off x="5641397" y="5895803"/>
            <a:ext cx="4727403" cy="0"/>
          </a:xfrm>
          <a:prstGeom prst="straightConnector1">
            <a:avLst/>
          </a:prstGeom>
          <a:ln w="28575">
            <a:solidFill>
              <a:srgbClr val="FF696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96C563D6-593B-F547-AA07-94DA309496FF}"/>
              </a:ext>
            </a:extLst>
          </p:cNvPr>
          <p:cNvSpPr txBox="1"/>
          <p:nvPr/>
        </p:nvSpPr>
        <p:spPr>
          <a:xfrm>
            <a:off x="6725709" y="6004004"/>
            <a:ext cx="2558777" cy="369332"/>
          </a:xfrm>
          <a:prstGeom prst="rect">
            <a:avLst/>
          </a:prstGeom>
          <a:noFill/>
        </p:spPr>
        <p:txBody>
          <a:bodyPr wrap="none" rtlCol="0">
            <a:spAutoFit/>
          </a:bodyPr>
          <a:lstStyle/>
          <a:p>
            <a:r>
              <a:rPr lang="fr-FR" b="1" dirty="0">
                <a:solidFill>
                  <a:srgbClr val="FF6962"/>
                </a:solidFill>
              </a:rPr>
              <a:t>PARTICULES INHALABLES</a:t>
            </a:r>
          </a:p>
        </p:txBody>
      </p:sp>
      <p:sp>
        <p:nvSpPr>
          <p:cNvPr id="159" name="ZoneTexte 158">
            <a:extLst>
              <a:ext uri="{FF2B5EF4-FFF2-40B4-BE49-F238E27FC236}">
                <a16:creationId xmlns:a16="http://schemas.microsoft.com/office/drawing/2014/main" id="{883DFDA0-1FB9-2149-9714-00B85D05475C}"/>
              </a:ext>
            </a:extLst>
          </p:cNvPr>
          <p:cNvSpPr txBox="1"/>
          <p:nvPr/>
        </p:nvSpPr>
        <p:spPr>
          <a:xfrm>
            <a:off x="8265482" y="5428196"/>
            <a:ext cx="1914370" cy="369332"/>
          </a:xfrm>
          <a:prstGeom prst="rect">
            <a:avLst/>
          </a:prstGeom>
          <a:noFill/>
        </p:spPr>
        <p:txBody>
          <a:bodyPr wrap="none" rtlCol="0">
            <a:spAutoFit/>
          </a:bodyPr>
          <a:lstStyle/>
          <a:p>
            <a:r>
              <a:rPr lang="fr-FR" b="1" dirty="0">
                <a:solidFill>
                  <a:srgbClr val="FF6962"/>
                </a:solidFill>
              </a:rPr>
              <a:t>PARTICULES FINES</a:t>
            </a:r>
          </a:p>
        </p:txBody>
      </p:sp>
      <p:pic>
        <p:nvPicPr>
          <p:cNvPr id="160" name="Picture 11" descr="C:\Users\Victor-Hugo ESPINOSA\Desktop\Sauvegarde Marie Anne\Diaporama Air et Moi\illustrations ATMO\Dessins-Coupes\AM fourmi.gif">
            <a:extLst>
              <a:ext uri="{FF2B5EF4-FFF2-40B4-BE49-F238E27FC236}">
                <a16:creationId xmlns:a16="http://schemas.microsoft.com/office/drawing/2014/main" id="{F97C1EFF-C22F-3447-A43F-F731C078E7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84797" y="3628896"/>
            <a:ext cx="6826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Picture 10" descr="C:\Users\Victor-Hugo ESPINOSA\Desktop\Sauvegarde Marie Anne\Diaporama Air et Moi\illustrations ATMO\Dessins-Coupes\AM cheveu.gif">
            <a:extLst>
              <a:ext uri="{FF2B5EF4-FFF2-40B4-BE49-F238E27FC236}">
                <a16:creationId xmlns:a16="http://schemas.microsoft.com/office/drawing/2014/main" id="{BD70348B-976C-0B4D-94FB-5924B4020BD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86124" y="3706594"/>
            <a:ext cx="316051" cy="55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ZoneTexte 135">
            <a:extLst>
              <a:ext uri="{FF2B5EF4-FFF2-40B4-BE49-F238E27FC236}">
                <a16:creationId xmlns:a16="http://schemas.microsoft.com/office/drawing/2014/main" id="{044BD0B5-8B19-D54D-AFC5-7A3AAB6EEBBC}"/>
              </a:ext>
            </a:extLst>
          </p:cNvPr>
          <p:cNvSpPr txBox="1"/>
          <p:nvPr/>
        </p:nvSpPr>
        <p:spPr>
          <a:xfrm>
            <a:off x="5247771" y="3308714"/>
            <a:ext cx="793807" cy="369332"/>
          </a:xfrm>
          <a:prstGeom prst="rect">
            <a:avLst/>
          </a:prstGeom>
          <a:noFill/>
        </p:spPr>
        <p:txBody>
          <a:bodyPr wrap="none" rtlCol="0">
            <a:spAutoFit/>
          </a:bodyPr>
          <a:lstStyle/>
          <a:p>
            <a:r>
              <a:rPr lang="fr-FR" dirty="0">
                <a:solidFill>
                  <a:srgbClr val="6E9DD1"/>
                </a:solidFill>
              </a:rPr>
              <a:t>cellule</a:t>
            </a:r>
          </a:p>
        </p:txBody>
      </p:sp>
      <p:pic>
        <p:nvPicPr>
          <p:cNvPr id="162" name="Image 60" descr="AM cellule 2.gif">
            <a:extLst>
              <a:ext uri="{FF2B5EF4-FFF2-40B4-BE49-F238E27FC236}">
                <a16:creationId xmlns:a16="http://schemas.microsoft.com/office/drawing/2014/main" id="{C5AF9882-36D8-4848-AD26-4F8B968FC94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78399" y="3649357"/>
            <a:ext cx="695268" cy="61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Virus">
            <a:extLst>
              <a:ext uri="{FF2B5EF4-FFF2-40B4-BE49-F238E27FC236}">
                <a16:creationId xmlns:a16="http://schemas.microsoft.com/office/drawing/2014/main" id="{CFABB50A-5EC9-DC4B-BDC4-052A1EA76DF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56402" y="3626605"/>
            <a:ext cx="5746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Image 163" descr="Une image contenant arbre, fruit, brosse&#10;&#10;Description générée automatiquement">
            <a:extLst>
              <a:ext uri="{FF2B5EF4-FFF2-40B4-BE49-F238E27FC236}">
                <a16:creationId xmlns:a16="http://schemas.microsoft.com/office/drawing/2014/main" id="{3A121249-5B74-7146-8D23-525DD28EB8E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77734" y="5175286"/>
            <a:ext cx="359903" cy="385611"/>
          </a:xfrm>
          <a:prstGeom prst="rect">
            <a:avLst/>
          </a:prstGeom>
        </p:spPr>
      </p:pic>
      <p:pic>
        <p:nvPicPr>
          <p:cNvPr id="165" name="Image 164">
            <a:extLst>
              <a:ext uri="{FF2B5EF4-FFF2-40B4-BE49-F238E27FC236}">
                <a16:creationId xmlns:a16="http://schemas.microsoft.com/office/drawing/2014/main" id="{C1FEFA6D-FCA7-FF41-870D-706E82A957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90798" y="4544546"/>
            <a:ext cx="634921" cy="355556"/>
          </a:xfrm>
          <a:prstGeom prst="rect">
            <a:avLst/>
          </a:prstGeom>
        </p:spPr>
      </p:pic>
      <p:sp>
        <p:nvSpPr>
          <p:cNvPr id="166" name="ZoneTexte 165">
            <a:extLst>
              <a:ext uri="{FF2B5EF4-FFF2-40B4-BE49-F238E27FC236}">
                <a16:creationId xmlns:a16="http://schemas.microsoft.com/office/drawing/2014/main" id="{4C3269F1-FB7E-4041-96C2-097E1EFD0410}"/>
              </a:ext>
            </a:extLst>
          </p:cNvPr>
          <p:cNvSpPr txBox="1"/>
          <p:nvPr/>
        </p:nvSpPr>
        <p:spPr>
          <a:xfrm>
            <a:off x="5200726" y="4190674"/>
            <a:ext cx="872034" cy="369332"/>
          </a:xfrm>
          <a:prstGeom prst="rect">
            <a:avLst/>
          </a:prstGeom>
          <a:noFill/>
        </p:spPr>
        <p:txBody>
          <a:bodyPr wrap="none" rtlCol="0">
            <a:spAutoFit/>
          </a:bodyPr>
          <a:lstStyle/>
          <a:p>
            <a:r>
              <a:rPr lang="fr-FR" dirty="0">
                <a:solidFill>
                  <a:srgbClr val="6E9DD1"/>
                </a:solidFill>
              </a:rPr>
              <a:t>acarien</a:t>
            </a:r>
          </a:p>
        </p:txBody>
      </p:sp>
      <p:sp>
        <p:nvSpPr>
          <p:cNvPr id="167" name="ZoneTexte 166">
            <a:extLst>
              <a:ext uri="{FF2B5EF4-FFF2-40B4-BE49-F238E27FC236}">
                <a16:creationId xmlns:a16="http://schemas.microsoft.com/office/drawing/2014/main" id="{621FA7B8-83A3-C041-8DA8-E6E4B29CA60D}"/>
              </a:ext>
            </a:extLst>
          </p:cNvPr>
          <p:cNvSpPr txBox="1"/>
          <p:nvPr/>
        </p:nvSpPr>
        <p:spPr>
          <a:xfrm>
            <a:off x="5228581" y="4813711"/>
            <a:ext cx="771365" cy="369332"/>
          </a:xfrm>
          <a:prstGeom prst="rect">
            <a:avLst/>
          </a:prstGeom>
          <a:noFill/>
        </p:spPr>
        <p:txBody>
          <a:bodyPr wrap="none" rtlCol="0">
            <a:spAutoFit/>
          </a:bodyPr>
          <a:lstStyle/>
          <a:p>
            <a:r>
              <a:rPr lang="fr-FR" dirty="0">
                <a:solidFill>
                  <a:srgbClr val="6E9DD1"/>
                </a:solidFill>
              </a:rPr>
              <a:t>pollen</a:t>
            </a:r>
          </a:p>
        </p:txBody>
      </p:sp>
      <p:pic>
        <p:nvPicPr>
          <p:cNvPr id="168" name="Image 167">
            <a:extLst>
              <a:ext uri="{FF2B5EF4-FFF2-40B4-BE49-F238E27FC236}">
                <a16:creationId xmlns:a16="http://schemas.microsoft.com/office/drawing/2014/main" id="{7356340A-0B4D-2846-9289-AB4AB63483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65810" y="3696351"/>
            <a:ext cx="591580" cy="434812"/>
          </a:xfrm>
          <a:prstGeom prst="rect">
            <a:avLst/>
          </a:prstGeom>
        </p:spPr>
      </p:pic>
      <p:pic>
        <p:nvPicPr>
          <p:cNvPr id="169" name="Btn_Camera-Fourmis">
            <a:hlinkClick r:id="rId15" action="ppaction://hlinksldjump"/>
            <a:extLst>
              <a:ext uri="{FF2B5EF4-FFF2-40B4-BE49-F238E27FC236}">
                <a16:creationId xmlns:a16="http://schemas.microsoft.com/office/drawing/2014/main" id="{58862C37-0ECF-0641-A99E-1151F2FF9CA5}"/>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236546" y="4221882"/>
            <a:ext cx="3238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Btn_Camera-Cell">
            <a:hlinkClick r:id="rId17" action="ppaction://hlinksldjump"/>
            <a:extLst>
              <a:ext uri="{FF2B5EF4-FFF2-40B4-BE49-F238E27FC236}">
                <a16:creationId xmlns:a16="http://schemas.microsoft.com/office/drawing/2014/main" id="{D0B8CC8E-CB4E-534A-956B-403B23A897C3}"/>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068989" y="4590317"/>
            <a:ext cx="32385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 name="Btn_Camera-Bacteries">
            <a:hlinkClick r:id="rId18" action="ppaction://hlinksldjump"/>
            <a:extLst>
              <a:ext uri="{FF2B5EF4-FFF2-40B4-BE49-F238E27FC236}">
                <a16:creationId xmlns:a16="http://schemas.microsoft.com/office/drawing/2014/main" id="{454FDA79-3505-DB44-BC55-A16A79A5622F}"/>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063317" y="3750536"/>
            <a:ext cx="32385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 name="Btn_Camera-Cell">
            <a:hlinkClick r:id="rId19" action="ppaction://hlinksldjump"/>
            <a:extLst>
              <a:ext uri="{FF2B5EF4-FFF2-40B4-BE49-F238E27FC236}">
                <a16:creationId xmlns:a16="http://schemas.microsoft.com/office/drawing/2014/main" id="{254992C6-8F60-C641-B9CE-15A2527010AF}"/>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068757" y="5199856"/>
            <a:ext cx="32385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 name="Btn_Camera-Cell">
            <a:hlinkClick r:id="rId20" action="ppaction://hlinksldjump"/>
            <a:extLst>
              <a:ext uri="{FF2B5EF4-FFF2-40B4-BE49-F238E27FC236}">
                <a16:creationId xmlns:a16="http://schemas.microsoft.com/office/drawing/2014/main" id="{70C88C8A-9BCB-D346-8602-8F68BB67B07F}"/>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115088" y="4305061"/>
            <a:ext cx="32385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 name="Btn_Camera-Cell">
            <a:hlinkClick r:id="rId21" action="ppaction://hlinksldjump"/>
            <a:extLst>
              <a:ext uri="{FF2B5EF4-FFF2-40B4-BE49-F238E27FC236}">
                <a16:creationId xmlns:a16="http://schemas.microsoft.com/office/drawing/2014/main" id="{348F036F-34D1-9A41-A33E-82C70615C86E}"/>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0920798" y="4212621"/>
            <a:ext cx="323850"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 name="Image 64" descr="AM bacterie 2.gif">
            <a:extLst>
              <a:ext uri="{FF2B5EF4-FFF2-40B4-BE49-F238E27FC236}">
                <a16:creationId xmlns:a16="http://schemas.microsoft.com/office/drawing/2014/main" id="{D412E147-D14F-934E-9DB5-6DF2F51980F1}"/>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rot="365280">
            <a:off x="6593070" y="3629165"/>
            <a:ext cx="592089" cy="56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 name="Btn_Camera-Bacteries">
            <a:hlinkClick r:id="rId23" action="ppaction://hlinksldjump"/>
            <a:extLst>
              <a:ext uri="{FF2B5EF4-FFF2-40B4-BE49-F238E27FC236}">
                <a16:creationId xmlns:a16="http://schemas.microsoft.com/office/drawing/2014/main" id="{A4EC0AF5-9C09-0E4A-B3D3-8F6BEBE1BADC}"/>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741521" y="4274721"/>
            <a:ext cx="32385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Connecteur droit 36">
            <a:extLst>
              <a:ext uri="{FF2B5EF4-FFF2-40B4-BE49-F238E27FC236}">
                <a16:creationId xmlns:a16="http://schemas.microsoft.com/office/drawing/2014/main" id="{406C5EE9-B5A6-3D4B-9B79-6065690C4807}"/>
              </a:ext>
            </a:extLst>
          </p:cNvPr>
          <p:cNvCxnSpPr/>
          <p:nvPr/>
        </p:nvCxnSpPr>
        <p:spPr>
          <a:xfrm>
            <a:off x="4967416" y="2199503"/>
            <a:ext cx="0" cy="4458257"/>
          </a:xfrm>
          <a:prstGeom prst="line">
            <a:avLst/>
          </a:prstGeom>
          <a:ln w="28575">
            <a:solidFill>
              <a:srgbClr val="FF6962"/>
            </a:solidFill>
            <a:prstDash val="sysDot"/>
          </a:ln>
        </p:spPr>
        <p:style>
          <a:lnRef idx="1">
            <a:schemeClr val="accent1"/>
          </a:lnRef>
          <a:fillRef idx="0">
            <a:schemeClr val="accent1"/>
          </a:fillRef>
          <a:effectRef idx="0">
            <a:schemeClr val="accent1"/>
          </a:effectRef>
          <a:fontRef idx="minor">
            <a:schemeClr val="tx1"/>
          </a:fontRef>
        </p:style>
      </p:cxnSp>
      <p:sp>
        <p:nvSpPr>
          <p:cNvPr id="42" name="ZoneTexte 41">
            <a:extLst>
              <a:ext uri="{FF2B5EF4-FFF2-40B4-BE49-F238E27FC236}">
                <a16:creationId xmlns:a16="http://schemas.microsoft.com/office/drawing/2014/main" id="{A0896A54-4231-E048-804F-CD71D0341E49}"/>
              </a:ext>
            </a:extLst>
          </p:cNvPr>
          <p:cNvSpPr txBox="1"/>
          <p:nvPr/>
        </p:nvSpPr>
        <p:spPr>
          <a:xfrm>
            <a:off x="3925079" y="6491759"/>
            <a:ext cx="891591" cy="369332"/>
          </a:xfrm>
          <a:prstGeom prst="rect">
            <a:avLst/>
          </a:prstGeom>
          <a:noFill/>
        </p:spPr>
        <p:txBody>
          <a:bodyPr wrap="none" rtlCol="0">
            <a:spAutoFit/>
          </a:bodyPr>
          <a:lstStyle/>
          <a:p>
            <a:r>
              <a:rPr lang="fr-FR" b="1" dirty="0">
                <a:solidFill>
                  <a:srgbClr val="FF6962"/>
                </a:solidFill>
              </a:rPr>
              <a:t>VISIBLE</a:t>
            </a:r>
          </a:p>
        </p:txBody>
      </p:sp>
      <p:sp>
        <p:nvSpPr>
          <p:cNvPr id="186" name="ZoneTexte 185">
            <a:extLst>
              <a:ext uri="{FF2B5EF4-FFF2-40B4-BE49-F238E27FC236}">
                <a16:creationId xmlns:a16="http://schemas.microsoft.com/office/drawing/2014/main" id="{949B2C99-32CA-1141-AE1B-CA7B7631033C}"/>
              </a:ext>
            </a:extLst>
          </p:cNvPr>
          <p:cNvSpPr txBox="1"/>
          <p:nvPr/>
        </p:nvSpPr>
        <p:spPr>
          <a:xfrm>
            <a:off x="5065807" y="6491759"/>
            <a:ext cx="1104790" cy="369332"/>
          </a:xfrm>
          <a:prstGeom prst="rect">
            <a:avLst/>
          </a:prstGeom>
          <a:noFill/>
        </p:spPr>
        <p:txBody>
          <a:bodyPr wrap="none" rtlCol="0">
            <a:spAutoFit/>
          </a:bodyPr>
          <a:lstStyle/>
          <a:p>
            <a:r>
              <a:rPr lang="fr-FR" b="1" dirty="0">
                <a:solidFill>
                  <a:srgbClr val="FF6962"/>
                </a:solidFill>
              </a:rPr>
              <a:t>INVISIBLE</a:t>
            </a:r>
          </a:p>
        </p:txBody>
      </p:sp>
    </p:spTree>
    <p:extLst>
      <p:ext uri="{BB962C8B-B14F-4D97-AF65-F5344CB8AC3E}">
        <p14:creationId xmlns:p14="http://schemas.microsoft.com/office/powerpoint/2010/main" val="6799942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2098" name="Image 2">
            <a:hlinkClick r:id="rId3" action="ppaction://hlinksldjump"/>
            <a:extLst>
              <a:ext uri="{FF2B5EF4-FFF2-40B4-BE49-F238E27FC236}">
                <a16:creationId xmlns:a16="http://schemas.microsoft.com/office/drawing/2014/main" id="{301DCD6A-BCB9-4BBA-A458-48A2F60099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2351" y="0"/>
            <a:ext cx="1116965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
            <a:extLst>
              <a:ext uri="{FF2B5EF4-FFF2-40B4-BE49-F238E27FC236}">
                <a16:creationId xmlns:a16="http://schemas.microsoft.com/office/drawing/2014/main" id="{058C9D4E-960E-B247-9890-975633F0A763}"/>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1" name="Rectangle 2">
            <a:extLst>
              <a:ext uri="{FF2B5EF4-FFF2-40B4-BE49-F238E27FC236}">
                <a16:creationId xmlns:a16="http://schemas.microsoft.com/office/drawing/2014/main" id="{01A66007-FF74-4E47-B2A0-2C943DD8A9E2}"/>
              </a:ext>
            </a:extLst>
          </p:cNvPr>
          <p:cNvSpPr txBox="1">
            <a:spLocks noChangeArrowheads="1"/>
          </p:cNvSpPr>
          <p:nvPr/>
        </p:nvSpPr>
        <p:spPr bwMode="auto">
          <a:xfrm>
            <a:off x="1878806" y="162717"/>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pPr>
            <a:r>
              <a:rPr lang="fr-FR" altLang="fr-FR" sz="3200" b="1" dirty="0">
                <a:solidFill>
                  <a:srgbClr val="6E9DD1"/>
                </a:solidFill>
                <a:latin typeface="Calibri" panose="020F0502020204030204" pitchFamily="34" charset="0"/>
                <a:cs typeface="Calibri" panose="020F0502020204030204" pitchFamily="34" charset="0"/>
              </a:rPr>
              <a:t>Les fourmis</a:t>
            </a:r>
          </a:p>
        </p:txBody>
      </p:sp>
      <p:sp>
        <p:nvSpPr>
          <p:cNvPr id="15"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6" name="Google Shape;268;p41"/>
          <p:cNvPicPr preferRelativeResize="0"/>
          <p:nvPr/>
        </p:nvPicPr>
        <p:blipFill rotWithShape="1">
          <a:blip r:embed="rId5">
            <a:alphaModFix/>
          </a:blip>
          <a:srcRect/>
          <a:stretch/>
        </p:blipFill>
        <p:spPr>
          <a:xfrm>
            <a:off x="303213" y="163512"/>
            <a:ext cx="830263" cy="898525"/>
          </a:xfrm>
          <a:prstGeom prst="rect">
            <a:avLst/>
          </a:prstGeom>
          <a:noFill/>
          <a:ln>
            <a:noFill/>
          </a:ln>
        </p:spPr>
      </p:pic>
      <p:pic>
        <p:nvPicPr>
          <p:cNvPr id="17" name="Image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19" name="PictoGuid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7"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9"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5B8442AF-C9DD-1D4D-A568-A2C4509EFFBF}"/>
              </a:ext>
            </a:extLst>
          </p:cNvPr>
          <p:cNvSpPr>
            <a:spLocks noGrp="1"/>
          </p:cNvSpPr>
          <p:nvPr>
            <p:ph type="sldNum" sz="quarter" idx="12"/>
          </p:nvPr>
        </p:nvSpPr>
        <p:spPr/>
        <p:txBody>
          <a:bodyPr/>
          <a:lstStyle/>
          <a:p>
            <a:pPr>
              <a:defRPr/>
            </a:pPr>
            <a:fld id="{1B8BAF23-E3EA-4B7A-8B25-C6E0FCF3B388}" type="slidenum">
              <a:rPr lang="fr-FR" altLang="fr-FR" smtClean="0"/>
              <a:pPr>
                <a:defRPr/>
              </a:pPr>
              <a:t>18</a:t>
            </a:fld>
            <a:endParaRPr lang="fr-FR" altLang="fr-FR"/>
          </a:p>
        </p:txBody>
      </p:sp>
      <p:pic>
        <p:nvPicPr>
          <p:cNvPr id="22"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a:spLocks noChangeArrowheads="1"/>
          </p:cNvSpPr>
          <p:nvPr/>
        </p:nvSpPr>
        <p:spPr bwMode="auto">
          <a:xfrm>
            <a:off x="11730335" y="4960573"/>
            <a:ext cx="461665" cy="740139"/>
          </a:xfrm>
          <a:prstGeom prst="rect">
            <a:avLst/>
          </a:prstGeom>
          <a:extLst/>
        </p:spPr>
        <p:txBody>
          <a:bodyPr vert="vert270" wrap="none">
            <a:spAutoFit/>
          </a:bodyPr>
          <a:lstStyle/>
          <a:p>
            <a:r>
              <a:rPr lang="fr-FR" altLang="fr-FR" dirty="0" err="1" smtClean="0">
                <a:solidFill>
                  <a:schemeClr val="bg1"/>
                </a:solidFill>
              </a:rPr>
              <a:t>Pxhere</a:t>
            </a:r>
            <a:endParaRPr lang="fr-FR" altLang="fr-FR" dirty="0">
              <a:solidFill>
                <a:schemeClr val="bg1"/>
              </a:solidFill>
            </a:endParaRPr>
          </a:p>
        </p:txBody>
      </p:sp>
    </p:spTree>
    <p:extLst>
      <p:ext uri="{BB962C8B-B14F-4D97-AF65-F5344CB8AC3E}">
        <p14:creationId xmlns:p14="http://schemas.microsoft.com/office/powerpoint/2010/main" val="3205565009"/>
      </p:ext>
    </p:extLst>
  </p:cSld>
  <p:clrMapOvr>
    <a:masterClrMapping/>
  </p:clrMapOvr>
  <p:transition spd="slow"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 7" descr="Une image contenant rouge, assis, pose, chien&#10;&#10;Description générée automatiquement">
            <a:hlinkClick r:id="rId3" action="ppaction://hlinksldjump"/>
            <a:extLst>
              <a:ext uri="{FF2B5EF4-FFF2-40B4-BE49-F238E27FC236}">
                <a16:creationId xmlns:a16="http://schemas.microsoft.com/office/drawing/2014/main" id="{56BEA517-9B07-456C-9EB2-D87C2C98C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750" y="0"/>
            <a:ext cx="11144251" cy="6858000"/>
          </a:xfrm>
          <a:prstGeom prst="rect">
            <a:avLst/>
          </a:prstGeom>
        </p:spPr>
      </p:pic>
      <p:sp>
        <p:nvSpPr>
          <p:cNvPr id="20" name="Rectangle 2">
            <a:extLst>
              <a:ext uri="{FF2B5EF4-FFF2-40B4-BE49-F238E27FC236}">
                <a16:creationId xmlns:a16="http://schemas.microsoft.com/office/drawing/2014/main" id="{C75597F1-1D8A-EC4B-8EC5-6962B8F702DD}"/>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6" name="Google Shape;268;p41"/>
          <p:cNvPicPr preferRelativeResize="0"/>
          <p:nvPr/>
        </p:nvPicPr>
        <p:blipFill rotWithShape="1">
          <a:blip r:embed="rId5">
            <a:alphaModFix/>
          </a:blip>
          <a:srcRect/>
          <a:stretch/>
        </p:blipFill>
        <p:spPr>
          <a:xfrm>
            <a:off x="303213" y="163512"/>
            <a:ext cx="830263" cy="898525"/>
          </a:xfrm>
          <a:prstGeom prst="rect">
            <a:avLst/>
          </a:prstGeom>
          <a:noFill/>
          <a:ln>
            <a:noFill/>
          </a:ln>
        </p:spPr>
      </p:pic>
      <p:pic>
        <p:nvPicPr>
          <p:cNvPr id="17" name="Image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19" name="PictoGuid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6"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8"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86C4C054-C354-2D46-9C22-0B39A538BCB8}"/>
              </a:ext>
            </a:extLst>
          </p:cNvPr>
          <p:cNvSpPr>
            <a:spLocks noGrp="1"/>
          </p:cNvSpPr>
          <p:nvPr>
            <p:ph type="sldNum" sz="quarter" idx="12"/>
          </p:nvPr>
        </p:nvSpPr>
        <p:spPr/>
        <p:txBody>
          <a:bodyPr/>
          <a:lstStyle/>
          <a:p>
            <a:pPr>
              <a:defRPr/>
            </a:pPr>
            <a:fld id="{1B8BAF23-E3EA-4B7A-8B25-C6E0FCF3B388}" type="slidenum">
              <a:rPr lang="fr-FR" altLang="fr-FR" smtClean="0"/>
              <a:pPr>
                <a:defRPr/>
              </a:pPr>
              <a:t>19</a:t>
            </a:fld>
            <a:endParaRPr lang="fr-FR" altLang="fr-FR"/>
          </a:p>
        </p:txBody>
      </p:sp>
      <p:sp>
        <p:nvSpPr>
          <p:cNvPr id="21" name="Rectangle 2">
            <a:extLst>
              <a:ext uri="{FF2B5EF4-FFF2-40B4-BE49-F238E27FC236}">
                <a16:creationId xmlns:a16="http://schemas.microsoft.com/office/drawing/2014/main" id="{5E41831E-C860-6F4E-856B-B3DA4FF44707}"/>
              </a:ext>
            </a:extLst>
          </p:cNvPr>
          <p:cNvSpPr txBox="1">
            <a:spLocks noChangeArrowheads="1"/>
          </p:cNvSpPr>
          <p:nvPr/>
        </p:nvSpPr>
        <p:spPr bwMode="auto">
          <a:xfrm>
            <a:off x="1878806" y="162717"/>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pPr>
            <a:r>
              <a:rPr lang="fr-FR" altLang="fr-FR" sz="3200" b="1" dirty="0">
                <a:solidFill>
                  <a:srgbClr val="6E9DD1"/>
                </a:solidFill>
                <a:latin typeface="Calibri" panose="020F0502020204030204" pitchFamily="34" charset="0"/>
                <a:cs typeface="Calibri" panose="020F0502020204030204" pitchFamily="34" charset="0"/>
              </a:rPr>
              <a:t>Les </a:t>
            </a:r>
            <a:r>
              <a:rPr lang="fr-FR" altLang="fr-FR" sz="3200" b="1" dirty="0" smtClean="0">
                <a:solidFill>
                  <a:srgbClr val="6E9DD1"/>
                </a:solidFill>
                <a:latin typeface="Calibri" panose="020F0502020204030204" pitchFamily="34" charset="0"/>
                <a:cs typeface="Calibri" panose="020F0502020204030204" pitchFamily="34" charset="0"/>
              </a:rPr>
              <a:t>cellules, ex : globules </a:t>
            </a:r>
            <a:r>
              <a:rPr lang="fr-FR" altLang="fr-FR" sz="3200" b="1" dirty="0">
                <a:solidFill>
                  <a:srgbClr val="6E9DD1"/>
                </a:solidFill>
                <a:latin typeface="Calibri" panose="020F0502020204030204" pitchFamily="34" charset="0"/>
                <a:cs typeface="Calibri" panose="020F0502020204030204" pitchFamily="34" charset="0"/>
              </a:rPr>
              <a:t>rouges</a:t>
            </a:r>
          </a:p>
        </p:txBody>
      </p:sp>
      <p:pic>
        <p:nvPicPr>
          <p:cNvPr id="23"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3678771"/>
      </p:ext>
    </p:extLst>
  </p:cSld>
  <p:clrMapOvr>
    <a:masterClrMapping/>
  </p:clrMapOvr>
  <p:transition spd="slow"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765CB52E-4FA4-48CA-9E84-B846F3A98BEF}" type="slidenum">
              <a:rPr lang="fr-FR" altLang="fr-FR" smtClean="0"/>
              <a:pPr>
                <a:defRPr/>
              </a:pPr>
              <a:t>2</a:t>
            </a:fld>
            <a:endParaRPr lang="fr-FR" altLang="fr-FR"/>
          </a:p>
        </p:txBody>
      </p:sp>
      <p:sp>
        <p:nvSpPr>
          <p:cNvPr id="5" name="Rectangle 2"/>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 name="Rectangle 1">
            <a:extLst>
              <a:ext uri="{FF2B5EF4-FFF2-40B4-BE49-F238E27FC236}">
                <a16:creationId xmlns:a16="http://schemas.microsoft.com/office/drawing/2014/main" id="{38422E47-0FB4-7F4D-947C-34C93E1B7308}"/>
              </a:ext>
            </a:extLst>
          </p:cNvPr>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7" name="Google Shape;268;p41"/>
          <p:cNvPicPr preferRelativeResize="0"/>
          <p:nvPr/>
        </p:nvPicPr>
        <p:blipFill rotWithShape="1">
          <a:blip r:embed="rId2">
            <a:alphaModFix/>
          </a:blip>
          <a:srcRect/>
          <a:stretch/>
        </p:blipFill>
        <p:spPr>
          <a:xfrm>
            <a:off x="303213" y="163512"/>
            <a:ext cx="830263" cy="898525"/>
          </a:xfrm>
          <a:prstGeom prst="rect">
            <a:avLst/>
          </a:prstGeom>
          <a:noFill/>
          <a:ln>
            <a:noFill/>
          </a:ln>
        </p:spPr>
      </p:pic>
      <p:pic>
        <p:nvPicPr>
          <p:cNvPr id="8" name="PictoVideo">
            <a:extLst>
              <a:ext uri="{FF2B5EF4-FFF2-40B4-BE49-F238E27FC236}">
                <a16:creationId xmlns:a16="http://schemas.microsoft.com/office/drawing/2014/main" id="{C9949A9C-A50D-EC40-AAAA-E712CB0ADF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txtP-Info">
            <a:extLst>
              <a:ext uri="{FF2B5EF4-FFF2-40B4-BE49-F238E27FC236}">
                <a16:creationId xmlns:a16="http://schemas.microsoft.com/office/drawing/2014/main" id="{FC8D61DD-7951-664F-9948-5F6CB6B4962B}"/>
              </a:ext>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10" name="ZtxtP-Video">
            <a:extLst>
              <a:ext uri="{FF2B5EF4-FFF2-40B4-BE49-F238E27FC236}">
                <a16:creationId xmlns:a16="http://schemas.microsoft.com/office/drawing/2014/main" id="{6F33759E-B2E3-1D4A-94DC-37BBE66D8EA9}"/>
              </a:ext>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1" name="PictoGuide">
            <a:extLst>
              <a:ext uri="{FF2B5EF4-FFF2-40B4-BE49-F238E27FC236}">
                <a16:creationId xmlns:a16="http://schemas.microsoft.com/office/drawing/2014/main" id="{3A562EFA-0CAB-C742-AE06-7C6B5D2777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txtP-Guide">
            <a:extLst>
              <a:ext uri="{FF2B5EF4-FFF2-40B4-BE49-F238E27FC236}">
                <a16:creationId xmlns:a16="http://schemas.microsoft.com/office/drawing/2014/main" id="{1577ADBD-0E68-234C-AD2F-85F1D76D4831}"/>
              </a:ext>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13" name="ZtxtP-Video">
            <a:extLst>
              <a:ext uri="{FF2B5EF4-FFF2-40B4-BE49-F238E27FC236}">
                <a16:creationId xmlns:a16="http://schemas.microsoft.com/office/drawing/2014/main" id="{5D9D7674-B19E-E041-BD1E-881192B99B9B}"/>
              </a:ext>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4" name="Image 42">
            <a:extLst>
              <a:ext uri="{FF2B5EF4-FFF2-40B4-BE49-F238E27FC236}">
                <a16:creationId xmlns:a16="http://schemas.microsoft.com/office/drawing/2014/main" id="{7084D4B9-B10E-CF4B-99B9-C1416CD9D5A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oVideo">
            <a:extLst>
              <a:ext uri="{FF2B5EF4-FFF2-40B4-BE49-F238E27FC236}">
                <a16:creationId xmlns:a16="http://schemas.microsoft.com/office/drawing/2014/main" id="{E7C7E3EF-C7EA-E444-9745-B0B5E0F1AE1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p:cNvSpPr txBox="1">
            <a:spLocks noChangeArrowheads="1"/>
          </p:cNvSpPr>
          <p:nvPr/>
        </p:nvSpPr>
        <p:spPr bwMode="auto">
          <a:xfrm>
            <a:off x="1712914" y="36884"/>
            <a:ext cx="9923307" cy="1260475"/>
          </a:xfrm>
          <a:prstGeom prst="rect">
            <a:avLst/>
          </a:prstGeom>
          <a:noFill/>
          <a:ln w="9525">
            <a:noFill/>
            <a:miter lim="800000"/>
            <a:headEnd/>
            <a:tailEnd/>
          </a:ln>
        </p:spPr>
        <p:txBody>
          <a:bodyPr anchor="ctr"/>
          <a:lstStyle/>
          <a:p>
            <a:pPr algn="ctr" eaLnBrk="1" hangingPunct="1">
              <a:defRPr/>
            </a:pPr>
            <a:r>
              <a:rPr lang="fr-FR" sz="3200" b="1" dirty="0" smtClean="0">
                <a:solidFill>
                  <a:srgbClr val="6E9DD1"/>
                </a:solidFill>
                <a:ea typeface="+mj-ea"/>
                <a:cs typeface="Calibri" panose="020F0502020204030204" pitchFamily="34" charset="0"/>
              </a:rPr>
              <a:t>Qu’est ce que L’Air et Moi Collège ? </a:t>
            </a:r>
            <a:endParaRPr lang="fr-FR" sz="3200" b="1" dirty="0">
              <a:solidFill>
                <a:srgbClr val="6E9DD1"/>
              </a:solidFill>
              <a:cs typeface="Calibri" panose="020F0502020204030204" pitchFamily="34" charset="0"/>
            </a:endParaRPr>
          </a:p>
        </p:txBody>
      </p:sp>
      <p:sp>
        <p:nvSpPr>
          <p:cNvPr id="17" name="ZoneTexte 15"/>
          <p:cNvSpPr txBox="1">
            <a:spLocks noChangeArrowheads="1"/>
          </p:cNvSpPr>
          <p:nvPr/>
        </p:nvSpPr>
        <p:spPr bwMode="auto">
          <a:xfrm>
            <a:off x="1906403" y="2188636"/>
            <a:ext cx="953632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3038" indent="-1730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ct val="0"/>
              </a:spcBef>
              <a:spcAft>
                <a:spcPts val="600"/>
              </a:spcAft>
              <a:buNone/>
            </a:pPr>
            <a:r>
              <a:rPr lang="fr-FR" sz="2400" dirty="0">
                <a:solidFill>
                  <a:srgbClr val="6E9DD1"/>
                </a:solidFill>
                <a:cs typeface="Calibri" panose="020F0502020204030204" pitchFamily="34" charset="0"/>
              </a:rPr>
              <a:t>Le principal objectif du projet « L’Air et Moi Collège » est de </a:t>
            </a:r>
            <a:r>
              <a:rPr lang="fr-FR" sz="2400" b="1" dirty="0">
                <a:solidFill>
                  <a:schemeClr val="bg1"/>
                </a:solidFill>
                <a:cs typeface="Calibri" panose="020F0502020204030204" pitchFamily="34" charset="0"/>
              </a:rPr>
              <a:t>sensibiliser les collégiens à l’importance de la qualité de l’air</a:t>
            </a:r>
            <a:r>
              <a:rPr lang="fr-FR" sz="2400" dirty="0">
                <a:solidFill>
                  <a:srgbClr val="6E9DD1"/>
                </a:solidFill>
                <a:cs typeface="Calibri" panose="020F0502020204030204" pitchFamily="34" charset="0"/>
              </a:rPr>
              <a:t>. </a:t>
            </a:r>
          </a:p>
          <a:p>
            <a:pPr marL="0" indent="0" eaLnBrk="1" hangingPunct="1">
              <a:lnSpc>
                <a:spcPct val="100000"/>
              </a:lnSpc>
              <a:spcBef>
                <a:spcPct val="0"/>
              </a:spcBef>
              <a:spcAft>
                <a:spcPts val="600"/>
              </a:spcAft>
              <a:buNone/>
            </a:pPr>
            <a:endParaRPr lang="fr-FR" sz="2400" dirty="0">
              <a:solidFill>
                <a:srgbClr val="6E9DD1"/>
              </a:solidFill>
              <a:cs typeface="Calibri" panose="020F0502020204030204" pitchFamily="34" charset="0"/>
            </a:endParaRPr>
          </a:p>
          <a:p>
            <a:pPr marL="0" indent="0" eaLnBrk="1" hangingPunct="1">
              <a:lnSpc>
                <a:spcPct val="100000"/>
              </a:lnSpc>
              <a:spcBef>
                <a:spcPct val="0"/>
              </a:spcBef>
              <a:spcAft>
                <a:spcPts val="600"/>
              </a:spcAft>
              <a:buNone/>
            </a:pPr>
            <a:r>
              <a:rPr lang="fr-FR" sz="2400" dirty="0">
                <a:solidFill>
                  <a:srgbClr val="6E9DD1"/>
                </a:solidFill>
                <a:cs typeface="Calibri" panose="020F0502020204030204" pitchFamily="34" charset="0"/>
              </a:rPr>
              <a:t>Ce projet de sensibilisation </a:t>
            </a:r>
            <a:r>
              <a:rPr lang="fr-FR" sz="2400" dirty="0" smtClean="0">
                <a:solidFill>
                  <a:srgbClr val="6E9DD1"/>
                </a:solidFill>
                <a:cs typeface="Calibri" panose="020F0502020204030204" pitchFamily="34" charset="0"/>
              </a:rPr>
              <a:t>se </a:t>
            </a:r>
            <a:r>
              <a:rPr lang="fr-FR" sz="2400" dirty="0">
                <a:solidFill>
                  <a:srgbClr val="6E9DD1"/>
                </a:solidFill>
                <a:cs typeface="Calibri" panose="020F0502020204030204" pitchFamily="34" charset="0"/>
              </a:rPr>
              <a:t>construit en collaboration avec </a:t>
            </a:r>
            <a:r>
              <a:rPr lang="fr-FR" sz="2400" dirty="0" smtClean="0">
                <a:solidFill>
                  <a:srgbClr val="6E9DD1"/>
                </a:solidFill>
                <a:cs typeface="Calibri" panose="020F0502020204030204" pitchFamily="34" charset="0"/>
              </a:rPr>
              <a:t>les élèves et leurs enseignants. Lors des animations avec les différentes classes des collèges partenaires, nous récoltons les avis sur la façon de construire les supports pédagogiques.</a:t>
            </a:r>
          </a:p>
          <a:p>
            <a:pPr marL="0" indent="0" eaLnBrk="1" hangingPunct="1">
              <a:lnSpc>
                <a:spcPct val="100000"/>
              </a:lnSpc>
              <a:spcBef>
                <a:spcPct val="0"/>
              </a:spcBef>
              <a:spcAft>
                <a:spcPts val="600"/>
              </a:spcAft>
              <a:buNone/>
            </a:pPr>
            <a:endParaRPr lang="fr-FR" sz="2400" dirty="0">
              <a:solidFill>
                <a:srgbClr val="6E9DD1"/>
              </a:solidFill>
              <a:cs typeface="Calibri" panose="020F0502020204030204" pitchFamily="34" charset="0"/>
            </a:endParaRPr>
          </a:p>
          <a:p>
            <a:pPr marL="0" indent="0" algn="ctr" eaLnBrk="1" hangingPunct="1">
              <a:lnSpc>
                <a:spcPct val="100000"/>
              </a:lnSpc>
              <a:spcBef>
                <a:spcPct val="0"/>
              </a:spcBef>
              <a:spcAft>
                <a:spcPts val="600"/>
              </a:spcAft>
              <a:buNone/>
            </a:pPr>
            <a:r>
              <a:rPr lang="fr-FR" b="1" dirty="0" smtClean="0">
                <a:solidFill>
                  <a:schemeClr val="bg1"/>
                </a:solidFill>
                <a:cs typeface="Calibri" panose="020F0502020204030204" pitchFamily="34" charset="0"/>
              </a:rPr>
              <a:t>Nous avons besoin de vous pour améliorer ce diaporama ! </a:t>
            </a:r>
            <a:endParaRPr lang="fr-FR" altLang="fr-FR" b="1" dirty="0">
              <a:solidFill>
                <a:schemeClr val="bg1"/>
              </a:solidFill>
              <a:cs typeface="Calibri" panose="020F0502020204030204" pitchFamily="34" charset="0"/>
            </a:endParaRPr>
          </a:p>
        </p:txBody>
      </p:sp>
    </p:spTree>
    <p:extLst>
      <p:ext uri="{BB962C8B-B14F-4D97-AF65-F5344CB8AC3E}">
        <p14:creationId xmlns:p14="http://schemas.microsoft.com/office/powerpoint/2010/main" val="3159080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2578" name="Image 1">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2350" y="651501"/>
            <a:ext cx="11169650" cy="621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
            <a:extLst>
              <a:ext uri="{FF2B5EF4-FFF2-40B4-BE49-F238E27FC236}">
                <a16:creationId xmlns:a16="http://schemas.microsoft.com/office/drawing/2014/main" id="{F68DE069-2942-6E4E-A8FD-4111C0989073}"/>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0" name="Rectangle 2">
            <a:extLst>
              <a:ext uri="{FF2B5EF4-FFF2-40B4-BE49-F238E27FC236}">
                <a16:creationId xmlns:a16="http://schemas.microsoft.com/office/drawing/2014/main" id="{FEED3215-2924-CB4C-AC1B-0F19EB60AB63}"/>
              </a:ext>
            </a:extLst>
          </p:cNvPr>
          <p:cNvSpPr txBox="1">
            <a:spLocks noChangeArrowheads="1"/>
          </p:cNvSpPr>
          <p:nvPr/>
        </p:nvSpPr>
        <p:spPr bwMode="auto">
          <a:xfrm>
            <a:off x="1878806" y="162717"/>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pPr>
            <a:r>
              <a:rPr lang="fr-FR" altLang="fr-FR" sz="3200" b="1" dirty="0">
                <a:solidFill>
                  <a:srgbClr val="6E9DD1"/>
                </a:solidFill>
                <a:latin typeface="Calibri" panose="020F0502020204030204" pitchFamily="34" charset="0"/>
                <a:cs typeface="Calibri" panose="020F0502020204030204" pitchFamily="34" charset="0"/>
              </a:rPr>
              <a:t>Les acariens</a:t>
            </a:r>
          </a:p>
        </p:txBody>
      </p:sp>
      <p:cxnSp>
        <p:nvCxnSpPr>
          <p:cNvPr id="6" name="Connecteur droit 5"/>
          <p:cNvCxnSpPr/>
          <p:nvPr/>
        </p:nvCxnSpPr>
        <p:spPr>
          <a:xfrm>
            <a:off x="8453438" y="1866105"/>
            <a:ext cx="31972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Ztxt-mesure"/>
          <p:cNvSpPr txBox="1">
            <a:spLocks noChangeArrowheads="1"/>
          </p:cNvSpPr>
          <p:nvPr/>
        </p:nvSpPr>
        <p:spPr bwMode="auto">
          <a:xfrm>
            <a:off x="9932988" y="1351755"/>
            <a:ext cx="1717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auto" hangingPunct="1">
              <a:spcBef>
                <a:spcPts val="0"/>
              </a:spcBef>
              <a:spcAft>
                <a:spcPts val="0"/>
              </a:spcAft>
              <a:defRPr/>
            </a:pPr>
            <a:r>
              <a:rPr lang="fr-FR" altLang="fr-FR" sz="2800" kern="0" dirty="0">
                <a:solidFill>
                  <a:schemeClr val="bg1"/>
                </a:solidFill>
                <a:latin typeface="Calibri" panose="020F0502020204030204" pitchFamily="34" charset="0"/>
                <a:cs typeface="Calibri" panose="020F0502020204030204" pitchFamily="34" charset="0"/>
              </a:rPr>
              <a:t>30,00 µm</a:t>
            </a:r>
          </a:p>
        </p:txBody>
      </p:sp>
      <p:sp>
        <p:nvSpPr>
          <p:cNvPr id="18" name="Rectangle 17"/>
          <p:cNvSpPr>
            <a:spLocks noChangeArrowheads="1"/>
          </p:cNvSpPr>
          <p:nvPr/>
        </p:nvSpPr>
        <p:spPr bwMode="auto">
          <a:xfrm>
            <a:off x="11650663" y="4540212"/>
            <a:ext cx="461665" cy="1167627"/>
          </a:xfrm>
          <a:prstGeom prst="rect">
            <a:avLst/>
          </a:prstGeom>
          <a:extLst/>
        </p:spPr>
        <p:txBody>
          <a:bodyPr vert="vert270" wrap="none">
            <a:spAutoFit/>
          </a:bodyPr>
          <a:lstStyle/>
          <a:p>
            <a:r>
              <a:rPr lang="fr-FR" altLang="fr-FR" dirty="0" err="1">
                <a:solidFill>
                  <a:schemeClr val="bg1"/>
                </a:solidFill>
              </a:rPr>
              <a:t>Wikilmages</a:t>
            </a:r>
            <a:endParaRPr lang="fr-FR" altLang="fr-FR" dirty="0">
              <a:solidFill>
                <a:schemeClr val="bg1"/>
              </a:solidFill>
            </a:endParaRPr>
          </a:p>
        </p:txBody>
      </p:sp>
      <p:sp>
        <p:nvSpPr>
          <p:cNvPr id="19"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0" name="Google Shape;268;p41"/>
          <p:cNvPicPr preferRelativeResize="0"/>
          <p:nvPr/>
        </p:nvPicPr>
        <p:blipFill rotWithShape="1">
          <a:blip r:embed="rId5">
            <a:alphaModFix/>
          </a:blip>
          <a:srcRect/>
          <a:stretch/>
        </p:blipFill>
        <p:spPr>
          <a:xfrm>
            <a:off x="303213" y="163512"/>
            <a:ext cx="830263" cy="898525"/>
          </a:xfrm>
          <a:prstGeom prst="rect">
            <a:avLst/>
          </a:prstGeom>
          <a:noFill/>
          <a:ln>
            <a:noFill/>
          </a:ln>
        </p:spPr>
      </p:pic>
      <p:pic>
        <p:nvPicPr>
          <p:cNvPr id="21" name="Image 2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3" name="PictoGuid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5"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7"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847E79C5-5461-034A-82F3-F85E5F31EB66}"/>
              </a:ext>
            </a:extLst>
          </p:cNvPr>
          <p:cNvSpPr>
            <a:spLocks noGrp="1"/>
          </p:cNvSpPr>
          <p:nvPr>
            <p:ph type="sldNum" sz="quarter" idx="12"/>
          </p:nvPr>
        </p:nvSpPr>
        <p:spPr/>
        <p:txBody>
          <a:bodyPr/>
          <a:lstStyle/>
          <a:p>
            <a:pPr>
              <a:defRPr/>
            </a:pPr>
            <a:fld id="{1B8BAF23-E3EA-4B7A-8B25-C6E0FCF3B388}" type="slidenum">
              <a:rPr lang="fr-FR" altLang="fr-FR" smtClean="0"/>
              <a:pPr>
                <a:defRPr/>
              </a:pPr>
              <a:t>20</a:t>
            </a:fld>
            <a:endParaRPr lang="fr-FR" altLang="fr-FR"/>
          </a:p>
        </p:txBody>
      </p:sp>
      <p:pic>
        <p:nvPicPr>
          <p:cNvPr id="32" name="clic retour">
            <a:hlinkClick r:id="rId10"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6434" name="Imag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r="1311"/>
          <a:stretch>
            <a:fillRect/>
          </a:stretch>
        </p:blipFill>
        <p:spPr bwMode="auto">
          <a:xfrm>
            <a:off x="1047750" y="-9525"/>
            <a:ext cx="11141075"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
            <a:extLst>
              <a:ext uri="{FF2B5EF4-FFF2-40B4-BE49-F238E27FC236}">
                <a16:creationId xmlns:a16="http://schemas.microsoft.com/office/drawing/2014/main" id="{3EBE8C85-B7D9-2142-AD97-6E3D7D967047}"/>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6" name="Rectangle 2">
            <a:extLst>
              <a:ext uri="{FF2B5EF4-FFF2-40B4-BE49-F238E27FC236}">
                <a16:creationId xmlns:a16="http://schemas.microsoft.com/office/drawing/2014/main" id="{33AB905B-C379-A248-A7BE-ADB047EDECAF}"/>
              </a:ext>
            </a:extLst>
          </p:cNvPr>
          <p:cNvSpPr txBox="1">
            <a:spLocks noChangeArrowheads="1"/>
          </p:cNvSpPr>
          <p:nvPr/>
        </p:nvSpPr>
        <p:spPr bwMode="auto">
          <a:xfrm>
            <a:off x="1878806" y="162717"/>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pPr>
            <a:r>
              <a:rPr lang="fr-FR" altLang="fr-FR" sz="3200" b="1" dirty="0">
                <a:solidFill>
                  <a:srgbClr val="6E9DD1"/>
                </a:solidFill>
                <a:latin typeface="Calibri" panose="020F0502020204030204" pitchFamily="34" charset="0"/>
                <a:cs typeface="Calibri" panose="020F0502020204030204" pitchFamily="34" charset="0"/>
              </a:rPr>
              <a:t>Les pollens</a:t>
            </a:r>
          </a:p>
        </p:txBody>
      </p:sp>
      <p:sp>
        <p:nvSpPr>
          <p:cNvPr id="16" name="Rectangle 15"/>
          <p:cNvSpPr>
            <a:spLocks noChangeArrowheads="1"/>
          </p:cNvSpPr>
          <p:nvPr/>
        </p:nvSpPr>
        <p:spPr bwMode="auto">
          <a:xfrm rot="16200000">
            <a:off x="11533901" y="5107344"/>
            <a:ext cx="817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dirty="0" err="1">
                <a:solidFill>
                  <a:schemeClr val="bg1"/>
                </a:solidFill>
                <a:latin typeface="+mn-lt"/>
              </a:rPr>
              <a:t>S</a:t>
            </a:r>
            <a:r>
              <a:rPr lang="fr-FR" altLang="fr-FR" dirty="0" err="1" smtClean="0">
                <a:solidFill>
                  <a:schemeClr val="bg1"/>
                </a:solidFill>
                <a:latin typeface="+mn-lt"/>
              </a:rPr>
              <a:t>keeze</a:t>
            </a:r>
            <a:endParaRPr lang="fr-FR" altLang="fr-FR" dirty="0">
              <a:solidFill>
                <a:schemeClr val="bg1"/>
              </a:solidFill>
              <a:latin typeface="+mn-lt"/>
            </a:endParaRPr>
          </a:p>
        </p:txBody>
      </p:sp>
      <p:sp>
        <p:nvSpPr>
          <p:cNvPr id="14"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5" name="Google Shape;268;p41"/>
          <p:cNvPicPr preferRelativeResize="0"/>
          <p:nvPr/>
        </p:nvPicPr>
        <p:blipFill rotWithShape="1">
          <a:blip r:embed="rId5">
            <a:alphaModFix/>
          </a:blip>
          <a:srcRect/>
          <a:stretch/>
        </p:blipFill>
        <p:spPr>
          <a:xfrm>
            <a:off x="303213" y="163512"/>
            <a:ext cx="830263" cy="898525"/>
          </a:xfrm>
          <a:prstGeom prst="rect">
            <a:avLst/>
          </a:prstGeom>
          <a:noFill/>
          <a:ln>
            <a:noFill/>
          </a:ln>
        </p:spPr>
      </p:pic>
      <p:pic>
        <p:nvPicPr>
          <p:cNvPr id="17" name="Image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19" name="PictoGuid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1"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3"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66C87E98-B46D-7448-AACB-56908B404A72}"/>
              </a:ext>
            </a:extLst>
          </p:cNvPr>
          <p:cNvSpPr>
            <a:spLocks noGrp="1"/>
          </p:cNvSpPr>
          <p:nvPr>
            <p:ph type="sldNum" sz="quarter" idx="12"/>
          </p:nvPr>
        </p:nvSpPr>
        <p:spPr/>
        <p:txBody>
          <a:bodyPr/>
          <a:lstStyle/>
          <a:p>
            <a:pPr>
              <a:defRPr/>
            </a:pPr>
            <a:fld id="{1B8BAF23-E3EA-4B7A-8B25-C6E0FCF3B388}" type="slidenum">
              <a:rPr lang="fr-FR" altLang="fr-FR" smtClean="0"/>
              <a:pPr>
                <a:defRPr/>
              </a:pPr>
              <a:t>21</a:t>
            </a:fld>
            <a:endParaRPr lang="fr-FR" altLang="fr-FR"/>
          </a:p>
        </p:txBody>
      </p:sp>
      <p:pic>
        <p:nvPicPr>
          <p:cNvPr id="28"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6194" name="Image 2">
            <a:hlinkClick r:id="rId3" action="ppaction://hlinksldjump"/>
            <a:extLst>
              <a:ext uri="{FF2B5EF4-FFF2-40B4-BE49-F238E27FC236}">
                <a16:creationId xmlns:a16="http://schemas.microsoft.com/office/drawing/2014/main" id="{9B2F1FB8-73CC-4B53-853F-9F381E99C6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7750" y="-3175"/>
            <a:ext cx="1114425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
            <a:extLst>
              <a:ext uri="{FF2B5EF4-FFF2-40B4-BE49-F238E27FC236}">
                <a16:creationId xmlns:a16="http://schemas.microsoft.com/office/drawing/2014/main" id="{E536C80E-BCD1-4946-9D20-8796E77D4E84}"/>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6" name="Google Shape;268;p41"/>
          <p:cNvPicPr preferRelativeResize="0"/>
          <p:nvPr/>
        </p:nvPicPr>
        <p:blipFill rotWithShape="1">
          <a:blip r:embed="rId5">
            <a:alphaModFix/>
          </a:blip>
          <a:srcRect/>
          <a:stretch/>
        </p:blipFill>
        <p:spPr>
          <a:xfrm>
            <a:off x="303213" y="163512"/>
            <a:ext cx="830263" cy="898525"/>
          </a:xfrm>
          <a:prstGeom prst="rect">
            <a:avLst/>
          </a:prstGeom>
          <a:noFill/>
          <a:ln>
            <a:noFill/>
          </a:ln>
        </p:spPr>
      </p:pic>
      <p:pic>
        <p:nvPicPr>
          <p:cNvPr id="17" name="Image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19" name="PictoGuid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6"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8"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7EF4D567-01AB-B248-B2A7-5E29BD5205BC}"/>
              </a:ext>
            </a:extLst>
          </p:cNvPr>
          <p:cNvSpPr>
            <a:spLocks noGrp="1"/>
          </p:cNvSpPr>
          <p:nvPr>
            <p:ph type="sldNum" sz="quarter" idx="12"/>
          </p:nvPr>
        </p:nvSpPr>
        <p:spPr/>
        <p:txBody>
          <a:bodyPr/>
          <a:lstStyle/>
          <a:p>
            <a:pPr>
              <a:defRPr/>
            </a:pPr>
            <a:fld id="{1B8BAF23-E3EA-4B7A-8B25-C6E0FCF3B388}" type="slidenum">
              <a:rPr lang="fr-FR" altLang="fr-FR" smtClean="0"/>
              <a:pPr>
                <a:defRPr/>
              </a:pPr>
              <a:t>22</a:t>
            </a:fld>
            <a:endParaRPr lang="fr-FR" altLang="fr-FR"/>
          </a:p>
        </p:txBody>
      </p:sp>
      <p:sp>
        <p:nvSpPr>
          <p:cNvPr id="21" name="Rectangle 2">
            <a:extLst>
              <a:ext uri="{FF2B5EF4-FFF2-40B4-BE49-F238E27FC236}">
                <a16:creationId xmlns:a16="http://schemas.microsoft.com/office/drawing/2014/main" id="{ED412DCE-069B-A94B-8D5F-2834ACE6491A}"/>
              </a:ext>
            </a:extLst>
          </p:cNvPr>
          <p:cNvSpPr txBox="1">
            <a:spLocks noChangeArrowheads="1"/>
          </p:cNvSpPr>
          <p:nvPr/>
        </p:nvSpPr>
        <p:spPr bwMode="auto">
          <a:xfrm>
            <a:off x="1878806" y="162717"/>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pPr>
            <a:r>
              <a:rPr lang="fr-FR" altLang="fr-FR" sz="3200" b="1" dirty="0">
                <a:solidFill>
                  <a:srgbClr val="6E9DD1"/>
                </a:solidFill>
                <a:latin typeface="Calibri" panose="020F0502020204030204" pitchFamily="34" charset="0"/>
                <a:cs typeface="Calibri" panose="020F0502020204030204" pitchFamily="34" charset="0"/>
              </a:rPr>
              <a:t>Les bactéries</a:t>
            </a:r>
          </a:p>
        </p:txBody>
      </p:sp>
      <p:sp>
        <p:nvSpPr>
          <p:cNvPr id="23" name="Rectangle 22"/>
          <p:cNvSpPr>
            <a:spLocks noChangeArrowheads="1"/>
          </p:cNvSpPr>
          <p:nvPr/>
        </p:nvSpPr>
        <p:spPr bwMode="auto">
          <a:xfrm>
            <a:off x="11730335" y="4960573"/>
            <a:ext cx="461665" cy="740139"/>
          </a:xfrm>
          <a:prstGeom prst="rect">
            <a:avLst/>
          </a:prstGeom>
          <a:extLst/>
        </p:spPr>
        <p:txBody>
          <a:bodyPr vert="vert270" wrap="none">
            <a:spAutoFit/>
          </a:bodyPr>
          <a:lstStyle/>
          <a:p>
            <a:r>
              <a:rPr lang="fr-FR" altLang="fr-FR" dirty="0" err="1" smtClean="0">
                <a:solidFill>
                  <a:schemeClr val="bg1"/>
                </a:solidFill>
              </a:rPr>
              <a:t>Pxhere</a:t>
            </a:r>
            <a:endParaRPr lang="fr-FR" altLang="fr-FR" dirty="0">
              <a:solidFill>
                <a:schemeClr val="bg1"/>
              </a:solidFill>
            </a:endParaRPr>
          </a:p>
        </p:txBody>
      </p:sp>
      <p:pic>
        <p:nvPicPr>
          <p:cNvPr id="24"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434660"/>
      </p:ext>
    </p:extLst>
  </p:cSld>
  <p:clrMapOvr>
    <a:masterClrMapping/>
  </p:clrMapOvr>
  <p:transition spd="slow"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57" y="1136803"/>
            <a:ext cx="11563348" cy="5781674"/>
          </a:xfrm>
          <a:prstGeom prst="rect">
            <a:avLst/>
          </a:prstGeom>
        </p:spPr>
      </p:pic>
      <p:sp>
        <p:nvSpPr>
          <p:cNvPr id="25" name="Rectangle 2">
            <a:extLst>
              <a:ext uri="{FF2B5EF4-FFF2-40B4-BE49-F238E27FC236}">
                <a16:creationId xmlns:a16="http://schemas.microsoft.com/office/drawing/2014/main" id="{3EBE8C85-B7D9-2142-AD97-6E3D7D967047}"/>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6" name="Rectangle 2">
            <a:extLst>
              <a:ext uri="{FF2B5EF4-FFF2-40B4-BE49-F238E27FC236}">
                <a16:creationId xmlns:a16="http://schemas.microsoft.com/office/drawing/2014/main" id="{33AB905B-C379-A248-A7BE-ADB047EDECAF}"/>
              </a:ext>
            </a:extLst>
          </p:cNvPr>
          <p:cNvSpPr txBox="1">
            <a:spLocks noChangeArrowheads="1"/>
          </p:cNvSpPr>
          <p:nvPr/>
        </p:nvSpPr>
        <p:spPr bwMode="auto">
          <a:xfrm>
            <a:off x="1878806" y="162717"/>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pPr>
            <a:r>
              <a:rPr lang="fr-FR" altLang="fr-FR" sz="3200" b="1" dirty="0">
                <a:solidFill>
                  <a:srgbClr val="6E9DD1"/>
                </a:solidFill>
                <a:latin typeface="Calibri" panose="020F0502020204030204" pitchFamily="34" charset="0"/>
                <a:cs typeface="Calibri" panose="020F0502020204030204" pitchFamily="34" charset="0"/>
              </a:rPr>
              <a:t>Les </a:t>
            </a:r>
            <a:r>
              <a:rPr lang="fr-FR" altLang="fr-FR" sz="3200" b="1" dirty="0" smtClean="0">
                <a:solidFill>
                  <a:srgbClr val="6E9DD1"/>
                </a:solidFill>
                <a:latin typeface="Calibri" panose="020F0502020204030204" pitchFamily="34" charset="0"/>
                <a:cs typeface="Calibri" panose="020F0502020204030204" pitchFamily="34" charset="0"/>
              </a:rPr>
              <a:t>virus</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14"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5" name="Google Shape;268;p41"/>
          <p:cNvPicPr preferRelativeResize="0"/>
          <p:nvPr/>
        </p:nvPicPr>
        <p:blipFill rotWithShape="1">
          <a:blip r:embed="rId4">
            <a:alphaModFix/>
          </a:blip>
          <a:srcRect/>
          <a:stretch/>
        </p:blipFill>
        <p:spPr>
          <a:xfrm>
            <a:off x="303213" y="163512"/>
            <a:ext cx="830263" cy="898525"/>
          </a:xfrm>
          <a:prstGeom prst="rect">
            <a:avLst/>
          </a:prstGeom>
          <a:noFill/>
          <a:ln>
            <a:noFill/>
          </a:ln>
        </p:spPr>
      </p:pic>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19"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1"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3"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66C87E98-B46D-7448-AACB-56908B404A72}"/>
              </a:ext>
            </a:extLst>
          </p:cNvPr>
          <p:cNvSpPr>
            <a:spLocks noGrp="1"/>
          </p:cNvSpPr>
          <p:nvPr>
            <p:ph type="sldNum" sz="quarter" idx="12"/>
          </p:nvPr>
        </p:nvSpPr>
        <p:spPr/>
        <p:txBody>
          <a:bodyPr/>
          <a:lstStyle/>
          <a:p>
            <a:pPr>
              <a:defRPr/>
            </a:pPr>
            <a:fld id="{1B8BAF23-E3EA-4B7A-8B25-C6E0FCF3B388}" type="slidenum">
              <a:rPr lang="fr-FR" altLang="fr-FR" smtClean="0"/>
              <a:pPr>
                <a:defRPr/>
              </a:pPr>
              <a:t>23</a:t>
            </a:fld>
            <a:endParaRPr lang="fr-FR" altLang="fr-FR"/>
          </a:p>
        </p:txBody>
      </p:sp>
      <p:sp>
        <p:nvSpPr>
          <p:cNvPr id="28" name="Rectangle 27"/>
          <p:cNvSpPr>
            <a:spLocks noChangeArrowheads="1"/>
          </p:cNvSpPr>
          <p:nvPr/>
        </p:nvSpPr>
        <p:spPr bwMode="auto">
          <a:xfrm rot="16200000">
            <a:off x="10310136" y="3910806"/>
            <a:ext cx="32649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800" dirty="0" smtClean="0">
                <a:solidFill>
                  <a:schemeClr val="bg1"/>
                </a:solidFill>
                <a:latin typeface="+mn-lt"/>
              </a:rPr>
              <a:t>Image par Arak </a:t>
            </a:r>
            <a:r>
              <a:rPr lang="fr-FR" altLang="fr-FR" sz="1800" dirty="0" err="1" smtClean="0">
                <a:solidFill>
                  <a:schemeClr val="bg1"/>
                </a:solidFill>
                <a:latin typeface="+mn-lt"/>
              </a:rPr>
              <a:t>Socha</a:t>
            </a:r>
            <a:r>
              <a:rPr lang="fr-FR" altLang="fr-FR" sz="1800" dirty="0" smtClean="0">
                <a:solidFill>
                  <a:schemeClr val="bg1"/>
                </a:solidFill>
                <a:latin typeface="+mn-lt"/>
              </a:rPr>
              <a:t> de </a:t>
            </a:r>
            <a:r>
              <a:rPr lang="fr-FR" altLang="fr-FR" sz="1800" dirty="0" err="1" smtClean="0">
                <a:solidFill>
                  <a:schemeClr val="bg1"/>
                </a:solidFill>
                <a:latin typeface="+mn-lt"/>
              </a:rPr>
              <a:t>Pixabay</a:t>
            </a:r>
            <a:endParaRPr lang="fr-FR" altLang="fr-FR" sz="1800" dirty="0">
              <a:solidFill>
                <a:schemeClr val="bg1"/>
              </a:solidFill>
              <a:latin typeface="+mn-lt"/>
            </a:endParaRPr>
          </a:p>
        </p:txBody>
      </p:sp>
      <p:pic>
        <p:nvPicPr>
          <p:cNvPr id="29" name="clic retour">
            <a:hlinkClick r:id="rId9"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3731905"/>
      </p:ext>
    </p:extLst>
  </p:cSld>
  <p:clrMapOvr>
    <a:masterClrMapping/>
  </p:clrMapOvr>
  <p:transition spd="slow"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2" descr="Adn Matériel Génétique Helix - Image gratuite sur Pixabay">
            <a:hlinkClick r:id="rId3" action="ppaction://hlinksldjump"/>
            <a:extLst>
              <a:ext uri="{FF2B5EF4-FFF2-40B4-BE49-F238E27FC236}">
                <a16:creationId xmlns:a16="http://schemas.microsoft.com/office/drawing/2014/main" id="{F40FE822-D8B0-45DB-92A6-9026E3130E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45" r="3375"/>
          <a:stretch/>
        </p:blipFill>
        <p:spPr bwMode="auto">
          <a:xfrm>
            <a:off x="1024604" y="64569"/>
            <a:ext cx="11177970" cy="6861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
            <a:extLst>
              <a:ext uri="{FF2B5EF4-FFF2-40B4-BE49-F238E27FC236}">
                <a16:creationId xmlns:a16="http://schemas.microsoft.com/office/drawing/2014/main" id="{8EE73B27-400C-CF4E-845C-D2E2C3C842C4}"/>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7" name="Google Shape;268;p41"/>
          <p:cNvPicPr preferRelativeResize="0"/>
          <p:nvPr/>
        </p:nvPicPr>
        <p:blipFill rotWithShape="1">
          <a:blip r:embed="rId5">
            <a:alphaModFix/>
          </a:blip>
          <a:srcRect/>
          <a:stretch/>
        </p:blipFill>
        <p:spPr>
          <a:xfrm>
            <a:off x="303213" y="163512"/>
            <a:ext cx="830263" cy="898525"/>
          </a:xfrm>
          <a:prstGeom prst="rect">
            <a:avLst/>
          </a:prstGeom>
          <a:noFill/>
          <a:ln>
            <a:noFill/>
          </a:ln>
        </p:spPr>
      </p:pic>
      <p:pic>
        <p:nvPicPr>
          <p:cNvPr id="18" name="Image 1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7" name="PictoGuid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9"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1"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13FB3345-C662-BE48-AA10-B6D2D5B0065C}"/>
              </a:ext>
            </a:extLst>
          </p:cNvPr>
          <p:cNvSpPr>
            <a:spLocks noGrp="1"/>
          </p:cNvSpPr>
          <p:nvPr>
            <p:ph type="sldNum" sz="quarter" idx="12"/>
          </p:nvPr>
        </p:nvSpPr>
        <p:spPr/>
        <p:txBody>
          <a:bodyPr/>
          <a:lstStyle/>
          <a:p>
            <a:pPr>
              <a:defRPr/>
            </a:pPr>
            <a:fld id="{1B8BAF23-E3EA-4B7A-8B25-C6E0FCF3B388}" type="slidenum">
              <a:rPr lang="fr-FR" altLang="fr-FR" smtClean="0"/>
              <a:pPr>
                <a:defRPr/>
              </a:pPr>
              <a:t>24</a:t>
            </a:fld>
            <a:endParaRPr lang="fr-FR" altLang="fr-FR"/>
          </a:p>
        </p:txBody>
      </p:sp>
      <p:sp>
        <p:nvSpPr>
          <p:cNvPr id="21" name="Rectangle 2">
            <a:extLst>
              <a:ext uri="{FF2B5EF4-FFF2-40B4-BE49-F238E27FC236}">
                <a16:creationId xmlns:a16="http://schemas.microsoft.com/office/drawing/2014/main" id="{1F468CDB-A5FF-E74A-AA1E-CEAEA747834D}"/>
              </a:ext>
            </a:extLst>
          </p:cNvPr>
          <p:cNvSpPr txBox="1">
            <a:spLocks noChangeArrowheads="1"/>
          </p:cNvSpPr>
          <p:nvPr/>
        </p:nvSpPr>
        <p:spPr bwMode="auto">
          <a:xfrm>
            <a:off x="1878806" y="162717"/>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pPr>
            <a:r>
              <a:rPr lang="fr-FR" altLang="fr-FR" sz="3200" b="1" dirty="0">
                <a:solidFill>
                  <a:srgbClr val="6E9DD1"/>
                </a:solidFill>
                <a:latin typeface="Calibri" panose="020F0502020204030204" pitchFamily="34" charset="0"/>
                <a:cs typeface="Calibri" panose="020F0502020204030204" pitchFamily="34" charset="0"/>
              </a:rPr>
              <a:t>ADN (acide désoxyribonucléique)</a:t>
            </a:r>
          </a:p>
        </p:txBody>
      </p:sp>
      <p:pic>
        <p:nvPicPr>
          <p:cNvPr id="23"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97225"/>
      </p:ext>
    </p:extLst>
  </p:cSld>
  <p:clrMapOvr>
    <a:masterClrMapping/>
  </p:clrMapOvr>
  <p:transition spd="slow"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858298DE-B071-8340-B996-BD110718D523}"/>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266183" y="1670649"/>
            <a:ext cx="3944379" cy="545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re 1"/>
          <p:cNvSpPr>
            <a:spLocks noGrp="1"/>
          </p:cNvSpPr>
          <p:nvPr>
            <p:ph type="title" idx="4294967295"/>
          </p:nvPr>
        </p:nvSpPr>
        <p:spPr>
          <a:xfrm>
            <a:off x="1770063" y="222249"/>
            <a:ext cx="10029825" cy="981075"/>
          </a:xfrm>
        </p:spPr>
        <p:txBody>
          <a:bodyPr/>
          <a:lstStyle/>
          <a:p>
            <a:pPr algn="ctr" eaLnBrk="1" hangingPunct="1">
              <a:defRPr/>
            </a:pPr>
            <a:r>
              <a:rPr lang="fr-FR" sz="3200" b="1" dirty="0">
                <a:solidFill>
                  <a:srgbClr val="6E9DD1"/>
                </a:solidFill>
                <a:latin typeface="Calibri" panose="020F0502020204030204" pitchFamily="34" charset="0"/>
                <a:ea typeface="+mn-ea"/>
                <a:cs typeface="Calibri" panose="020F0502020204030204" pitchFamily="34" charset="0"/>
              </a:rPr>
              <a:t>Quel instrument permet d’observer l’invisible à l’œil nu ?</a:t>
            </a:r>
          </a:p>
        </p:txBody>
      </p:sp>
      <p:sp>
        <p:nvSpPr>
          <p:cNvPr id="12293" name="ZoneTexte 16"/>
          <p:cNvSpPr txBox="1">
            <a:spLocks noChangeArrowheads="1"/>
          </p:cNvSpPr>
          <p:nvPr/>
        </p:nvSpPr>
        <p:spPr bwMode="auto">
          <a:xfrm>
            <a:off x="4916723" y="2163414"/>
            <a:ext cx="64370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2400" dirty="0">
                <a:solidFill>
                  <a:srgbClr val="6E9DD1"/>
                </a:solidFill>
                <a:cs typeface="Calibri" panose="020F0502020204030204" pitchFamily="34" charset="0"/>
              </a:rPr>
              <a:t>L’instrument qui permet d'observer des éléments invisibles à l'œil nu est le </a:t>
            </a:r>
            <a:r>
              <a:rPr lang="fr-FR" altLang="fr-FR" sz="2400" b="1" dirty="0">
                <a:solidFill>
                  <a:schemeClr val="bg1"/>
                </a:solidFill>
                <a:cs typeface="Calibri" panose="020F0502020204030204" pitchFamily="34" charset="0"/>
              </a:rPr>
              <a:t>microscope</a:t>
            </a:r>
            <a:r>
              <a:rPr lang="fr-FR" altLang="fr-FR" sz="2400" dirty="0">
                <a:solidFill>
                  <a:srgbClr val="6E9DD1"/>
                </a:solidFill>
                <a:cs typeface="Calibri" panose="020F0502020204030204" pitchFamily="34" charset="0"/>
              </a:rPr>
              <a:t>.</a:t>
            </a:r>
          </a:p>
        </p:txBody>
      </p:sp>
      <p:sp>
        <p:nvSpPr>
          <p:cNvPr id="1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1" name="Google Shape;268;p41"/>
          <p:cNvPicPr preferRelativeResize="0"/>
          <p:nvPr/>
        </p:nvPicPr>
        <p:blipFill rotWithShape="1">
          <a:blip r:embed="rId4">
            <a:alphaModFix/>
          </a:blip>
          <a:srcRect/>
          <a:stretch/>
        </p:blipFill>
        <p:spPr>
          <a:xfrm>
            <a:off x="303213" y="163512"/>
            <a:ext cx="830263" cy="898525"/>
          </a:xfrm>
          <a:prstGeom prst="rect">
            <a:avLst/>
          </a:prstGeom>
          <a:noFill/>
          <a:ln>
            <a:noFill/>
          </a:ln>
        </p:spPr>
      </p:pic>
      <p:pic>
        <p:nvPicPr>
          <p:cNvPr id="23"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5"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7"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9"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3" name="Espace réservé du numéro de diapositive 2">
            <a:extLst>
              <a:ext uri="{FF2B5EF4-FFF2-40B4-BE49-F238E27FC236}">
                <a16:creationId xmlns:a16="http://schemas.microsoft.com/office/drawing/2014/main" id="{66594122-6F7C-5C42-BC66-3D8B9F7737A1}"/>
              </a:ext>
            </a:extLst>
          </p:cNvPr>
          <p:cNvSpPr>
            <a:spLocks noGrp="1"/>
          </p:cNvSpPr>
          <p:nvPr>
            <p:ph type="sldNum" sz="quarter" idx="12"/>
          </p:nvPr>
        </p:nvSpPr>
        <p:spPr/>
        <p:txBody>
          <a:bodyPr/>
          <a:lstStyle/>
          <a:p>
            <a:pPr>
              <a:defRPr/>
            </a:pPr>
            <a:fld id="{50240480-DD0E-42A1-8670-F37586A9812A}" type="slidenum">
              <a:rPr lang="fr-FR" altLang="fr-FR" smtClean="0"/>
              <a:pPr>
                <a:defRPr/>
              </a:pPr>
              <a:t>25</a:t>
            </a:fld>
            <a:endParaRPr lang="fr-FR" altLang="fr-FR" dirty="0"/>
          </a:p>
        </p:txBody>
      </p:sp>
      <p:pic>
        <p:nvPicPr>
          <p:cNvPr id="31" name="Google Shape;263;p41">
            <a:extLst>
              <a:ext uri="{FF2B5EF4-FFF2-40B4-BE49-F238E27FC236}">
                <a16:creationId xmlns:a16="http://schemas.microsoft.com/office/drawing/2014/main" id="{3441B11F-F9CB-E942-921C-59F00C9906AA}"/>
              </a:ext>
            </a:extLst>
          </p:cNvPr>
          <p:cNvPicPr preferRelativeResize="0"/>
          <p:nvPr/>
        </p:nvPicPr>
        <p:blipFill rotWithShape="1">
          <a:blip r:embed="rId9">
            <a:alphaModFix/>
          </a:blip>
          <a:srcRect/>
          <a:stretch/>
        </p:blipFill>
        <p:spPr>
          <a:xfrm>
            <a:off x="1639887" y="1795998"/>
            <a:ext cx="1111895" cy="1186549"/>
          </a:xfrm>
          <a:prstGeom prst="rect">
            <a:avLst/>
          </a:prstGeom>
          <a:noFill/>
          <a:ln>
            <a:noFill/>
          </a:ln>
        </p:spPr>
      </p:pic>
      <p:grpSp>
        <p:nvGrpSpPr>
          <p:cNvPr id="32" name="Groupe 31">
            <a:extLst>
              <a:ext uri="{FF2B5EF4-FFF2-40B4-BE49-F238E27FC236}">
                <a16:creationId xmlns:a16="http://schemas.microsoft.com/office/drawing/2014/main" id="{10749A04-4768-1A48-A419-D16F32A0EB25}"/>
              </a:ext>
            </a:extLst>
          </p:cNvPr>
          <p:cNvGrpSpPr>
            <a:grpSpLocks/>
          </p:cNvGrpSpPr>
          <p:nvPr/>
        </p:nvGrpSpPr>
        <p:grpSpPr bwMode="auto">
          <a:xfrm>
            <a:off x="7328117" y="3375497"/>
            <a:ext cx="4372876" cy="2680502"/>
            <a:chOff x="8777738" y="2612802"/>
            <a:chExt cx="3240016" cy="1998956"/>
          </a:xfrm>
        </p:grpSpPr>
        <p:sp>
          <p:nvSpPr>
            <p:cNvPr id="33" name="Ellipse 3">
              <a:extLst>
                <a:ext uri="{FF2B5EF4-FFF2-40B4-BE49-F238E27FC236}">
                  <a16:creationId xmlns:a16="http://schemas.microsoft.com/office/drawing/2014/main" id="{179336AE-C532-1C4C-997F-A61E861E8D21}"/>
                </a:ext>
              </a:extLst>
            </p:cNvPr>
            <p:cNvSpPr/>
            <p:nvPr/>
          </p:nvSpPr>
          <p:spPr>
            <a:xfrm>
              <a:off x="8777738" y="2612802"/>
              <a:ext cx="3240016" cy="1998956"/>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42C4E3"/>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34" name="l'épaisseur de la zone respirable">
              <a:extLst>
                <a:ext uri="{FF2B5EF4-FFF2-40B4-BE49-F238E27FC236}">
                  <a16:creationId xmlns:a16="http://schemas.microsoft.com/office/drawing/2014/main" id="{DB360315-CF62-ED4E-88FF-F6230C3FF067}"/>
                </a:ext>
              </a:extLst>
            </p:cNvPr>
            <p:cNvSpPr txBox="1">
              <a:spLocks noChangeArrowheads="1"/>
            </p:cNvSpPr>
            <p:nvPr/>
          </p:nvSpPr>
          <p:spPr bwMode="auto">
            <a:xfrm>
              <a:off x="9100158" y="2938176"/>
              <a:ext cx="2891235" cy="134820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None/>
                <a:defRPr/>
              </a:pPr>
              <a:r>
                <a:rPr lang="fr-FR" sz="2400" b="1" dirty="0">
                  <a:solidFill>
                    <a:schemeClr val="accent5">
                      <a:lumMod val="75000"/>
                    </a:schemeClr>
                  </a:solidFill>
                  <a:cs typeface="Calibri" panose="020F0502020204030204" pitchFamily="34" charset="0"/>
                </a:rPr>
                <a:t>Le savais-tu ?</a:t>
              </a:r>
            </a:p>
            <a:p>
              <a:pPr marL="177800" indent="-177800" eaLnBrk="1" hangingPunct="1">
                <a:buFont typeface="Arial" charset="0"/>
                <a:buChar char="•"/>
                <a:defRPr/>
              </a:pPr>
              <a:r>
                <a:rPr lang="fr-FR" sz="2400" dirty="0">
                  <a:solidFill>
                    <a:schemeClr val="bg1"/>
                  </a:solidFill>
                  <a:cs typeface="Calibri" panose="020F0502020204030204" pitchFamily="34" charset="0"/>
                </a:rPr>
                <a:t>1 millimètre est 1 000 fois plus petit qu’1 mètre. </a:t>
              </a:r>
            </a:p>
            <a:p>
              <a:pPr marL="177800" indent="-177800" eaLnBrk="1" hangingPunct="1">
                <a:buFont typeface="Arial" charset="0"/>
                <a:buChar char="•"/>
                <a:defRPr/>
              </a:pPr>
              <a:r>
                <a:rPr lang="fr-FR" sz="2400" dirty="0">
                  <a:solidFill>
                    <a:schemeClr val="bg1"/>
                  </a:solidFill>
                  <a:cs typeface="Calibri" panose="020F0502020204030204" pitchFamily="34" charset="0"/>
                </a:rPr>
                <a:t>1 micromètre est 1 000 fois plus petit qu’1 millimètre.</a:t>
              </a:r>
            </a:p>
          </p:txBody>
        </p:sp>
      </p:grpSp>
      <p:pic>
        <p:nvPicPr>
          <p:cNvPr id="35" name="Image 10">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104223" y="5830887"/>
            <a:ext cx="5238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261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checkerboard(across)">
                                      <p:cBhvr>
                                        <p:cTn id="7" dur="500"/>
                                        <p:tgtEl>
                                          <p:spTgt spid="12293"/>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style.rotation</p:attrName>
                                        </p:attrNameLst>
                                      </p:cBhvr>
                                      <p:tavLst>
                                        <p:tav tm="0">
                                          <p:val>
                                            <p:fltVal val="90"/>
                                          </p:val>
                                        </p:tav>
                                        <p:tav tm="100000">
                                          <p:val>
                                            <p:fltVal val="0"/>
                                          </p:val>
                                        </p:tav>
                                      </p:tavLst>
                                    </p:anim>
                                    <p:animEffect transition="in" filter="fade">
                                      <p:cBhvr>
                                        <p:cTn id="1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50240480-DD0E-42A1-8670-F37586A9812A}" type="slidenum">
              <a:rPr lang="fr-FR" altLang="fr-FR" smtClean="0"/>
              <a:pPr>
                <a:defRPr/>
              </a:pPr>
              <a:t>26</a:t>
            </a:fld>
            <a:endParaRPr lang="fr-FR" altLang="fr-FR"/>
          </a:p>
        </p:txBody>
      </p:sp>
      <p:pic>
        <p:nvPicPr>
          <p:cNvPr id="3" name="Image 1">
            <a:hlinkClick r:id="" action="ppaction://noaction"/>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827025"/>
            <a:ext cx="12192001" cy="714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lic retour">
            <a:hlinkClick r:id="rId4"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a:extLst>
              <a:ext uri="{FF2B5EF4-FFF2-40B4-BE49-F238E27FC236}">
                <a16:creationId xmlns:a16="http://schemas.microsoft.com/office/drawing/2014/main" id="{24A1ABC9-2CAC-DA49-9993-13BA3C2FDFAB}"/>
              </a:ext>
            </a:extLst>
          </p:cNvPr>
          <p:cNvSpPr/>
          <p:nvPr/>
        </p:nvSpPr>
        <p:spPr>
          <a:xfrm>
            <a:off x="871538" y="-12700"/>
            <a:ext cx="11320462" cy="1298451"/>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6"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7"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9"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0" name="PictoGuid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12"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3" name="Image 4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268;p41">
            <a:extLst>
              <a:ext uri="{FF2B5EF4-FFF2-40B4-BE49-F238E27FC236}">
                <a16:creationId xmlns:a16="http://schemas.microsoft.com/office/drawing/2014/main" id="{4DF909BF-BCE6-A04E-9D43-31EC7DE5876D}"/>
              </a:ext>
            </a:extLst>
          </p:cNvPr>
          <p:cNvPicPr preferRelativeResize="0"/>
          <p:nvPr/>
        </p:nvPicPr>
        <p:blipFill rotWithShape="1">
          <a:blip r:embed="rId10">
            <a:alphaModFix/>
          </a:blip>
          <a:srcRect/>
          <a:stretch/>
        </p:blipFill>
        <p:spPr>
          <a:xfrm>
            <a:off x="303213" y="163512"/>
            <a:ext cx="830263" cy="898525"/>
          </a:xfrm>
          <a:prstGeom prst="rect">
            <a:avLst/>
          </a:prstGeom>
          <a:noFill/>
          <a:ln>
            <a:noFill/>
          </a:ln>
        </p:spPr>
      </p:pic>
      <p:sp>
        <p:nvSpPr>
          <p:cNvPr id="16" name="Titre 1"/>
          <p:cNvSpPr txBox="1">
            <a:spLocks/>
          </p:cNvSpPr>
          <p:nvPr/>
        </p:nvSpPr>
        <p:spPr bwMode="auto">
          <a:xfrm>
            <a:off x="1937544" y="39098"/>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b="1" dirty="0" smtClean="0">
                <a:solidFill>
                  <a:srgbClr val="6E9DD1"/>
                </a:solidFill>
                <a:cs typeface="Calibri" panose="020F0502020204030204" pitchFamily="34" charset="0"/>
              </a:rPr>
              <a:t>Le microscope</a:t>
            </a:r>
            <a:endParaRPr lang="fr-FR" altLang="fr-FR" sz="3200" b="1" dirty="0">
              <a:solidFill>
                <a:srgbClr val="6E9DD1"/>
              </a:solidFill>
              <a:cs typeface="Calibri" panose="020F0502020204030204" pitchFamily="34" charset="0"/>
            </a:endParaRPr>
          </a:p>
        </p:txBody>
      </p:sp>
    </p:spTree>
    <p:extLst>
      <p:ext uri="{BB962C8B-B14F-4D97-AF65-F5344CB8AC3E}">
        <p14:creationId xmlns:p14="http://schemas.microsoft.com/office/powerpoint/2010/main" val="3121723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
            <a:extLst>
              <a:ext uri="{FF2B5EF4-FFF2-40B4-BE49-F238E27FC236}">
                <a16:creationId xmlns:a16="http://schemas.microsoft.com/office/drawing/2014/main" id="{F61DE226-59B3-304C-9DB6-C3F7245E3F46}"/>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3"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fr-FR" dirty="0"/>
              <a:t> </a:t>
            </a:r>
          </a:p>
        </p:txBody>
      </p:sp>
      <p:pic>
        <p:nvPicPr>
          <p:cNvPr id="33796" name="PictoVide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49"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3799" name="PictoGuid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52"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33802"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Imag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7244867" y="1602581"/>
            <a:ext cx="3654284" cy="505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33807"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33808"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grpSp>
        <p:nvGrpSpPr>
          <p:cNvPr id="2" name="Groupe 1"/>
          <p:cNvGrpSpPr>
            <a:grpSpLocks/>
          </p:cNvGrpSpPr>
          <p:nvPr/>
        </p:nvGrpSpPr>
        <p:grpSpPr bwMode="auto">
          <a:xfrm>
            <a:off x="2347428" y="2082798"/>
            <a:ext cx="4395788" cy="720000"/>
            <a:chOff x="7115497" y="2250748"/>
            <a:chExt cx="1597992" cy="1086838"/>
          </a:xfrm>
        </p:grpSpPr>
        <p:pic>
          <p:nvPicPr>
            <p:cNvPr id="33825" name="patate bleue"/>
            <p:cNvPicPr preferRelativeResize="0">
              <a:picLocks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419044" y="2250748"/>
              <a:ext cx="274827" cy="108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32" name="17% DE DIOXYG7NE"/>
            <p:cNvSpPr>
              <a:spLocks noChangeArrowheads="1"/>
            </p:cNvSpPr>
            <p:nvPr/>
          </p:nvSpPr>
          <p:spPr bwMode="auto">
            <a:xfrm>
              <a:off x="7115497" y="2347804"/>
              <a:ext cx="1597992" cy="97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defRPr/>
              </a:pPr>
              <a:r>
                <a:rPr lang="fr-FR" altLang="fr-FR" sz="4000" b="1" dirty="0">
                  <a:solidFill>
                    <a:schemeClr val="bg1"/>
                  </a:solidFill>
                  <a:latin typeface="+mn-lt"/>
                  <a:cs typeface="Arial" panose="020B0604020202020204" pitchFamily="34" charset="0"/>
                </a:rPr>
                <a:t>1    </a:t>
              </a:r>
              <a:r>
                <a:rPr lang="fr-FR" altLang="fr-FR" sz="2400" b="1" dirty="0">
                  <a:solidFill>
                    <a:srgbClr val="6E9DD1"/>
                  </a:solidFill>
                  <a:latin typeface="+mn-lt"/>
                  <a:cs typeface="Arial" panose="020B0604020202020204" pitchFamily="34" charset="0"/>
                </a:rPr>
                <a:t>10</a:t>
              </a:r>
              <a:r>
                <a:rPr lang="fr-FR" altLang="fr-FR" sz="2400" b="1" baseline="30000" dirty="0">
                  <a:solidFill>
                    <a:srgbClr val="6E9DD1"/>
                  </a:solidFill>
                  <a:latin typeface="+mn-lt"/>
                  <a:cs typeface="Arial" panose="020B0604020202020204" pitchFamily="34" charset="0"/>
                </a:rPr>
                <a:t>-3</a:t>
              </a:r>
              <a:r>
                <a:rPr lang="fr-FR" altLang="fr-FR" sz="2400" b="1" dirty="0">
                  <a:solidFill>
                    <a:srgbClr val="6E9DD1"/>
                  </a:solidFill>
                  <a:latin typeface="+mn-lt"/>
                  <a:cs typeface="Arial" panose="020B0604020202020204" pitchFamily="34" charset="0"/>
                </a:rPr>
                <a:t> </a:t>
              </a:r>
              <a:r>
                <a:rPr lang="fr-FR" altLang="fr-FR" sz="2400" b="1" dirty="0">
                  <a:solidFill>
                    <a:srgbClr val="6E9DD1"/>
                  </a:solidFill>
                  <a:cs typeface="Arial" panose="020B0604020202020204" pitchFamily="34" charset="0"/>
                </a:rPr>
                <a:t>mètres</a:t>
              </a:r>
              <a:endParaRPr lang="fr-FR" altLang="fr-FR" sz="4000" b="1" dirty="0">
                <a:solidFill>
                  <a:srgbClr val="6E9DD1"/>
                </a:solidFill>
                <a:latin typeface="+mn-lt"/>
                <a:cs typeface="Arial" panose="020B0604020202020204" pitchFamily="34" charset="0"/>
              </a:endParaRPr>
            </a:p>
          </p:txBody>
        </p:sp>
      </p:grpSp>
      <p:grpSp>
        <p:nvGrpSpPr>
          <p:cNvPr id="3" name="Groupe 2"/>
          <p:cNvGrpSpPr>
            <a:grpSpLocks/>
          </p:cNvGrpSpPr>
          <p:nvPr/>
        </p:nvGrpSpPr>
        <p:grpSpPr bwMode="auto">
          <a:xfrm>
            <a:off x="2832410" y="4306616"/>
            <a:ext cx="3346451" cy="730956"/>
            <a:chOff x="8985240" y="2777856"/>
            <a:chExt cx="2370508" cy="1165790"/>
          </a:xfrm>
        </p:grpSpPr>
        <p:pic>
          <p:nvPicPr>
            <p:cNvPr id="33823" name="Picture 2"/>
            <p:cNvPicPr preferRelativeResize="0">
              <a:picLocks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9222746" y="2777856"/>
              <a:ext cx="535524" cy="114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30" name="Rectangle 3"/>
            <p:cNvSpPr>
              <a:spLocks noChangeArrowheads="1"/>
            </p:cNvSpPr>
            <p:nvPr/>
          </p:nvSpPr>
          <p:spPr bwMode="auto">
            <a:xfrm>
              <a:off x="8985240" y="2814428"/>
              <a:ext cx="2370508" cy="112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fr-FR" altLang="fr-FR" sz="4000" b="1" dirty="0">
                  <a:solidFill>
                    <a:schemeClr val="bg1"/>
                  </a:solidFill>
                  <a:latin typeface="+mn-lt"/>
                  <a:cs typeface="Arial" panose="020B0604020202020204" pitchFamily="34" charset="0"/>
                </a:rPr>
                <a:t>3</a:t>
              </a:r>
              <a:r>
                <a:rPr lang="fr-FR" altLang="fr-FR" sz="4000" b="1" dirty="0">
                  <a:solidFill>
                    <a:schemeClr val="accent5">
                      <a:lumMod val="75000"/>
                    </a:schemeClr>
                  </a:solidFill>
                  <a:latin typeface="+mn-lt"/>
                  <a:cs typeface="Arial" panose="020B0604020202020204" pitchFamily="34" charset="0"/>
                </a:rPr>
                <a:t>    </a:t>
              </a:r>
              <a:r>
                <a:rPr lang="fr-FR" altLang="fr-FR" sz="2400" b="1" dirty="0">
                  <a:solidFill>
                    <a:srgbClr val="6E9DD1"/>
                  </a:solidFill>
                  <a:latin typeface="+mn-lt"/>
                  <a:cs typeface="Arial" panose="020B0604020202020204" pitchFamily="34" charset="0"/>
                </a:rPr>
                <a:t>10</a:t>
              </a:r>
              <a:r>
                <a:rPr lang="fr-FR" altLang="fr-FR" sz="2400" b="1" baseline="30000" dirty="0">
                  <a:solidFill>
                    <a:srgbClr val="6E9DD1"/>
                  </a:solidFill>
                  <a:latin typeface="+mn-lt"/>
                  <a:cs typeface="Arial" panose="020B0604020202020204" pitchFamily="34" charset="0"/>
                </a:rPr>
                <a:t>-9</a:t>
              </a:r>
              <a:r>
                <a:rPr lang="fr-FR" altLang="fr-FR" sz="2400" b="1" dirty="0">
                  <a:solidFill>
                    <a:srgbClr val="6E9DD1"/>
                  </a:solidFill>
                  <a:latin typeface="+mn-lt"/>
                  <a:cs typeface="Arial" panose="020B0604020202020204" pitchFamily="34" charset="0"/>
                </a:rPr>
                <a:t> mètres</a:t>
              </a:r>
              <a:endParaRPr lang="fr-FR" altLang="fr-FR" sz="4000" b="1" dirty="0">
                <a:solidFill>
                  <a:srgbClr val="6E9DD1"/>
                </a:solidFill>
                <a:latin typeface="+mn-lt"/>
                <a:cs typeface="Arial" panose="020B0604020202020204" pitchFamily="34" charset="0"/>
              </a:endParaRPr>
            </a:p>
          </p:txBody>
        </p:sp>
      </p:grpSp>
      <p:grpSp>
        <p:nvGrpSpPr>
          <p:cNvPr id="8" name="Groupe 4"/>
          <p:cNvGrpSpPr>
            <a:grpSpLocks/>
          </p:cNvGrpSpPr>
          <p:nvPr/>
        </p:nvGrpSpPr>
        <p:grpSpPr bwMode="auto">
          <a:xfrm>
            <a:off x="2728428" y="3185307"/>
            <a:ext cx="3633788" cy="728751"/>
            <a:chOff x="5677878" y="3024759"/>
            <a:chExt cx="2932689" cy="1084492"/>
          </a:xfrm>
        </p:grpSpPr>
        <p:pic>
          <p:nvPicPr>
            <p:cNvPr id="33821" name="Picture 2"/>
            <p:cNvPicPr preferRelativeResize="0">
              <a:picLocks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049337" y="3024759"/>
              <a:ext cx="610138" cy="107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28" name="Rectangle 4"/>
            <p:cNvSpPr>
              <a:spLocks noChangeArrowheads="1"/>
            </p:cNvSpPr>
            <p:nvPr/>
          </p:nvSpPr>
          <p:spPr bwMode="auto">
            <a:xfrm>
              <a:off x="5677878" y="3055604"/>
              <a:ext cx="2932689" cy="105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fr-FR" altLang="fr-FR" sz="4000" b="1" dirty="0">
                  <a:solidFill>
                    <a:schemeClr val="bg1"/>
                  </a:solidFill>
                  <a:latin typeface="+mn-lt"/>
                  <a:cs typeface="Arial" panose="020B0604020202020204" pitchFamily="34" charset="0"/>
                </a:rPr>
                <a:t>2</a:t>
              </a:r>
              <a:r>
                <a:rPr lang="fr-FR" altLang="fr-FR" sz="4000" b="1" dirty="0">
                  <a:solidFill>
                    <a:schemeClr val="bg1"/>
                  </a:solidFill>
                  <a:cs typeface="Arial" panose="020B0604020202020204" pitchFamily="34" charset="0"/>
                </a:rPr>
                <a:t>    </a:t>
              </a:r>
              <a:r>
                <a:rPr lang="fr-FR" altLang="fr-FR" sz="2400" b="1" dirty="0">
                  <a:solidFill>
                    <a:srgbClr val="6E9DD1"/>
                  </a:solidFill>
                  <a:latin typeface="+mn-lt"/>
                  <a:cs typeface="Arial" panose="020B0604020202020204" pitchFamily="34" charset="0"/>
                </a:rPr>
                <a:t>10</a:t>
              </a:r>
              <a:r>
                <a:rPr lang="fr-FR" altLang="fr-FR" sz="2400" b="1" baseline="30000" dirty="0">
                  <a:solidFill>
                    <a:srgbClr val="6E9DD1"/>
                  </a:solidFill>
                  <a:latin typeface="+mn-lt"/>
                  <a:cs typeface="Arial" panose="020B0604020202020204" pitchFamily="34" charset="0"/>
                </a:rPr>
                <a:t>-6</a:t>
              </a:r>
              <a:r>
                <a:rPr lang="fr-FR" altLang="fr-FR" sz="2400" b="1" dirty="0">
                  <a:solidFill>
                    <a:srgbClr val="6E9DD1"/>
                  </a:solidFill>
                  <a:latin typeface="+mn-lt"/>
                  <a:cs typeface="Arial" panose="020B0604020202020204" pitchFamily="34" charset="0"/>
                </a:rPr>
                <a:t> mètres</a:t>
              </a:r>
              <a:endParaRPr lang="fr-FR" altLang="fr-FR" sz="4000" b="1" dirty="0">
                <a:solidFill>
                  <a:srgbClr val="6E9DD1"/>
                </a:solidFill>
                <a:latin typeface="+mn-lt"/>
                <a:cs typeface="Arial" panose="020B0604020202020204" pitchFamily="34" charset="0"/>
              </a:endParaRPr>
            </a:p>
          </p:txBody>
        </p:sp>
      </p:grpSp>
      <p:grpSp>
        <p:nvGrpSpPr>
          <p:cNvPr id="7" name="Groupe 3"/>
          <p:cNvGrpSpPr>
            <a:grpSpLocks/>
          </p:cNvGrpSpPr>
          <p:nvPr/>
        </p:nvGrpSpPr>
        <p:grpSpPr bwMode="auto">
          <a:xfrm>
            <a:off x="2594599" y="5514076"/>
            <a:ext cx="3897312" cy="747025"/>
            <a:chOff x="7064969" y="4418044"/>
            <a:chExt cx="3395567" cy="1125000"/>
          </a:xfrm>
        </p:grpSpPr>
        <p:pic>
          <p:nvPicPr>
            <p:cNvPr id="33819" name="Picture 3"/>
            <p:cNvPicPr preferRelativeResize="0">
              <a:picLocks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534957" y="4418044"/>
              <a:ext cx="658672" cy="1084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26" name="Rectangle 5"/>
            <p:cNvSpPr>
              <a:spLocks noChangeArrowheads="1"/>
            </p:cNvSpPr>
            <p:nvPr/>
          </p:nvSpPr>
          <p:spPr bwMode="auto">
            <a:xfrm>
              <a:off x="7064969" y="4476777"/>
              <a:ext cx="3395567" cy="106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4000" b="1" dirty="0">
                  <a:solidFill>
                    <a:schemeClr val="bg1"/>
                  </a:solidFill>
                  <a:latin typeface="+mn-lt"/>
                  <a:cs typeface="Arial" panose="020B0604020202020204" pitchFamily="34" charset="0"/>
                </a:rPr>
                <a:t>4    </a:t>
              </a:r>
              <a:r>
                <a:rPr lang="fr-FR" altLang="fr-FR" sz="2400" b="1" dirty="0">
                  <a:solidFill>
                    <a:srgbClr val="6E9DD1"/>
                  </a:solidFill>
                  <a:latin typeface="+mn-lt"/>
                  <a:cs typeface="Arial" panose="020B0604020202020204" pitchFamily="34" charset="0"/>
                </a:rPr>
                <a:t>10</a:t>
              </a:r>
              <a:r>
                <a:rPr lang="fr-FR" altLang="fr-FR" sz="2400" b="1" baseline="30000" dirty="0">
                  <a:solidFill>
                    <a:srgbClr val="6E9DD1"/>
                  </a:solidFill>
                  <a:latin typeface="+mn-lt"/>
                  <a:cs typeface="Arial" panose="020B0604020202020204" pitchFamily="34" charset="0"/>
                </a:rPr>
                <a:t>-12</a:t>
              </a:r>
              <a:r>
                <a:rPr lang="fr-FR" altLang="fr-FR" sz="2400" b="1" dirty="0">
                  <a:solidFill>
                    <a:srgbClr val="6E9DD1"/>
                  </a:solidFill>
                  <a:latin typeface="+mn-lt"/>
                  <a:cs typeface="Arial" panose="020B0604020202020204" pitchFamily="34" charset="0"/>
                </a:rPr>
                <a:t> mètres</a:t>
              </a:r>
              <a:endParaRPr lang="fr-FR" altLang="fr-FR" sz="4000" b="1" dirty="0">
                <a:solidFill>
                  <a:srgbClr val="6E9DD1"/>
                </a:solidFill>
                <a:latin typeface="+mn-lt"/>
                <a:cs typeface="Arial" panose="020B0604020202020204" pitchFamily="34" charset="0"/>
              </a:endParaRPr>
            </a:p>
          </p:txBody>
        </p:sp>
      </p:grpSp>
      <p:sp>
        <p:nvSpPr>
          <p:cNvPr id="12292" name="Rectangle 2"/>
          <p:cNvSpPr txBox="1">
            <a:spLocks noChangeArrowheads="1"/>
          </p:cNvSpPr>
          <p:nvPr/>
        </p:nvSpPr>
        <p:spPr bwMode="auto">
          <a:xfrm>
            <a:off x="1563688" y="136524"/>
            <a:ext cx="10185400" cy="1055688"/>
          </a:xfrm>
          <a:prstGeom prst="rect">
            <a:avLst/>
          </a:prstGeom>
          <a:noFill/>
          <a:ln>
            <a:noFill/>
          </a:ln>
          <a:extLst/>
        </p:spPr>
        <p:txBody>
          <a:bodyPr anchor="ct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defRPr/>
            </a:pPr>
            <a:r>
              <a:rPr lang="fr-FR" altLang="fr-FR" sz="3200" b="1" dirty="0">
                <a:solidFill>
                  <a:srgbClr val="6E9DD1"/>
                </a:solidFill>
                <a:cs typeface="Arial" charset="0"/>
              </a:rPr>
              <a:t>À</a:t>
            </a:r>
            <a:r>
              <a:rPr lang="fr-FR" altLang="fr-FR" sz="3200" b="1" dirty="0">
                <a:solidFill>
                  <a:srgbClr val="6E9DD1"/>
                </a:solidFill>
                <a:latin typeface="+mn-lt"/>
                <a:cs typeface="Arial" charset="0"/>
              </a:rPr>
              <a:t> quoi correspond l’unité de mesure « MICROMÈTRE » ?           </a:t>
            </a:r>
            <a:endParaRPr lang="fr-FR" altLang="fr-FR" sz="3200" dirty="0">
              <a:solidFill>
                <a:srgbClr val="6E9DD1"/>
              </a:solidFill>
              <a:latin typeface="+mn-lt"/>
              <a:cs typeface="Arial" charset="0"/>
            </a:endParaRPr>
          </a:p>
        </p:txBody>
      </p:sp>
      <p:pic>
        <p:nvPicPr>
          <p:cNvPr id="35" name="Google Shape;268;p41">
            <a:extLst>
              <a:ext uri="{FF2B5EF4-FFF2-40B4-BE49-F238E27FC236}">
                <a16:creationId xmlns:a16="http://schemas.microsoft.com/office/drawing/2014/main" id="{3595B9BA-C321-324F-96E0-888EE8E9F7FB}"/>
              </a:ext>
            </a:extLst>
          </p:cNvPr>
          <p:cNvPicPr preferRelativeResize="0"/>
          <p:nvPr/>
        </p:nvPicPr>
        <p:blipFill rotWithShape="1">
          <a:blip r:embed="rId9">
            <a:alphaModFix/>
          </a:blip>
          <a:srcRect/>
          <a:stretch/>
        </p:blipFill>
        <p:spPr>
          <a:xfrm>
            <a:off x="303213" y="163512"/>
            <a:ext cx="830263" cy="898525"/>
          </a:xfrm>
          <a:prstGeom prst="rect">
            <a:avLst/>
          </a:prstGeom>
          <a:noFill/>
          <a:ln>
            <a:noFill/>
          </a:ln>
        </p:spPr>
      </p:pic>
      <p:sp>
        <p:nvSpPr>
          <p:cNvPr id="4" name="Espace réservé du numéro de diapositive 3">
            <a:extLst>
              <a:ext uri="{FF2B5EF4-FFF2-40B4-BE49-F238E27FC236}">
                <a16:creationId xmlns:a16="http://schemas.microsoft.com/office/drawing/2014/main" id="{E8BA7552-299A-0645-9481-EB1984BC5EF8}"/>
              </a:ext>
            </a:extLst>
          </p:cNvPr>
          <p:cNvSpPr>
            <a:spLocks noGrp="1"/>
          </p:cNvSpPr>
          <p:nvPr>
            <p:ph type="sldNum" sz="quarter" idx="12"/>
          </p:nvPr>
        </p:nvSpPr>
        <p:spPr/>
        <p:txBody>
          <a:bodyPr/>
          <a:lstStyle/>
          <a:p>
            <a:pPr>
              <a:defRPr/>
            </a:pPr>
            <a:fld id="{50240480-DD0E-42A1-8670-F37586A9812A}" type="slidenum">
              <a:rPr lang="fr-FR" altLang="fr-FR" smtClean="0"/>
              <a:pPr>
                <a:defRPr/>
              </a:pPr>
              <a:t>27</a:t>
            </a:fld>
            <a:endParaRPr lang="fr-FR" altLang="fr-FR"/>
          </a:p>
        </p:txBody>
      </p:sp>
      <p:sp>
        <p:nvSpPr>
          <p:cNvPr id="37" name="Multiplication 36">
            <a:extLst>
              <a:ext uri="{FF2B5EF4-FFF2-40B4-BE49-F238E27FC236}">
                <a16:creationId xmlns:a16="http://schemas.microsoft.com/office/drawing/2014/main" id="{C173BA17-B702-2E44-A108-AA4352E335A8}"/>
              </a:ext>
            </a:extLst>
          </p:cNvPr>
          <p:cNvSpPr/>
          <p:nvPr/>
        </p:nvSpPr>
        <p:spPr>
          <a:xfrm>
            <a:off x="3067001" y="5430473"/>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Multiplication 37">
            <a:extLst>
              <a:ext uri="{FF2B5EF4-FFF2-40B4-BE49-F238E27FC236}">
                <a16:creationId xmlns:a16="http://schemas.microsoft.com/office/drawing/2014/main" id="{26BA4480-161C-4241-82B6-2EA4B15E86D1}"/>
              </a:ext>
            </a:extLst>
          </p:cNvPr>
          <p:cNvSpPr/>
          <p:nvPr/>
        </p:nvSpPr>
        <p:spPr>
          <a:xfrm>
            <a:off x="3116206" y="1985598"/>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Multiplication 38">
            <a:extLst>
              <a:ext uri="{FF2B5EF4-FFF2-40B4-BE49-F238E27FC236}">
                <a16:creationId xmlns:a16="http://schemas.microsoft.com/office/drawing/2014/main" id="{E500D54E-2B49-3244-9D75-2808833A1A2B}"/>
              </a:ext>
            </a:extLst>
          </p:cNvPr>
          <p:cNvSpPr/>
          <p:nvPr/>
        </p:nvSpPr>
        <p:spPr>
          <a:xfrm>
            <a:off x="3106970" y="4225361"/>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ZoneTexte 40"/>
          <p:cNvSpPr txBox="1"/>
          <p:nvPr/>
        </p:nvSpPr>
        <p:spPr>
          <a:xfrm>
            <a:off x="3088498" y="2560720"/>
            <a:ext cx="711200" cy="1862048"/>
          </a:xfrm>
          <a:prstGeom prst="rect">
            <a:avLst/>
          </a:prstGeom>
          <a:noFill/>
        </p:spPr>
        <p:txBody>
          <a:bodyPr wrap="square" rtlCol="0">
            <a:spAutoFit/>
          </a:bodyPr>
          <a:lstStyle/>
          <a:p>
            <a:r>
              <a:rPr lang="fr-FR" sz="11500" dirty="0" smtClean="0">
                <a:solidFill>
                  <a:srgbClr val="00B050"/>
                </a:solidFill>
                <a:sym typeface="Wingdings" panose="05000000000000000000" pitchFamily="2" charset="2"/>
              </a:rPr>
              <a:t></a:t>
            </a:r>
            <a:endParaRPr lang="fr-FR" sz="11500" dirty="0">
              <a:solidFill>
                <a:srgbClr val="00B050"/>
              </a:solidFill>
            </a:endParaRPr>
          </a:p>
        </p:txBody>
      </p:sp>
      <p:pic>
        <p:nvPicPr>
          <p:cNvPr id="40" name="Image 10">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956439" y="5971344"/>
            <a:ext cx="5238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767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37" grpId="0" animBg="1"/>
      <p:bldP spid="38" grpId="0" animBg="1"/>
      <p:bldP spid="39" grpId="0" animBg="1"/>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6434" name="Imag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r="1311"/>
          <a:stretch>
            <a:fillRect/>
          </a:stretch>
        </p:blipFill>
        <p:spPr bwMode="auto">
          <a:xfrm>
            <a:off x="1047750" y="-9525"/>
            <a:ext cx="11141075"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
            <a:extLst>
              <a:ext uri="{FF2B5EF4-FFF2-40B4-BE49-F238E27FC236}">
                <a16:creationId xmlns:a16="http://schemas.microsoft.com/office/drawing/2014/main" id="{3EBE8C85-B7D9-2142-AD97-6E3D7D967047}"/>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6" name="Rectangle 2">
            <a:extLst>
              <a:ext uri="{FF2B5EF4-FFF2-40B4-BE49-F238E27FC236}">
                <a16:creationId xmlns:a16="http://schemas.microsoft.com/office/drawing/2014/main" id="{33AB905B-C379-A248-A7BE-ADB047EDECAF}"/>
              </a:ext>
            </a:extLst>
          </p:cNvPr>
          <p:cNvSpPr txBox="1">
            <a:spLocks noChangeArrowheads="1"/>
          </p:cNvSpPr>
          <p:nvPr/>
        </p:nvSpPr>
        <p:spPr bwMode="auto">
          <a:xfrm>
            <a:off x="1878806" y="162717"/>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pPr>
            <a:r>
              <a:rPr lang="fr-FR" altLang="fr-FR" sz="3200" b="1" dirty="0">
                <a:solidFill>
                  <a:srgbClr val="6E9DD1"/>
                </a:solidFill>
                <a:latin typeface="Calibri" panose="020F0502020204030204" pitchFamily="34" charset="0"/>
                <a:cs typeface="Calibri" panose="020F0502020204030204" pitchFamily="34" charset="0"/>
              </a:rPr>
              <a:t>Les pollens</a:t>
            </a:r>
          </a:p>
        </p:txBody>
      </p:sp>
      <p:sp>
        <p:nvSpPr>
          <p:cNvPr id="16" name="Rectangle 15"/>
          <p:cNvSpPr>
            <a:spLocks noChangeArrowheads="1"/>
          </p:cNvSpPr>
          <p:nvPr/>
        </p:nvSpPr>
        <p:spPr bwMode="auto">
          <a:xfrm rot="16200000">
            <a:off x="11533901" y="5107344"/>
            <a:ext cx="817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800" dirty="0" err="1">
                <a:solidFill>
                  <a:schemeClr val="bg1"/>
                </a:solidFill>
                <a:latin typeface="+mn-lt"/>
              </a:rPr>
              <a:t>S</a:t>
            </a:r>
            <a:r>
              <a:rPr lang="fr-FR" altLang="fr-FR" sz="1800" dirty="0" err="1" smtClean="0">
                <a:solidFill>
                  <a:schemeClr val="bg1"/>
                </a:solidFill>
                <a:latin typeface="+mn-lt"/>
              </a:rPr>
              <a:t>keeze</a:t>
            </a:r>
            <a:endParaRPr lang="fr-FR" altLang="fr-FR" sz="1800" dirty="0">
              <a:solidFill>
                <a:schemeClr val="bg1"/>
              </a:solidFill>
              <a:latin typeface="+mn-lt"/>
            </a:endParaRPr>
          </a:p>
        </p:txBody>
      </p:sp>
      <p:sp>
        <p:nvSpPr>
          <p:cNvPr id="14"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5" name="Google Shape;268;p41"/>
          <p:cNvPicPr preferRelativeResize="0"/>
          <p:nvPr/>
        </p:nvPicPr>
        <p:blipFill rotWithShape="1">
          <a:blip r:embed="rId5">
            <a:alphaModFix/>
          </a:blip>
          <a:srcRect/>
          <a:stretch/>
        </p:blipFill>
        <p:spPr>
          <a:xfrm>
            <a:off x="303213" y="163512"/>
            <a:ext cx="830263" cy="898525"/>
          </a:xfrm>
          <a:prstGeom prst="rect">
            <a:avLst/>
          </a:prstGeom>
          <a:noFill/>
          <a:ln>
            <a:noFill/>
          </a:ln>
        </p:spPr>
      </p:pic>
      <p:pic>
        <p:nvPicPr>
          <p:cNvPr id="17" name="Image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19" name="PictoGuid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1"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3"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66C87E98-B46D-7448-AACB-56908B404A72}"/>
              </a:ext>
            </a:extLst>
          </p:cNvPr>
          <p:cNvSpPr>
            <a:spLocks noGrp="1"/>
          </p:cNvSpPr>
          <p:nvPr>
            <p:ph type="sldNum" sz="quarter" idx="12"/>
          </p:nvPr>
        </p:nvSpPr>
        <p:spPr/>
        <p:txBody>
          <a:bodyPr/>
          <a:lstStyle/>
          <a:p>
            <a:pPr>
              <a:defRPr/>
            </a:pPr>
            <a:fld id="{1B8BAF23-E3EA-4B7A-8B25-C6E0FCF3B388}" type="slidenum">
              <a:rPr lang="fr-FR" altLang="fr-FR" smtClean="0"/>
              <a:pPr>
                <a:defRPr/>
              </a:pPr>
              <a:t>28</a:t>
            </a:fld>
            <a:endParaRPr lang="fr-FR" altLang="fr-FR"/>
          </a:p>
        </p:txBody>
      </p:sp>
      <p:pic>
        <p:nvPicPr>
          <p:cNvPr id="28" name="clic retour">
            <a:hlinkClick r:id="rId10"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6230614"/>
      </p:ext>
    </p:extLst>
  </p:cSld>
  <p:clrMapOvr>
    <a:masterClrMapping/>
  </p:clrMapOvr>
  <p:transition spd="slow"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
            <a:extLst>
              <a:ext uri="{FF2B5EF4-FFF2-40B4-BE49-F238E27FC236}">
                <a16:creationId xmlns:a16="http://schemas.microsoft.com/office/drawing/2014/main" id="{F61DE226-59B3-304C-9DB6-C3F7245E3F46}"/>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3"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fr-FR" dirty="0"/>
              <a:t> </a:t>
            </a:r>
          </a:p>
        </p:txBody>
      </p:sp>
      <p:pic>
        <p:nvPicPr>
          <p:cNvPr id="33796" name="PictoVide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49"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3799" name="PictoGuid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52"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33802"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Imag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7244867" y="1602581"/>
            <a:ext cx="3654284" cy="505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33807"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33808"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grpSp>
        <p:nvGrpSpPr>
          <p:cNvPr id="2" name="Groupe 1"/>
          <p:cNvGrpSpPr>
            <a:grpSpLocks/>
          </p:cNvGrpSpPr>
          <p:nvPr/>
        </p:nvGrpSpPr>
        <p:grpSpPr bwMode="auto">
          <a:xfrm>
            <a:off x="2347428" y="2082798"/>
            <a:ext cx="4395788" cy="720000"/>
            <a:chOff x="7115497" y="2250748"/>
            <a:chExt cx="1597992" cy="1086838"/>
          </a:xfrm>
        </p:grpSpPr>
        <p:pic>
          <p:nvPicPr>
            <p:cNvPr id="33825" name="patate bleue"/>
            <p:cNvPicPr preferRelativeResize="0">
              <a:picLocks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419044" y="2250748"/>
              <a:ext cx="274827" cy="108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32" name="17% DE DIOXYG7NE"/>
            <p:cNvSpPr>
              <a:spLocks noChangeArrowheads="1"/>
            </p:cNvSpPr>
            <p:nvPr/>
          </p:nvSpPr>
          <p:spPr bwMode="auto">
            <a:xfrm>
              <a:off x="7115497" y="2347804"/>
              <a:ext cx="1597992" cy="97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defRPr/>
              </a:pPr>
              <a:r>
                <a:rPr lang="fr-FR" altLang="fr-FR" sz="4000" b="1" dirty="0">
                  <a:solidFill>
                    <a:schemeClr val="bg1"/>
                  </a:solidFill>
                  <a:latin typeface="+mn-lt"/>
                  <a:cs typeface="Arial" panose="020B0604020202020204" pitchFamily="34" charset="0"/>
                </a:rPr>
                <a:t>1    </a:t>
              </a:r>
              <a:r>
                <a:rPr lang="fr-FR" altLang="fr-FR" sz="2400" b="1" dirty="0">
                  <a:solidFill>
                    <a:srgbClr val="6E9DD1"/>
                  </a:solidFill>
                  <a:latin typeface="+mn-lt"/>
                  <a:cs typeface="Arial" panose="020B0604020202020204" pitchFamily="34" charset="0"/>
                </a:rPr>
                <a:t>10</a:t>
              </a:r>
              <a:r>
                <a:rPr lang="fr-FR" altLang="fr-FR" sz="2400" b="1" baseline="30000" dirty="0">
                  <a:solidFill>
                    <a:srgbClr val="6E9DD1"/>
                  </a:solidFill>
                  <a:latin typeface="+mn-lt"/>
                  <a:cs typeface="Arial" panose="020B0604020202020204" pitchFamily="34" charset="0"/>
                </a:rPr>
                <a:t>-3</a:t>
              </a:r>
              <a:r>
                <a:rPr lang="fr-FR" altLang="fr-FR" sz="2400" b="1" dirty="0">
                  <a:solidFill>
                    <a:srgbClr val="6E9DD1"/>
                  </a:solidFill>
                  <a:latin typeface="+mn-lt"/>
                  <a:cs typeface="Arial" panose="020B0604020202020204" pitchFamily="34" charset="0"/>
                </a:rPr>
                <a:t> </a:t>
              </a:r>
              <a:r>
                <a:rPr lang="fr-FR" altLang="fr-FR" sz="2400" b="1" dirty="0">
                  <a:solidFill>
                    <a:srgbClr val="6E9DD1"/>
                  </a:solidFill>
                  <a:cs typeface="Arial" panose="020B0604020202020204" pitchFamily="34" charset="0"/>
                </a:rPr>
                <a:t>mètres</a:t>
              </a:r>
              <a:endParaRPr lang="fr-FR" altLang="fr-FR" sz="4000" b="1" dirty="0">
                <a:solidFill>
                  <a:srgbClr val="6E9DD1"/>
                </a:solidFill>
                <a:latin typeface="+mn-lt"/>
                <a:cs typeface="Arial" panose="020B0604020202020204" pitchFamily="34" charset="0"/>
              </a:endParaRPr>
            </a:p>
          </p:txBody>
        </p:sp>
      </p:grpSp>
      <p:grpSp>
        <p:nvGrpSpPr>
          <p:cNvPr id="3" name="Groupe 2"/>
          <p:cNvGrpSpPr>
            <a:grpSpLocks/>
          </p:cNvGrpSpPr>
          <p:nvPr/>
        </p:nvGrpSpPr>
        <p:grpSpPr bwMode="auto">
          <a:xfrm>
            <a:off x="2869481" y="4306616"/>
            <a:ext cx="3346451" cy="730956"/>
            <a:chOff x="9011499" y="2777856"/>
            <a:chExt cx="2370508" cy="1165790"/>
          </a:xfrm>
        </p:grpSpPr>
        <p:pic>
          <p:nvPicPr>
            <p:cNvPr id="33823" name="Picture 2"/>
            <p:cNvPicPr preferRelativeResize="0">
              <a:picLocks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9222746" y="2777856"/>
              <a:ext cx="535524" cy="114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30" name="Rectangle 3"/>
            <p:cNvSpPr>
              <a:spLocks noChangeArrowheads="1"/>
            </p:cNvSpPr>
            <p:nvPr/>
          </p:nvSpPr>
          <p:spPr bwMode="auto">
            <a:xfrm>
              <a:off x="9011499" y="2814428"/>
              <a:ext cx="2370508" cy="112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fr-FR" altLang="fr-FR" sz="4000" b="1" dirty="0">
                  <a:solidFill>
                    <a:schemeClr val="bg1"/>
                  </a:solidFill>
                  <a:latin typeface="+mn-lt"/>
                  <a:cs typeface="Arial" panose="020B0604020202020204" pitchFamily="34" charset="0"/>
                </a:rPr>
                <a:t>3</a:t>
              </a:r>
              <a:r>
                <a:rPr lang="fr-FR" altLang="fr-FR" sz="4000" b="1" dirty="0">
                  <a:solidFill>
                    <a:schemeClr val="accent5">
                      <a:lumMod val="75000"/>
                    </a:schemeClr>
                  </a:solidFill>
                  <a:latin typeface="+mn-lt"/>
                  <a:cs typeface="Arial" panose="020B0604020202020204" pitchFamily="34" charset="0"/>
                </a:rPr>
                <a:t>    </a:t>
              </a:r>
              <a:r>
                <a:rPr lang="fr-FR" altLang="fr-FR" sz="2400" b="1" dirty="0">
                  <a:solidFill>
                    <a:srgbClr val="6E9DD1"/>
                  </a:solidFill>
                  <a:latin typeface="+mn-lt"/>
                  <a:cs typeface="Arial" panose="020B0604020202020204" pitchFamily="34" charset="0"/>
                </a:rPr>
                <a:t>10</a:t>
              </a:r>
              <a:r>
                <a:rPr lang="fr-FR" altLang="fr-FR" sz="2400" b="1" baseline="30000" dirty="0">
                  <a:solidFill>
                    <a:srgbClr val="6E9DD1"/>
                  </a:solidFill>
                  <a:latin typeface="+mn-lt"/>
                  <a:cs typeface="Arial" panose="020B0604020202020204" pitchFamily="34" charset="0"/>
                </a:rPr>
                <a:t>-12</a:t>
              </a:r>
              <a:r>
                <a:rPr lang="fr-FR" altLang="fr-FR" sz="2400" b="1" dirty="0">
                  <a:solidFill>
                    <a:srgbClr val="6E9DD1"/>
                  </a:solidFill>
                  <a:latin typeface="+mn-lt"/>
                  <a:cs typeface="Arial" panose="020B0604020202020204" pitchFamily="34" charset="0"/>
                </a:rPr>
                <a:t> mètres</a:t>
              </a:r>
              <a:endParaRPr lang="fr-FR" altLang="fr-FR" sz="4000" b="1" dirty="0">
                <a:solidFill>
                  <a:srgbClr val="6E9DD1"/>
                </a:solidFill>
                <a:latin typeface="+mn-lt"/>
                <a:cs typeface="Arial" panose="020B0604020202020204" pitchFamily="34" charset="0"/>
              </a:endParaRPr>
            </a:p>
          </p:txBody>
        </p:sp>
      </p:grpSp>
      <p:grpSp>
        <p:nvGrpSpPr>
          <p:cNvPr id="8" name="Groupe 4"/>
          <p:cNvGrpSpPr>
            <a:grpSpLocks/>
          </p:cNvGrpSpPr>
          <p:nvPr/>
        </p:nvGrpSpPr>
        <p:grpSpPr bwMode="auto">
          <a:xfrm>
            <a:off x="2728428" y="3185307"/>
            <a:ext cx="3633788" cy="728751"/>
            <a:chOff x="5677878" y="3024759"/>
            <a:chExt cx="2932689" cy="1084492"/>
          </a:xfrm>
        </p:grpSpPr>
        <p:pic>
          <p:nvPicPr>
            <p:cNvPr id="33821" name="Picture 2"/>
            <p:cNvPicPr preferRelativeResize="0">
              <a:picLocks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049337" y="3024759"/>
              <a:ext cx="610138" cy="107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28" name="Rectangle 4"/>
            <p:cNvSpPr>
              <a:spLocks noChangeArrowheads="1"/>
            </p:cNvSpPr>
            <p:nvPr/>
          </p:nvSpPr>
          <p:spPr bwMode="auto">
            <a:xfrm>
              <a:off x="5677878" y="3055604"/>
              <a:ext cx="2932689" cy="105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fr-FR" altLang="fr-FR" sz="4000" b="1" dirty="0">
                  <a:solidFill>
                    <a:schemeClr val="bg1"/>
                  </a:solidFill>
                  <a:latin typeface="+mn-lt"/>
                  <a:cs typeface="Arial" panose="020B0604020202020204" pitchFamily="34" charset="0"/>
                </a:rPr>
                <a:t>2</a:t>
              </a:r>
              <a:r>
                <a:rPr lang="fr-FR" altLang="fr-FR" sz="4000" b="1" dirty="0">
                  <a:solidFill>
                    <a:schemeClr val="bg1"/>
                  </a:solidFill>
                  <a:cs typeface="Arial" panose="020B0604020202020204" pitchFamily="34" charset="0"/>
                </a:rPr>
                <a:t>    </a:t>
              </a:r>
              <a:r>
                <a:rPr lang="fr-FR" altLang="fr-FR" sz="2400" b="1" dirty="0">
                  <a:solidFill>
                    <a:srgbClr val="6E9DD1"/>
                  </a:solidFill>
                  <a:latin typeface="+mn-lt"/>
                  <a:cs typeface="Arial" panose="020B0604020202020204" pitchFamily="34" charset="0"/>
                </a:rPr>
                <a:t>10</a:t>
              </a:r>
              <a:r>
                <a:rPr lang="fr-FR" altLang="fr-FR" sz="2400" b="1" baseline="30000" dirty="0">
                  <a:solidFill>
                    <a:srgbClr val="6E9DD1"/>
                  </a:solidFill>
                  <a:latin typeface="+mn-lt"/>
                  <a:cs typeface="Arial" panose="020B0604020202020204" pitchFamily="34" charset="0"/>
                </a:rPr>
                <a:t>-9</a:t>
              </a:r>
              <a:r>
                <a:rPr lang="fr-FR" altLang="fr-FR" sz="2400" b="1" dirty="0">
                  <a:solidFill>
                    <a:srgbClr val="6E9DD1"/>
                  </a:solidFill>
                  <a:latin typeface="+mn-lt"/>
                  <a:cs typeface="Arial" panose="020B0604020202020204" pitchFamily="34" charset="0"/>
                </a:rPr>
                <a:t> mètres</a:t>
              </a:r>
              <a:endParaRPr lang="fr-FR" altLang="fr-FR" sz="4000" b="1" dirty="0">
                <a:solidFill>
                  <a:srgbClr val="6E9DD1"/>
                </a:solidFill>
                <a:latin typeface="+mn-lt"/>
                <a:cs typeface="Arial" panose="020B0604020202020204" pitchFamily="34" charset="0"/>
              </a:endParaRPr>
            </a:p>
          </p:txBody>
        </p:sp>
      </p:grpSp>
      <p:grpSp>
        <p:nvGrpSpPr>
          <p:cNvPr id="7" name="Groupe 3"/>
          <p:cNvGrpSpPr>
            <a:grpSpLocks/>
          </p:cNvGrpSpPr>
          <p:nvPr/>
        </p:nvGrpSpPr>
        <p:grpSpPr bwMode="auto">
          <a:xfrm>
            <a:off x="2792311" y="5514075"/>
            <a:ext cx="3897312" cy="734668"/>
            <a:chOff x="7237225" y="4418044"/>
            <a:chExt cx="3395567" cy="1106391"/>
          </a:xfrm>
        </p:grpSpPr>
        <p:pic>
          <p:nvPicPr>
            <p:cNvPr id="33819" name="Picture 3"/>
            <p:cNvPicPr preferRelativeResize="0">
              <a:picLocks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534957" y="4418044"/>
              <a:ext cx="658672" cy="1084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26" name="Rectangle 5"/>
            <p:cNvSpPr>
              <a:spLocks noChangeArrowheads="1"/>
            </p:cNvSpPr>
            <p:nvPr/>
          </p:nvSpPr>
          <p:spPr bwMode="auto">
            <a:xfrm>
              <a:off x="7237225" y="4458168"/>
              <a:ext cx="3395567" cy="106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4000" b="1" dirty="0">
                  <a:solidFill>
                    <a:schemeClr val="bg1"/>
                  </a:solidFill>
                  <a:latin typeface="+mn-lt"/>
                  <a:cs typeface="Arial" panose="020B0604020202020204" pitchFamily="34" charset="0"/>
                </a:rPr>
                <a:t>4    </a:t>
              </a:r>
              <a:r>
                <a:rPr lang="fr-FR" altLang="fr-FR" sz="2400" b="1" dirty="0">
                  <a:solidFill>
                    <a:srgbClr val="6E9DD1"/>
                  </a:solidFill>
                  <a:latin typeface="+mn-lt"/>
                  <a:cs typeface="Arial" panose="020B0604020202020204" pitchFamily="34" charset="0"/>
                </a:rPr>
                <a:t>10</a:t>
              </a:r>
              <a:r>
                <a:rPr lang="fr-FR" altLang="fr-FR" sz="2400" b="1" baseline="30000" dirty="0">
                  <a:solidFill>
                    <a:srgbClr val="6E9DD1"/>
                  </a:solidFill>
                  <a:latin typeface="+mn-lt"/>
                  <a:cs typeface="Arial" panose="020B0604020202020204" pitchFamily="34" charset="0"/>
                </a:rPr>
                <a:t>-9</a:t>
              </a:r>
              <a:r>
                <a:rPr lang="fr-FR" altLang="fr-FR" sz="2400" b="1" dirty="0">
                  <a:solidFill>
                    <a:srgbClr val="6E9DD1"/>
                  </a:solidFill>
                  <a:latin typeface="+mn-lt"/>
                  <a:cs typeface="Arial" panose="020B0604020202020204" pitchFamily="34" charset="0"/>
                </a:rPr>
                <a:t> millimètres</a:t>
              </a:r>
              <a:endParaRPr lang="fr-FR" altLang="fr-FR" sz="4000" b="1" dirty="0">
                <a:solidFill>
                  <a:srgbClr val="6E9DD1"/>
                </a:solidFill>
                <a:latin typeface="+mn-lt"/>
                <a:cs typeface="Arial" panose="020B0604020202020204" pitchFamily="34" charset="0"/>
              </a:endParaRPr>
            </a:p>
          </p:txBody>
        </p:sp>
      </p:grpSp>
      <p:pic>
        <p:nvPicPr>
          <p:cNvPr id="35" name="Google Shape;268;p41">
            <a:extLst>
              <a:ext uri="{FF2B5EF4-FFF2-40B4-BE49-F238E27FC236}">
                <a16:creationId xmlns:a16="http://schemas.microsoft.com/office/drawing/2014/main" id="{3595B9BA-C321-324F-96E0-888EE8E9F7FB}"/>
              </a:ext>
            </a:extLst>
          </p:cNvPr>
          <p:cNvPicPr preferRelativeResize="0"/>
          <p:nvPr/>
        </p:nvPicPr>
        <p:blipFill rotWithShape="1">
          <a:blip r:embed="rId9">
            <a:alphaModFix/>
          </a:blip>
          <a:srcRect/>
          <a:stretch/>
        </p:blipFill>
        <p:spPr>
          <a:xfrm>
            <a:off x="303213" y="163512"/>
            <a:ext cx="830263" cy="898525"/>
          </a:xfrm>
          <a:prstGeom prst="rect">
            <a:avLst/>
          </a:prstGeom>
          <a:noFill/>
          <a:ln>
            <a:noFill/>
          </a:ln>
        </p:spPr>
      </p:pic>
      <p:sp>
        <p:nvSpPr>
          <p:cNvPr id="4" name="Espace réservé du numéro de diapositive 3">
            <a:extLst>
              <a:ext uri="{FF2B5EF4-FFF2-40B4-BE49-F238E27FC236}">
                <a16:creationId xmlns:a16="http://schemas.microsoft.com/office/drawing/2014/main" id="{E8BA7552-299A-0645-9481-EB1984BC5EF8}"/>
              </a:ext>
            </a:extLst>
          </p:cNvPr>
          <p:cNvSpPr>
            <a:spLocks noGrp="1"/>
          </p:cNvSpPr>
          <p:nvPr>
            <p:ph type="sldNum" sz="quarter" idx="12"/>
          </p:nvPr>
        </p:nvSpPr>
        <p:spPr/>
        <p:txBody>
          <a:bodyPr/>
          <a:lstStyle/>
          <a:p>
            <a:pPr>
              <a:defRPr/>
            </a:pPr>
            <a:fld id="{50240480-DD0E-42A1-8670-F37586A9812A}" type="slidenum">
              <a:rPr lang="fr-FR" altLang="fr-FR" smtClean="0"/>
              <a:pPr>
                <a:defRPr/>
              </a:pPr>
              <a:t>29</a:t>
            </a:fld>
            <a:endParaRPr lang="fr-FR" altLang="fr-FR"/>
          </a:p>
        </p:txBody>
      </p:sp>
      <p:sp>
        <p:nvSpPr>
          <p:cNvPr id="37" name="Rectangle 2">
            <a:extLst>
              <a:ext uri="{FF2B5EF4-FFF2-40B4-BE49-F238E27FC236}">
                <a16:creationId xmlns:a16="http://schemas.microsoft.com/office/drawing/2014/main" id="{8F8E2208-ACB2-684A-A1DA-563F00B8704F}"/>
              </a:ext>
            </a:extLst>
          </p:cNvPr>
          <p:cNvSpPr txBox="1">
            <a:spLocks noChangeArrowheads="1"/>
          </p:cNvSpPr>
          <p:nvPr/>
        </p:nvSpPr>
        <p:spPr bwMode="auto">
          <a:xfrm>
            <a:off x="1190625" y="171450"/>
            <a:ext cx="10972800" cy="1095375"/>
          </a:xfrm>
          <a:prstGeom prst="rect">
            <a:avLst/>
          </a:prstGeom>
          <a:noFill/>
          <a:ln>
            <a:noFill/>
          </a:ln>
          <a:extLst/>
        </p:spPr>
        <p:txBody>
          <a:bodyPr anchor="ct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 typeface="Arial" charset="0"/>
              <a:buNone/>
              <a:defRPr/>
            </a:pPr>
            <a:r>
              <a:rPr lang="fr-FR" altLang="fr-FR" sz="3200" b="1" dirty="0">
                <a:solidFill>
                  <a:srgbClr val="6E9DD1"/>
                </a:solidFill>
                <a:latin typeface="+mn-lt"/>
                <a:cs typeface="Arial" charset="0"/>
              </a:rPr>
              <a:t>À quoi correspond </a:t>
            </a:r>
            <a:r>
              <a:rPr lang="fr-FR" altLang="fr-FR" sz="3200" b="1" dirty="0">
                <a:solidFill>
                  <a:srgbClr val="6E9DD1"/>
                </a:solidFill>
                <a:cs typeface="Arial" charset="0"/>
              </a:rPr>
              <a:t>l’unité de mesure</a:t>
            </a:r>
            <a:r>
              <a:rPr lang="fr-FR" altLang="fr-FR" sz="3200" b="1" dirty="0">
                <a:solidFill>
                  <a:srgbClr val="6E9DD1"/>
                </a:solidFill>
                <a:latin typeface="+mn-lt"/>
                <a:cs typeface="Arial" charset="0"/>
              </a:rPr>
              <a:t> « NANOMÈTRE » ? </a:t>
            </a:r>
          </a:p>
        </p:txBody>
      </p:sp>
      <p:sp>
        <p:nvSpPr>
          <p:cNvPr id="38" name="Multiplication 37">
            <a:extLst>
              <a:ext uri="{FF2B5EF4-FFF2-40B4-BE49-F238E27FC236}">
                <a16:creationId xmlns:a16="http://schemas.microsoft.com/office/drawing/2014/main" id="{5686364B-D440-A444-A30B-9304B23388C1}"/>
              </a:ext>
            </a:extLst>
          </p:cNvPr>
          <p:cNvSpPr/>
          <p:nvPr/>
        </p:nvSpPr>
        <p:spPr>
          <a:xfrm>
            <a:off x="3057765" y="5430473"/>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Multiplication 38">
            <a:extLst>
              <a:ext uri="{FF2B5EF4-FFF2-40B4-BE49-F238E27FC236}">
                <a16:creationId xmlns:a16="http://schemas.microsoft.com/office/drawing/2014/main" id="{21956E50-2822-574F-B2B9-546AC2114887}"/>
              </a:ext>
            </a:extLst>
          </p:cNvPr>
          <p:cNvSpPr/>
          <p:nvPr/>
        </p:nvSpPr>
        <p:spPr>
          <a:xfrm>
            <a:off x="3106970" y="1985598"/>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Multiplication 39">
            <a:extLst>
              <a:ext uri="{FF2B5EF4-FFF2-40B4-BE49-F238E27FC236}">
                <a16:creationId xmlns:a16="http://schemas.microsoft.com/office/drawing/2014/main" id="{1D9DF427-DDAC-D149-8025-DBF9A1684F89}"/>
              </a:ext>
            </a:extLst>
          </p:cNvPr>
          <p:cNvSpPr/>
          <p:nvPr/>
        </p:nvSpPr>
        <p:spPr>
          <a:xfrm>
            <a:off x="3106970" y="4216125"/>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p:cNvSpPr txBox="1"/>
          <p:nvPr/>
        </p:nvSpPr>
        <p:spPr>
          <a:xfrm>
            <a:off x="3084224" y="2581746"/>
            <a:ext cx="711200" cy="1862048"/>
          </a:xfrm>
          <a:prstGeom prst="rect">
            <a:avLst/>
          </a:prstGeom>
          <a:noFill/>
        </p:spPr>
        <p:txBody>
          <a:bodyPr wrap="square" rtlCol="0">
            <a:spAutoFit/>
          </a:bodyPr>
          <a:lstStyle/>
          <a:p>
            <a:r>
              <a:rPr lang="fr-FR" sz="11500" dirty="0" smtClean="0">
                <a:solidFill>
                  <a:srgbClr val="00B050"/>
                </a:solidFill>
                <a:sym typeface="Wingdings" panose="05000000000000000000" pitchFamily="2" charset="2"/>
              </a:rPr>
              <a:t></a:t>
            </a:r>
            <a:endParaRPr lang="fr-FR" sz="11500" dirty="0">
              <a:solidFill>
                <a:srgbClr val="00B050"/>
              </a:solidFill>
            </a:endParaRPr>
          </a:p>
        </p:txBody>
      </p:sp>
      <p:pic>
        <p:nvPicPr>
          <p:cNvPr id="41" name="Image 10">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956439" y="5971344"/>
            <a:ext cx="5238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544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38" grpId="0" animBg="1"/>
      <p:bldP spid="39" grpId="0" animBg="1"/>
      <p:bldP spid="40" grpId="0" animBg="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5601" y="0"/>
            <a:ext cx="10899695" cy="6858000"/>
          </a:xfrm>
          <a:prstGeom prst="rect">
            <a:avLst/>
          </a:prstGeom>
        </p:spPr>
      </p:pic>
      <p:sp>
        <p:nvSpPr>
          <p:cNvPr id="5" name="Google Shape;262;p41">
            <a:extLst>
              <a:ext uri="{FF2B5EF4-FFF2-40B4-BE49-F238E27FC236}">
                <a16:creationId xmlns:a16="http://schemas.microsoft.com/office/drawing/2014/main" id="{9F5399B7-7729-3F4E-BE72-AC5779ED8B2A}"/>
              </a:ext>
            </a:extLst>
          </p:cNvPr>
          <p:cNvSpPr/>
          <p:nvPr/>
        </p:nvSpPr>
        <p:spPr>
          <a:xfrm>
            <a:off x="0" y="-12700"/>
            <a:ext cx="3151187" cy="6870700"/>
          </a:xfrm>
          <a:custGeom>
            <a:avLst/>
            <a:gdLst/>
            <a:ahLst/>
            <a:cxnLst/>
            <a:rect l="l" t="t" r="r" b="b"/>
            <a:pathLst>
              <a:path w="1325958" h="6915752" extrusionOk="0">
                <a:moveTo>
                  <a:pt x="1852" y="0"/>
                </a:moveTo>
                <a:lnTo>
                  <a:pt x="1325958" y="10046"/>
                </a:lnTo>
                <a:lnTo>
                  <a:pt x="1096126" y="6915752"/>
                </a:lnTo>
                <a:lnTo>
                  <a:pt x="1852" y="6906127"/>
                </a:lnTo>
                <a:cubicBezTo>
                  <a:pt x="-4565" y="4610502"/>
                  <a:pt x="8269" y="2295625"/>
                  <a:pt x="1852" y="0"/>
                </a:cubicBezTo>
                <a:close/>
              </a:path>
            </a:pathLst>
          </a:custGeom>
          <a:solidFill>
            <a:srgbClr val="E5F6F7"/>
          </a:solidFill>
          <a:ln>
            <a:noFill/>
          </a:ln>
          <a:effectLst>
            <a:outerShdw blurRad="63500" dist="38100" dir="2700000">
              <a:srgbClr val="000000">
                <a:alpha val="2274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7" name="Google Shape;268;p41">
            <a:extLst>
              <a:ext uri="{FF2B5EF4-FFF2-40B4-BE49-F238E27FC236}">
                <a16:creationId xmlns:a16="http://schemas.microsoft.com/office/drawing/2014/main" id="{4138B7F0-4DAC-3349-AA95-E290C7C6EF29}"/>
              </a:ext>
            </a:extLst>
          </p:cNvPr>
          <p:cNvPicPr preferRelativeResize="0"/>
          <p:nvPr/>
        </p:nvPicPr>
        <p:blipFill rotWithShape="1">
          <a:blip r:embed="rId4">
            <a:alphaModFix/>
          </a:blip>
          <a:srcRect/>
          <a:stretch/>
        </p:blipFill>
        <p:spPr>
          <a:xfrm>
            <a:off x="360362" y="222250"/>
            <a:ext cx="2430462" cy="2647950"/>
          </a:xfrm>
          <a:prstGeom prst="rect">
            <a:avLst/>
          </a:prstGeom>
          <a:noFill/>
          <a:ln>
            <a:noFill/>
          </a:ln>
        </p:spPr>
      </p:pic>
      <p:sp>
        <p:nvSpPr>
          <p:cNvPr id="6" name="Google Shape;261;p41">
            <a:extLst>
              <a:ext uri="{FF2B5EF4-FFF2-40B4-BE49-F238E27FC236}">
                <a16:creationId xmlns:a16="http://schemas.microsoft.com/office/drawing/2014/main" id="{C3B614A7-EFB1-2E4C-A770-66BACF2D508E}"/>
              </a:ext>
            </a:extLst>
          </p:cNvPr>
          <p:cNvSpPr/>
          <p:nvPr/>
        </p:nvSpPr>
        <p:spPr>
          <a:xfrm>
            <a:off x="140300" y="6161097"/>
            <a:ext cx="3801505" cy="579437"/>
          </a:xfrm>
          <a:prstGeom prst="roundRect">
            <a:avLst>
              <a:gd name="adj" fmla="val 16667"/>
            </a:avLst>
          </a:prstGeom>
          <a:solidFill>
            <a:srgbClr val="42C4E3"/>
          </a:solidFill>
          <a:ln>
            <a:noFill/>
          </a:ln>
          <a:effectLst>
            <a:outerShdw blurRad="63500" dist="38100" dir="8100000">
              <a:srgbClr val="000000">
                <a:alpha val="3960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Calibri"/>
              <a:buNone/>
            </a:pPr>
            <a:r>
              <a:rPr lang="en-US" sz="2800" b="1" i="0" u="none" dirty="0">
                <a:solidFill>
                  <a:schemeClr val="dk1"/>
                </a:solidFill>
                <a:latin typeface="Calibri"/>
                <a:ea typeface="Calibri"/>
                <a:cs typeface="Calibri"/>
                <a:sym typeface="Calibri"/>
              </a:rPr>
              <a:t>    </a:t>
            </a:r>
            <a:r>
              <a:rPr lang="en-US" sz="2800" b="1" i="0" u="none" dirty="0" err="1">
                <a:solidFill>
                  <a:schemeClr val="bg1"/>
                </a:solidFill>
                <a:latin typeface="Calibri"/>
                <a:ea typeface="Calibri"/>
                <a:cs typeface="Calibri"/>
                <a:sym typeface="Calibri"/>
              </a:rPr>
              <a:t>L’importance</a:t>
            </a:r>
            <a:r>
              <a:rPr lang="en-US" sz="2800" b="1" i="0" u="none" dirty="0">
                <a:solidFill>
                  <a:schemeClr val="bg1"/>
                </a:solidFill>
                <a:latin typeface="Calibri"/>
                <a:ea typeface="Calibri"/>
                <a:cs typeface="Calibri"/>
                <a:sym typeface="Calibri"/>
              </a:rPr>
              <a:t> de </a:t>
            </a:r>
            <a:r>
              <a:rPr lang="en-US" sz="2800" b="1" i="0" u="none" dirty="0" err="1">
                <a:solidFill>
                  <a:schemeClr val="bg1"/>
                </a:solidFill>
                <a:latin typeface="Calibri"/>
                <a:ea typeface="Calibri"/>
                <a:cs typeface="Calibri"/>
                <a:sym typeface="Calibri"/>
              </a:rPr>
              <a:t>l’air</a:t>
            </a:r>
            <a:endParaRPr dirty="0">
              <a:solidFill>
                <a:schemeClr val="bg1"/>
              </a:solidFill>
            </a:endParaRPr>
          </a:p>
        </p:txBody>
      </p:sp>
      <p:pic>
        <p:nvPicPr>
          <p:cNvPr id="8" name="Google Shape;267;p41">
            <a:extLst>
              <a:ext uri="{FF2B5EF4-FFF2-40B4-BE49-F238E27FC236}">
                <a16:creationId xmlns:a16="http://schemas.microsoft.com/office/drawing/2014/main" id="{4D9BF203-11DB-DB4F-8E69-66CE97DCB684}"/>
              </a:ext>
            </a:extLst>
          </p:cNvPr>
          <p:cNvPicPr preferRelativeResize="0"/>
          <p:nvPr/>
        </p:nvPicPr>
        <p:blipFill rotWithShape="1">
          <a:blip r:embed="rId5">
            <a:alphaModFix/>
          </a:blip>
          <a:srcRect/>
          <a:stretch/>
        </p:blipFill>
        <p:spPr>
          <a:xfrm>
            <a:off x="11390312" y="6042025"/>
            <a:ext cx="588962" cy="754062"/>
          </a:xfrm>
          <a:prstGeom prst="rect">
            <a:avLst/>
          </a:prstGeom>
          <a:noFill/>
          <a:ln>
            <a:noFill/>
          </a:ln>
        </p:spPr>
      </p:pic>
    </p:spTree>
    <p:extLst>
      <p:ext uri="{BB962C8B-B14F-4D97-AF65-F5344CB8AC3E}">
        <p14:creationId xmlns:p14="http://schemas.microsoft.com/office/powerpoint/2010/main" val="37028563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57" y="1136803"/>
            <a:ext cx="11563348" cy="5781674"/>
          </a:xfrm>
          <a:prstGeom prst="rect">
            <a:avLst/>
          </a:prstGeom>
        </p:spPr>
      </p:pic>
      <p:sp>
        <p:nvSpPr>
          <p:cNvPr id="25" name="Rectangle 2">
            <a:extLst>
              <a:ext uri="{FF2B5EF4-FFF2-40B4-BE49-F238E27FC236}">
                <a16:creationId xmlns:a16="http://schemas.microsoft.com/office/drawing/2014/main" id="{3EBE8C85-B7D9-2142-AD97-6E3D7D967047}"/>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6" name="Rectangle 2">
            <a:extLst>
              <a:ext uri="{FF2B5EF4-FFF2-40B4-BE49-F238E27FC236}">
                <a16:creationId xmlns:a16="http://schemas.microsoft.com/office/drawing/2014/main" id="{33AB905B-C379-A248-A7BE-ADB047EDECAF}"/>
              </a:ext>
            </a:extLst>
          </p:cNvPr>
          <p:cNvSpPr txBox="1">
            <a:spLocks noChangeArrowheads="1"/>
          </p:cNvSpPr>
          <p:nvPr/>
        </p:nvSpPr>
        <p:spPr bwMode="auto">
          <a:xfrm>
            <a:off x="1878806" y="162717"/>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pPr>
            <a:r>
              <a:rPr lang="fr-FR" altLang="fr-FR" sz="3200" b="1" dirty="0">
                <a:solidFill>
                  <a:srgbClr val="6E9DD1"/>
                </a:solidFill>
                <a:latin typeface="Calibri" panose="020F0502020204030204" pitchFamily="34" charset="0"/>
                <a:cs typeface="Calibri" panose="020F0502020204030204" pitchFamily="34" charset="0"/>
              </a:rPr>
              <a:t>Les </a:t>
            </a:r>
            <a:r>
              <a:rPr lang="fr-FR" altLang="fr-FR" sz="3200" b="1" dirty="0" smtClean="0">
                <a:solidFill>
                  <a:srgbClr val="6E9DD1"/>
                </a:solidFill>
                <a:latin typeface="Calibri" panose="020F0502020204030204" pitchFamily="34" charset="0"/>
                <a:cs typeface="Calibri" panose="020F0502020204030204" pitchFamily="34" charset="0"/>
              </a:rPr>
              <a:t>virus</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14"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5" name="Google Shape;268;p41"/>
          <p:cNvPicPr preferRelativeResize="0"/>
          <p:nvPr/>
        </p:nvPicPr>
        <p:blipFill rotWithShape="1">
          <a:blip r:embed="rId4">
            <a:alphaModFix/>
          </a:blip>
          <a:srcRect/>
          <a:stretch/>
        </p:blipFill>
        <p:spPr>
          <a:xfrm>
            <a:off x="303213" y="163512"/>
            <a:ext cx="830263" cy="898525"/>
          </a:xfrm>
          <a:prstGeom prst="rect">
            <a:avLst/>
          </a:prstGeom>
          <a:noFill/>
          <a:ln>
            <a:noFill/>
          </a:ln>
        </p:spPr>
      </p:pic>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19"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1"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3"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66C87E98-B46D-7448-AACB-56908B404A72}"/>
              </a:ext>
            </a:extLst>
          </p:cNvPr>
          <p:cNvSpPr>
            <a:spLocks noGrp="1"/>
          </p:cNvSpPr>
          <p:nvPr>
            <p:ph type="sldNum" sz="quarter" idx="12"/>
          </p:nvPr>
        </p:nvSpPr>
        <p:spPr/>
        <p:txBody>
          <a:bodyPr/>
          <a:lstStyle/>
          <a:p>
            <a:pPr>
              <a:defRPr/>
            </a:pPr>
            <a:fld id="{1B8BAF23-E3EA-4B7A-8B25-C6E0FCF3B388}" type="slidenum">
              <a:rPr lang="fr-FR" altLang="fr-FR" smtClean="0"/>
              <a:pPr>
                <a:defRPr/>
              </a:pPr>
              <a:t>30</a:t>
            </a:fld>
            <a:endParaRPr lang="fr-FR" altLang="fr-FR"/>
          </a:p>
        </p:txBody>
      </p:sp>
      <p:pic>
        <p:nvPicPr>
          <p:cNvPr id="27" name="clic retour">
            <a:hlinkClick r:id="" action="ppaction://noaction"/>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a:spLocks noChangeArrowheads="1"/>
          </p:cNvSpPr>
          <p:nvPr/>
        </p:nvSpPr>
        <p:spPr bwMode="auto">
          <a:xfrm rot="16200000">
            <a:off x="10310136" y="3910806"/>
            <a:ext cx="32649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800" dirty="0" smtClean="0">
                <a:solidFill>
                  <a:schemeClr val="bg1"/>
                </a:solidFill>
                <a:latin typeface="+mn-lt"/>
              </a:rPr>
              <a:t>Image par Arak </a:t>
            </a:r>
            <a:r>
              <a:rPr lang="fr-FR" altLang="fr-FR" sz="1800" dirty="0" err="1" smtClean="0">
                <a:solidFill>
                  <a:schemeClr val="bg1"/>
                </a:solidFill>
                <a:latin typeface="+mn-lt"/>
              </a:rPr>
              <a:t>Socha</a:t>
            </a:r>
            <a:r>
              <a:rPr lang="fr-FR" altLang="fr-FR" sz="1800" dirty="0" smtClean="0">
                <a:solidFill>
                  <a:schemeClr val="bg1"/>
                </a:solidFill>
                <a:latin typeface="+mn-lt"/>
              </a:rPr>
              <a:t> de </a:t>
            </a:r>
            <a:r>
              <a:rPr lang="fr-FR" altLang="fr-FR" sz="1800" dirty="0" err="1" smtClean="0">
                <a:solidFill>
                  <a:schemeClr val="bg1"/>
                </a:solidFill>
                <a:latin typeface="+mn-lt"/>
              </a:rPr>
              <a:t>Pixabay</a:t>
            </a:r>
            <a:endParaRPr lang="fr-FR" altLang="fr-FR" sz="1800" dirty="0">
              <a:solidFill>
                <a:schemeClr val="bg1"/>
              </a:solidFill>
              <a:latin typeface="+mn-lt"/>
            </a:endParaRPr>
          </a:p>
        </p:txBody>
      </p:sp>
    </p:spTree>
    <p:extLst>
      <p:ext uri="{BB962C8B-B14F-4D97-AF65-F5344CB8AC3E}">
        <p14:creationId xmlns:p14="http://schemas.microsoft.com/office/powerpoint/2010/main" val="420590562"/>
      </p:ext>
    </p:extLst>
  </p:cSld>
  <p:clrMapOvr>
    <a:masterClrMapping/>
  </p:clrMapOvr>
  <p:transition spd="slow"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
            <a:extLst>
              <a:ext uri="{FF2B5EF4-FFF2-40B4-BE49-F238E27FC236}">
                <a16:creationId xmlns:a16="http://schemas.microsoft.com/office/drawing/2014/main" id="{F61DE226-59B3-304C-9DB6-C3F7245E3F46}"/>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3"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fr-FR" dirty="0"/>
              <a:t> </a:t>
            </a:r>
          </a:p>
        </p:txBody>
      </p:sp>
      <p:pic>
        <p:nvPicPr>
          <p:cNvPr id="33796" name="PictoVide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49"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3799" name="PictoGuid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52"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33802"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33807"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33808"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pic>
        <p:nvPicPr>
          <p:cNvPr id="35" name="Google Shape;268;p41">
            <a:extLst>
              <a:ext uri="{FF2B5EF4-FFF2-40B4-BE49-F238E27FC236}">
                <a16:creationId xmlns:a16="http://schemas.microsoft.com/office/drawing/2014/main" id="{3595B9BA-C321-324F-96E0-888EE8E9F7FB}"/>
              </a:ext>
            </a:extLst>
          </p:cNvPr>
          <p:cNvPicPr preferRelativeResize="0"/>
          <p:nvPr/>
        </p:nvPicPr>
        <p:blipFill rotWithShape="1">
          <a:blip r:embed="rId7">
            <a:alphaModFix/>
          </a:blip>
          <a:srcRect/>
          <a:stretch/>
        </p:blipFill>
        <p:spPr>
          <a:xfrm>
            <a:off x="303213" y="163512"/>
            <a:ext cx="830263" cy="898525"/>
          </a:xfrm>
          <a:prstGeom prst="rect">
            <a:avLst/>
          </a:prstGeom>
          <a:noFill/>
          <a:ln>
            <a:noFill/>
          </a:ln>
        </p:spPr>
      </p:pic>
      <p:sp>
        <p:nvSpPr>
          <p:cNvPr id="4" name="Espace réservé du numéro de diapositive 3">
            <a:extLst>
              <a:ext uri="{FF2B5EF4-FFF2-40B4-BE49-F238E27FC236}">
                <a16:creationId xmlns:a16="http://schemas.microsoft.com/office/drawing/2014/main" id="{E8BA7552-299A-0645-9481-EB1984BC5EF8}"/>
              </a:ext>
            </a:extLst>
          </p:cNvPr>
          <p:cNvSpPr>
            <a:spLocks noGrp="1"/>
          </p:cNvSpPr>
          <p:nvPr>
            <p:ph type="sldNum" sz="quarter" idx="12"/>
          </p:nvPr>
        </p:nvSpPr>
        <p:spPr/>
        <p:txBody>
          <a:bodyPr/>
          <a:lstStyle/>
          <a:p>
            <a:pPr>
              <a:defRPr/>
            </a:pPr>
            <a:fld id="{50240480-DD0E-42A1-8670-F37586A9812A}" type="slidenum">
              <a:rPr lang="fr-FR" altLang="fr-FR" smtClean="0"/>
              <a:pPr>
                <a:defRPr/>
              </a:pPr>
              <a:t>31</a:t>
            </a:fld>
            <a:endParaRPr lang="fr-FR" altLang="fr-FR"/>
          </a:p>
        </p:txBody>
      </p:sp>
      <p:sp>
        <p:nvSpPr>
          <p:cNvPr id="37" name="Rectangle 2">
            <a:extLst>
              <a:ext uri="{FF2B5EF4-FFF2-40B4-BE49-F238E27FC236}">
                <a16:creationId xmlns:a16="http://schemas.microsoft.com/office/drawing/2014/main" id="{8F8E2208-ACB2-684A-A1DA-563F00B8704F}"/>
              </a:ext>
            </a:extLst>
          </p:cNvPr>
          <p:cNvSpPr txBox="1">
            <a:spLocks noChangeArrowheads="1"/>
          </p:cNvSpPr>
          <p:nvPr/>
        </p:nvSpPr>
        <p:spPr bwMode="auto">
          <a:xfrm>
            <a:off x="1190625" y="171450"/>
            <a:ext cx="10972800" cy="1095375"/>
          </a:xfrm>
          <a:prstGeom prst="rect">
            <a:avLst/>
          </a:prstGeom>
          <a:noFill/>
          <a:ln>
            <a:noFill/>
          </a:ln>
          <a:extLst/>
        </p:spPr>
        <p:txBody>
          <a:bodyPr anchor="ct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 typeface="Arial" charset="0"/>
              <a:buNone/>
              <a:defRPr/>
            </a:pPr>
            <a:r>
              <a:rPr lang="fr-FR" altLang="fr-FR" sz="3200" b="1" dirty="0">
                <a:solidFill>
                  <a:srgbClr val="6E9DD1"/>
                </a:solidFill>
                <a:latin typeface="+mn-lt"/>
                <a:cs typeface="Arial" charset="0"/>
              </a:rPr>
              <a:t>Observations au microscope de la pollution de l’air</a:t>
            </a:r>
          </a:p>
        </p:txBody>
      </p:sp>
      <p:pic>
        <p:nvPicPr>
          <p:cNvPr id="38" name="Image 37">
            <a:extLst>
              <a:ext uri="{FF2B5EF4-FFF2-40B4-BE49-F238E27FC236}">
                <a16:creationId xmlns:a16="http://schemas.microsoft.com/office/drawing/2014/main" id="{C443836D-9E25-F644-AB3B-973AF4514C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1097" y="1688021"/>
            <a:ext cx="2162742" cy="2883656"/>
          </a:xfrm>
          <a:prstGeom prst="rect">
            <a:avLst/>
          </a:prstGeom>
        </p:spPr>
      </p:pic>
      <p:sp>
        <p:nvSpPr>
          <p:cNvPr id="42" name="Ellipse 41">
            <a:extLst>
              <a:ext uri="{FF2B5EF4-FFF2-40B4-BE49-F238E27FC236}">
                <a16:creationId xmlns:a16="http://schemas.microsoft.com/office/drawing/2014/main" id="{F2A887C0-B39D-7840-B60C-2D3793F1BF0A}"/>
              </a:ext>
            </a:extLst>
          </p:cNvPr>
          <p:cNvSpPr/>
          <p:nvPr/>
        </p:nvSpPr>
        <p:spPr>
          <a:xfrm>
            <a:off x="1649413" y="1931183"/>
            <a:ext cx="2057293" cy="2136832"/>
          </a:xfrm>
          <a:prstGeom prst="ellipse">
            <a:avLst/>
          </a:prstGeom>
          <a:noFill/>
          <a:ln w="57150">
            <a:solidFill>
              <a:srgbClr val="6E9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6E9DD1"/>
              </a:solidFill>
            </a:endParaRPr>
          </a:p>
        </p:txBody>
      </p:sp>
      <p:sp>
        <p:nvSpPr>
          <p:cNvPr id="2" name="ZoneTexte 1">
            <a:extLst>
              <a:ext uri="{FF2B5EF4-FFF2-40B4-BE49-F238E27FC236}">
                <a16:creationId xmlns:a16="http://schemas.microsoft.com/office/drawing/2014/main" id="{2751187C-BBA3-F94F-92D8-C26C6BF4823F}"/>
              </a:ext>
            </a:extLst>
          </p:cNvPr>
          <p:cNvSpPr txBox="1"/>
          <p:nvPr/>
        </p:nvSpPr>
        <p:spPr>
          <a:xfrm>
            <a:off x="1958952" y="4359215"/>
            <a:ext cx="1438214" cy="400110"/>
          </a:xfrm>
          <a:prstGeom prst="rect">
            <a:avLst/>
          </a:prstGeom>
          <a:noFill/>
        </p:spPr>
        <p:txBody>
          <a:bodyPr wrap="none" rtlCol="0">
            <a:spAutoFit/>
          </a:bodyPr>
          <a:lstStyle/>
          <a:p>
            <a:r>
              <a:rPr lang="fr-FR" sz="2000" b="1" dirty="0">
                <a:solidFill>
                  <a:srgbClr val="6E9DD1"/>
                </a:solidFill>
              </a:rPr>
              <a:t>Moisissures</a:t>
            </a:r>
          </a:p>
        </p:txBody>
      </p:sp>
      <p:sp>
        <p:nvSpPr>
          <p:cNvPr id="25" name="Ellipse 24">
            <a:extLst>
              <a:ext uri="{FF2B5EF4-FFF2-40B4-BE49-F238E27FC236}">
                <a16:creationId xmlns:a16="http://schemas.microsoft.com/office/drawing/2014/main" id="{B806D803-930E-5B47-983E-C99945ED4125}"/>
              </a:ext>
            </a:extLst>
          </p:cNvPr>
          <p:cNvSpPr/>
          <p:nvPr/>
        </p:nvSpPr>
        <p:spPr>
          <a:xfrm>
            <a:off x="4226997" y="2067529"/>
            <a:ext cx="2057293" cy="2136832"/>
          </a:xfrm>
          <a:prstGeom prst="ellipse">
            <a:avLst/>
          </a:prstGeom>
          <a:noFill/>
          <a:ln w="57150">
            <a:solidFill>
              <a:srgbClr val="6E9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6E9DD1"/>
              </a:solidFill>
            </a:endParaRPr>
          </a:p>
        </p:txBody>
      </p:sp>
      <p:sp>
        <p:nvSpPr>
          <p:cNvPr id="26" name="ZoneTexte 25">
            <a:extLst>
              <a:ext uri="{FF2B5EF4-FFF2-40B4-BE49-F238E27FC236}">
                <a16:creationId xmlns:a16="http://schemas.microsoft.com/office/drawing/2014/main" id="{19B96798-9406-064C-9598-7CA6D715B3DD}"/>
              </a:ext>
            </a:extLst>
          </p:cNvPr>
          <p:cNvSpPr txBox="1"/>
          <p:nvPr/>
        </p:nvSpPr>
        <p:spPr>
          <a:xfrm>
            <a:off x="4732102" y="4371622"/>
            <a:ext cx="1047082" cy="400110"/>
          </a:xfrm>
          <a:prstGeom prst="rect">
            <a:avLst/>
          </a:prstGeom>
          <a:noFill/>
        </p:spPr>
        <p:txBody>
          <a:bodyPr wrap="none" rtlCol="0">
            <a:spAutoFit/>
          </a:bodyPr>
          <a:lstStyle/>
          <a:p>
            <a:r>
              <a:rPr lang="fr-FR" sz="2000" b="1" dirty="0">
                <a:solidFill>
                  <a:srgbClr val="6E9DD1"/>
                </a:solidFill>
              </a:rPr>
              <a:t>Cendres</a:t>
            </a:r>
          </a:p>
        </p:txBody>
      </p:sp>
    </p:spTree>
    <p:extLst>
      <p:ext uri="{BB962C8B-B14F-4D97-AF65-F5344CB8AC3E}">
        <p14:creationId xmlns:p14="http://schemas.microsoft.com/office/powerpoint/2010/main" val="5385556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9" name="Image 25"/>
          <p:cNvPicPr>
            <a:picLocks noChangeAspect="1" noChangeArrowheads="1"/>
          </p:cNvPicPr>
          <p:nvPr/>
        </p:nvPicPr>
        <p:blipFill>
          <a:blip r:embed="rId3" cstate="print">
            <a:extLst>
              <a:ext uri="{28A0092B-C50C-407E-A947-70E740481C1C}">
                <a14:useLocalDpi xmlns:a14="http://schemas.microsoft.com/office/drawing/2010/main" val="0"/>
              </a:ext>
            </a:extLst>
          </a:blip>
          <a:srcRect r="21286"/>
          <a:stretch>
            <a:fillRect/>
          </a:stretch>
        </p:blipFill>
        <p:spPr bwMode="auto">
          <a:xfrm>
            <a:off x="1883119" y="0"/>
            <a:ext cx="1070841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262;p41">
            <a:extLst>
              <a:ext uri="{FF2B5EF4-FFF2-40B4-BE49-F238E27FC236}">
                <a16:creationId xmlns:a16="http://schemas.microsoft.com/office/drawing/2014/main" id="{6CC80F20-D392-A741-AFFE-181396E38A0E}"/>
              </a:ext>
            </a:extLst>
          </p:cNvPr>
          <p:cNvSpPr/>
          <p:nvPr/>
        </p:nvSpPr>
        <p:spPr>
          <a:xfrm>
            <a:off x="0" y="-12700"/>
            <a:ext cx="3151187" cy="6870700"/>
          </a:xfrm>
          <a:custGeom>
            <a:avLst/>
            <a:gdLst/>
            <a:ahLst/>
            <a:cxnLst/>
            <a:rect l="l" t="t" r="r" b="b"/>
            <a:pathLst>
              <a:path w="1325958" h="6915752" extrusionOk="0">
                <a:moveTo>
                  <a:pt x="1852" y="0"/>
                </a:moveTo>
                <a:lnTo>
                  <a:pt x="1325958" y="10046"/>
                </a:lnTo>
                <a:lnTo>
                  <a:pt x="1096126" y="6915752"/>
                </a:lnTo>
                <a:lnTo>
                  <a:pt x="1852" y="6906127"/>
                </a:lnTo>
                <a:cubicBezTo>
                  <a:pt x="-4565" y="4610502"/>
                  <a:pt x="8269" y="2295625"/>
                  <a:pt x="1852" y="0"/>
                </a:cubicBezTo>
                <a:close/>
              </a:path>
            </a:pathLst>
          </a:custGeom>
          <a:solidFill>
            <a:srgbClr val="E5F6F7"/>
          </a:solidFill>
          <a:ln>
            <a:noFill/>
          </a:ln>
          <a:effectLst>
            <a:outerShdw blurRad="63500" dist="38100" dir="2700000">
              <a:srgbClr val="000000">
                <a:alpha val="2274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8" name="Google Shape;268;p41">
            <a:extLst>
              <a:ext uri="{FF2B5EF4-FFF2-40B4-BE49-F238E27FC236}">
                <a16:creationId xmlns:a16="http://schemas.microsoft.com/office/drawing/2014/main" id="{95630037-4021-5F4E-9423-916E0DD955BA}"/>
              </a:ext>
            </a:extLst>
          </p:cNvPr>
          <p:cNvPicPr preferRelativeResize="0"/>
          <p:nvPr/>
        </p:nvPicPr>
        <p:blipFill rotWithShape="1">
          <a:blip r:embed="rId4">
            <a:alphaModFix/>
          </a:blip>
          <a:srcRect/>
          <a:stretch/>
        </p:blipFill>
        <p:spPr>
          <a:xfrm>
            <a:off x="360362" y="222250"/>
            <a:ext cx="2430462" cy="2647950"/>
          </a:xfrm>
          <a:prstGeom prst="rect">
            <a:avLst/>
          </a:prstGeom>
          <a:noFill/>
          <a:ln>
            <a:noFill/>
          </a:ln>
        </p:spPr>
      </p:pic>
      <p:sp>
        <p:nvSpPr>
          <p:cNvPr id="6" name="Google Shape;261;p41">
            <a:extLst>
              <a:ext uri="{FF2B5EF4-FFF2-40B4-BE49-F238E27FC236}">
                <a16:creationId xmlns:a16="http://schemas.microsoft.com/office/drawing/2014/main" id="{372364DE-FDF4-4E46-9C45-1206892507B8}"/>
              </a:ext>
            </a:extLst>
          </p:cNvPr>
          <p:cNvSpPr/>
          <p:nvPr/>
        </p:nvSpPr>
        <p:spPr>
          <a:xfrm>
            <a:off x="140300" y="6161097"/>
            <a:ext cx="5309030" cy="579437"/>
          </a:xfrm>
          <a:prstGeom prst="roundRect">
            <a:avLst>
              <a:gd name="adj" fmla="val 16667"/>
            </a:avLst>
          </a:prstGeom>
          <a:solidFill>
            <a:srgbClr val="42C4E3"/>
          </a:solidFill>
          <a:ln>
            <a:noFill/>
          </a:ln>
          <a:effectLst>
            <a:outerShdw blurRad="63500" dist="38100" dir="8100000">
              <a:srgbClr val="000000">
                <a:alpha val="39607"/>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Calibri"/>
              <a:buNone/>
            </a:pPr>
            <a:r>
              <a:rPr lang="en-US" sz="2800" b="1" i="0" u="none" dirty="0">
                <a:solidFill>
                  <a:schemeClr val="bg1"/>
                </a:solidFill>
                <a:latin typeface="Calibri"/>
                <a:ea typeface="Calibri"/>
                <a:cs typeface="Calibri"/>
                <a:sym typeface="Calibri"/>
              </a:rPr>
              <a:t>Les causes de la pollution de </a:t>
            </a:r>
            <a:r>
              <a:rPr lang="en-US" sz="2800" b="1" i="0" u="none" dirty="0" err="1">
                <a:solidFill>
                  <a:schemeClr val="bg1"/>
                </a:solidFill>
                <a:latin typeface="Calibri"/>
                <a:ea typeface="Calibri"/>
                <a:cs typeface="Calibri"/>
                <a:sym typeface="Calibri"/>
              </a:rPr>
              <a:t>l’air</a:t>
            </a:r>
            <a:endParaRPr dirty="0">
              <a:solidFill>
                <a:schemeClr val="bg1"/>
              </a:solidFill>
            </a:endParaRPr>
          </a:p>
        </p:txBody>
      </p:sp>
      <p:pic>
        <p:nvPicPr>
          <p:cNvPr id="11" name="Google Shape;267;p41">
            <a:extLst>
              <a:ext uri="{FF2B5EF4-FFF2-40B4-BE49-F238E27FC236}">
                <a16:creationId xmlns:a16="http://schemas.microsoft.com/office/drawing/2014/main" id="{152F4B6F-7F50-BA49-BA65-13268AE1F824}"/>
              </a:ext>
            </a:extLst>
          </p:cNvPr>
          <p:cNvPicPr preferRelativeResize="0"/>
          <p:nvPr/>
        </p:nvPicPr>
        <p:blipFill rotWithShape="1">
          <a:blip r:embed="rId5">
            <a:alphaModFix/>
          </a:blip>
          <a:srcRect/>
          <a:stretch/>
        </p:blipFill>
        <p:spPr>
          <a:xfrm>
            <a:off x="11390312" y="6042025"/>
            <a:ext cx="588962" cy="754062"/>
          </a:xfrm>
          <a:prstGeom prst="rect">
            <a:avLst/>
          </a:prstGeom>
          <a:noFill/>
          <a:ln>
            <a:noFill/>
          </a:ln>
        </p:spPr>
      </p:pic>
    </p:spTree>
    <p:extLst>
      <p:ext uri="{BB962C8B-B14F-4D97-AF65-F5344CB8AC3E}">
        <p14:creationId xmlns:p14="http://schemas.microsoft.com/office/powerpoint/2010/main" val="338003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9" name="Groupe 8"/>
          <p:cNvGrpSpPr/>
          <p:nvPr/>
        </p:nvGrpSpPr>
        <p:grpSpPr>
          <a:xfrm>
            <a:off x="1375519" y="4235674"/>
            <a:ext cx="2097087" cy="2531942"/>
            <a:chOff x="1375519" y="4235674"/>
            <a:chExt cx="2097087" cy="2531942"/>
          </a:xfrm>
        </p:grpSpPr>
        <p:pic>
          <p:nvPicPr>
            <p:cNvPr id="16" name="Imag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2688" y="4235674"/>
              <a:ext cx="168275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2"/>
            <p:cNvSpPr>
              <a:spLocks noChangeArrowheads="1"/>
            </p:cNvSpPr>
            <p:nvPr/>
          </p:nvSpPr>
          <p:spPr bwMode="auto">
            <a:xfrm>
              <a:off x="1375519" y="6370741"/>
              <a:ext cx="2097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2000" b="1" dirty="0">
                  <a:solidFill>
                    <a:srgbClr val="6E9DD1"/>
                  </a:solidFill>
                  <a:cs typeface="Calibri" panose="020F0502020204030204" pitchFamily="34" charset="0"/>
                </a:rPr>
                <a:t>L’activité agricole</a:t>
              </a:r>
            </a:p>
          </p:txBody>
        </p:sp>
      </p:gr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a:solidFill>
                  <a:srgbClr val="6E9DD1"/>
                </a:solidFill>
                <a:latin typeface="Calibri" panose="020F0502020204030204" pitchFamily="34" charset="0"/>
                <a:cs typeface="Calibri" panose="020F0502020204030204" pitchFamily="34" charset="0"/>
              </a:rPr>
              <a:t>Quelles sont les principales causes de </a:t>
            </a:r>
            <a:br>
              <a:rPr lang="fr-FR" altLang="fr-FR" sz="3200" b="1" dirty="0">
                <a:solidFill>
                  <a:srgbClr val="6E9DD1"/>
                </a:solidFill>
                <a:latin typeface="Calibri" panose="020F0502020204030204" pitchFamily="34" charset="0"/>
                <a:cs typeface="Calibri" panose="020F0502020204030204" pitchFamily="34" charset="0"/>
              </a:rPr>
            </a:br>
            <a:r>
              <a:rPr lang="fr-FR" altLang="fr-FR" sz="3200" b="1" dirty="0">
                <a:solidFill>
                  <a:srgbClr val="6E9DD1"/>
                </a:solidFill>
                <a:latin typeface="Calibri" panose="020F0502020204030204" pitchFamily="34" charset="0"/>
                <a:cs typeface="Calibri" panose="020F0502020204030204" pitchFamily="34" charset="0"/>
              </a:rPr>
              <a:t>pollution de l’air liées à </a:t>
            </a:r>
            <a:r>
              <a:rPr lang="fr-FR" altLang="fr-FR" sz="3200" b="1" dirty="0" smtClean="0">
                <a:solidFill>
                  <a:srgbClr val="6E9DD1"/>
                </a:solidFill>
                <a:latin typeface="Calibri" panose="020F0502020204030204" pitchFamily="34" charset="0"/>
                <a:cs typeface="Calibri" panose="020F0502020204030204" pitchFamily="34" charset="0"/>
              </a:rPr>
              <a:t>l’Homme </a:t>
            </a:r>
            <a:r>
              <a:rPr lang="fr-FR" altLang="fr-FR" sz="3200" b="1" dirty="0">
                <a:solidFill>
                  <a:srgbClr val="6E9DD1"/>
                </a:solidFill>
                <a:latin typeface="Calibri" panose="020F0502020204030204" pitchFamily="34" charset="0"/>
                <a:cs typeface="Calibri" panose="020F0502020204030204" pitchFamily="34" charset="0"/>
              </a:rPr>
              <a:t>?</a:t>
            </a:r>
          </a:p>
        </p:txBody>
      </p:sp>
      <p:grpSp>
        <p:nvGrpSpPr>
          <p:cNvPr id="6" name="Groupe 5"/>
          <p:cNvGrpSpPr/>
          <p:nvPr/>
        </p:nvGrpSpPr>
        <p:grpSpPr>
          <a:xfrm>
            <a:off x="5266882" y="1756324"/>
            <a:ext cx="3302000" cy="2631708"/>
            <a:chOff x="5266882" y="1756324"/>
            <a:chExt cx="3302000" cy="2631708"/>
          </a:xfrm>
        </p:grpSpPr>
        <p:pic>
          <p:nvPicPr>
            <p:cNvPr id="6146"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020381" y="1756324"/>
              <a:ext cx="2151257" cy="215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2"/>
            <p:cNvSpPr>
              <a:spLocks noChangeArrowheads="1"/>
            </p:cNvSpPr>
            <p:nvPr/>
          </p:nvSpPr>
          <p:spPr bwMode="auto">
            <a:xfrm>
              <a:off x="5266882" y="3991157"/>
              <a:ext cx="330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6E9DD1"/>
                  </a:solidFill>
                  <a:cs typeface="Calibri" panose="020F0502020204030204" pitchFamily="34" charset="0"/>
                </a:rPr>
                <a:t>Les usines</a:t>
              </a:r>
            </a:p>
          </p:txBody>
        </p:sp>
      </p:grpSp>
      <p:grpSp>
        <p:nvGrpSpPr>
          <p:cNvPr id="4" name="Groupe 3"/>
          <p:cNvGrpSpPr/>
          <p:nvPr/>
        </p:nvGrpSpPr>
        <p:grpSpPr>
          <a:xfrm>
            <a:off x="1546161" y="1984902"/>
            <a:ext cx="3170237" cy="2391357"/>
            <a:chOff x="1546161" y="1984902"/>
            <a:chExt cx="3170237" cy="2391357"/>
          </a:xfrm>
        </p:grpSpPr>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8470" y="1984902"/>
              <a:ext cx="2338200" cy="21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2"/>
            <p:cNvSpPr>
              <a:spLocks noChangeArrowheads="1"/>
            </p:cNvSpPr>
            <p:nvPr/>
          </p:nvSpPr>
          <p:spPr bwMode="auto">
            <a:xfrm>
              <a:off x="1546161" y="3979384"/>
              <a:ext cx="31702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6E9DD1"/>
                  </a:solidFill>
                  <a:cs typeface="Calibri" panose="020F0502020204030204" pitchFamily="34" charset="0"/>
                </a:rPr>
                <a:t>Les transports</a:t>
              </a:r>
            </a:p>
          </p:txBody>
        </p:sp>
      </p:grpSp>
      <p:grpSp>
        <p:nvGrpSpPr>
          <p:cNvPr id="5" name="Groupe 4"/>
          <p:cNvGrpSpPr/>
          <p:nvPr/>
        </p:nvGrpSpPr>
        <p:grpSpPr>
          <a:xfrm>
            <a:off x="8773149" y="1820081"/>
            <a:ext cx="3132138" cy="2720065"/>
            <a:chOff x="8773149" y="1820081"/>
            <a:chExt cx="3132138" cy="2720065"/>
          </a:xfrm>
        </p:grpSpPr>
        <p:pic>
          <p:nvPicPr>
            <p:cNvPr id="6153" name="Image 2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4068" y="1820081"/>
              <a:ext cx="2050300" cy="229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32"/>
            <p:cNvSpPr>
              <a:spLocks noChangeArrowheads="1"/>
            </p:cNvSpPr>
            <p:nvPr/>
          </p:nvSpPr>
          <p:spPr bwMode="auto">
            <a:xfrm>
              <a:off x="8773149" y="3832260"/>
              <a:ext cx="31321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6E9DD1"/>
                  </a:solidFill>
                  <a:cs typeface="Calibri" panose="020F0502020204030204" pitchFamily="34" charset="0"/>
                </a:rPr>
                <a:t>Le </a:t>
              </a:r>
              <a:r>
                <a:rPr lang="fr-FR" altLang="fr-FR" sz="2000" b="1" dirty="0" smtClean="0">
                  <a:solidFill>
                    <a:srgbClr val="6E9DD1"/>
                  </a:solidFill>
                  <a:cs typeface="Calibri" panose="020F0502020204030204" pitchFamily="34" charset="0"/>
                </a:rPr>
                <a:t>chauffage ou la climatisation</a:t>
              </a:r>
              <a:endParaRPr lang="fr-FR" altLang="fr-FR" sz="2000" b="1" dirty="0">
                <a:solidFill>
                  <a:srgbClr val="6E9DD1"/>
                </a:solidFill>
                <a:cs typeface="Calibri" panose="020F0502020204030204" pitchFamily="34" charset="0"/>
              </a:endParaRPr>
            </a:p>
          </p:txBody>
        </p:sp>
      </p:grpSp>
      <p:grpSp>
        <p:nvGrpSpPr>
          <p:cNvPr id="8" name="Groupe 7"/>
          <p:cNvGrpSpPr/>
          <p:nvPr/>
        </p:nvGrpSpPr>
        <p:grpSpPr>
          <a:xfrm>
            <a:off x="4321508" y="4580690"/>
            <a:ext cx="2468563" cy="2408564"/>
            <a:chOff x="4321508" y="4580690"/>
            <a:chExt cx="2468563" cy="2408564"/>
          </a:xfrm>
        </p:grpSpPr>
        <p:pic>
          <p:nvPicPr>
            <p:cNvPr id="40" name="Imag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4558980" y="4580690"/>
              <a:ext cx="16700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2"/>
            <p:cNvSpPr>
              <a:spLocks noChangeArrowheads="1"/>
            </p:cNvSpPr>
            <p:nvPr/>
          </p:nvSpPr>
          <p:spPr bwMode="auto">
            <a:xfrm>
              <a:off x="4321508" y="6374892"/>
              <a:ext cx="2468563"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fr-FR" altLang="fr-FR" sz="1800" b="1" dirty="0">
                  <a:solidFill>
                    <a:srgbClr val="6E9DD1"/>
                  </a:solidFill>
                  <a:cs typeface="Calibri" panose="020F0502020204030204" pitchFamily="34" charset="0"/>
                </a:rPr>
                <a:t>L’activité domestique</a:t>
              </a:r>
              <a:br>
                <a:rPr lang="fr-FR" altLang="fr-FR" sz="1800" b="1" dirty="0">
                  <a:solidFill>
                    <a:srgbClr val="6E9DD1"/>
                  </a:solidFill>
                  <a:cs typeface="Calibri" panose="020F0502020204030204" pitchFamily="34" charset="0"/>
                </a:rPr>
              </a:br>
              <a:endParaRPr lang="fr-FR" altLang="fr-FR" sz="1600" dirty="0">
                <a:solidFill>
                  <a:srgbClr val="6E9DD1"/>
                </a:solidFill>
                <a:cs typeface="Calibri" panose="020F0502020204030204" pitchFamily="34" charset="0"/>
              </a:endParaRPr>
            </a:p>
          </p:txBody>
        </p:sp>
      </p:grpSp>
      <p:grpSp>
        <p:nvGrpSpPr>
          <p:cNvPr id="7" name="Groupe 6"/>
          <p:cNvGrpSpPr/>
          <p:nvPr/>
        </p:nvGrpSpPr>
        <p:grpSpPr>
          <a:xfrm>
            <a:off x="7137090" y="5073869"/>
            <a:ext cx="2374900" cy="1626399"/>
            <a:chOff x="7137090" y="5073869"/>
            <a:chExt cx="2374900" cy="1626399"/>
          </a:xfrm>
        </p:grpSpPr>
        <p:pic>
          <p:nvPicPr>
            <p:cNvPr id="43" name="Imag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7518676" y="5073869"/>
              <a:ext cx="1630363" cy="115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32"/>
            <p:cNvSpPr>
              <a:spLocks noChangeArrowheads="1"/>
            </p:cNvSpPr>
            <p:nvPr/>
          </p:nvSpPr>
          <p:spPr bwMode="auto">
            <a:xfrm>
              <a:off x="7137090" y="6330380"/>
              <a:ext cx="2374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fr-FR" altLang="fr-FR" sz="1800" b="1" dirty="0">
                  <a:solidFill>
                    <a:srgbClr val="6E9DD1"/>
                  </a:solidFill>
                  <a:cs typeface="Calibri" panose="020F0502020204030204" pitchFamily="34" charset="0"/>
                </a:rPr>
                <a:t>La cigarette</a:t>
              </a:r>
              <a:endParaRPr lang="fr-FR" altLang="fr-FR" sz="1600" dirty="0">
                <a:solidFill>
                  <a:srgbClr val="6E9DD1"/>
                </a:solidFill>
                <a:cs typeface="Calibri" panose="020F0502020204030204" pitchFamily="34" charset="0"/>
              </a:endParaRPr>
            </a:p>
          </p:txBody>
        </p:sp>
      </p:grpSp>
      <p:grpSp>
        <p:nvGrpSpPr>
          <p:cNvPr id="46" name="Groupe 20"/>
          <p:cNvGrpSpPr>
            <a:grpSpLocks/>
          </p:cNvGrpSpPr>
          <p:nvPr/>
        </p:nvGrpSpPr>
        <p:grpSpPr bwMode="auto">
          <a:xfrm>
            <a:off x="9436583" y="4470206"/>
            <a:ext cx="2675700" cy="2156341"/>
            <a:chOff x="6787845" y="4665689"/>
            <a:chExt cx="2495032" cy="1961620"/>
          </a:xfrm>
        </p:grpSpPr>
        <p:pic>
          <p:nvPicPr>
            <p:cNvPr id="27684" name="Image 25"/>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6787845" y="5219505"/>
              <a:ext cx="1046226" cy="140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Bulle ronde"/>
            <p:cNvSpPr/>
            <p:nvPr/>
          </p:nvSpPr>
          <p:spPr bwMode="auto">
            <a:xfrm>
              <a:off x="7477850" y="4665689"/>
              <a:ext cx="1805027" cy="947125"/>
            </a:xfrm>
            <a:prstGeom prst="wedgeEllipseCallout">
              <a:avLst>
                <a:gd name="adj1" fmla="val -34719"/>
                <a:gd name="adj2" fmla="val 54719"/>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dirty="0">
                <a:solidFill>
                  <a:srgbClr val="002060"/>
                </a:solidFill>
                <a:latin typeface="Calibri" panose="020F0502020204030204" pitchFamily="34" charset="0"/>
                <a:cs typeface="Calibri" panose="020F0502020204030204" pitchFamily="34" charset="0"/>
              </a:endParaRPr>
            </a:p>
          </p:txBody>
        </p:sp>
        <p:sp>
          <p:nvSpPr>
            <p:cNvPr id="27686" name="ZoneTexte 14"/>
            <p:cNvSpPr txBox="1">
              <a:spLocks noChangeArrowheads="1"/>
            </p:cNvSpPr>
            <p:nvPr/>
          </p:nvSpPr>
          <p:spPr bwMode="auto">
            <a:xfrm>
              <a:off x="7676927" y="4789273"/>
              <a:ext cx="1469485" cy="69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100" dirty="0">
                  <a:cs typeface="Calibri" panose="020F0502020204030204" pitchFamily="34" charset="0"/>
                </a:rPr>
                <a:t>Et d’autres encore comme les incendies liés à l’homme, l’activité numérique…</a:t>
              </a:r>
            </a:p>
          </p:txBody>
        </p:sp>
      </p:gr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10">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grpSp>
        <p:nvGrpSpPr>
          <p:cNvPr id="10" name="Groupe 9"/>
          <p:cNvGrpSpPr/>
          <p:nvPr/>
        </p:nvGrpSpPr>
        <p:grpSpPr>
          <a:xfrm>
            <a:off x="2674463" y="2601896"/>
            <a:ext cx="1015200" cy="1015200"/>
            <a:chOff x="2674463" y="2601896"/>
            <a:chExt cx="1015200" cy="1015200"/>
          </a:xfrm>
        </p:grpSpPr>
        <p:sp>
          <p:nvSpPr>
            <p:cNvPr id="58" name="rond rouge">
              <a:extLst>
                <a:ext uri="{FF2B5EF4-FFF2-40B4-BE49-F238E27FC236}">
                  <a16:creationId xmlns:a16="http://schemas.microsoft.com/office/drawing/2014/main" id="{7587B0AF-15DD-4285-B7D9-1B7CF8175833}"/>
                </a:ext>
              </a:extLst>
            </p:cNvPr>
            <p:cNvSpPr/>
            <p:nvPr/>
          </p:nvSpPr>
          <p:spPr bwMode="auto">
            <a:xfrm>
              <a:off x="2674463" y="260189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9" name="? bleu">
              <a:extLst>
                <a:ext uri="{FF2B5EF4-FFF2-40B4-BE49-F238E27FC236}">
                  <a16:creationId xmlns:a16="http://schemas.microsoft.com/office/drawing/2014/main" id="{8932F38F-3ADD-41F6-97D8-B1C10B82BAA8}"/>
                </a:ext>
              </a:extLst>
            </p:cNvPr>
            <p:cNvSpPr>
              <a:spLocks noChangeArrowheads="1"/>
            </p:cNvSpPr>
            <p:nvPr/>
          </p:nvSpPr>
          <p:spPr bwMode="auto">
            <a:xfrm>
              <a:off x="2953036" y="2685455"/>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11" name="Groupe 10"/>
          <p:cNvGrpSpPr/>
          <p:nvPr/>
        </p:nvGrpSpPr>
        <p:grpSpPr>
          <a:xfrm>
            <a:off x="6406030" y="2618815"/>
            <a:ext cx="1015200" cy="1015200"/>
            <a:chOff x="6406030" y="2618815"/>
            <a:chExt cx="1015200" cy="1015200"/>
          </a:xfrm>
        </p:grpSpPr>
        <p:sp>
          <p:nvSpPr>
            <p:cNvPr id="60" name="rond rouge">
              <a:extLst>
                <a:ext uri="{FF2B5EF4-FFF2-40B4-BE49-F238E27FC236}">
                  <a16:creationId xmlns:a16="http://schemas.microsoft.com/office/drawing/2014/main" id="{7587B0AF-15DD-4285-B7D9-1B7CF8175833}"/>
                </a:ext>
              </a:extLst>
            </p:cNvPr>
            <p:cNvSpPr/>
            <p:nvPr/>
          </p:nvSpPr>
          <p:spPr bwMode="auto">
            <a:xfrm>
              <a:off x="6406030" y="26188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61" name="? bleu">
              <a:extLst>
                <a:ext uri="{FF2B5EF4-FFF2-40B4-BE49-F238E27FC236}">
                  <a16:creationId xmlns:a16="http://schemas.microsoft.com/office/drawing/2014/main" id="{8932F38F-3ADD-41F6-97D8-B1C10B82BAA8}"/>
                </a:ext>
              </a:extLst>
            </p:cNvPr>
            <p:cNvSpPr>
              <a:spLocks noChangeArrowheads="1"/>
            </p:cNvSpPr>
            <p:nvPr/>
          </p:nvSpPr>
          <p:spPr bwMode="auto">
            <a:xfrm>
              <a:off x="6684603" y="2702374"/>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12" name="Groupe 11"/>
          <p:cNvGrpSpPr/>
          <p:nvPr/>
        </p:nvGrpSpPr>
        <p:grpSpPr>
          <a:xfrm>
            <a:off x="9882444" y="2604695"/>
            <a:ext cx="1015200" cy="1015200"/>
            <a:chOff x="9882444" y="2604695"/>
            <a:chExt cx="1015200" cy="1015200"/>
          </a:xfrm>
        </p:grpSpPr>
        <p:sp>
          <p:nvSpPr>
            <p:cNvPr id="62" name="rond rouge">
              <a:extLst>
                <a:ext uri="{FF2B5EF4-FFF2-40B4-BE49-F238E27FC236}">
                  <a16:creationId xmlns:a16="http://schemas.microsoft.com/office/drawing/2014/main" id="{7587B0AF-15DD-4285-B7D9-1B7CF8175833}"/>
                </a:ext>
              </a:extLst>
            </p:cNvPr>
            <p:cNvSpPr/>
            <p:nvPr/>
          </p:nvSpPr>
          <p:spPr bwMode="auto">
            <a:xfrm>
              <a:off x="9882444" y="260469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63" name="? bleu">
              <a:extLst>
                <a:ext uri="{FF2B5EF4-FFF2-40B4-BE49-F238E27FC236}">
                  <a16:creationId xmlns:a16="http://schemas.microsoft.com/office/drawing/2014/main" id="{8932F38F-3ADD-41F6-97D8-B1C10B82BAA8}"/>
                </a:ext>
              </a:extLst>
            </p:cNvPr>
            <p:cNvSpPr>
              <a:spLocks noChangeArrowheads="1"/>
            </p:cNvSpPr>
            <p:nvPr/>
          </p:nvSpPr>
          <p:spPr bwMode="auto">
            <a:xfrm>
              <a:off x="10161017" y="2688254"/>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13" name="Groupe 12"/>
          <p:cNvGrpSpPr/>
          <p:nvPr/>
        </p:nvGrpSpPr>
        <p:grpSpPr>
          <a:xfrm>
            <a:off x="1852377" y="4848063"/>
            <a:ext cx="1015200" cy="1015200"/>
            <a:chOff x="1852377" y="4848063"/>
            <a:chExt cx="1015200" cy="1015200"/>
          </a:xfrm>
        </p:grpSpPr>
        <p:sp>
          <p:nvSpPr>
            <p:cNvPr id="66" name="rond rouge">
              <a:extLst>
                <a:ext uri="{FF2B5EF4-FFF2-40B4-BE49-F238E27FC236}">
                  <a16:creationId xmlns:a16="http://schemas.microsoft.com/office/drawing/2014/main" id="{7587B0AF-15DD-4285-B7D9-1B7CF8175833}"/>
                </a:ext>
              </a:extLst>
            </p:cNvPr>
            <p:cNvSpPr/>
            <p:nvPr/>
          </p:nvSpPr>
          <p:spPr bwMode="auto">
            <a:xfrm>
              <a:off x="1852377" y="4848063"/>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67" name="? bleu">
              <a:extLst>
                <a:ext uri="{FF2B5EF4-FFF2-40B4-BE49-F238E27FC236}">
                  <a16:creationId xmlns:a16="http://schemas.microsoft.com/office/drawing/2014/main" id="{8932F38F-3ADD-41F6-97D8-B1C10B82BAA8}"/>
                </a:ext>
              </a:extLst>
            </p:cNvPr>
            <p:cNvSpPr>
              <a:spLocks noChangeArrowheads="1"/>
            </p:cNvSpPr>
            <p:nvPr/>
          </p:nvSpPr>
          <p:spPr bwMode="auto">
            <a:xfrm>
              <a:off x="2115971" y="4942236"/>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14" name="Groupe 13"/>
          <p:cNvGrpSpPr/>
          <p:nvPr/>
        </p:nvGrpSpPr>
        <p:grpSpPr>
          <a:xfrm>
            <a:off x="4905999" y="4817551"/>
            <a:ext cx="1015200" cy="1015200"/>
            <a:chOff x="4905999" y="4817551"/>
            <a:chExt cx="1015200" cy="1015200"/>
          </a:xfrm>
        </p:grpSpPr>
        <p:sp>
          <p:nvSpPr>
            <p:cNvPr id="68" name="rond rouge">
              <a:extLst>
                <a:ext uri="{FF2B5EF4-FFF2-40B4-BE49-F238E27FC236}">
                  <a16:creationId xmlns:a16="http://schemas.microsoft.com/office/drawing/2014/main" id="{7587B0AF-15DD-4285-B7D9-1B7CF8175833}"/>
                </a:ext>
              </a:extLst>
            </p:cNvPr>
            <p:cNvSpPr/>
            <p:nvPr/>
          </p:nvSpPr>
          <p:spPr bwMode="auto">
            <a:xfrm>
              <a:off x="4905999" y="4817551"/>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69" name="? bleu">
              <a:extLst>
                <a:ext uri="{FF2B5EF4-FFF2-40B4-BE49-F238E27FC236}">
                  <a16:creationId xmlns:a16="http://schemas.microsoft.com/office/drawing/2014/main" id="{8932F38F-3ADD-41F6-97D8-B1C10B82BAA8}"/>
                </a:ext>
              </a:extLst>
            </p:cNvPr>
            <p:cNvSpPr>
              <a:spLocks noChangeArrowheads="1"/>
            </p:cNvSpPr>
            <p:nvPr/>
          </p:nvSpPr>
          <p:spPr bwMode="auto">
            <a:xfrm>
              <a:off x="5184572" y="4901110"/>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17" name="Groupe 16"/>
          <p:cNvGrpSpPr/>
          <p:nvPr/>
        </p:nvGrpSpPr>
        <p:grpSpPr>
          <a:xfrm>
            <a:off x="7767425" y="4815567"/>
            <a:ext cx="1015200" cy="1015200"/>
            <a:chOff x="7767425" y="4815567"/>
            <a:chExt cx="1015200" cy="1015200"/>
          </a:xfrm>
        </p:grpSpPr>
        <p:sp>
          <p:nvSpPr>
            <p:cNvPr id="70" name="rond rouge">
              <a:extLst>
                <a:ext uri="{FF2B5EF4-FFF2-40B4-BE49-F238E27FC236}">
                  <a16:creationId xmlns:a16="http://schemas.microsoft.com/office/drawing/2014/main" id="{7587B0AF-15DD-4285-B7D9-1B7CF8175833}"/>
                </a:ext>
              </a:extLst>
            </p:cNvPr>
            <p:cNvSpPr/>
            <p:nvPr/>
          </p:nvSpPr>
          <p:spPr bwMode="auto">
            <a:xfrm>
              <a:off x="7767425" y="4815567"/>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71" name="? bleu">
              <a:extLst>
                <a:ext uri="{FF2B5EF4-FFF2-40B4-BE49-F238E27FC236}">
                  <a16:creationId xmlns:a16="http://schemas.microsoft.com/office/drawing/2014/main" id="{8932F38F-3ADD-41F6-97D8-B1C10B82BAA8}"/>
                </a:ext>
              </a:extLst>
            </p:cNvPr>
            <p:cNvSpPr>
              <a:spLocks noChangeArrowheads="1"/>
            </p:cNvSpPr>
            <p:nvPr/>
          </p:nvSpPr>
          <p:spPr bwMode="auto">
            <a:xfrm>
              <a:off x="8045998" y="4899126"/>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grpSp>
        <p:nvGrpSpPr>
          <p:cNvPr id="18" name="Groupe 17"/>
          <p:cNvGrpSpPr/>
          <p:nvPr/>
        </p:nvGrpSpPr>
        <p:grpSpPr>
          <a:xfrm>
            <a:off x="10454599" y="4848063"/>
            <a:ext cx="1015200" cy="1015200"/>
            <a:chOff x="10454599" y="4848063"/>
            <a:chExt cx="1015200" cy="1015200"/>
          </a:xfrm>
        </p:grpSpPr>
        <p:sp>
          <p:nvSpPr>
            <p:cNvPr id="72" name="rond rouge">
              <a:extLst>
                <a:ext uri="{FF2B5EF4-FFF2-40B4-BE49-F238E27FC236}">
                  <a16:creationId xmlns:a16="http://schemas.microsoft.com/office/drawing/2014/main" id="{7587B0AF-15DD-4285-B7D9-1B7CF8175833}"/>
                </a:ext>
              </a:extLst>
            </p:cNvPr>
            <p:cNvSpPr/>
            <p:nvPr/>
          </p:nvSpPr>
          <p:spPr bwMode="auto">
            <a:xfrm>
              <a:off x="10454599" y="4848063"/>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73" name="? bleu">
              <a:extLst>
                <a:ext uri="{FF2B5EF4-FFF2-40B4-BE49-F238E27FC236}">
                  <a16:creationId xmlns:a16="http://schemas.microsoft.com/office/drawing/2014/main" id="{8932F38F-3ADD-41F6-97D8-B1C10B82BAA8}"/>
                </a:ext>
              </a:extLst>
            </p:cNvPr>
            <p:cNvSpPr>
              <a:spLocks noChangeArrowheads="1"/>
            </p:cNvSpPr>
            <p:nvPr/>
          </p:nvSpPr>
          <p:spPr bwMode="auto">
            <a:xfrm>
              <a:off x="10733172" y="4931622"/>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7</a:t>
              </a:r>
            </a:p>
          </p:txBody>
        </p:sp>
      </p:grpSp>
      <p:pic>
        <p:nvPicPr>
          <p:cNvPr id="76" name="Btn_Camera_Txt1">
            <a:hlinkClick r:id="rId15" action="ppaction://hlinksldjump"/>
          </p:cNvPr>
          <p:cNvPicPr preferRelativeResize="0">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6259384" y="6027596"/>
            <a:ext cx="477582" cy="41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Image 1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001338" y="3931074"/>
            <a:ext cx="5238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Image 10">
            <a:hlinkClick r:id="rId19" action="ppaction://hlinksldjump"/>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606221" y="3944743"/>
            <a:ext cx="5238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Image 10">
            <a:hlinkClick r:id="rId20" action="ppaction://hlinksldjump"/>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409957" y="6285089"/>
            <a:ext cx="5238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Btn_Camera_Txt1">
            <a:hlinkClick r:id="rId21" action="ppaction://hlinksldjump"/>
          </p:cNvPr>
          <p:cNvPicPr preferRelativeResize="0">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3049473" y="5991732"/>
            <a:ext cx="477582" cy="41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Btn_Camera_Txt1">
            <a:hlinkClick r:id="rId22" action="ppaction://hlinksldjump"/>
          </p:cNvPr>
          <p:cNvPicPr preferRelativeResize="0">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8882920" y="6036979"/>
            <a:ext cx="477582" cy="41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xit" presetSubtype="0" fill="hold" nodeType="with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withEffect">
                                  <p:stCondLst>
                                    <p:cond delay="0"/>
                                  </p:stCondLst>
                                  <p:childTnLst>
                                    <p:set>
                                      <p:cBhvr>
                                        <p:cTn id="31" dur="1" fill="hold">
                                          <p:stCondLst>
                                            <p:cond delay="0"/>
                                          </p:stCondLst>
                                        </p:cTn>
                                        <p:tgtEl>
                                          <p:spTgt spid="6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8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1" presetClass="exit" presetSubtype="0" fill="hold" nodeType="withEffect">
                                  <p:stCondLst>
                                    <p:cond delay="0"/>
                                  </p:stCondLst>
                                  <p:childTnLst>
                                    <p:set>
                                      <p:cBhvr>
                                        <p:cTn id="37"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74"/>
                                        </p:tgtEl>
                                        <p:attrNameLst>
                                          <p:attrName>style.visibility</p:attrName>
                                        </p:attrNameLst>
                                      </p:cBhvr>
                                      <p:to>
                                        <p:strVal val="visible"/>
                                      </p:to>
                                    </p:set>
                                  </p:childTnLst>
                                </p:cTn>
                              </p:par>
                              <p:par>
                                <p:cTn id="54" presetID="1" presetClass="exit" presetSubtype="0" fill="hold" nodeType="withEffect">
                                  <p:stCondLst>
                                    <p:cond delay="0"/>
                                  </p:stCondLst>
                                  <p:childTnLst>
                                    <p:set>
                                      <p:cBhvr>
                                        <p:cTn id="55"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xit" presetSubtype="0" fill="hold" nodeType="withEffect">
                                  <p:stCondLst>
                                    <p:cond delay="0"/>
                                  </p:stCondLst>
                                  <p:childTnLst>
                                    <p:set>
                                      <p:cBhvr>
                                        <p:cTn id="62"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8242" name="Imag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2112" y="0"/>
            <a:ext cx="1130988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
            <a:extLst>
              <a:ext uri="{FF2B5EF4-FFF2-40B4-BE49-F238E27FC236}">
                <a16:creationId xmlns:a16="http://schemas.microsoft.com/office/drawing/2014/main" id="{6F02767B-2333-184E-A3ED-94770FC6A482}"/>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 name="Rectangle 2">
            <a:extLst>
              <a:ext uri="{FF2B5EF4-FFF2-40B4-BE49-F238E27FC236}">
                <a16:creationId xmlns:a16="http://schemas.microsoft.com/office/drawing/2014/main" id="{BF82A419-BEC4-8B4B-BB17-EE41B4D3F265}"/>
              </a:ext>
            </a:extLst>
          </p:cNvPr>
          <p:cNvSpPr txBox="1">
            <a:spLocks noChangeArrowheads="1"/>
          </p:cNvSpPr>
          <p:nvPr/>
        </p:nvSpPr>
        <p:spPr bwMode="auto">
          <a:xfrm>
            <a:off x="1878806" y="162717"/>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pPr>
            <a:r>
              <a:rPr lang="fr-FR" altLang="fr-FR" sz="3200" b="1" dirty="0">
                <a:solidFill>
                  <a:srgbClr val="6E9DD1"/>
                </a:solidFill>
                <a:latin typeface="Calibri" panose="020F0502020204030204" pitchFamily="34" charset="0"/>
                <a:cs typeface="Calibri" panose="020F0502020204030204" pitchFamily="34" charset="0"/>
              </a:rPr>
              <a:t>Les transports</a:t>
            </a:r>
          </a:p>
        </p:txBody>
      </p:sp>
      <p:sp>
        <p:nvSpPr>
          <p:cNvPr id="14"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5" name="Google Shape;268;p41"/>
          <p:cNvPicPr preferRelativeResize="0"/>
          <p:nvPr/>
        </p:nvPicPr>
        <p:blipFill rotWithShape="1">
          <a:blip r:embed="rId5">
            <a:alphaModFix/>
          </a:blip>
          <a:srcRect/>
          <a:stretch/>
        </p:blipFill>
        <p:spPr>
          <a:xfrm>
            <a:off x="303213" y="163512"/>
            <a:ext cx="830263" cy="898525"/>
          </a:xfrm>
          <a:prstGeom prst="rect">
            <a:avLst/>
          </a:prstGeom>
          <a:noFill/>
          <a:ln>
            <a:noFill/>
          </a:ln>
        </p:spPr>
      </p:pic>
      <p:pic>
        <p:nvPicPr>
          <p:cNvPr id="16" name="Image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18" name="PictoGuid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0"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2"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D3BAE520-9D88-1643-B4B8-0071EFA2654D}"/>
              </a:ext>
            </a:extLst>
          </p:cNvPr>
          <p:cNvSpPr>
            <a:spLocks noGrp="1"/>
          </p:cNvSpPr>
          <p:nvPr>
            <p:ph type="sldNum" sz="quarter" idx="12"/>
          </p:nvPr>
        </p:nvSpPr>
        <p:spPr/>
        <p:txBody>
          <a:bodyPr/>
          <a:lstStyle/>
          <a:p>
            <a:pPr>
              <a:defRPr/>
            </a:pPr>
            <a:fld id="{1B8BAF23-E3EA-4B7A-8B25-C6E0FCF3B388}" type="slidenum">
              <a:rPr lang="fr-FR" altLang="fr-FR" smtClean="0"/>
              <a:pPr>
                <a:defRPr/>
              </a:pPr>
              <a:t>34</a:t>
            </a:fld>
            <a:endParaRPr lang="fr-FR" altLang="fr-FR"/>
          </a:p>
        </p:txBody>
      </p:sp>
      <p:pic>
        <p:nvPicPr>
          <p:cNvPr id="26"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a:spLocks noChangeArrowheads="1"/>
          </p:cNvSpPr>
          <p:nvPr/>
        </p:nvSpPr>
        <p:spPr bwMode="auto">
          <a:xfrm>
            <a:off x="11730335" y="4960573"/>
            <a:ext cx="461665" cy="740139"/>
          </a:xfrm>
          <a:prstGeom prst="rect">
            <a:avLst/>
          </a:prstGeom>
          <a:extLst/>
        </p:spPr>
        <p:txBody>
          <a:bodyPr vert="vert270" wrap="none">
            <a:spAutoFit/>
          </a:bodyPr>
          <a:lstStyle/>
          <a:p>
            <a:r>
              <a:rPr lang="fr-FR" altLang="fr-FR" dirty="0" err="1" smtClean="0">
                <a:solidFill>
                  <a:schemeClr val="bg1"/>
                </a:solidFill>
              </a:rPr>
              <a:t>Pxhere</a:t>
            </a:r>
            <a:endParaRPr lang="fr-FR" altLang="fr-FR"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0290" name="Imag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0"/>
            <a:ext cx="11120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
            <a:extLst>
              <a:ext uri="{FF2B5EF4-FFF2-40B4-BE49-F238E27FC236}">
                <a16:creationId xmlns:a16="http://schemas.microsoft.com/office/drawing/2014/main" id="{29F3BA13-602D-704D-8DCA-BB44FC5E8913}"/>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6" name="Rectangle 2">
            <a:extLst>
              <a:ext uri="{FF2B5EF4-FFF2-40B4-BE49-F238E27FC236}">
                <a16:creationId xmlns:a16="http://schemas.microsoft.com/office/drawing/2014/main" id="{86868FD4-5A02-A44A-9944-F9B62FE8A030}"/>
              </a:ext>
            </a:extLst>
          </p:cNvPr>
          <p:cNvSpPr txBox="1">
            <a:spLocks noChangeArrowheads="1"/>
          </p:cNvSpPr>
          <p:nvPr/>
        </p:nvSpPr>
        <p:spPr bwMode="auto">
          <a:xfrm>
            <a:off x="1878806" y="162717"/>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pPr>
            <a:r>
              <a:rPr lang="fr-FR" altLang="fr-FR" sz="3200" b="1" dirty="0">
                <a:solidFill>
                  <a:srgbClr val="6E9DD1"/>
                </a:solidFill>
                <a:latin typeface="Calibri" panose="020F0502020204030204" pitchFamily="34" charset="0"/>
                <a:cs typeface="Calibri" panose="020F0502020204030204" pitchFamily="34" charset="0"/>
              </a:rPr>
              <a:t>Les usines</a:t>
            </a:r>
          </a:p>
        </p:txBody>
      </p:sp>
      <p:sp>
        <p:nvSpPr>
          <p:cNvPr id="15" name="Rectangle 14"/>
          <p:cNvSpPr>
            <a:spLocks noChangeArrowheads="1"/>
          </p:cNvSpPr>
          <p:nvPr/>
        </p:nvSpPr>
        <p:spPr bwMode="auto">
          <a:xfrm rot="16200000">
            <a:off x="11339873" y="5098013"/>
            <a:ext cx="12054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800" dirty="0" err="1" smtClean="0">
                <a:solidFill>
                  <a:schemeClr val="bg1"/>
                </a:solidFill>
                <a:latin typeface="+mn-lt"/>
              </a:rPr>
              <a:t>Steelworks</a:t>
            </a:r>
            <a:endParaRPr lang="fr-FR" altLang="fr-FR" sz="1800" dirty="0">
              <a:solidFill>
                <a:schemeClr val="bg1"/>
              </a:solidFill>
              <a:latin typeface="+mn-lt"/>
            </a:endParaRPr>
          </a:p>
        </p:txBody>
      </p:sp>
      <p:sp>
        <p:nvSpPr>
          <p:cNvPr id="14"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6" name="Google Shape;268;p41"/>
          <p:cNvPicPr preferRelativeResize="0"/>
          <p:nvPr/>
        </p:nvPicPr>
        <p:blipFill rotWithShape="1">
          <a:blip r:embed="rId5">
            <a:alphaModFix/>
          </a:blip>
          <a:srcRect/>
          <a:stretch/>
        </p:blipFill>
        <p:spPr>
          <a:xfrm>
            <a:off x="303213" y="163512"/>
            <a:ext cx="830263" cy="898525"/>
          </a:xfrm>
          <a:prstGeom prst="rect">
            <a:avLst/>
          </a:prstGeom>
          <a:noFill/>
          <a:ln>
            <a:noFill/>
          </a:ln>
        </p:spPr>
      </p:pic>
      <p:pic>
        <p:nvPicPr>
          <p:cNvPr id="17" name="Image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19" name="PictoGuid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1"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3"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27C62332-A88B-4D47-8C22-EB11F11DCBA2}"/>
              </a:ext>
            </a:extLst>
          </p:cNvPr>
          <p:cNvSpPr>
            <a:spLocks noGrp="1"/>
          </p:cNvSpPr>
          <p:nvPr>
            <p:ph type="sldNum" sz="quarter" idx="12"/>
          </p:nvPr>
        </p:nvSpPr>
        <p:spPr/>
        <p:txBody>
          <a:bodyPr/>
          <a:lstStyle/>
          <a:p>
            <a:pPr>
              <a:defRPr/>
            </a:pPr>
            <a:fld id="{1B8BAF23-E3EA-4B7A-8B25-C6E0FCF3B388}" type="slidenum">
              <a:rPr lang="fr-FR" altLang="fr-FR" smtClean="0"/>
              <a:pPr>
                <a:defRPr/>
              </a:pPr>
              <a:t>35</a:t>
            </a:fld>
            <a:endParaRPr lang="fr-FR" altLang="fr-FR"/>
          </a:p>
        </p:txBody>
      </p:sp>
      <p:pic>
        <p:nvPicPr>
          <p:cNvPr id="28"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38" name="Imag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t="6142"/>
          <a:stretch>
            <a:fillRect/>
          </a:stretch>
        </p:blipFill>
        <p:spPr bwMode="auto">
          <a:xfrm>
            <a:off x="1071563" y="0"/>
            <a:ext cx="11120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a:extLst>
              <a:ext uri="{FF2B5EF4-FFF2-40B4-BE49-F238E27FC236}">
                <a16:creationId xmlns:a16="http://schemas.microsoft.com/office/drawing/2014/main" id="{D97217AD-F060-094D-A981-DC7B99238FE8}"/>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 name="Rectangle 2">
            <a:extLst>
              <a:ext uri="{FF2B5EF4-FFF2-40B4-BE49-F238E27FC236}">
                <a16:creationId xmlns:a16="http://schemas.microsoft.com/office/drawing/2014/main" id="{12268BAE-36F7-6F47-BE55-AC3696880834}"/>
              </a:ext>
            </a:extLst>
          </p:cNvPr>
          <p:cNvSpPr txBox="1">
            <a:spLocks noChangeArrowheads="1"/>
          </p:cNvSpPr>
          <p:nvPr/>
        </p:nvSpPr>
        <p:spPr bwMode="auto">
          <a:xfrm>
            <a:off x="1878806" y="162717"/>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pPr>
            <a:r>
              <a:rPr lang="fr-FR" altLang="fr-FR" sz="3200" b="1" dirty="0">
                <a:solidFill>
                  <a:srgbClr val="6E9DD1"/>
                </a:solidFill>
                <a:latin typeface="Calibri" panose="020F0502020204030204" pitchFamily="34" charset="0"/>
                <a:cs typeface="Calibri" panose="020F0502020204030204" pitchFamily="34" charset="0"/>
              </a:rPr>
              <a:t>L’activité agricole</a:t>
            </a:r>
          </a:p>
        </p:txBody>
      </p:sp>
      <p:sp>
        <p:nvSpPr>
          <p:cNvPr id="16" name="Rectangle 15"/>
          <p:cNvSpPr>
            <a:spLocks noChangeArrowheads="1"/>
          </p:cNvSpPr>
          <p:nvPr/>
        </p:nvSpPr>
        <p:spPr bwMode="auto">
          <a:xfrm rot="16200000">
            <a:off x="11316758" y="5094124"/>
            <a:ext cx="125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800" dirty="0" smtClean="0">
                <a:solidFill>
                  <a:schemeClr val="bg1"/>
                </a:solidFill>
                <a:latin typeface="+mn-lt"/>
              </a:rPr>
              <a:t>Jeff </a:t>
            </a:r>
            <a:r>
              <a:rPr lang="fr-FR" altLang="fr-FR" sz="1800" dirty="0" err="1">
                <a:solidFill>
                  <a:schemeClr val="bg1"/>
                </a:solidFill>
                <a:latin typeface="+mn-lt"/>
              </a:rPr>
              <a:t>Vanuga</a:t>
            </a:r>
            <a:endParaRPr lang="fr-FR" altLang="fr-FR" sz="1800" dirty="0">
              <a:solidFill>
                <a:schemeClr val="bg1"/>
              </a:solidFill>
              <a:latin typeface="+mn-lt"/>
            </a:endParaRPr>
          </a:p>
        </p:txBody>
      </p:sp>
      <p:sp>
        <p:nvSpPr>
          <p:cNvPr id="15"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7" name="Google Shape;268;p41"/>
          <p:cNvPicPr preferRelativeResize="0"/>
          <p:nvPr/>
        </p:nvPicPr>
        <p:blipFill rotWithShape="1">
          <a:blip r:embed="rId5">
            <a:alphaModFix/>
          </a:blip>
          <a:srcRect/>
          <a:stretch/>
        </p:blipFill>
        <p:spPr>
          <a:xfrm>
            <a:off x="303213" y="163512"/>
            <a:ext cx="830263" cy="898525"/>
          </a:xfrm>
          <a:prstGeom prst="rect">
            <a:avLst/>
          </a:prstGeom>
          <a:noFill/>
          <a:ln>
            <a:noFill/>
          </a:ln>
        </p:spPr>
      </p:pic>
      <p:pic>
        <p:nvPicPr>
          <p:cNvPr id="18" name="Image 1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0" name="PictoGuid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3"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5"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4D8E1350-22BD-D344-8FCC-7BBB0E2AE494}"/>
              </a:ext>
            </a:extLst>
          </p:cNvPr>
          <p:cNvSpPr>
            <a:spLocks noGrp="1"/>
          </p:cNvSpPr>
          <p:nvPr>
            <p:ph type="sldNum" sz="quarter" idx="12"/>
          </p:nvPr>
        </p:nvSpPr>
        <p:spPr/>
        <p:txBody>
          <a:bodyPr/>
          <a:lstStyle/>
          <a:p>
            <a:pPr>
              <a:defRPr/>
            </a:pPr>
            <a:fld id="{1B8BAF23-E3EA-4B7A-8B25-C6E0FCF3B388}" type="slidenum">
              <a:rPr lang="fr-FR" altLang="fr-FR" smtClean="0"/>
              <a:pPr>
                <a:defRPr/>
              </a:pPr>
              <a:t>36</a:t>
            </a:fld>
            <a:endParaRPr lang="fr-FR" altLang="fr-FR"/>
          </a:p>
        </p:txBody>
      </p:sp>
      <p:pic>
        <p:nvPicPr>
          <p:cNvPr id="29"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La pollution de l’air liée à l’activité agricole</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88612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A34A4DFE-75BF-2B4A-BAC3-E13D688CE7F4}"/>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fr-FR" dirty="0">
              <a:solidFill>
                <a:prstClr val="white"/>
              </a:solidFill>
            </a:endParaRPr>
          </a:p>
        </p:txBody>
      </p:sp>
      <p:sp>
        <p:nvSpPr>
          <p:cNvPr id="32773"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endParaRPr>
          </a:p>
        </p:txBody>
      </p:sp>
      <p:sp>
        <p:nvSpPr>
          <p:cNvPr id="32774" name="Rectangle 28"/>
          <p:cNvSpPr>
            <a:spLocks noChangeArrowheads="1"/>
          </p:cNvSpPr>
          <p:nvPr/>
        </p:nvSpPr>
        <p:spPr bwMode="auto">
          <a:xfrm>
            <a:off x="486569" y="408629"/>
            <a:ext cx="1209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sz="3200" b="1" dirty="0">
                <a:solidFill>
                  <a:srgbClr val="6E9DD1"/>
                </a:solidFill>
              </a:rPr>
              <a:t>La pollution </a:t>
            </a:r>
            <a:r>
              <a:rPr lang="fr-FR" altLang="fr-FR" sz="3200" b="1" dirty="0" smtClean="0">
                <a:solidFill>
                  <a:srgbClr val="6E9DD1"/>
                </a:solidFill>
              </a:rPr>
              <a:t>de l’air liée </a:t>
            </a:r>
            <a:r>
              <a:rPr lang="fr-FR" altLang="fr-FR" sz="3200" b="1" dirty="0">
                <a:solidFill>
                  <a:srgbClr val="6E9DD1"/>
                </a:solidFill>
              </a:rPr>
              <a:t>à l’activité domestique</a:t>
            </a:r>
            <a:endParaRPr lang="fr-FR" altLang="fr-FR" sz="3200" dirty="0">
              <a:solidFill>
                <a:srgbClr val="6E9DD1"/>
              </a:solidFill>
            </a:endParaRPr>
          </a:p>
        </p:txBody>
      </p:sp>
      <p:pic>
        <p:nvPicPr>
          <p:cNvPr id="32777" name="Image 4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oVideo"/>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txtP-Info"/>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15" name="ZtxtP-Video"/>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2781"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txtP-Guide"/>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18" name="ZtxtP-Video"/>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3278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268;p41">
            <a:extLst>
              <a:ext uri="{FF2B5EF4-FFF2-40B4-BE49-F238E27FC236}">
                <a16:creationId xmlns:a16="http://schemas.microsoft.com/office/drawing/2014/main" id="{694C0F58-C3CF-444E-8117-EB93BD242727}"/>
              </a:ext>
            </a:extLst>
          </p:cNvPr>
          <p:cNvPicPr preferRelativeResize="0"/>
          <p:nvPr/>
        </p:nvPicPr>
        <p:blipFill rotWithShape="1">
          <a:blip r:embed="rId7">
            <a:alphaModFix/>
          </a:blip>
          <a:srcRect/>
          <a:stretch/>
        </p:blipFill>
        <p:spPr>
          <a:xfrm>
            <a:off x="303213" y="163512"/>
            <a:ext cx="830263" cy="898525"/>
          </a:xfrm>
          <a:prstGeom prst="rect">
            <a:avLst/>
          </a:prstGeom>
          <a:noFill/>
          <a:ln>
            <a:noFill/>
          </a:ln>
        </p:spPr>
      </p:pic>
      <p:sp>
        <p:nvSpPr>
          <p:cNvPr id="2" name="Espace réservé du numéro de diapositive 1">
            <a:extLst>
              <a:ext uri="{FF2B5EF4-FFF2-40B4-BE49-F238E27FC236}">
                <a16:creationId xmlns:a16="http://schemas.microsoft.com/office/drawing/2014/main" id="{799341A9-F351-E24D-84F8-CC22A81005FB}"/>
              </a:ext>
            </a:extLst>
          </p:cNvPr>
          <p:cNvSpPr>
            <a:spLocks noGrp="1"/>
          </p:cNvSpPr>
          <p:nvPr>
            <p:ph type="sldNum" sz="quarter" idx="12"/>
          </p:nvPr>
        </p:nvSpPr>
        <p:spPr/>
        <p:txBody>
          <a:bodyPr/>
          <a:lstStyle/>
          <a:p>
            <a:pPr>
              <a:defRPr/>
            </a:pPr>
            <a:fld id="{50240480-DD0E-42A1-8670-F37586A9812A}" type="slidenum">
              <a:rPr lang="fr-FR" altLang="fr-FR" smtClean="0"/>
              <a:pPr>
                <a:defRPr/>
              </a:pPr>
              <a:t>38</a:t>
            </a:fld>
            <a:endParaRPr lang="fr-FR" altLang="fr-FR"/>
          </a:p>
        </p:txBody>
      </p:sp>
      <p:pic>
        <p:nvPicPr>
          <p:cNvPr id="21" name="Image 29">
            <a:extLst>
              <a:ext uri="{FF2B5EF4-FFF2-40B4-BE49-F238E27FC236}">
                <a16:creationId xmlns:a16="http://schemas.microsoft.com/office/drawing/2014/main" id="{60B2FA6C-AB36-E742-BE63-64F677B0248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66977" y="1197348"/>
            <a:ext cx="8570796" cy="5451397"/>
          </a:xfrm>
          <a:prstGeom prst="rect">
            <a:avLst/>
          </a:prstGeom>
          <a:noFill/>
          <a:ln>
            <a:noFill/>
          </a:ln>
          <a:extLst/>
        </p:spPr>
      </p:pic>
      <p:sp>
        <p:nvSpPr>
          <p:cNvPr id="22" name="Cheminée">
            <a:extLst>
              <a:ext uri="{FF2B5EF4-FFF2-40B4-BE49-F238E27FC236}">
                <a16:creationId xmlns:a16="http://schemas.microsoft.com/office/drawing/2014/main" id="{4A7A7DC3-D73F-5E40-8C8D-FF7DD26DAE34}"/>
              </a:ext>
            </a:extLst>
          </p:cNvPr>
          <p:cNvSpPr/>
          <p:nvPr/>
        </p:nvSpPr>
        <p:spPr>
          <a:xfrm>
            <a:off x="7456522" y="3934167"/>
            <a:ext cx="1970909" cy="825717"/>
          </a:xfrm>
          <a:prstGeom prst="roundRect">
            <a:avLst/>
          </a:prstGeom>
          <a:solidFill>
            <a:srgbClr val="42C4E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6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rPr>
              <a:t>Feux de cheminée</a:t>
            </a: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rPr>
              <a:t>Monoxyde de carbone, HAP, particules, oxydes d’azote, dioxines</a:t>
            </a:r>
            <a:endParaRPr kumimoji="0" lang="fr-FR"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endParaRPr>
          </a:p>
        </p:txBody>
      </p:sp>
      <p:sp>
        <p:nvSpPr>
          <p:cNvPr id="23" name="plantes">
            <a:extLst>
              <a:ext uri="{FF2B5EF4-FFF2-40B4-BE49-F238E27FC236}">
                <a16:creationId xmlns:a16="http://schemas.microsoft.com/office/drawing/2014/main" id="{64F4F92D-03A5-424D-8E2D-31BDEE111A0D}"/>
              </a:ext>
            </a:extLst>
          </p:cNvPr>
          <p:cNvSpPr/>
          <p:nvPr/>
        </p:nvSpPr>
        <p:spPr>
          <a:xfrm>
            <a:off x="5849808" y="5994328"/>
            <a:ext cx="2219578" cy="827740"/>
          </a:xfrm>
          <a:prstGeom prst="roundRect">
            <a:avLst/>
          </a:prstGeom>
          <a:solidFill>
            <a:srgbClr val="42C4E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6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Plantes</a:t>
            </a: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Micro-organismes, pesticides, pollens…</a:t>
            </a: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Les plantes ne dépolluent pas.</a:t>
            </a:r>
          </a:p>
        </p:txBody>
      </p:sp>
      <p:sp>
        <p:nvSpPr>
          <p:cNvPr id="24" name="Tabac">
            <a:extLst>
              <a:ext uri="{FF2B5EF4-FFF2-40B4-BE49-F238E27FC236}">
                <a16:creationId xmlns:a16="http://schemas.microsoft.com/office/drawing/2014/main" id="{2D7C6926-4851-3F48-BA4D-525E9AB37E18}"/>
              </a:ext>
            </a:extLst>
          </p:cNvPr>
          <p:cNvSpPr/>
          <p:nvPr/>
        </p:nvSpPr>
        <p:spPr>
          <a:xfrm>
            <a:off x="4984327" y="4383268"/>
            <a:ext cx="1905203" cy="827740"/>
          </a:xfrm>
          <a:prstGeom prst="roundRect">
            <a:avLst/>
          </a:prstGeom>
          <a:solidFill>
            <a:srgbClr val="42C4E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6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rPr>
              <a:t>Tabac </a:t>
            </a:r>
            <a:endParaRPr kumimoji="0" lang="fr-FR" sz="1600" b="0"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endParaRP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rPr>
              <a:t>Monoxyde de carbone, COV, oxydes d’azote, goudrons, formaldéhyde, nicotine</a:t>
            </a:r>
          </a:p>
        </p:txBody>
      </p:sp>
      <p:sp>
        <p:nvSpPr>
          <p:cNvPr id="25" name="Véhicule">
            <a:extLst>
              <a:ext uri="{FF2B5EF4-FFF2-40B4-BE49-F238E27FC236}">
                <a16:creationId xmlns:a16="http://schemas.microsoft.com/office/drawing/2014/main" id="{30CC963D-5164-BD4C-81C2-94DB378AE140}"/>
              </a:ext>
            </a:extLst>
          </p:cNvPr>
          <p:cNvSpPr/>
          <p:nvPr/>
        </p:nvSpPr>
        <p:spPr>
          <a:xfrm>
            <a:off x="8848657" y="5281776"/>
            <a:ext cx="1999204" cy="825717"/>
          </a:xfrm>
          <a:prstGeom prst="roundRect">
            <a:avLst/>
          </a:prstGeom>
          <a:solidFill>
            <a:srgbClr val="42C4E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6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Véhicule </a:t>
            </a: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Gaz d’échappement, </a:t>
            </a: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particules fines, monoxyde de carbone…</a:t>
            </a:r>
          </a:p>
        </p:txBody>
      </p:sp>
      <p:sp>
        <p:nvSpPr>
          <p:cNvPr id="26" name="stockage des dechets">
            <a:extLst>
              <a:ext uri="{FF2B5EF4-FFF2-40B4-BE49-F238E27FC236}">
                <a16:creationId xmlns:a16="http://schemas.microsoft.com/office/drawing/2014/main" id="{D33ED23C-D04D-C949-B7D0-9AC6EECD4420}"/>
              </a:ext>
            </a:extLst>
          </p:cNvPr>
          <p:cNvSpPr/>
          <p:nvPr/>
        </p:nvSpPr>
        <p:spPr>
          <a:xfrm>
            <a:off x="9873507" y="3779026"/>
            <a:ext cx="1905203" cy="830794"/>
          </a:xfrm>
          <a:prstGeom prst="roundRect">
            <a:avLst/>
          </a:prstGeom>
          <a:solidFill>
            <a:srgbClr val="42C4E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6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rPr>
              <a:t>Stockage des déchets</a:t>
            </a: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rPr>
              <a:t>Micro-organismes, COV, allergènes</a:t>
            </a:r>
            <a:endParaRPr kumimoji="0" lang="fr-FR"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endParaRPr>
          </a:p>
        </p:txBody>
      </p:sp>
      <p:sp>
        <p:nvSpPr>
          <p:cNvPr id="27" name="peinture">
            <a:extLst>
              <a:ext uri="{FF2B5EF4-FFF2-40B4-BE49-F238E27FC236}">
                <a16:creationId xmlns:a16="http://schemas.microsoft.com/office/drawing/2014/main" id="{8FA82C89-9E65-6541-8BEE-51F10A6E6093}"/>
              </a:ext>
            </a:extLst>
          </p:cNvPr>
          <p:cNvSpPr/>
          <p:nvPr/>
        </p:nvSpPr>
        <p:spPr>
          <a:xfrm>
            <a:off x="10107803" y="1357977"/>
            <a:ext cx="1938044" cy="738399"/>
          </a:xfrm>
          <a:prstGeom prst="roundRect">
            <a:avLst/>
          </a:prstGeom>
          <a:solidFill>
            <a:srgbClr val="42C4E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6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rPr>
              <a:t>Peinture</a:t>
            </a: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rPr>
              <a:t>COV, particules, toxiques</a:t>
            </a:r>
            <a:endParaRPr kumimoji="0" lang="fr-FR"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endParaRPr>
          </a:p>
        </p:txBody>
      </p:sp>
      <p:sp>
        <p:nvSpPr>
          <p:cNvPr id="28" name="Humidité">
            <a:extLst>
              <a:ext uri="{FF2B5EF4-FFF2-40B4-BE49-F238E27FC236}">
                <a16:creationId xmlns:a16="http://schemas.microsoft.com/office/drawing/2014/main" id="{F66878C7-99A9-3B48-BA72-F9EE40FDD670}"/>
              </a:ext>
            </a:extLst>
          </p:cNvPr>
          <p:cNvSpPr/>
          <p:nvPr/>
        </p:nvSpPr>
        <p:spPr>
          <a:xfrm>
            <a:off x="6535053" y="1367423"/>
            <a:ext cx="1285284" cy="564555"/>
          </a:xfrm>
          <a:prstGeom prst="roundRect">
            <a:avLst/>
          </a:prstGeom>
          <a:solidFill>
            <a:srgbClr val="42C4E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6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rPr>
              <a:t>Humidité</a:t>
            </a: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rPr>
              <a:t>Moisissures</a:t>
            </a:r>
          </a:p>
        </p:txBody>
      </p:sp>
      <p:sp>
        <p:nvSpPr>
          <p:cNvPr id="29" name="Insecticide">
            <a:extLst>
              <a:ext uri="{FF2B5EF4-FFF2-40B4-BE49-F238E27FC236}">
                <a16:creationId xmlns:a16="http://schemas.microsoft.com/office/drawing/2014/main" id="{902878B7-C4D4-334D-9CE2-1CE62DD39015}"/>
              </a:ext>
            </a:extLst>
          </p:cNvPr>
          <p:cNvSpPr/>
          <p:nvPr/>
        </p:nvSpPr>
        <p:spPr>
          <a:xfrm>
            <a:off x="6477249" y="2163457"/>
            <a:ext cx="1285284" cy="564555"/>
          </a:xfrm>
          <a:prstGeom prst="roundRect">
            <a:avLst/>
          </a:prstGeom>
          <a:solidFill>
            <a:srgbClr val="42C4E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6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rPr>
              <a:t>Insecticide </a:t>
            </a: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rPr>
              <a:t>POP…</a:t>
            </a:r>
          </a:p>
        </p:txBody>
      </p:sp>
      <p:sp>
        <p:nvSpPr>
          <p:cNvPr id="30" name="Lit">
            <a:extLst>
              <a:ext uri="{FF2B5EF4-FFF2-40B4-BE49-F238E27FC236}">
                <a16:creationId xmlns:a16="http://schemas.microsoft.com/office/drawing/2014/main" id="{812C5E7C-1B88-E44E-A541-6B59FB0AEB67}"/>
              </a:ext>
            </a:extLst>
          </p:cNvPr>
          <p:cNvSpPr/>
          <p:nvPr/>
        </p:nvSpPr>
        <p:spPr>
          <a:xfrm>
            <a:off x="6082805" y="3324812"/>
            <a:ext cx="1443051" cy="564555"/>
          </a:xfrm>
          <a:prstGeom prst="roundRect">
            <a:avLst/>
          </a:prstGeom>
          <a:solidFill>
            <a:srgbClr val="42C4E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6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Lit (matelas)  </a:t>
            </a:r>
          </a:p>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Acariens</a:t>
            </a:r>
          </a:p>
        </p:txBody>
      </p:sp>
      <p:sp>
        <p:nvSpPr>
          <p:cNvPr id="31" name="Cuisson">
            <a:extLst>
              <a:ext uri="{FF2B5EF4-FFF2-40B4-BE49-F238E27FC236}">
                <a16:creationId xmlns:a16="http://schemas.microsoft.com/office/drawing/2014/main" id="{3D100A7A-318C-2E43-BBC6-0EFE1E8540C5}"/>
              </a:ext>
            </a:extLst>
          </p:cNvPr>
          <p:cNvSpPr/>
          <p:nvPr/>
        </p:nvSpPr>
        <p:spPr>
          <a:xfrm>
            <a:off x="1152887" y="4870326"/>
            <a:ext cx="1740538" cy="662322"/>
          </a:xfrm>
          <a:prstGeom prst="roundRect">
            <a:avLst/>
          </a:prstGeom>
          <a:solidFill>
            <a:srgbClr val="42C4E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1" indent="0" algn="l"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Cuisson </a:t>
            </a:r>
          </a:p>
          <a:p>
            <a:pPr marL="0" marR="0" lvl="1" indent="0" algn="l"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Monoxyde de carbone, oxydes d’azote, COV…</a:t>
            </a:r>
          </a:p>
        </p:txBody>
      </p:sp>
      <p:sp>
        <p:nvSpPr>
          <p:cNvPr id="32" name="Mobilier">
            <a:extLst>
              <a:ext uri="{FF2B5EF4-FFF2-40B4-BE49-F238E27FC236}">
                <a16:creationId xmlns:a16="http://schemas.microsoft.com/office/drawing/2014/main" id="{C4A60A90-7316-CC46-822B-986CB61247E3}"/>
              </a:ext>
            </a:extLst>
          </p:cNvPr>
          <p:cNvSpPr/>
          <p:nvPr/>
        </p:nvSpPr>
        <p:spPr>
          <a:xfrm>
            <a:off x="3811047" y="2929401"/>
            <a:ext cx="1520185" cy="444930"/>
          </a:xfrm>
          <a:prstGeom prst="roundRect">
            <a:avLst/>
          </a:prstGeom>
          <a:solidFill>
            <a:srgbClr val="42C4E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1" indent="0" algn="l" defTabSz="914400" rtl="0" eaLnBrk="0" fontAlgn="base" latinLnBrk="0" hangingPunct="0">
              <a:lnSpc>
                <a:spcPct val="80000"/>
              </a:lnSpc>
              <a:spcBef>
                <a:spcPct val="20000"/>
              </a:spcBef>
              <a:spcAft>
                <a:spcPct val="0"/>
              </a:spcAft>
              <a:buClrTx/>
              <a:buSzTx/>
              <a:buFontTx/>
              <a:buNone/>
              <a:tabLst/>
              <a:defRPr/>
            </a:pPr>
            <a:r>
              <a:rPr kumimoji="0" lang="fr-FR" sz="16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rPr>
              <a:t>Mobilier</a:t>
            </a:r>
            <a:r>
              <a:rPr kumimoji="0" lang="fr-FR" sz="1600" b="0"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rPr>
              <a:t> </a:t>
            </a:r>
            <a:r>
              <a:rPr kumimoji="0" lang="fr-FR"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rPr>
              <a:t>Formaldéhyde, COV</a:t>
            </a:r>
            <a:endParaRPr kumimoji="0" lang="fr-FR"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endParaRPr>
          </a:p>
        </p:txBody>
      </p:sp>
      <p:grpSp>
        <p:nvGrpSpPr>
          <p:cNvPr id="33" name="ProduitsMenager">
            <a:extLst>
              <a:ext uri="{FF2B5EF4-FFF2-40B4-BE49-F238E27FC236}">
                <a16:creationId xmlns:a16="http://schemas.microsoft.com/office/drawing/2014/main" id="{14A75D4B-4898-1647-B778-94C16C1EA324}"/>
              </a:ext>
            </a:extLst>
          </p:cNvPr>
          <p:cNvGrpSpPr/>
          <p:nvPr/>
        </p:nvGrpSpPr>
        <p:grpSpPr>
          <a:xfrm>
            <a:off x="1252228" y="2590694"/>
            <a:ext cx="1780506" cy="536758"/>
            <a:chOff x="2195997" y="1439907"/>
            <a:chExt cx="1780506" cy="536758"/>
          </a:xfrm>
          <a:solidFill>
            <a:srgbClr val="42C4E4"/>
          </a:solidFill>
        </p:grpSpPr>
        <p:sp>
          <p:nvSpPr>
            <p:cNvPr id="34" name="ProduitsMenager">
              <a:extLst>
                <a:ext uri="{FF2B5EF4-FFF2-40B4-BE49-F238E27FC236}">
                  <a16:creationId xmlns:a16="http://schemas.microsoft.com/office/drawing/2014/main" id="{9B898B86-04D5-F04E-B586-9DE0A2B4FDF4}"/>
                </a:ext>
              </a:extLst>
            </p:cNvPr>
            <p:cNvSpPr/>
            <p:nvPr/>
          </p:nvSpPr>
          <p:spPr>
            <a:xfrm>
              <a:off x="2213927" y="1439907"/>
              <a:ext cx="1740538" cy="536758"/>
            </a:xfrm>
            <a:prstGeom prst="roundRect">
              <a:avLst/>
            </a:prstGeom>
            <a:gr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2200" b="1" i="0" u="none" strike="noStrike" kern="1200" cap="none" spc="0" normalizeH="0" baseline="0" noProof="0" dirty="0">
                <a:ln>
                  <a:noFill/>
                </a:ln>
                <a:solidFill>
                  <a:srgbClr val="FF0000"/>
                </a:solidFill>
                <a:effectLst/>
                <a:uLnTx/>
                <a:uFillTx/>
                <a:latin typeface="Calibri"/>
                <a:ea typeface="+mn-ea"/>
                <a:cs typeface="Arial" pitchFamily="34" charset="0"/>
              </a:endParaRPr>
            </a:p>
          </p:txBody>
        </p:sp>
        <p:sp>
          <p:nvSpPr>
            <p:cNvPr id="35" name="Text 2">
              <a:extLst>
                <a:ext uri="{FF2B5EF4-FFF2-40B4-BE49-F238E27FC236}">
                  <a16:creationId xmlns:a16="http://schemas.microsoft.com/office/drawing/2014/main" id="{40C9ED9C-80F7-CD4C-941E-EF7AAA7EAA77}"/>
                </a:ext>
              </a:extLst>
            </p:cNvPr>
            <p:cNvSpPr txBox="1">
              <a:spLocks noChangeArrowheads="1"/>
            </p:cNvSpPr>
            <p:nvPr/>
          </p:nvSpPr>
          <p:spPr bwMode="auto">
            <a:xfrm>
              <a:off x="2195997" y="1491434"/>
              <a:ext cx="1780506" cy="440762"/>
            </a:xfrm>
            <a:prstGeom prst="rect">
              <a:avLst/>
            </a:prstGeom>
            <a:noFill/>
            <a:ln w="9525">
              <a:noFill/>
              <a:miter lim="800000"/>
              <a:headEnd/>
              <a:tailEnd/>
            </a:ln>
          </p:spPr>
          <p:txBody>
            <a:bodyPr wrap="square">
              <a:spAutoFit/>
            </a:bodyPr>
            <a:lstStyle/>
            <a:p>
              <a:pPr marL="0" marR="0" lvl="1" indent="0" algn="l" defTabSz="914400" rtl="0" eaLnBrk="0" fontAlgn="auto" latinLnBrk="0" hangingPunct="0">
                <a:lnSpc>
                  <a:spcPct val="80000"/>
                </a:lnSpc>
                <a:spcBef>
                  <a:spcPct val="20000"/>
                </a:spcBef>
                <a:spcAft>
                  <a:spcPts val="0"/>
                </a:spcAft>
                <a:buClrTx/>
                <a:buSzTx/>
                <a:buFontTx/>
                <a:buNone/>
                <a:tabLst/>
                <a:defRPr/>
              </a:pPr>
              <a:r>
                <a:rPr kumimoji="0" lang="fr-FR" sz="16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rPr>
                <a:t>Produits ménagers</a:t>
              </a:r>
              <a:r>
                <a:rPr kumimoji="0" lang="fr-FR" sz="1600" b="0"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rPr>
                <a:t> </a:t>
              </a:r>
              <a:r>
                <a:rPr kumimoji="0" lang="fr-FR"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Arial" charset="0"/>
                </a:rPr>
                <a:t>COV, Biocides…</a:t>
              </a:r>
            </a:p>
          </p:txBody>
        </p:sp>
      </p:grpSp>
      <p:pic>
        <p:nvPicPr>
          <p:cNvPr id="36" name="Mobilier??">
            <a:extLst>
              <a:ext uri="{FF2B5EF4-FFF2-40B4-BE49-F238E27FC236}">
                <a16:creationId xmlns:a16="http://schemas.microsoft.com/office/drawing/2014/main" id="{9DA16D67-8572-1748-B05D-601303910E1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8960" y="3300795"/>
            <a:ext cx="856129" cy="77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lantes ??">
            <a:extLst>
              <a:ext uri="{FF2B5EF4-FFF2-40B4-BE49-F238E27FC236}">
                <a16:creationId xmlns:a16="http://schemas.microsoft.com/office/drawing/2014/main" id="{BB36ED3C-45CC-2840-92E1-E959363F2D1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32955" y="5825820"/>
            <a:ext cx="856129" cy="77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Tabac??">
            <a:extLst>
              <a:ext uri="{FF2B5EF4-FFF2-40B4-BE49-F238E27FC236}">
                <a16:creationId xmlns:a16="http://schemas.microsoft.com/office/drawing/2014/main" id="{10477BCE-F55F-CF40-9071-C201347FF7C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32928" y="4895394"/>
            <a:ext cx="856129" cy="77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Lit??">
            <a:extLst>
              <a:ext uri="{FF2B5EF4-FFF2-40B4-BE49-F238E27FC236}">
                <a16:creationId xmlns:a16="http://schemas.microsoft.com/office/drawing/2014/main" id="{F82D099B-B230-524E-BA5E-C306CE74D5E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1340" y="3216380"/>
            <a:ext cx="856129" cy="77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nsecticide??">
            <a:extLst>
              <a:ext uri="{FF2B5EF4-FFF2-40B4-BE49-F238E27FC236}">
                <a16:creationId xmlns:a16="http://schemas.microsoft.com/office/drawing/2014/main" id="{2F9B1100-D3B6-3F42-BB5F-F00C3C888D1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1222" y="2126125"/>
            <a:ext cx="856129" cy="77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roduitsMenager??">
            <a:extLst>
              <a:ext uri="{FF2B5EF4-FFF2-40B4-BE49-F238E27FC236}">
                <a16:creationId xmlns:a16="http://schemas.microsoft.com/office/drawing/2014/main" id="{9D82B110-17CB-0540-AB84-6B88ED44023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26449" y="2033920"/>
            <a:ext cx="856129" cy="77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einture??">
            <a:extLst>
              <a:ext uri="{FF2B5EF4-FFF2-40B4-BE49-F238E27FC236}">
                <a16:creationId xmlns:a16="http://schemas.microsoft.com/office/drawing/2014/main" id="{96C89DC7-C957-D64C-B593-2B76050292C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06937" y="1224312"/>
            <a:ext cx="856129" cy="77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Cuisson??">
            <a:extLst>
              <a:ext uri="{FF2B5EF4-FFF2-40B4-BE49-F238E27FC236}">
                <a16:creationId xmlns:a16="http://schemas.microsoft.com/office/drawing/2014/main" id="{A153D833-01DC-334C-9DE5-AA1B459578A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81527" y="4332416"/>
            <a:ext cx="856129" cy="77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Véhicule??">
            <a:extLst>
              <a:ext uri="{FF2B5EF4-FFF2-40B4-BE49-F238E27FC236}">
                <a16:creationId xmlns:a16="http://schemas.microsoft.com/office/drawing/2014/main" id="{CEF8719F-9F7A-7844-9A4D-541D04A1DB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51126" y="4797431"/>
            <a:ext cx="856129" cy="77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Cheminée??">
            <a:extLst>
              <a:ext uri="{FF2B5EF4-FFF2-40B4-BE49-F238E27FC236}">
                <a16:creationId xmlns:a16="http://schemas.microsoft.com/office/drawing/2014/main" id="{A3E6919B-BCC7-D34A-B28E-CA6A4F22B4D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31799" y="4564140"/>
            <a:ext cx="856129" cy="77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Humidité??">
            <a:extLst>
              <a:ext uri="{FF2B5EF4-FFF2-40B4-BE49-F238E27FC236}">
                <a16:creationId xmlns:a16="http://schemas.microsoft.com/office/drawing/2014/main" id="{D7CBCADB-02D5-A643-B0A8-506126E603B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42311" y="1245231"/>
            <a:ext cx="856129" cy="77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stock des dechets??">
            <a:extLst>
              <a:ext uri="{FF2B5EF4-FFF2-40B4-BE49-F238E27FC236}">
                <a16:creationId xmlns:a16="http://schemas.microsoft.com/office/drawing/2014/main" id="{BDC56A8F-E728-0643-9E6A-22824AF2B10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27431" y="4286457"/>
            <a:ext cx="856129" cy="77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clic retour">
            <a:hlinkClick r:id="rId10"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0614243"/>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 restart="whenNotActive" fill="hold" evtFilter="cancelBubble" nodeType="interactiveSeq">
                <p:stCondLst>
                  <p:cond evt="onClick" delay="0">
                    <p:tgtEl>
                      <p:spTgt spid="43"/>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6" restart="whenNotActive" fill="hold" evtFilter="cancelBubble" nodeType="interactiveSeq">
                <p:stCondLst>
                  <p:cond evt="onClick" delay="0">
                    <p:tgtEl>
                      <p:spTgt spid="45"/>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3" restart="whenNotActive" fill="hold" evtFilter="cancelBubble" nodeType="interactiveSeq">
                <p:stCondLst>
                  <p:cond evt="onClick" delay="0">
                    <p:tgtEl>
                      <p:spTgt spid="46"/>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0" restart="whenNotActive" fill="hold" evtFilter="cancelBubble" nodeType="interactiveSeq">
                <p:stCondLst>
                  <p:cond evt="onClick" delay="0">
                    <p:tgtEl>
                      <p:spTgt spid="47"/>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7" restart="whenNotActive" fill="hold" evtFilter="cancelBubble" nodeType="interactiveSeq">
                <p:stCondLst>
                  <p:cond evt="onClick" delay="0">
                    <p:tgtEl>
                      <p:spTgt spid="4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par>
                                <p:cTn id="42" presetID="1" presetClass="exit" presetSubtype="0" fill="hold" nodeType="withEffect">
                                  <p:stCondLst>
                                    <p:cond delay="0"/>
                                  </p:stCondLst>
                                  <p:childTnLst>
                                    <p:set>
                                      <p:cBhvr>
                                        <p:cTn id="43"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37"/>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1" restart="whenNotActive" fill="hold" evtFilter="cancelBubble" nodeType="interactiveSeq">
                <p:stCondLst>
                  <p:cond evt="onClick" delay="0">
                    <p:tgtEl>
                      <p:spTgt spid="4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par>
                                <p:cTn id="56" presetID="1" presetClass="exit" presetSubtype="0" fill="hold" nodeType="withEffect">
                                  <p:stCondLst>
                                    <p:cond delay="0"/>
                                  </p:stCondLst>
                                  <p:childTnLst>
                                    <p:set>
                                      <p:cBhvr>
                                        <p:cTn id="5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8" restart="whenNotActive" fill="hold" evtFilter="cancelBubble" nodeType="interactiveSeq">
                <p:stCondLst>
                  <p:cond evt="onClick" delay="0">
                    <p:tgtEl>
                      <p:spTgt spid="39"/>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5" restart="whenNotActive" fill="hold" evtFilter="cancelBubble" nodeType="interactiveSeq">
                <p:stCondLst>
                  <p:cond evt="onClick" delay="0">
                    <p:tgtEl>
                      <p:spTgt spid="3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childTnLst>
                                </p:cTn>
                              </p:par>
                              <p:par>
                                <p:cTn id="70" presetID="1" presetClass="exit" presetSubtype="0" fill="hold" nodeType="withEffect">
                                  <p:stCondLst>
                                    <p:cond delay="0"/>
                                  </p:stCondLst>
                                  <p:childTnLst>
                                    <p:set>
                                      <p:cBhvr>
                                        <p:cTn id="7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2" restart="whenNotActive" fill="hold" evtFilter="cancelBubble" nodeType="interactiveSeq">
                <p:stCondLst>
                  <p:cond evt="onClick" delay="0">
                    <p:tgtEl>
                      <p:spTgt spid="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childTnLst>
                                </p:cTn>
                              </p:par>
                              <p:par>
                                <p:cTn id="84" presetID="1" presetClass="exit" presetSubtype="0" fill="hold" nodeType="withEffect">
                                  <p:stCondLst>
                                    <p:cond delay="0"/>
                                  </p:stCondLst>
                                  <p:childTnLst>
                                    <p:set>
                                      <p:cBhvr>
                                        <p:cTn id="8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La pollution de l’air liée à la cigarette</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8058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19"/>
          <p:cNvGrpSpPr>
            <a:grpSpLocks/>
          </p:cNvGrpSpPr>
          <p:nvPr/>
        </p:nvGrpSpPr>
        <p:grpSpPr bwMode="auto">
          <a:xfrm>
            <a:off x="5158714" y="4040140"/>
            <a:ext cx="3286125" cy="2766571"/>
            <a:chOff x="2813478" y="4028086"/>
            <a:chExt cx="3285685" cy="2766053"/>
          </a:xfrm>
        </p:grpSpPr>
        <p:sp>
          <p:nvSpPr>
            <p:cNvPr id="11291" name="ZoneTexte 14"/>
            <p:cNvSpPr txBox="1">
              <a:spLocks noChangeArrowheads="1"/>
            </p:cNvSpPr>
            <p:nvPr/>
          </p:nvSpPr>
          <p:spPr bwMode="auto">
            <a:xfrm>
              <a:off x="2813478" y="6394020"/>
              <a:ext cx="3285685" cy="40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6E9DD1"/>
                  </a:solidFill>
                  <a:cs typeface="Calibri" panose="020F0502020204030204" pitchFamily="34" charset="0"/>
                </a:rPr>
                <a:t>Faire ses besoins</a:t>
              </a:r>
            </a:p>
          </p:txBody>
        </p:sp>
        <p:pic>
          <p:nvPicPr>
            <p:cNvPr id="11292" name="Imag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6462" y="4028086"/>
              <a:ext cx="1803736" cy="247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e 18"/>
          <p:cNvGrpSpPr>
            <a:grpSpLocks/>
          </p:cNvGrpSpPr>
          <p:nvPr/>
        </p:nvGrpSpPr>
        <p:grpSpPr bwMode="auto">
          <a:xfrm>
            <a:off x="1987205" y="4086178"/>
            <a:ext cx="3197225" cy="2743932"/>
            <a:chOff x="-14029" y="4021188"/>
            <a:chExt cx="3197622" cy="2743942"/>
          </a:xfrm>
        </p:grpSpPr>
        <p:pic>
          <p:nvPicPr>
            <p:cNvPr id="11297" name="Imag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874" y="4021188"/>
              <a:ext cx="2591389" cy="247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8" name="ZoneTexte 14"/>
            <p:cNvSpPr txBox="1">
              <a:spLocks noChangeArrowheads="1"/>
            </p:cNvSpPr>
            <p:nvPr/>
          </p:nvSpPr>
          <p:spPr bwMode="auto">
            <a:xfrm>
              <a:off x="-14029" y="6365020"/>
              <a:ext cx="31976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6E9DD1"/>
                  </a:solidFill>
                  <a:cs typeface="Calibri" panose="020F0502020204030204" pitchFamily="34" charset="0"/>
                </a:rPr>
                <a:t>Dormir</a:t>
              </a:r>
            </a:p>
          </p:txBody>
        </p:sp>
      </p:grpSp>
      <p:grpSp>
        <p:nvGrpSpPr>
          <p:cNvPr id="6" name="Groupe 17"/>
          <p:cNvGrpSpPr>
            <a:grpSpLocks/>
          </p:cNvGrpSpPr>
          <p:nvPr/>
        </p:nvGrpSpPr>
        <p:grpSpPr bwMode="auto">
          <a:xfrm>
            <a:off x="8432801" y="1553914"/>
            <a:ext cx="3106738" cy="2589213"/>
            <a:chOff x="6016801" y="1197785"/>
            <a:chExt cx="3269240" cy="2745124"/>
          </a:xfrm>
        </p:grpSpPr>
        <p:pic>
          <p:nvPicPr>
            <p:cNvPr id="11293" name="Imag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64267" y="1197785"/>
              <a:ext cx="1961748" cy="223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4" name="ZoneTexte 12"/>
            <p:cNvSpPr txBox="1">
              <a:spLocks noChangeArrowheads="1"/>
            </p:cNvSpPr>
            <p:nvPr/>
          </p:nvSpPr>
          <p:spPr bwMode="auto">
            <a:xfrm>
              <a:off x="6016801" y="3518810"/>
              <a:ext cx="3269240" cy="42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6E9DD1"/>
                  </a:solidFill>
                  <a:cs typeface="Calibri" panose="020F0502020204030204" pitchFamily="34" charset="0"/>
                </a:rPr>
                <a:t>Manger</a:t>
              </a:r>
            </a:p>
          </p:txBody>
        </p:sp>
      </p:grpSp>
      <p:grpSp>
        <p:nvGrpSpPr>
          <p:cNvPr id="3" name="Groupe 16"/>
          <p:cNvGrpSpPr>
            <a:grpSpLocks/>
          </p:cNvGrpSpPr>
          <p:nvPr/>
        </p:nvGrpSpPr>
        <p:grpSpPr bwMode="auto">
          <a:xfrm>
            <a:off x="5113339" y="1380877"/>
            <a:ext cx="3286125" cy="2728912"/>
            <a:chOff x="3133641" y="941604"/>
            <a:chExt cx="3285766" cy="2727617"/>
          </a:xfrm>
        </p:grpSpPr>
        <p:pic>
          <p:nvPicPr>
            <p:cNvPr id="11299" name="Imag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37749" y="941604"/>
              <a:ext cx="2486968" cy="25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0" name="ZoneTexte 13"/>
            <p:cNvSpPr txBox="1">
              <a:spLocks noChangeArrowheads="1"/>
            </p:cNvSpPr>
            <p:nvPr/>
          </p:nvSpPr>
          <p:spPr bwMode="auto">
            <a:xfrm>
              <a:off x="3133641" y="3269111"/>
              <a:ext cx="32857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6E9DD1"/>
                  </a:solidFill>
                  <a:cs typeface="Calibri" panose="020F0502020204030204" pitchFamily="34" charset="0"/>
                </a:rPr>
                <a:t>Boire</a:t>
              </a:r>
            </a:p>
          </p:txBody>
        </p:sp>
      </p:grpSp>
      <p:grpSp>
        <p:nvGrpSpPr>
          <p:cNvPr id="5" name="Groupe 15"/>
          <p:cNvGrpSpPr>
            <a:grpSpLocks/>
          </p:cNvGrpSpPr>
          <p:nvPr/>
        </p:nvGrpSpPr>
        <p:grpSpPr bwMode="auto">
          <a:xfrm>
            <a:off x="1961489" y="1557842"/>
            <a:ext cx="3197225" cy="2570163"/>
            <a:chOff x="0" y="1116702"/>
            <a:chExt cx="3197224" cy="2570717"/>
          </a:xfrm>
        </p:grpSpPr>
        <p:sp>
          <p:nvSpPr>
            <p:cNvPr id="11295" name="ZoneTexte 14"/>
            <p:cNvSpPr txBox="1">
              <a:spLocks noChangeArrowheads="1"/>
            </p:cNvSpPr>
            <p:nvPr/>
          </p:nvSpPr>
          <p:spPr bwMode="auto">
            <a:xfrm>
              <a:off x="0" y="3287415"/>
              <a:ext cx="3197224" cy="40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6E9DD1"/>
                  </a:solidFill>
                  <a:cs typeface="Calibri" panose="020F0502020204030204" pitchFamily="34" charset="0"/>
                </a:rPr>
                <a:t>Respirer</a:t>
              </a:r>
            </a:p>
          </p:txBody>
        </p:sp>
        <p:pic>
          <p:nvPicPr>
            <p:cNvPr id="11296" name="Image 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6645" y="1116702"/>
              <a:ext cx="2655368" cy="204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 name="Rectangle 2"/>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7" name="Rectangle 1">
            <a:extLst>
              <a:ext uri="{FF2B5EF4-FFF2-40B4-BE49-F238E27FC236}">
                <a16:creationId xmlns:a16="http://schemas.microsoft.com/office/drawing/2014/main" id="{38422E47-0FB4-7F4D-947C-34C93E1B7308}"/>
              </a:ext>
            </a:extLst>
          </p:cNvPr>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sp>
        <p:nvSpPr>
          <p:cNvPr id="2" name="Rectangle 2"/>
          <p:cNvSpPr>
            <a:spLocks noGrp="1" noChangeArrowheads="1"/>
          </p:cNvSpPr>
          <p:nvPr>
            <p:ph type="title" idx="4294967295"/>
          </p:nvPr>
        </p:nvSpPr>
        <p:spPr>
          <a:xfrm>
            <a:off x="1949369" y="244411"/>
            <a:ext cx="9648825" cy="900113"/>
          </a:xfrm>
        </p:spPr>
        <p:txBody>
          <a:bodyPr/>
          <a:lstStyle/>
          <a:p>
            <a:pPr algn="ctr" eaLnBrk="1" hangingPunct="1">
              <a:defRPr/>
            </a:pPr>
            <a:r>
              <a:rPr lang="fr-FR" sz="3200" b="1" dirty="0">
                <a:solidFill>
                  <a:srgbClr val="6E9DD1"/>
                </a:solidFill>
                <a:latin typeface="Calibri" panose="020F0502020204030204" pitchFamily="34" charset="0"/>
                <a:cs typeface="Calibri" panose="020F0502020204030204" pitchFamily="34" charset="0"/>
              </a:rPr>
              <a:t>Quels sont les besoins essentiels à la vie ?  </a:t>
            </a:r>
            <a:endParaRPr lang="fr-FR" sz="3200" b="1" dirty="0">
              <a:solidFill>
                <a:srgbClr val="6E9DD1"/>
              </a:solidFill>
              <a:latin typeface="Calibri" panose="020F0502020204030204" pitchFamily="34" charset="0"/>
              <a:ea typeface="+mn-ea"/>
              <a:cs typeface="Calibri" panose="020F0502020204030204" pitchFamily="34" charset="0"/>
            </a:endParaRPr>
          </a:p>
        </p:txBody>
      </p:sp>
      <p:sp>
        <p:nvSpPr>
          <p:cNvPr id="11278" name="Abrév"/>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000">
                <a:latin typeface="Candara" panose="020E0502030303020204" pitchFamily="34" charset="0"/>
                <a:cs typeface="Arial" panose="020B0604020202020204" pitchFamily="34" charset="0"/>
              </a:rPr>
              <a:t>rbmdfa</a:t>
            </a:r>
          </a:p>
        </p:txBody>
      </p:sp>
      <p:pic>
        <p:nvPicPr>
          <p:cNvPr id="49" name="Google Shape;268;p41"/>
          <p:cNvPicPr preferRelativeResize="0"/>
          <p:nvPr/>
        </p:nvPicPr>
        <p:blipFill rotWithShape="1">
          <a:blip r:embed="rId8">
            <a:alphaModFix/>
          </a:blip>
          <a:srcRect/>
          <a:stretch/>
        </p:blipFill>
        <p:spPr>
          <a:xfrm>
            <a:off x="303213" y="163512"/>
            <a:ext cx="830263" cy="898525"/>
          </a:xfrm>
          <a:prstGeom prst="rect">
            <a:avLst/>
          </a:prstGeom>
          <a:noFill/>
          <a:ln>
            <a:noFill/>
          </a:ln>
        </p:spPr>
      </p:pic>
      <p:grpSp>
        <p:nvGrpSpPr>
          <p:cNvPr id="10" name="Groupe 9"/>
          <p:cNvGrpSpPr/>
          <p:nvPr/>
        </p:nvGrpSpPr>
        <p:grpSpPr>
          <a:xfrm>
            <a:off x="2979068" y="2181479"/>
            <a:ext cx="1015200" cy="1015200"/>
            <a:chOff x="2979068" y="2181479"/>
            <a:chExt cx="1015200" cy="1015200"/>
          </a:xfrm>
        </p:grpSpPr>
        <p:sp>
          <p:nvSpPr>
            <p:cNvPr id="41" name="Numéro 1">
              <a:extLst>
                <a:ext uri="{FF2B5EF4-FFF2-40B4-BE49-F238E27FC236}">
                  <a16:creationId xmlns:a16="http://schemas.microsoft.com/office/drawing/2014/main" id="{7587B0AF-15DD-4285-B7D9-1B7CF8175833}"/>
                </a:ext>
              </a:extLst>
            </p:cNvPr>
            <p:cNvSpPr/>
            <p:nvPr/>
          </p:nvSpPr>
          <p:spPr bwMode="auto">
            <a:xfrm>
              <a:off x="2979068" y="21814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3" name="? bleu">
              <a:extLst>
                <a:ext uri="{FF2B5EF4-FFF2-40B4-BE49-F238E27FC236}">
                  <a16:creationId xmlns:a16="http://schemas.microsoft.com/office/drawing/2014/main" id="{8932F38F-3ADD-41F6-97D8-B1C10B82BAA8}"/>
                </a:ext>
              </a:extLst>
            </p:cNvPr>
            <p:cNvSpPr>
              <a:spLocks noChangeArrowheads="1"/>
            </p:cNvSpPr>
            <p:nvPr/>
          </p:nvSpPr>
          <p:spPr bwMode="auto">
            <a:xfrm>
              <a:off x="3257641" y="2265038"/>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15" name="Groupe 14"/>
          <p:cNvGrpSpPr/>
          <p:nvPr/>
        </p:nvGrpSpPr>
        <p:grpSpPr>
          <a:xfrm>
            <a:off x="9902970" y="5173076"/>
            <a:ext cx="1015200" cy="1015200"/>
            <a:chOff x="9902970" y="5173076"/>
            <a:chExt cx="1015200" cy="1015200"/>
          </a:xfrm>
        </p:grpSpPr>
        <p:sp>
          <p:nvSpPr>
            <p:cNvPr id="52" name="Numéro 6">
              <a:extLst>
                <a:ext uri="{FF2B5EF4-FFF2-40B4-BE49-F238E27FC236}">
                  <a16:creationId xmlns:a16="http://schemas.microsoft.com/office/drawing/2014/main" id="{7587B0AF-15DD-4285-B7D9-1B7CF8175833}"/>
                </a:ext>
              </a:extLst>
            </p:cNvPr>
            <p:cNvSpPr/>
            <p:nvPr/>
          </p:nvSpPr>
          <p:spPr bwMode="auto">
            <a:xfrm>
              <a:off x="9902970" y="517307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3" name="? bleu">
              <a:extLst>
                <a:ext uri="{FF2B5EF4-FFF2-40B4-BE49-F238E27FC236}">
                  <a16:creationId xmlns:a16="http://schemas.microsoft.com/office/drawing/2014/main" id="{8932F38F-3ADD-41F6-97D8-B1C10B82BAA8}"/>
                </a:ext>
              </a:extLst>
            </p:cNvPr>
            <p:cNvSpPr>
              <a:spLocks noChangeArrowheads="1"/>
            </p:cNvSpPr>
            <p:nvPr/>
          </p:nvSpPr>
          <p:spPr bwMode="auto">
            <a:xfrm>
              <a:off x="10181543" y="5256635"/>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grpSp>
        <p:nvGrpSpPr>
          <p:cNvPr id="12" name="Groupe 11"/>
          <p:cNvGrpSpPr/>
          <p:nvPr/>
        </p:nvGrpSpPr>
        <p:grpSpPr>
          <a:xfrm>
            <a:off x="9725308" y="2293938"/>
            <a:ext cx="1015200" cy="1015200"/>
            <a:chOff x="9725308" y="2293938"/>
            <a:chExt cx="1015200" cy="1015200"/>
          </a:xfrm>
        </p:grpSpPr>
        <p:sp>
          <p:nvSpPr>
            <p:cNvPr id="54" name="Numéro 3">
              <a:extLst>
                <a:ext uri="{FF2B5EF4-FFF2-40B4-BE49-F238E27FC236}">
                  <a16:creationId xmlns:a16="http://schemas.microsoft.com/office/drawing/2014/main" id="{7587B0AF-15DD-4285-B7D9-1B7CF8175833}"/>
                </a:ext>
              </a:extLst>
            </p:cNvPr>
            <p:cNvSpPr/>
            <p:nvPr/>
          </p:nvSpPr>
          <p:spPr bwMode="auto">
            <a:xfrm>
              <a:off x="9725308" y="22939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5" name="? bleu">
              <a:extLst>
                <a:ext uri="{FF2B5EF4-FFF2-40B4-BE49-F238E27FC236}">
                  <a16:creationId xmlns:a16="http://schemas.microsoft.com/office/drawing/2014/main" id="{8932F38F-3ADD-41F6-97D8-B1C10B82BAA8}"/>
                </a:ext>
              </a:extLst>
            </p:cNvPr>
            <p:cNvSpPr>
              <a:spLocks noChangeArrowheads="1"/>
            </p:cNvSpPr>
            <p:nvPr/>
          </p:nvSpPr>
          <p:spPr bwMode="auto">
            <a:xfrm>
              <a:off x="10003881" y="2377497"/>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14" name="Groupe 13"/>
          <p:cNvGrpSpPr/>
          <p:nvPr/>
        </p:nvGrpSpPr>
        <p:grpSpPr>
          <a:xfrm>
            <a:off x="6250282" y="5007328"/>
            <a:ext cx="1015200" cy="1015200"/>
            <a:chOff x="6250282" y="5007328"/>
            <a:chExt cx="1015200" cy="1015200"/>
          </a:xfrm>
        </p:grpSpPr>
        <p:sp>
          <p:nvSpPr>
            <p:cNvPr id="56" name="Numéro 5">
              <a:extLst>
                <a:ext uri="{FF2B5EF4-FFF2-40B4-BE49-F238E27FC236}">
                  <a16:creationId xmlns:a16="http://schemas.microsoft.com/office/drawing/2014/main" id="{7587B0AF-15DD-4285-B7D9-1B7CF8175833}"/>
                </a:ext>
              </a:extLst>
            </p:cNvPr>
            <p:cNvSpPr/>
            <p:nvPr/>
          </p:nvSpPr>
          <p:spPr bwMode="auto">
            <a:xfrm>
              <a:off x="6250282" y="500732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7" name="? bleu">
              <a:extLst>
                <a:ext uri="{FF2B5EF4-FFF2-40B4-BE49-F238E27FC236}">
                  <a16:creationId xmlns:a16="http://schemas.microsoft.com/office/drawing/2014/main" id="{8932F38F-3ADD-41F6-97D8-B1C10B82BAA8}"/>
                </a:ext>
              </a:extLst>
            </p:cNvPr>
            <p:cNvSpPr>
              <a:spLocks noChangeArrowheads="1"/>
            </p:cNvSpPr>
            <p:nvPr/>
          </p:nvSpPr>
          <p:spPr bwMode="auto">
            <a:xfrm>
              <a:off x="6528855" y="5090887"/>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13" name="Groupe 12"/>
          <p:cNvGrpSpPr/>
          <p:nvPr/>
        </p:nvGrpSpPr>
        <p:grpSpPr>
          <a:xfrm>
            <a:off x="3027027" y="5047015"/>
            <a:ext cx="1015200" cy="1015200"/>
            <a:chOff x="3027027" y="5047015"/>
            <a:chExt cx="1015200" cy="1015200"/>
          </a:xfrm>
        </p:grpSpPr>
        <p:sp>
          <p:nvSpPr>
            <p:cNvPr id="58" name="Numéro 4">
              <a:extLst>
                <a:ext uri="{FF2B5EF4-FFF2-40B4-BE49-F238E27FC236}">
                  <a16:creationId xmlns:a16="http://schemas.microsoft.com/office/drawing/2014/main" id="{7587B0AF-15DD-4285-B7D9-1B7CF8175833}"/>
                </a:ext>
              </a:extLst>
            </p:cNvPr>
            <p:cNvSpPr/>
            <p:nvPr/>
          </p:nvSpPr>
          <p:spPr bwMode="auto">
            <a:xfrm>
              <a:off x="3027027" y="5047015"/>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9" name="? bleu">
              <a:extLst>
                <a:ext uri="{FF2B5EF4-FFF2-40B4-BE49-F238E27FC236}">
                  <a16:creationId xmlns:a16="http://schemas.microsoft.com/office/drawing/2014/main" id="{8932F38F-3ADD-41F6-97D8-B1C10B82BAA8}"/>
                </a:ext>
              </a:extLst>
            </p:cNvPr>
            <p:cNvSpPr>
              <a:spLocks noChangeArrowheads="1"/>
            </p:cNvSpPr>
            <p:nvPr/>
          </p:nvSpPr>
          <p:spPr bwMode="auto">
            <a:xfrm>
              <a:off x="3305600" y="5130574"/>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11" name="Groupe 10"/>
          <p:cNvGrpSpPr/>
          <p:nvPr/>
        </p:nvGrpSpPr>
        <p:grpSpPr>
          <a:xfrm>
            <a:off x="6429109" y="2275219"/>
            <a:ext cx="1015200" cy="1015200"/>
            <a:chOff x="6429109" y="2275219"/>
            <a:chExt cx="1015200" cy="1015200"/>
          </a:xfrm>
        </p:grpSpPr>
        <p:sp>
          <p:nvSpPr>
            <p:cNvPr id="60" name="Numéro 2">
              <a:extLst>
                <a:ext uri="{FF2B5EF4-FFF2-40B4-BE49-F238E27FC236}">
                  <a16:creationId xmlns:a16="http://schemas.microsoft.com/office/drawing/2014/main" id="{7587B0AF-15DD-4285-B7D9-1B7CF8175833}"/>
                </a:ext>
              </a:extLst>
            </p:cNvPr>
            <p:cNvSpPr/>
            <p:nvPr/>
          </p:nvSpPr>
          <p:spPr bwMode="auto">
            <a:xfrm>
              <a:off x="6429109" y="227521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61" name="? bleu">
              <a:extLst>
                <a:ext uri="{FF2B5EF4-FFF2-40B4-BE49-F238E27FC236}">
                  <a16:creationId xmlns:a16="http://schemas.microsoft.com/office/drawing/2014/main" id="{8932F38F-3ADD-41F6-97D8-B1C10B82BAA8}"/>
                </a:ext>
              </a:extLst>
            </p:cNvPr>
            <p:cNvSpPr>
              <a:spLocks noChangeArrowheads="1"/>
            </p:cNvSpPr>
            <p:nvPr/>
          </p:nvSpPr>
          <p:spPr bwMode="auto">
            <a:xfrm>
              <a:off x="6707682" y="2358778"/>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sp>
        <p:nvSpPr>
          <p:cNvPr id="9" name="Espace réservé du numéro de diapositive 8">
            <a:extLst>
              <a:ext uri="{FF2B5EF4-FFF2-40B4-BE49-F238E27FC236}">
                <a16:creationId xmlns:a16="http://schemas.microsoft.com/office/drawing/2014/main" id="{41787F05-9EF5-6A4A-8F38-D7DE33921AFB}"/>
              </a:ext>
            </a:extLst>
          </p:cNvPr>
          <p:cNvSpPr>
            <a:spLocks noGrp="1"/>
          </p:cNvSpPr>
          <p:nvPr>
            <p:ph type="sldNum" sz="quarter" idx="12"/>
          </p:nvPr>
        </p:nvSpPr>
        <p:spPr/>
        <p:txBody>
          <a:bodyPr/>
          <a:lstStyle/>
          <a:p>
            <a:pPr>
              <a:defRPr/>
            </a:pPr>
            <a:fld id="{50240480-DD0E-42A1-8670-F37586A9812A}" type="slidenum">
              <a:rPr lang="fr-FR" altLang="fr-FR" smtClean="0"/>
              <a:pPr>
                <a:defRPr/>
              </a:pPr>
              <a:t>4</a:t>
            </a:fld>
            <a:endParaRPr lang="fr-FR" altLang="fr-FR"/>
          </a:p>
        </p:txBody>
      </p:sp>
      <p:pic>
        <p:nvPicPr>
          <p:cNvPr id="39" name="PictoVideo">
            <a:extLst>
              <a:ext uri="{FF2B5EF4-FFF2-40B4-BE49-F238E27FC236}">
                <a16:creationId xmlns:a16="http://schemas.microsoft.com/office/drawing/2014/main" id="{C9949A9C-A50D-EC40-AAAA-E712CB0ADF9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ZtxtP-Info">
            <a:extLst>
              <a:ext uri="{FF2B5EF4-FFF2-40B4-BE49-F238E27FC236}">
                <a16:creationId xmlns:a16="http://schemas.microsoft.com/office/drawing/2014/main" id="{FC8D61DD-7951-664F-9948-5F6CB6B4962B}"/>
              </a:ext>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42" name="ZtxtP-Video">
            <a:extLst>
              <a:ext uri="{FF2B5EF4-FFF2-40B4-BE49-F238E27FC236}">
                <a16:creationId xmlns:a16="http://schemas.microsoft.com/office/drawing/2014/main" id="{6F33759E-B2E3-1D4A-94DC-37BBE66D8EA9}"/>
              </a:ext>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44" name="PictoGuide">
            <a:extLst>
              <a:ext uri="{FF2B5EF4-FFF2-40B4-BE49-F238E27FC236}">
                <a16:creationId xmlns:a16="http://schemas.microsoft.com/office/drawing/2014/main" id="{3A562EFA-0CAB-C742-AE06-7C6B5D27772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ZtxtP-Guide">
            <a:extLst>
              <a:ext uri="{FF2B5EF4-FFF2-40B4-BE49-F238E27FC236}">
                <a16:creationId xmlns:a16="http://schemas.microsoft.com/office/drawing/2014/main" id="{1577ADBD-0E68-234C-AD2F-85F1D76D4831}"/>
              </a:ext>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46" name="ZtxtP-Video">
            <a:extLst>
              <a:ext uri="{FF2B5EF4-FFF2-40B4-BE49-F238E27FC236}">
                <a16:creationId xmlns:a16="http://schemas.microsoft.com/office/drawing/2014/main" id="{5D9D7674-B19E-E041-BD1E-881192B99B9B}"/>
              </a:ext>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47" name="Image 42">
            <a:extLst>
              <a:ext uri="{FF2B5EF4-FFF2-40B4-BE49-F238E27FC236}">
                <a16:creationId xmlns:a16="http://schemas.microsoft.com/office/drawing/2014/main" id="{7084D4B9-B10E-CF4B-99B9-C1416CD9D5A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oVideo">
            <a:extLst>
              <a:ext uri="{FF2B5EF4-FFF2-40B4-BE49-F238E27FC236}">
                <a16:creationId xmlns:a16="http://schemas.microsoft.com/office/drawing/2014/main" id="{E7C7E3EF-C7EA-E444-9745-B0B5E0F1AE1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e 6"/>
          <p:cNvGrpSpPr>
            <a:grpSpLocks/>
          </p:cNvGrpSpPr>
          <p:nvPr/>
        </p:nvGrpSpPr>
        <p:grpSpPr bwMode="auto">
          <a:xfrm>
            <a:off x="8991445" y="4429079"/>
            <a:ext cx="2350643" cy="1919921"/>
            <a:chOff x="7045284" y="4513377"/>
            <a:chExt cx="2351776" cy="1920223"/>
          </a:xfrm>
        </p:grpSpPr>
        <p:pic>
          <p:nvPicPr>
            <p:cNvPr id="11288" name="Image 25"/>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45284" y="4865150"/>
              <a:ext cx="1161644"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Bulle ronde"/>
            <p:cNvSpPr/>
            <p:nvPr/>
          </p:nvSpPr>
          <p:spPr bwMode="auto">
            <a:xfrm>
              <a:off x="7634086" y="4513377"/>
              <a:ext cx="1762974" cy="857385"/>
            </a:xfrm>
            <a:prstGeom prst="wedgeEllipseCallout">
              <a:avLst>
                <a:gd name="adj1" fmla="val -38693"/>
                <a:gd name="adj2" fmla="val 72505"/>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002060"/>
                </a:solidFill>
                <a:latin typeface="Candara" panose="020E0502030303020204" pitchFamily="34" charset="0"/>
              </a:endParaRPr>
            </a:p>
          </p:txBody>
        </p:sp>
        <p:sp>
          <p:nvSpPr>
            <p:cNvPr id="11290" name="ZoneTexte 14"/>
            <p:cNvSpPr txBox="1">
              <a:spLocks noChangeArrowheads="1"/>
            </p:cNvSpPr>
            <p:nvPr/>
          </p:nvSpPr>
          <p:spPr bwMode="auto">
            <a:xfrm>
              <a:off x="7695668" y="4667637"/>
              <a:ext cx="16398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600" dirty="0">
                  <a:cs typeface="Calibri" panose="020F0502020204030204" pitchFamily="34" charset="0"/>
                </a:rPr>
                <a:t>Et d’autres encore…</a:t>
              </a:r>
            </a:p>
          </p:txBody>
        </p:sp>
      </p:grpSp>
    </p:spTree>
    <p:extLst>
      <p:ext uri="{BB962C8B-B14F-4D97-AF65-F5344CB8AC3E}">
        <p14:creationId xmlns:p14="http://schemas.microsoft.com/office/powerpoint/2010/main" val="3349914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childTnLst>
                                </p:cTn>
                              </p:par>
                              <p:par>
                                <p:cTn id="42" presetID="1" presetClass="exit" presetSubtype="0" fill="hold" nodeType="withEffect">
                                  <p:stCondLst>
                                    <p:cond delay="0"/>
                                  </p:stCondLst>
                                  <p:childTnLst>
                                    <p:set>
                                      <p:cBhvr>
                                        <p:cTn id="4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e 20"/>
          <p:cNvGrpSpPr>
            <a:grpSpLocks/>
          </p:cNvGrpSpPr>
          <p:nvPr/>
        </p:nvGrpSpPr>
        <p:grpSpPr bwMode="auto">
          <a:xfrm>
            <a:off x="7674009" y="4430509"/>
            <a:ext cx="2894221" cy="2292786"/>
            <a:chOff x="5924794" y="4043890"/>
            <a:chExt cx="2894934" cy="2292244"/>
          </a:xfrm>
        </p:grpSpPr>
        <p:pic>
          <p:nvPicPr>
            <p:cNvPr id="29725" name="Image 2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924794" y="4452903"/>
              <a:ext cx="1400274" cy="188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Bulle ronde"/>
            <p:cNvSpPr/>
            <p:nvPr/>
          </p:nvSpPr>
          <p:spPr bwMode="auto">
            <a:xfrm>
              <a:off x="7010072" y="4043890"/>
              <a:ext cx="1809656" cy="974665"/>
            </a:xfrm>
            <a:prstGeom prst="wedgeEllipseCallout">
              <a:avLst>
                <a:gd name="adj1" fmla="val -38693"/>
                <a:gd name="adj2" fmla="val 71728"/>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002060"/>
                </a:solidFill>
                <a:latin typeface="Candara" panose="020E0502030303020204" pitchFamily="34" charset="0"/>
              </a:endParaRPr>
            </a:p>
          </p:txBody>
        </p:sp>
        <p:sp>
          <p:nvSpPr>
            <p:cNvPr id="29727" name="ZoneTexte 14"/>
            <p:cNvSpPr txBox="1">
              <a:spLocks noChangeArrowheads="1"/>
            </p:cNvSpPr>
            <p:nvPr/>
          </p:nvSpPr>
          <p:spPr bwMode="auto">
            <a:xfrm>
              <a:off x="7278908" y="4169003"/>
              <a:ext cx="1338823" cy="76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100" dirty="0">
                  <a:cs typeface="Calibri" panose="020F0502020204030204" pitchFamily="34" charset="0"/>
                </a:rPr>
                <a:t>Et d’autres </a:t>
              </a:r>
            </a:p>
            <a:p>
              <a:pPr algn="ctr" eaLnBrk="1" hangingPunct="1">
                <a:lnSpc>
                  <a:spcPct val="100000"/>
                </a:lnSpc>
                <a:spcBef>
                  <a:spcPct val="0"/>
                </a:spcBef>
                <a:buFontTx/>
                <a:buNone/>
              </a:pPr>
              <a:r>
                <a:rPr lang="fr-FR" altLang="fr-FR" sz="1100" dirty="0">
                  <a:cs typeface="Calibri" panose="020F0502020204030204" pitchFamily="34" charset="0"/>
                </a:rPr>
                <a:t>encore telles que les sables du désert, les marécages…</a:t>
              </a:r>
            </a:p>
          </p:txBody>
        </p:sp>
      </p:grpSp>
      <p:pic>
        <p:nvPicPr>
          <p:cNvPr id="31"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384722" y="4209941"/>
            <a:ext cx="2045428" cy="201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Imag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9038265" y="1759862"/>
            <a:ext cx="2073023" cy="204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age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7092" y="1729452"/>
            <a:ext cx="2386012"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Imag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2379301" y="1209451"/>
            <a:ext cx="1585383"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2">
            <a:extLst>
              <a:ext uri="{FF2B5EF4-FFF2-40B4-BE49-F238E27FC236}">
                <a16:creationId xmlns:a16="http://schemas.microsoft.com/office/drawing/2014/main" id="{7B1D4E03-DF12-AA45-A787-B7C159A75F21}"/>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9698" name="Titre 1"/>
          <p:cNvSpPr>
            <a:spLocks noGrp="1"/>
          </p:cNvSpPr>
          <p:nvPr>
            <p:ph type="title" idx="4294967295"/>
          </p:nvPr>
        </p:nvSpPr>
        <p:spPr>
          <a:xfrm>
            <a:off x="1783556" y="241429"/>
            <a:ext cx="9793288" cy="900113"/>
          </a:xfrm>
        </p:spPr>
        <p:txBody>
          <a:bodyPr/>
          <a:lstStyle/>
          <a:p>
            <a:pPr eaLnBrk="1" hangingPunct="1"/>
            <a:r>
              <a:rPr lang="fr-FR" altLang="fr-FR" sz="3200" b="1" dirty="0">
                <a:solidFill>
                  <a:srgbClr val="6E9DD1"/>
                </a:solidFill>
                <a:latin typeface="Calibri" panose="020F0502020204030204" pitchFamily="34" charset="0"/>
                <a:cs typeface="Calibri" panose="020F0502020204030204" pitchFamily="34" charset="0"/>
              </a:rPr>
              <a:t>Quelles sont les causes naturelles de pollution de l’air ?</a:t>
            </a:r>
          </a:p>
        </p:txBody>
      </p:sp>
      <p:sp>
        <p:nvSpPr>
          <p:cNvPr id="50" name="ZoneTexte 14"/>
          <p:cNvSpPr txBox="1">
            <a:spLocks noChangeArrowheads="1"/>
          </p:cNvSpPr>
          <p:nvPr/>
        </p:nvSpPr>
        <p:spPr bwMode="auto">
          <a:xfrm>
            <a:off x="1515341" y="3587526"/>
            <a:ext cx="32146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6E9DD1"/>
                </a:solidFill>
                <a:cs typeface="Calibri" panose="020F0502020204030204" pitchFamily="34" charset="0"/>
              </a:rPr>
              <a:t>Les </a:t>
            </a:r>
            <a:r>
              <a:rPr lang="fr-FR" altLang="fr-FR" sz="2000" b="1" dirty="0" smtClean="0">
                <a:solidFill>
                  <a:srgbClr val="6E9DD1"/>
                </a:solidFill>
                <a:cs typeface="Calibri" panose="020F0502020204030204" pitchFamily="34" charset="0"/>
              </a:rPr>
              <a:t>éruptions</a:t>
            </a:r>
          </a:p>
          <a:p>
            <a:pPr algn="ctr" eaLnBrk="1" hangingPunct="1">
              <a:lnSpc>
                <a:spcPct val="100000"/>
              </a:lnSpc>
              <a:spcBef>
                <a:spcPct val="0"/>
              </a:spcBef>
              <a:buFontTx/>
              <a:buNone/>
            </a:pPr>
            <a:r>
              <a:rPr lang="fr-FR" altLang="fr-FR" sz="2000" b="1" dirty="0" smtClean="0">
                <a:solidFill>
                  <a:srgbClr val="6E9DD1"/>
                </a:solidFill>
                <a:cs typeface="Calibri" panose="020F0502020204030204" pitchFamily="34" charset="0"/>
              </a:rPr>
              <a:t>volcaniques</a:t>
            </a:r>
            <a:endParaRPr lang="fr-FR" altLang="fr-FR" sz="2000" b="1" dirty="0">
              <a:solidFill>
                <a:srgbClr val="6E9DD1"/>
              </a:solidFill>
              <a:cs typeface="Calibri" panose="020F0502020204030204" pitchFamily="34" charset="0"/>
            </a:endParaRPr>
          </a:p>
        </p:txBody>
      </p:sp>
      <p:sp>
        <p:nvSpPr>
          <p:cNvPr id="51" name="ZoneTexte 15"/>
          <p:cNvSpPr txBox="1">
            <a:spLocks noChangeArrowheads="1"/>
          </p:cNvSpPr>
          <p:nvPr/>
        </p:nvSpPr>
        <p:spPr bwMode="auto">
          <a:xfrm>
            <a:off x="5262419" y="3744787"/>
            <a:ext cx="3028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6E9DD1"/>
                </a:solidFill>
                <a:cs typeface="Calibri" panose="020F0502020204030204" pitchFamily="34" charset="0"/>
              </a:rPr>
              <a:t>Les pollens</a:t>
            </a:r>
          </a:p>
        </p:txBody>
      </p:sp>
      <p:sp>
        <p:nvSpPr>
          <p:cNvPr id="52" name="ZoneTexte 15"/>
          <p:cNvSpPr txBox="1">
            <a:spLocks noChangeArrowheads="1"/>
          </p:cNvSpPr>
          <p:nvPr/>
        </p:nvSpPr>
        <p:spPr bwMode="auto">
          <a:xfrm>
            <a:off x="8760546" y="3735242"/>
            <a:ext cx="27701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6E9DD1"/>
                </a:solidFill>
                <a:cs typeface="Calibri" panose="020F0502020204030204" pitchFamily="34" charset="0"/>
              </a:rPr>
              <a:t>Les ruminants</a:t>
            </a:r>
          </a:p>
        </p:txBody>
      </p:sp>
      <p:sp>
        <p:nvSpPr>
          <p:cNvPr id="61" name="ZoneTexte 60"/>
          <p:cNvSpPr txBox="1"/>
          <p:nvPr/>
        </p:nvSpPr>
        <p:spPr>
          <a:xfrm>
            <a:off x="147638" y="6557963"/>
            <a:ext cx="506412" cy="246062"/>
          </a:xfrm>
          <a:prstGeom prst="rect">
            <a:avLst/>
          </a:prstGeom>
          <a:noFill/>
        </p:spPr>
        <p:txBody>
          <a:bodyPr>
            <a:spAutoFit/>
          </a:bodyPr>
          <a:lstStyle/>
          <a:p>
            <a:pPr eaLnBrk="1" hangingPunct="1">
              <a:defRPr/>
            </a:pPr>
            <a:r>
              <a:rPr lang="fr-FR" sz="1000" dirty="0" err="1">
                <a:latin typeface="Candara" panose="020E0502030303020204" pitchFamily="34" charset="0"/>
                <a:ea typeface="+mj-ea"/>
                <a:cs typeface="Arial" charset="0"/>
              </a:rPr>
              <a:t>vpria</a:t>
            </a:r>
            <a:endParaRPr lang="fr-FR" sz="1000" dirty="0">
              <a:latin typeface="Candara" panose="020E0502030303020204" pitchFamily="34" charset="0"/>
              <a:ea typeface="+mj-ea"/>
              <a:cs typeface="Arial" charset="0"/>
            </a:endParaRPr>
          </a:p>
        </p:txBody>
      </p:sp>
      <p:sp>
        <p:nvSpPr>
          <p:cNvPr id="37" name="ZTxt4"/>
          <p:cNvSpPr txBox="1">
            <a:spLocks noChangeArrowheads="1"/>
          </p:cNvSpPr>
          <p:nvPr/>
        </p:nvSpPr>
        <p:spPr bwMode="auto">
          <a:xfrm>
            <a:off x="3378149" y="6127273"/>
            <a:ext cx="380365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b="1" dirty="0">
                <a:solidFill>
                  <a:srgbClr val="6E9DD1"/>
                </a:solidFill>
                <a:cs typeface="Calibri" panose="020F0502020204030204" pitchFamily="34" charset="0"/>
              </a:rPr>
              <a:t>Les incendies</a:t>
            </a:r>
          </a:p>
          <a:p>
            <a:pPr algn="ctr" eaLnBrk="1" hangingPunct="1">
              <a:lnSpc>
                <a:spcPct val="100000"/>
              </a:lnSpc>
              <a:spcBef>
                <a:spcPct val="0"/>
              </a:spcBef>
              <a:buFontTx/>
              <a:buNone/>
            </a:pPr>
            <a:r>
              <a:rPr lang="fr-FR" altLang="fr-FR" sz="1800" dirty="0" smtClean="0">
                <a:solidFill>
                  <a:srgbClr val="6E9DD1"/>
                </a:solidFill>
                <a:cs typeface="Calibri" panose="020F0502020204030204" pitchFamily="34" charset="0"/>
              </a:rPr>
              <a:t>(</a:t>
            </a:r>
            <a:r>
              <a:rPr lang="fr-FR" altLang="fr-FR" sz="1800" dirty="0" smtClean="0">
                <a:solidFill>
                  <a:srgbClr val="6E9DD1"/>
                </a:solidFill>
                <a:cs typeface="Calibri" panose="020F0502020204030204" pitchFamily="34" charset="0"/>
              </a:rPr>
              <a:t>l’Homme </a:t>
            </a:r>
            <a:r>
              <a:rPr lang="fr-FR" altLang="fr-FR" sz="1800" dirty="0">
                <a:solidFill>
                  <a:srgbClr val="6E9DD1"/>
                </a:solidFill>
                <a:cs typeface="Calibri" panose="020F0502020204030204" pitchFamily="34" charset="0"/>
              </a:rPr>
              <a:t>en est souvent responsable)</a:t>
            </a:r>
          </a:p>
        </p:txBody>
      </p:sp>
      <p:sp>
        <p:nvSpPr>
          <p:cNvPr id="41"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3" name="Google Shape;268;p41"/>
          <p:cNvPicPr preferRelativeResize="0"/>
          <p:nvPr/>
        </p:nvPicPr>
        <p:blipFill rotWithShape="1">
          <a:blip r:embed="rId8">
            <a:alphaModFix/>
          </a:blip>
          <a:srcRect/>
          <a:stretch/>
        </p:blipFill>
        <p:spPr>
          <a:xfrm>
            <a:off x="303213" y="163512"/>
            <a:ext cx="830263" cy="898525"/>
          </a:xfrm>
          <a:prstGeom prst="rect">
            <a:avLst/>
          </a:prstGeom>
          <a:noFill/>
          <a:ln>
            <a:noFill/>
          </a:ln>
        </p:spPr>
      </p:pic>
      <p:pic>
        <p:nvPicPr>
          <p:cNvPr id="44" name="Image 4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46" name="PictoGuide"/>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7" name="PictoVideo"/>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9" name="PictoVideo"/>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grpSp>
        <p:nvGrpSpPr>
          <p:cNvPr id="3" name="Groupe 2"/>
          <p:cNvGrpSpPr/>
          <p:nvPr/>
        </p:nvGrpSpPr>
        <p:grpSpPr>
          <a:xfrm>
            <a:off x="2670576" y="2080902"/>
            <a:ext cx="1015200" cy="1015200"/>
            <a:chOff x="2670576" y="2080902"/>
            <a:chExt cx="1015200" cy="1015200"/>
          </a:xfrm>
        </p:grpSpPr>
        <p:sp>
          <p:nvSpPr>
            <p:cNvPr id="39" name="rond rouge">
              <a:extLst>
                <a:ext uri="{FF2B5EF4-FFF2-40B4-BE49-F238E27FC236}">
                  <a16:creationId xmlns:a16="http://schemas.microsoft.com/office/drawing/2014/main" id="{7587B0AF-15DD-4285-B7D9-1B7CF8175833}"/>
                </a:ext>
              </a:extLst>
            </p:cNvPr>
            <p:cNvSpPr/>
            <p:nvPr/>
          </p:nvSpPr>
          <p:spPr bwMode="auto">
            <a:xfrm>
              <a:off x="2670576" y="2080902"/>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0" name="? bleu">
              <a:extLst>
                <a:ext uri="{FF2B5EF4-FFF2-40B4-BE49-F238E27FC236}">
                  <a16:creationId xmlns:a16="http://schemas.microsoft.com/office/drawing/2014/main" id="{8932F38F-3ADD-41F6-97D8-B1C10B82BAA8}"/>
                </a:ext>
              </a:extLst>
            </p:cNvPr>
            <p:cNvSpPr>
              <a:spLocks noChangeArrowheads="1"/>
            </p:cNvSpPr>
            <p:nvPr/>
          </p:nvSpPr>
          <p:spPr bwMode="auto">
            <a:xfrm>
              <a:off x="2949149" y="2164461"/>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4" name="Groupe 3"/>
          <p:cNvGrpSpPr/>
          <p:nvPr/>
        </p:nvGrpSpPr>
        <p:grpSpPr>
          <a:xfrm>
            <a:off x="6225664" y="2084054"/>
            <a:ext cx="1015200" cy="1015200"/>
            <a:chOff x="6225664" y="2084054"/>
            <a:chExt cx="1015200" cy="1015200"/>
          </a:xfrm>
        </p:grpSpPr>
        <p:sp>
          <p:nvSpPr>
            <p:cNvPr id="42" name="rond rouge">
              <a:extLst>
                <a:ext uri="{FF2B5EF4-FFF2-40B4-BE49-F238E27FC236}">
                  <a16:creationId xmlns:a16="http://schemas.microsoft.com/office/drawing/2014/main" id="{7587B0AF-15DD-4285-B7D9-1B7CF8175833}"/>
                </a:ext>
              </a:extLst>
            </p:cNvPr>
            <p:cNvSpPr/>
            <p:nvPr/>
          </p:nvSpPr>
          <p:spPr bwMode="auto">
            <a:xfrm>
              <a:off x="6225664" y="2084054"/>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62" name="? bleu">
              <a:extLst>
                <a:ext uri="{FF2B5EF4-FFF2-40B4-BE49-F238E27FC236}">
                  <a16:creationId xmlns:a16="http://schemas.microsoft.com/office/drawing/2014/main" id="{8932F38F-3ADD-41F6-97D8-B1C10B82BAA8}"/>
                </a:ext>
              </a:extLst>
            </p:cNvPr>
            <p:cNvSpPr>
              <a:spLocks noChangeArrowheads="1"/>
            </p:cNvSpPr>
            <p:nvPr/>
          </p:nvSpPr>
          <p:spPr bwMode="auto">
            <a:xfrm>
              <a:off x="6504237" y="2167613"/>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5" name="Groupe 4"/>
          <p:cNvGrpSpPr/>
          <p:nvPr/>
        </p:nvGrpSpPr>
        <p:grpSpPr>
          <a:xfrm>
            <a:off x="9553030" y="2080902"/>
            <a:ext cx="1015200" cy="1015200"/>
            <a:chOff x="9553030" y="2080902"/>
            <a:chExt cx="1015200" cy="1015200"/>
          </a:xfrm>
        </p:grpSpPr>
        <p:sp>
          <p:nvSpPr>
            <p:cNvPr id="63" name="rond rouge">
              <a:extLst>
                <a:ext uri="{FF2B5EF4-FFF2-40B4-BE49-F238E27FC236}">
                  <a16:creationId xmlns:a16="http://schemas.microsoft.com/office/drawing/2014/main" id="{7587B0AF-15DD-4285-B7D9-1B7CF8175833}"/>
                </a:ext>
              </a:extLst>
            </p:cNvPr>
            <p:cNvSpPr/>
            <p:nvPr/>
          </p:nvSpPr>
          <p:spPr bwMode="auto">
            <a:xfrm>
              <a:off x="9553030" y="2080902"/>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64" name="? bleu">
              <a:extLst>
                <a:ext uri="{FF2B5EF4-FFF2-40B4-BE49-F238E27FC236}">
                  <a16:creationId xmlns:a16="http://schemas.microsoft.com/office/drawing/2014/main" id="{8932F38F-3ADD-41F6-97D8-B1C10B82BAA8}"/>
                </a:ext>
              </a:extLst>
            </p:cNvPr>
            <p:cNvSpPr>
              <a:spLocks noChangeArrowheads="1"/>
            </p:cNvSpPr>
            <p:nvPr/>
          </p:nvSpPr>
          <p:spPr bwMode="auto">
            <a:xfrm>
              <a:off x="9831603" y="2164461"/>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6" name="Groupe 5"/>
          <p:cNvGrpSpPr/>
          <p:nvPr/>
        </p:nvGrpSpPr>
        <p:grpSpPr>
          <a:xfrm>
            <a:off x="4772374" y="4899300"/>
            <a:ext cx="1015200" cy="1015200"/>
            <a:chOff x="4772374" y="4899300"/>
            <a:chExt cx="1015200" cy="1015200"/>
          </a:xfrm>
        </p:grpSpPr>
        <p:sp>
          <p:nvSpPr>
            <p:cNvPr id="65" name="rond rouge">
              <a:extLst>
                <a:ext uri="{FF2B5EF4-FFF2-40B4-BE49-F238E27FC236}">
                  <a16:creationId xmlns:a16="http://schemas.microsoft.com/office/drawing/2014/main" id="{7587B0AF-15DD-4285-B7D9-1B7CF8175833}"/>
                </a:ext>
              </a:extLst>
            </p:cNvPr>
            <p:cNvSpPr/>
            <p:nvPr/>
          </p:nvSpPr>
          <p:spPr bwMode="auto">
            <a:xfrm>
              <a:off x="4772374" y="4899300"/>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66" name="? bleu">
              <a:extLst>
                <a:ext uri="{FF2B5EF4-FFF2-40B4-BE49-F238E27FC236}">
                  <a16:creationId xmlns:a16="http://schemas.microsoft.com/office/drawing/2014/main" id="{8932F38F-3ADD-41F6-97D8-B1C10B82BAA8}"/>
                </a:ext>
              </a:extLst>
            </p:cNvPr>
            <p:cNvSpPr>
              <a:spLocks noChangeArrowheads="1"/>
            </p:cNvSpPr>
            <p:nvPr/>
          </p:nvSpPr>
          <p:spPr bwMode="auto">
            <a:xfrm>
              <a:off x="5032475" y="4982859"/>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7" name="Groupe 6"/>
          <p:cNvGrpSpPr/>
          <p:nvPr/>
        </p:nvGrpSpPr>
        <p:grpSpPr>
          <a:xfrm>
            <a:off x="8159712" y="4899300"/>
            <a:ext cx="1015200" cy="1015200"/>
            <a:chOff x="8159712" y="4899300"/>
            <a:chExt cx="1015200" cy="1015200"/>
          </a:xfrm>
        </p:grpSpPr>
        <p:sp>
          <p:nvSpPr>
            <p:cNvPr id="67" name="rond rouge">
              <a:extLst>
                <a:ext uri="{FF2B5EF4-FFF2-40B4-BE49-F238E27FC236}">
                  <a16:creationId xmlns:a16="http://schemas.microsoft.com/office/drawing/2014/main" id="{7587B0AF-15DD-4285-B7D9-1B7CF8175833}"/>
                </a:ext>
              </a:extLst>
            </p:cNvPr>
            <p:cNvSpPr/>
            <p:nvPr/>
          </p:nvSpPr>
          <p:spPr bwMode="auto">
            <a:xfrm>
              <a:off x="8159712" y="4899300"/>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68" name="? bleu">
              <a:extLst>
                <a:ext uri="{FF2B5EF4-FFF2-40B4-BE49-F238E27FC236}">
                  <a16:creationId xmlns:a16="http://schemas.microsoft.com/office/drawing/2014/main" id="{8932F38F-3ADD-41F6-97D8-B1C10B82BAA8}"/>
                </a:ext>
              </a:extLst>
            </p:cNvPr>
            <p:cNvSpPr>
              <a:spLocks noChangeArrowheads="1"/>
            </p:cNvSpPr>
            <p:nvPr/>
          </p:nvSpPr>
          <p:spPr bwMode="auto">
            <a:xfrm>
              <a:off x="8438285" y="4982859"/>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sp>
        <p:nvSpPr>
          <p:cNvPr id="2" name="Espace réservé du numéro de diapositive 1">
            <a:extLst>
              <a:ext uri="{FF2B5EF4-FFF2-40B4-BE49-F238E27FC236}">
                <a16:creationId xmlns:a16="http://schemas.microsoft.com/office/drawing/2014/main" id="{0589F76A-0BED-4047-8978-568B478934CE}"/>
              </a:ext>
            </a:extLst>
          </p:cNvPr>
          <p:cNvSpPr>
            <a:spLocks noGrp="1"/>
          </p:cNvSpPr>
          <p:nvPr>
            <p:ph type="sldNum" sz="quarter" idx="12"/>
          </p:nvPr>
        </p:nvSpPr>
        <p:spPr>
          <a:xfrm>
            <a:off x="8610600" y="6356350"/>
            <a:ext cx="2743200" cy="365125"/>
          </a:xfrm>
        </p:spPr>
        <p:txBody>
          <a:bodyPr/>
          <a:lstStyle/>
          <a:p>
            <a:pPr>
              <a:defRPr/>
            </a:pPr>
            <a:fld id="{48F265C7-EABA-4DE4-891D-2039DC5DD204}" type="slidenum">
              <a:rPr lang="fr-FR" altLang="fr-FR" smtClean="0"/>
              <a:pPr>
                <a:defRPr/>
              </a:pPr>
              <a:t>40</a:t>
            </a:fld>
            <a:endParaRPr lang="fr-FR" altLang="fr-FR"/>
          </a:p>
        </p:txBody>
      </p:sp>
      <p:pic>
        <p:nvPicPr>
          <p:cNvPr id="73" name="Image 1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955756" y="3702410"/>
            <a:ext cx="5238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Image 10">
            <a:hlinkClick r:id="rId15" action="ppaction://hlinksldjump"/>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006858" y="3658479"/>
            <a:ext cx="5238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Btn_Camera_Txt1">
            <a:hlinkClick r:id="rId16" action="ppaction://hlinksldjump"/>
          </p:cNvPr>
          <p:cNvPicPr preferRelativeResize="0">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3803318" y="3199178"/>
            <a:ext cx="477582" cy="41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Btn_Camera_Txt1">
            <a:hlinkClick r:id="rId18" action="ppaction://hlinksldjump"/>
          </p:cNvPr>
          <p:cNvPicPr preferRelativeResize="0">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7539881" y="3739334"/>
            <a:ext cx="477582" cy="41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Btn_Camera_Txt1">
            <a:hlinkClick r:id="rId19" action="ppaction://hlinksldjump"/>
          </p:cNvPr>
          <p:cNvPicPr preferRelativeResize="0">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10668593" y="3257226"/>
            <a:ext cx="477582" cy="41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Btn_Camera_Txt1">
            <a:hlinkClick r:id="rId20" action="ppaction://hlinksldjump"/>
          </p:cNvPr>
          <p:cNvPicPr preferRelativeResize="0">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6047675" y="5611340"/>
            <a:ext cx="477582" cy="41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Image 10">
            <a:hlinkClick r:id="rId21" action="ppaction://hlinksldjump"/>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132740" y="6062229"/>
            <a:ext cx="5238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withEffect">
                                  <p:stCondLst>
                                    <p:cond delay="0"/>
                                  </p:stCondLst>
                                  <p:childTnLst>
                                    <p:set>
                                      <p:cBhvr>
                                        <p:cTn id="19" dur="1" fill="hold">
                                          <p:stCondLst>
                                            <p:cond delay="0"/>
                                          </p:stCondLst>
                                        </p:cTn>
                                        <p:tgtEl>
                                          <p:spTgt spid="7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nodeType="withEffect">
                                  <p:stCondLst>
                                    <p:cond delay="0"/>
                                  </p:stCondLst>
                                  <p:childTnLst>
                                    <p:set>
                                      <p:cBhvr>
                                        <p:cTn id="43" dur="1" fill="hold">
                                          <p:stCondLst>
                                            <p:cond delay="0"/>
                                          </p:stCondLst>
                                        </p:cTn>
                                        <p:tgtEl>
                                          <p:spTgt spid="7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78"/>
                                        </p:tgtEl>
                                        <p:attrNameLst>
                                          <p:attrName>style.visibility</p:attrName>
                                        </p:attrNameLst>
                                      </p:cBhvr>
                                      <p:to>
                                        <p:strVal val="visible"/>
                                      </p:to>
                                    </p:set>
                                  </p:childTnLst>
                                </p:cTn>
                              </p:par>
                              <p:par>
                                <p:cTn id="50" presetID="1" presetClass="exit" presetSubtype="0" fill="hold" nodeType="withEffect">
                                  <p:stCondLst>
                                    <p:cond delay="0"/>
                                  </p:stCondLst>
                                  <p:childTnLst>
                                    <p:set>
                                      <p:cBhvr>
                                        <p:cTn id="5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50" grpId="0"/>
      <p:bldP spid="51" grpId="0"/>
      <p:bldP spid="52" grpId="0"/>
      <p:bldP spid="37"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4386" name="Imag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b="1274"/>
          <a:stretch>
            <a:fillRect/>
          </a:stretch>
        </p:blipFill>
        <p:spPr bwMode="auto">
          <a:xfrm>
            <a:off x="882112" y="11113"/>
            <a:ext cx="11306713"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
            <a:extLst>
              <a:ext uri="{FF2B5EF4-FFF2-40B4-BE49-F238E27FC236}">
                <a16:creationId xmlns:a16="http://schemas.microsoft.com/office/drawing/2014/main" id="{E78199C7-6026-1D42-A977-247EDC1AEA13}"/>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6" name="Rectangle 2">
            <a:extLst>
              <a:ext uri="{FF2B5EF4-FFF2-40B4-BE49-F238E27FC236}">
                <a16:creationId xmlns:a16="http://schemas.microsoft.com/office/drawing/2014/main" id="{DF3B4D0B-E37E-894F-92E1-17582EBFA709}"/>
              </a:ext>
            </a:extLst>
          </p:cNvPr>
          <p:cNvSpPr txBox="1">
            <a:spLocks noChangeArrowheads="1"/>
          </p:cNvSpPr>
          <p:nvPr/>
        </p:nvSpPr>
        <p:spPr bwMode="auto">
          <a:xfrm>
            <a:off x="1878806" y="162717"/>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pPr>
            <a:r>
              <a:rPr lang="fr-FR" altLang="fr-FR" sz="3200" b="1" dirty="0">
                <a:solidFill>
                  <a:srgbClr val="6E9DD1"/>
                </a:solidFill>
                <a:latin typeface="Calibri" panose="020F0502020204030204" pitchFamily="34" charset="0"/>
                <a:cs typeface="Calibri" panose="020F0502020204030204" pitchFamily="34" charset="0"/>
              </a:rPr>
              <a:t>Les éruptions volcaniques</a:t>
            </a:r>
          </a:p>
        </p:txBody>
      </p:sp>
      <p:sp>
        <p:nvSpPr>
          <p:cNvPr id="16" name="Rectangle 15"/>
          <p:cNvSpPr>
            <a:spLocks noChangeArrowheads="1"/>
          </p:cNvSpPr>
          <p:nvPr/>
        </p:nvSpPr>
        <p:spPr bwMode="auto">
          <a:xfrm rot="16200000">
            <a:off x="11289859" y="4876284"/>
            <a:ext cx="1305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800" dirty="0" smtClean="0">
                <a:solidFill>
                  <a:schemeClr val="bg1"/>
                </a:solidFill>
                <a:latin typeface="+mn-lt"/>
              </a:rPr>
              <a:t>David </a:t>
            </a:r>
            <a:r>
              <a:rPr lang="fr-FR" altLang="fr-FR" sz="1800" dirty="0" err="1">
                <a:solidFill>
                  <a:schemeClr val="bg1"/>
                </a:solidFill>
                <a:latin typeface="+mn-lt"/>
              </a:rPr>
              <a:t>Karnå</a:t>
            </a:r>
            <a:endParaRPr lang="fr-FR" altLang="fr-FR" sz="1800" dirty="0">
              <a:solidFill>
                <a:schemeClr val="bg1"/>
              </a:solidFill>
              <a:latin typeface="+mn-lt"/>
            </a:endParaRPr>
          </a:p>
        </p:txBody>
      </p:sp>
      <p:sp>
        <p:nvSpPr>
          <p:cNvPr id="14"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5" name="Google Shape;268;p41"/>
          <p:cNvPicPr preferRelativeResize="0"/>
          <p:nvPr/>
        </p:nvPicPr>
        <p:blipFill rotWithShape="1">
          <a:blip r:embed="rId5">
            <a:alphaModFix/>
          </a:blip>
          <a:srcRect/>
          <a:stretch/>
        </p:blipFill>
        <p:spPr>
          <a:xfrm>
            <a:off x="303213" y="163512"/>
            <a:ext cx="830263" cy="898525"/>
          </a:xfrm>
          <a:prstGeom prst="rect">
            <a:avLst/>
          </a:prstGeom>
          <a:noFill/>
          <a:ln>
            <a:noFill/>
          </a:ln>
        </p:spPr>
      </p:pic>
      <p:pic>
        <p:nvPicPr>
          <p:cNvPr id="17" name="Image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19" name="PictoGuid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1"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3"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504094F1-F3F1-3D42-835C-7CAFE68D1C7A}"/>
              </a:ext>
            </a:extLst>
          </p:cNvPr>
          <p:cNvSpPr>
            <a:spLocks noGrp="1"/>
          </p:cNvSpPr>
          <p:nvPr>
            <p:ph type="sldNum" sz="quarter" idx="12"/>
          </p:nvPr>
        </p:nvSpPr>
        <p:spPr/>
        <p:txBody>
          <a:bodyPr/>
          <a:lstStyle/>
          <a:p>
            <a:pPr>
              <a:defRPr/>
            </a:pPr>
            <a:fld id="{1B8BAF23-E3EA-4B7A-8B25-C6E0FCF3B388}" type="slidenum">
              <a:rPr lang="fr-FR" altLang="fr-FR" smtClean="0"/>
              <a:pPr>
                <a:defRPr/>
              </a:pPr>
              <a:t>41</a:t>
            </a:fld>
            <a:endParaRPr lang="fr-FR" altLang="fr-FR"/>
          </a:p>
        </p:txBody>
      </p:sp>
      <p:pic>
        <p:nvPicPr>
          <p:cNvPr id="28"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0803925"/>
      </p:ext>
    </p:extLst>
  </p:cSld>
  <p:clrMapOvr>
    <a:masterClrMapping/>
  </p:clrMapOvr>
  <p:transition spd="slow"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0530" name="Imag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1" y="-9525"/>
            <a:ext cx="11176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
            <a:extLst>
              <a:ext uri="{FF2B5EF4-FFF2-40B4-BE49-F238E27FC236}">
                <a16:creationId xmlns:a16="http://schemas.microsoft.com/office/drawing/2014/main" id="{30243550-716D-4B4B-9BA1-C934EC770757}"/>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6" name="Rectangle 2">
            <a:extLst>
              <a:ext uri="{FF2B5EF4-FFF2-40B4-BE49-F238E27FC236}">
                <a16:creationId xmlns:a16="http://schemas.microsoft.com/office/drawing/2014/main" id="{3BACD062-37BD-2648-AF51-54C5D2282174}"/>
              </a:ext>
            </a:extLst>
          </p:cNvPr>
          <p:cNvSpPr txBox="1">
            <a:spLocks noChangeArrowheads="1"/>
          </p:cNvSpPr>
          <p:nvPr/>
        </p:nvSpPr>
        <p:spPr bwMode="auto">
          <a:xfrm>
            <a:off x="1878806" y="162717"/>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pPr>
            <a:r>
              <a:rPr lang="fr-FR" altLang="fr-FR" sz="3200" b="1" dirty="0">
                <a:solidFill>
                  <a:srgbClr val="6E9DD1"/>
                </a:solidFill>
                <a:latin typeface="Calibri" panose="020F0502020204030204" pitchFamily="34" charset="0"/>
                <a:cs typeface="Calibri" panose="020F0502020204030204" pitchFamily="34" charset="0"/>
              </a:rPr>
              <a:t>Les ruminants</a:t>
            </a:r>
          </a:p>
        </p:txBody>
      </p:sp>
      <p:sp>
        <p:nvSpPr>
          <p:cNvPr id="15" name="Rectangle 14"/>
          <p:cNvSpPr>
            <a:spLocks noChangeArrowheads="1"/>
          </p:cNvSpPr>
          <p:nvPr/>
        </p:nvSpPr>
        <p:spPr bwMode="auto">
          <a:xfrm rot="16200000">
            <a:off x="11310314" y="4883757"/>
            <a:ext cx="12645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800" dirty="0" err="1">
                <a:solidFill>
                  <a:schemeClr val="bg1"/>
                </a:solidFill>
                <a:latin typeface="+mn-lt"/>
              </a:rPr>
              <a:t>S</a:t>
            </a:r>
            <a:r>
              <a:rPr lang="fr-FR" altLang="fr-FR" sz="1800" dirty="0" err="1" smtClean="0">
                <a:solidFill>
                  <a:schemeClr val="bg1"/>
                </a:solidFill>
                <a:latin typeface="+mn-lt"/>
              </a:rPr>
              <a:t>imonprodl</a:t>
            </a:r>
            <a:endParaRPr lang="fr-FR" altLang="fr-FR" sz="1800" dirty="0">
              <a:solidFill>
                <a:schemeClr val="bg1"/>
              </a:solidFill>
              <a:latin typeface="+mn-lt"/>
            </a:endParaRPr>
          </a:p>
        </p:txBody>
      </p:sp>
      <p:sp>
        <p:nvSpPr>
          <p:cNvPr id="14"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6" name="Google Shape;268;p41"/>
          <p:cNvPicPr preferRelativeResize="0"/>
          <p:nvPr/>
        </p:nvPicPr>
        <p:blipFill rotWithShape="1">
          <a:blip r:embed="rId5">
            <a:alphaModFix/>
          </a:blip>
          <a:srcRect/>
          <a:stretch/>
        </p:blipFill>
        <p:spPr>
          <a:xfrm>
            <a:off x="303213" y="163512"/>
            <a:ext cx="830263" cy="898525"/>
          </a:xfrm>
          <a:prstGeom prst="rect">
            <a:avLst/>
          </a:prstGeom>
          <a:noFill/>
          <a:ln>
            <a:noFill/>
          </a:ln>
        </p:spPr>
      </p:pic>
      <p:pic>
        <p:nvPicPr>
          <p:cNvPr id="17" name="Image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19" name="PictoGuid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1"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3"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9B7DF197-C0AE-6346-A2B1-74589EF7476A}"/>
              </a:ext>
            </a:extLst>
          </p:cNvPr>
          <p:cNvSpPr>
            <a:spLocks noGrp="1"/>
          </p:cNvSpPr>
          <p:nvPr>
            <p:ph type="sldNum" sz="quarter" idx="12"/>
          </p:nvPr>
        </p:nvSpPr>
        <p:spPr/>
        <p:txBody>
          <a:bodyPr/>
          <a:lstStyle/>
          <a:p>
            <a:pPr>
              <a:defRPr/>
            </a:pPr>
            <a:fld id="{1B8BAF23-E3EA-4B7A-8B25-C6E0FCF3B388}" type="slidenum">
              <a:rPr lang="fr-FR" altLang="fr-FR" smtClean="0"/>
              <a:pPr>
                <a:defRPr/>
              </a:pPr>
              <a:t>42</a:t>
            </a:fld>
            <a:endParaRPr lang="fr-FR" altLang="fr-FR"/>
          </a:p>
        </p:txBody>
      </p:sp>
      <p:pic>
        <p:nvPicPr>
          <p:cNvPr id="28"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060032"/>
      </p:ext>
    </p:extLst>
  </p:cSld>
  <p:clrMapOvr>
    <a:masterClrMapping/>
  </p:clrMapOvr>
  <p:transition spd="slow"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6194" name="Imag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0"/>
            <a:ext cx="11120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4" name="Rectangle 14"/>
          <p:cNvSpPr>
            <a:spLocks noChangeArrowheads="1"/>
          </p:cNvSpPr>
          <p:nvPr/>
        </p:nvSpPr>
        <p:spPr bwMode="auto">
          <a:xfrm rot="-5400000">
            <a:off x="11419574" y="5097687"/>
            <a:ext cx="10460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1800" dirty="0" smtClean="0">
                <a:solidFill>
                  <a:schemeClr val="bg1"/>
                </a:solidFill>
                <a:latin typeface="+mn-lt"/>
              </a:rPr>
              <a:t>Air </a:t>
            </a:r>
            <a:r>
              <a:rPr lang="fr-FR" altLang="fr-FR" sz="1800" dirty="0">
                <a:solidFill>
                  <a:schemeClr val="bg1"/>
                </a:solidFill>
                <a:latin typeface="+mn-lt"/>
              </a:rPr>
              <a:t>PACA </a:t>
            </a:r>
          </a:p>
        </p:txBody>
      </p:sp>
      <p:sp>
        <p:nvSpPr>
          <p:cNvPr id="2" name="Espace réservé du numéro de diapositive 1">
            <a:extLst>
              <a:ext uri="{FF2B5EF4-FFF2-40B4-BE49-F238E27FC236}">
                <a16:creationId xmlns:a16="http://schemas.microsoft.com/office/drawing/2014/main" id="{440D6F8F-5118-E646-9B7D-5DA770B61270}"/>
              </a:ext>
            </a:extLst>
          </p:cNvPr>
          <p:cNvSpPr>
            <a:spLocks noGrp="1"/>
          </p:cNvSpPr>
          <p:nvPr>
            <p:ph type="sldNum" sz="quarter" idx="12"/>
          </p:nvPr>
        </p:nvSpPr>
        <p:spPr/>
        <p:txBody>
          <a:bodyPr/>
          <a:lstStyle/>
          <a:p>
            <a:pPr>
              <a:defRPr/>
            </a:pPr>
            <a:fld id="{1B8BAF23-E3EA-4B7A-8B25-C6E0FCF3B388}" type="slidenum">
              <a:rPr lang="fr-FR" altLang="fr-FR" smtClean="0"/>
              <a:pPr>
                <a:defRPr/>
              </a:pPr>
              <a:t>43</a:t>
            </a:fld>
            <a:endParaRPr lang="fr-FR" altLang="fr-FR"/>
          </a:p>
        </p:txBody>
      </p:sp>
      <p:sp>
        <p:nvSpPr>
          <p:cNvPr id="23" name="Rectangle 2">
            <a:extLst>
              <a:ext uri="{FF2B5EF4-FFF2-40B4-BE49-F238E27FC236}">
                <a16:creationId xmlns:a16="http://schemas.microsoft.com/office/drawing/2014/main" id="{4CF65C24-643D-624B-8820-F69B350EA3A8}"/>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1">
            <a:extLst>
              <a:ext uri="{FF2B5EF4-FFF2-40B4-BE49-F238E27FC236}">
                <a16:creationId xmlns:a16="http://schemas.microsoft.com/office/drawing/2014/main" id="{6DAFAA33-C370-AD40-BF36-D4C3581A0224}"/>
              </a:ext>
            </a:extLst>
          </p:cNvPr>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5" name="Google Shape;268;p41">
            <a:extLst>
              <a:ext uri="{FF2B5EF4-FFF2-40B4-BE49-F238E27FC236}">
                <a16:creationId xmlns:a16="http://schemas.microsoft.com/office/drawing/2014/main" id="{74BE856D-1936-8B43-BB3C-B8CF3959945A}"/>
              </a:ext>
            </a:extLst>
          </p:cNvPr>
          <p:cNvPicPr preferRelativeResize="0"/>
          <p:nvPr/>
        </p:nvPicPr>
        <p:blipFill rotWithShape="1">
          <a:blip r:embed="rId5">
            <a:alphaModFix/>
          </a:blip>
          <a:srcRect/>
          <a:stretch/>
        </p:blipFill>
        <p:spPr>
          <a:xfrm>
            <a:off x="303213" y="163512"/>
            <a:ext cx="830263" cy="898525"/>
          </a:xfrm>
          <a:prstGeom prst="rect">
            <a:avLst/>
          </a:prstGeom>
          <a:noFill/>
          <a:ln>
            <a:noFill/>
          </a:ln>
        </p:spPr>
      </p:pic>
      <p:pic>
        <p:nvPicPr>
          <p:cNvPr id="26" name="Image 25">
            <a:extLst>
              <a:ext uri="{FF2B5EF4-FFF2-40B4-BE49-F238E27FC236}">
                <a16:creationId xmlns:a16="http://schemas.microsoft.com/office/drawing/2014/main" id="{310F628D-1872-4E44-AC5F-493E08E265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txtP-Info">
            <a:extLst>
              <a:ext uri="{FF2B5EF4-FFF2-40B4-BE49-F238E27FC236}">
                <a16:creationId xmlns:a16="http://schemas.microsoft.com/office/drawing/2014/main" id="{982AAC02-EEF9-A446-BAEA-EA0AE60C2945}"/>
              </a:ext>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8" name="PictoGuide">
            <a:extLst>
              <a:ext uri="{FF2B5EF4-FFF2-40B4-BE49-F238E27FC236}">
                <a16:creationId xmlns:a16="http://schemas.microsoft.com/office/drawing/2014/main" id="{F7F4E349-74B2-8B43-ADA7-CD34B5D06D3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ZtxtP-Guide">
            <a:extLst>
              <a:ext uri="{FF2B5EF4-FFF2-40B4-BE49-F238E27FC236}">
                <a16:creationId xmlns:a16="http://schemas.microsoft.com/office/drawing/2014/main" id="{73BB2197-5CCC-0F41-AB67-0CBED7ACD577}"/>
              </a:ext>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0" name="PictoVideo">
            <a:extLst>
              <a:ext uri="{FF2B5EF4-FFF2-40B4-BE49-F238E27FC236}">
                <a16:creationId xmlns:a16="http://schemas.microsoft.com/office/drawing/2014/main" id="{36DA2A67-18F1-FC45-A4F6-839092FD3C4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txtP-Video">
            <a:extLst>
              <a:ext uri="{FF2B5EF4-FFF2-40B4-BE49-F238E27FC236}">
                <a16:creationId xmlns:a16="http://schemas.microsoft.com/office/drawing/2014/main" id="{8F779766-8808-234E-AE03-58013248C4F5}"/>
              </a:ext>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2" name="PictoVideo">
            <a:extLst>
              <a:ext uri="{FF2B5EF4-FFF2-40B4-BE49-F238E27FC236}">
                <a16:creationId xmlns:a16="http://schemas.microsoft.com/office/drawing/2014/main" id="{2EAEBB23-8593-2D4A-B921-5768BA7A3DA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ZtxtP-Video">
            <a:extLst>
              <a:ext uri="{FF2B5EF4-FFF2-40B4-BE49-F238E27FC236}">
                <a16:creationId xmlns:a16="http://schemas.microsoft.com/office/drawing/2014/main" id="{D2932613-9C19-6E43-8177-867881481639}"/>
              </a:ext>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34" name="Rectangle 2">
            <a:extLst>
              <a:ext uri="{FF2B5EF4-FFF2-40B4-BE49-F238E27FC236}">
                <a16:creationId xmlns:a16="http://schemas.microsoft.com/office/drawing/2014/main" id="{2016EB1E-9D33-194C-9743-5E6CA17FFF71}"/>
              </a:ext>
            </a:extLst>
          </p:cNvPr>
          <p:cNvSpPr txBox="1">
            <a:spLocks noChangeArrowheads="1"/>
          </p:cNvSpPr>
          <p:nvPr/>
        </p:nvSpPr>
        <p:spPr bwMode="auto">
          <a:xfrm>
            <a:off x="1878806" y="162717"/>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pPr>
            <a:r>
              <a:rPr lang="fr-FR" altLang="fr-FR" sz="3200" b="1" dirty="0">
                <a:solidFill>
                  <a:srgbClr val="6E9DD1"/>
                </a:solidFill>
                <a:latin typeface="Calibri" panose="020F0502020204030204" pitchFamily="34" charset="0"/>
                <a:cs typeface="Calibri" panose="020F0502020204030204" pitchFamily="34" charset="0"/>
              </a:rPr>
              <a:t>Les incendies</a:t>
            </a:r>
          </a:p>
        </p:txBody>
      </p:sp>
      <p:pic>
        <p:nvPicPr>
          <p:cNvPr id="19" name="clic retour">
            <a:hlinkClick r:id="rId10"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0168341"/>
      </p:ext>
    </p:extLst>
  </p:cSld>
  <p:clrMapOvr>
    <a:masterClrMapping/>
  </p:clrMapOvr>
  <p:transition spd="slow"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La pollution de l’air liée aux éruptions volcaniques</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4"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78341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La pollution de l’air liée aux pollens</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1777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La pollution de l’air liée aux ruminants</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27455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La pollution de l’air liée aux incendies</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91891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10" name="Image 1"/>
          <p:cNvPicPr>
            <a:picLocks noChangeAspect="1"/>
          </p:cNvPicPr>
          <p:nvPr/>
        </p:nvPicPr>
        <p:blipFill rotWithShape="1">
          <a:blip r:embed="rId3">
            <a:extLst>
              <a:ext uri="{28A0092B-C50C-407E-A947-70E740481C1C}">
                <a14:useLocalDpi xmlns:a14="http://schemas.microsoft.com/office/drawing/2010/main" val="0"/>
              </a:ext>
            </a:extLst>
          </a:blip>
          <a:srcRect r="5596"/>
          <a:stretch/>
        </p:blipFill>
        <p:spPr bwMode="auto">
          <a:xfrm>
            <a:off x="1161535" y="0"/>
            <a:ext cx="1103046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262;p41">
            <a:extLst>
              <a:ext uri="{FF2B5EF4-FFF2-40B4-BE49-F238E27FC236}">
                <a16:creationId xmlns:a16="http://schemas.microsoft.com/office/drawing/2014/main" id="{6B17489F-C297-6E49-B2C7-04470CED7545}"/>
              </a:ext>
            </a:extLst>
          </p:cNvPr>
          <p:cNvSpPr/>
          <p:nvPr/>
        </p:nvSpPr>
        <p:spPr>
          <a:xfrm>
            <a:off x="0" y="-12700"/>
            <a:ext cx="3151187" cy="6870700"/>
          </a:xfrm>
          <a:custGeom>
            <a:avLst/>
            <a:gdLst/>
            <a:ahLst/>
            <a:cxnLst/>
            <a:rect l="l" t="t" r="r" b="b"/>
            <a:pathLst>
              <a:path w="1325958" h="6915752" extrusionOk="0">
                <a:moveTo>
                  <a:pt x="1852" y="0"/>
                </a:moveTo>
                <a:lnTo>
                  <a:pt x="1325958" y="10046"/>
                </a:lnTo>
                <a:lnTo>
                  <a:pt x="1096126" y="6915752"/>
                </a:lnTo>
                <a:lnTo>
                  <a:pt x="1852" y="6906127"/>
                </a:lnTo>
                <a:cubicBezTo>
                  <a:pt x="-4565" y="4610502"/>
                  <a:pt x="8269" y="2295625"/>
                  <a:pt x="1852" y="0"/>
                </a:cubicBezTo>
                <a:close/>
              </a:path>
            </a:pathLst>
          </a:custGeom>
          <a:solidFill>
            <a:srgbClr val="E5F6F7"/>
          </a:solidFill>
          <a:ln>
            <a:noFill/>
          </a:ln>
          <a:effectLst>
            <a:outerShdw blurRad="63500" dist="38100" dir="2700000">
              <a:srgbClr val="000000">
                <a:alpha val="2274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8" name="Google Shape;268;p41">
            <a:extLst>
              <a:ext uri="{FF2B5EF4-FFF2-40B4-BE49-F238E27FC236}">
                <a16:creationId xmlns:a16="http://schemas.microsoft.com/office/drawing/2014/main" id="{963221D7-EA0E-D244-BE03-8EFBF506DC04}"/>
              </a:ext>
            </a:extLst>
          </p:cNvPr>
          <p:cNvPicPr preferRelativeResize="0"/>
          <p:nvPr/>
        </p:nvPicPr>
        <p:blipFill rotWithShape="1">
          <a:blip r:embed="rId4">
            <a:alphaModFix/>
          </a:blip>
          <a:srcRect/>
          <a:stretch/>
        </p:blipFill>
        <p:spPr>
          <a:xfrm>
            <a:off x="360362" y="222250"/>
            <a:ext cx="2430462" cy="2647950"/>
          </a:xfrm>
          <a:prstGeom prst="rect">
            <a:avLst/>
          </a:prstGeom>
          <a:noFill/>
          <a:ln>
            <a:noFill/>
          </a:ln>
        </p:spPr>
      </p:pic>
      <p:sp>
        <p:nvSpPr>
          <p:cNvPr id="6" name="Google Shape;261;p41">
            <a:extLst>
              <a:ext uri="{FF2B5EF4-FFF2-40B4-BE49-F238E27FC236}">
                <a16:creationId xmlns:a16="http://schemas.microsoft.com/office/drawing/2014/main" id="{F78B1712-03B2-F44E-8871-89AF28D61E13}"/>
              </a:ext>
            </a:extLst>
          </p:cNvPr>
          <p:cNvSpPr/>
          <p:nvPr/>
        </p:nvSpPr>
        <p:spPr>
          <a:xfrm>
            <a:off x="140301" y="6161097"/>
            <a:ext cx="2770168" cy="579437"/>
          </a:xfrm>
          <a:prstGeom prst="roundRect">
            <a:avLst>
              <a:gd name="adj" fmla="val 16667"/>
            </a:avLst>
          </a:prstGeom>
          <a:solidFill>
            <a:srgbClr val="42C4E3"/>
          </a:solidFill>
          <a:ln>
            <a:noFill/>
          </a:ln>
          <a:effectLst>
            <a:outerShdw blurRad="63500" dist="38100" dir="8100000">
              <a:srgbClr val="000000">
                <a:alpha val="3960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Calibri"/>
              <a:buNone/>
            </a:pPr>
            <a:r>
              <a:rPr lang="en-US" sz="2800" b="1" i="0" u="none" dirty="0">
                <a:solidFill>
                  <a:schemeClr val="dk1"/>
                </a:solidFill>
                <a:latin typeface="Calibri"/>
                <a:ea typeface="Calibri"/>
                <a:cs typeface="Calibri"/>
                <a:sym typeface="Calibri"/>
              </a:rPr>
              <a:t>    </a:t>
            </a:r>
            <a:r>
              <a:rPr lang="en-US" sz="2800" b="1" i="0" u="none" dirty="0">
                <a:solidFill>
                  <a:schemeClr val="bg1"/>
                </a:solidFill>
                <a:latin typeface="Calibri"/>
                <a:ea typeface="Calibri"/>
                <a:cs typeface="Calibri"/>
                <a:sym typeface="Calibri"/>
              </a:rPr>
              <a:t>Les transports</a:t>
            </a:r>
            <a:endParaRPr dirty="0">
              <a:solidFill>
                <a:schemeClr val="bg1"/>
              </a:solidFill>
            </a:endParaRPr>
          </a:p>
        </p:txBody>
      </p:sp>
      <p:pic>
        <p:nvPicPr>
          <p:cNvPr id="11" name="Google Shape;267;p41">
            <a:extLst>
              <a:ext uri="{FF2B5EF4-FFF2-40B4-BE49-F238E27FC236}">
                <a16:creationId xmlns:a16="http://schemas.microsoft.com/office/drawing/2014/main" id="{308D1F20-1C0B-F84F-8F4B-9C1F58AC2E16}"/>
              </a:ext>
            </a:extLst>
          </p:cNvPr>
          <p:cNvPicPr preferRelativeResize="0"/>
          <p:nvPr/>
        </p:nvPicPr>
        <p:blipFill rotWithShape="1">
          <a:blip r:embed="rId5">
            <a:alphaModFix/>
          </a:blip>
          <a:srcRect/>
          <a:stretch/>
        </p:blipFill>
        <p:spPr>
          <a:xfrm>
            <a:off x="11390312" y="6042025"/>
            <a:ext cx="588962" cy="754062"/>
          </a:xfrm>
          <a:prstGeom prst="rect">
            <a:avLst/>
          </a:prstGeom>
          <a:noFill/>
          <a:ln>
            <a:noFill/>
          </a:ln>
        </p:spPr>
      </p:pic>
    </p:spTree>
    <p:extLst>
      <p:ext uri="{BB962C8B-B14F-4D97-AF65-F5344CB8AC3E}">
        <p14:creationId xmlns:p14="http://schemas.microsoft.com/office/powerpoint/2010/main" val="3750544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2">
            <a:extLst>
              <a:ext uri="{FF2B5EF4-FFF2-40B4-BE49-F238E27FC236}">
                <a16:creationId xmlns:a16="http://schemas.microsoft.com/office/drawing/2014/main" id="{0EB60241-3DBA-8343-AB05-AA84F5453F3D}"/>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2" name="Groupe 60"/>
          <p:cNvGrpSpPr>
            <a:grpSpLocks/>
          </p:cNvGrpSpPr>
          <p:nvPr/>
        </p:nvGrpSpPr>
        <p:grpSpPr bwMode="auto">
          <a:xfrm>
            <a:off x="7872483" y="3706462"/>
            <a:ext cx="1500712" cy="1239262"/>
            <a:chOff x="7541448" y="3443856"/>
            <a:chExt cx="1499794" cy="1238721"/>
          </a:xfrm>
        </p:grpSpPr>
        <p:pic>
          <p:nvPicPr>
            <p:cNvPr id="62535" name="Image 5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1448" y="3443856"/>
              <a:ext cx="1499794" cy="89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Rectangle 30"/>
            <p:cNvSpPr>
              <a:spLocks noChangeArrowheads="1"/>
            </p:cNvSpPr>
            <p:nvPr/>
          </p:nvSpPr>
          <p:spPr bwMode="auto">
            <a:xfrm>
              <a:off x="7698044" y="4344588"/>
              <a:ext cx="880524" cy="337989"/>
            </a:xfrm>
            <a:prstGeom prst="rect">
              <a:avLst/>
            </a:prstGeom>
            <a:noFill/>
            <a:ln w="9525">
              <a:noFill/>
              <a:miter lim="800000"/>
              <a:headEnd/>
              <a:tailEnd/>
            </a:ln>
          </p:spPr>
          <p:txBody>
            <a:bodyPr>
              <a:spAutoFit/>
            </a:bodyPr>
            <a:lstStyle/>
            <a:p>
              <a:pPr algn="ctr">
                <a:defRPr/>
              </a:pPr>
              <a:r>
                <a:rPr lang="fr-FR" sz="1600" b="1" dirty="0">
                  <a:solidFill>
                    <a:srgbClr val="6E9DD1"/>
                  </a:solidFill>
                  <a:ea typeface="+mj-ea"/>
                  <a:cs typeface="Calibri" panose="020F0502020204030204" pitchFamily="34" charset="0"/>
                </a:rPr>
                <a:t>Le bus</a:t>
              </a:r>
            </a:p>
          </p:txBody>
        </p:sp>
      </p:grpSp>
      <p:grpSp>
        <p:nvGrpSpPr>
          <p:cNvPr id="3" name="Groupe 57"/>
          <p:cNvGrpSpPr>
            <a:grpSpLocks/>
          </p:cNvGrpSpPr>
          <p:nvPr/>
        </p:nvGrpSpPr>
        <p:grpSpPr bwMode="auto">
          <a:xfrm>
            <a:off x="10269707" y="1641486"/>
            <a:ext cx="1208817" cy="1442903"/>
            <a:chOff x="5903711" y="3971215"/>
            <a:chExt cx="1207559" cy="1442291"/>
          </a:xfrm>
        </p:grpSpPr>
        <p:sp>
          <p:nvSpPr>
            <p:cNvPr id="85" name="Rectangle 22"/>
            <p:cNvSpPr>
              <a:spLocks noChangeArrowheads="1"/>
            </p:cNvSpPr>
            <p:nvPr/>
          </p:nvSpPr>
          <p:spPr bwMode="auto">
            <a:xfrm>
              <a:off x="5903711" y="5075511"/>
              <a:ext cx="1164012" cy="337995"/>
            </a:xfrm>
            <a:prstGeom prst="rect">
              <a:avLst/>
            </a:prstGeom>
            <a:noFill/>
            <a:ln w="9525">
              <a:noFill/>
              <a:miter lim="800000"/>
              <a:headEnd/>
              <a:tailEnd/>
            </a:ln>
          </p:spPr>
          <p:txBody>
            <a:bodyPr>
              <a:spAutoFit/>
            </a:bodyPr>
            <a:lstStyle/>
            <a:p>
              <a:pPr algn="ctr">
                <a:defRPr/>
              </a:pPr>
              <a:r>
                <a:rPr lang="fr-FR" sz="1600" b="1" dirty="0">
                  <a:solidFill>
                    <a:srgbClr val="6E9DD1"/>
                  </a:solidFill>
                  <a:ea typeface="+mj-ea"/>
                  <a:cs typeface="Calibri" panose="020F0502020204030204" pitchFamily="34" charset="0"/>
                </a:rPr>
                <a:t>Le voilier</a:t>
              </a:r>
            </a:p>
          </p:txBody>
        </p:sp>
        <p:pic>
          <p:nvPicPr>
            <p:cNvPr id="62534" name="Image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0063" y="3971215"/>
              <a:ext cx="891207" cy="111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e 63"/>
          <p:cNvGrpSpPr>
            <a:grpSpLocks/>
          </p:cNvGrpSpPr>
          <p:nvPr/>
        </p:nvGrpSpPr>
        <p:grpSpPr bwMode="auto">
          <a:xfrm>
            <a:off x="1758718" y="1832852"/>
            <a:ext cx="1960269" cy="1342811"/>
            <a:chOff x="137425" y="2435492"/>
            <a:chExt cx="1959490" cy="1343188"/>
          </a:xfrm>
        </p:grpSpPr>
        <p:sp>
          <p:nvSpPr>
            <p:cNvPr id="90" name="Rectangle 4"/>
            <p:cNvSpPr>
              <a:spLocks noChangeArrowheads="1"/>
            </p:cNvSpPr>
            <p:nvPr/>
          </p:nvSpPr>
          <p:spPr bwMode="auto">
            <a:xfrm>
              <a:off x="137425" y="3438860"/>
              <a:ext cx="1815378" cy="339820"/>
            </a:xfrm>
            <a:prstGeom prst="rect">
              <a:avLst/>
            </a:prstGeom>
            <a:noFill/>
            <a:ln w="9525">
              <a:noFill/>
              <a:miter lim="800000"/>
              <a:headEnd/>
              <a:tailEnd/>
            </a:ln>
          </p:spPr>
          <p:txBody>
            <a:bodyPr>
              <a:spAutoFit/>
            </a:bodyPr>
            <a:lstStyle/>
            <a:p>
              <a:pPr algn="ctr">
                <a:defRPr/>
              </a:pPr>
              <a:r>
                <a:rPr lang="fr-FR" sz="1600" b="1" dirty="0">
                  <a:solidFill>
                    <a:srgbClr val="6E9DD1"/>
                  </a:solidFill>
                  <a:ea typeface="+mj-ea"/>
                  <a:cs typeface="Calibri" panose="020F0502020204030204" pitchFamily="34" charset="0"/>
                </a:rPr>
                <a:t>L’avion</a:t>
              </a:r>
            </a:p>
          </p:txBody>
        </p:sp>
        <p:pic>
          <p:nvPicPr>
            <p:cNvPr id="62532" name="Image 3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612" y="2435492"/>
              <a:ext cx="1594303" cy="104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e 64"/>
          <p:cNvGrpSpPr>
            <a:grpSpLocks/>
          </p:cNvGrpSpPr>
          <p:nvPr/>
        </p:nvGrpSpPr>
        <p:grpSpPr bwMode="auto">
          <a:xfrm>
            <a:off x="5968139" y="1782864"/>
            <a:ext cx="1062799" cy="1392004"/>
            <a:chOff x="4648060" y="3123661"/>
            <a:chExt cx="1062582" cy="1392239"/>
          </a:xfrm>
        </p:grpSpPr>
        <p:sp>
          <p:nvSpPr>
            <p:cNvPr id="93" name="Rectangle 9"/>
            <p:cNvSpPr>
              <a:spLocks noChangeArrowheads="1"/>
            </p:cNvSpPr>
            <p:nvPr/>
          </p:nvSpPr>
          <p:spPr bwMode="auto">
            <a:xfrm>
              <a:off x="4648060" y="4177705"/>
              <a:ext cx="995160" cy="338195"/>
            </a:xfrm>
            <a:prstGeom prst="rect">
              <a:avLst/>
            </a:prstGeom>
            <a:noFill/>
            <a:ln w="9525">
              <a:noFill/>
              <a:miter lim="800000"/>
              <a:headEnd/>
              <a:tailEnd/>
            </a:ln>
          </p:spPr>
          <p:txBody>
            <a:bodyPr>
              <a:spAutoFit/>
            </a:bodyPr>
            <a:lstStyle/>
            <a:p>
              <a:pPr algn="ctr">
                <a:defRPr/>
              </a:pPr>
              <a:r>
                <a:rPr lang="fr-FR" sz="1600" b="1" dirty="0">
                  <a:solidFill>
                    <a:srgbClr val="6E9DD1"/>
                  </a:solidFill>
                  <a:ea typeface="+mj-ea"/>
                  <a:cs typeface="Calibri" panose="020F0502020204030204" pitchFamily="34" charset="0"/>
                </a:rPr>
                <a:t>La fusée </a:t>
              </a:r>
            </a:p>
          </p:txBody>
        </p:sp>
        <p:pic>
          <p:nvPicPr>
            <p:cNvPr id="62530" name="Image 3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803" y="3123661"/>
              <a:ext cx="1034839" cy="104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e 62"/>
          <p:cNvGrpSpPr>
            <a:grpSpLocks/>
          </p:cNvGrpSpPr>
          <p:nvPr/>
        </p:nvGrpSpPr>
        <p:grpSpPr bwMode="auto">
          <a:xfrm>
            <a:off x="5668069" y="3730803"/>
            <a:ext cx="1699002" cy="1354352"/>
            <a:chOff x="5753060" y="5678020"/>
            <a:chExt cx="1700231" cy="1354226"/>
          </a:xfrm>
        </p:grpSpPr>
        <p:sp>
          <p:nvSpPr>
            <p:cNvPr id="96" name="Rectangle 95"/>
            <p:cNvSpPr>
              <a:spLocks noChangeArrowheads="1"/>
            </p:cNvSpPr>
            <p:nvPr/>
          </p:nvSpPr>
          <p:spPr bwMode="auto">
            <a:xfrm>
              <a:off x="5753060" y="6448100"/>
              <a:ext cx="1691911" cy="584146"/>
            </a:xfrm>
            <a:prstGeom prst="rect">
              <a:avLst/>
            </a:prstGeom>
            <a:noFill/>
            <a:ln w="9525">
              <a:noFill/>
              <a:miter lim="800000"/>
              <a:headEnd/>
              <a:tailEnd/>
            </a:ln>
          </p:spPr>
          <p:txBody>
            <a:bodyPr>
              <a:spAutoFit/>
            </a:bodyPr>
            <a:lstStyle/>
            <a:p>
              <a:pPr algn="ctr">
                <a:defRPr/>
              </a:pPr>
              <a:r>
                <a:rPr lang="fr-FR" sz="1600" b="1" dirty="0">
                  <a:solidFill>
                    <a:srgbClr val="6E9DD1"/>
                  </a:solidFill>
                  <a:ea typeface="+mj-ea"/>
                  <a:cs typeface="Calibri" panose="020F0502020204030204" pitchFamily="34" charset="0"/>
                </a:rPr>
                <a:t>Le bateau à moteur</a:t>
              </a:r>
            </a:p>
          </p:txBody>
        </p:sp>
        <p:pic>
          <p:nvPicPr>
            <p:cNvPr id="62528" name="Image 4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10914" y="5678020"/>
              <a:ext cx="1442377" cy="91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e 65"/>
          <p:cNvGrpSpPr>
            <a:grpSpLocks/>
          </p:cNvGrpSpPr>
          <p:nvPr/>
        </p:nvGrpSpPr>
        <p:grpSpPr bwMode="auto">
          <a:xfrm>
            <a:off x="2018901" y="5234687"/>
            <a:ext cx="1457744" cy="1358862"/>
            <a:chOff x="719144" y="5612916"/>
            <a:chExt cx="1457886" cy="1360106"/>
          </a:xfrm>
        </p:grpSpPr>
        <p:sp>
          <p:nvSpPr>
            <p:cNvPr id="101" name="Rectangle 10"/>
            <p:cNvSpPr>
              <a:spLocks noChangeArrowheads="1"/>
            </p:cNvSpPr>
            <p:nvPr/>
          </p:nvSpPr>
          <p:spPr bwMode="auto">
            <a:xfrm>
              <a:off x="719144" y="6634576"/>
              <a:ext cx="1224082" cy="338446"/>
            </a:xfrm>
            <a:prstGeom prst="rect">
              <a:avLst/>
            </a:prstGeom>
            <a:noFill/>
            <a:ln w="9525">
              <a:noFill/>
              <a:miter lim="800000"/>
              <a:headEnd/>
              <a:tailEnd/>
            </a:ln>
          </p:spPr>
          <p:txBody>
            <a:bodyPr>
              <a:spAutoFit/>
            </a:bodyPr>
            <a:lstStyle/>
            <a:p>
              <a:pPr algn="ctr">
                <a:defRPr/>
              </a:pPr>
              <a:r>
                <a:rPr lang="fr-FR" sz="1600" b="1" dirty="0">
                  <a:solidFill>
                    <a:srgbClr val="6E9DD1"/>
                  </a:solidFill>
                  <a:ea typeface="+mj-ea"/>
                  <a:cs typeface="Calibri" panose="020F0502020204030204" pitchFamily="34" charset="0"/>
                </a:rPr>
                <a:t>Le camion</a:t>
              </a:r>
            </a:p>
          </p:txBody>
        </p:sp>
        <p:pic>
          <p:nvPicPr>
            <p:cNvPr id="62526" name="Image 4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88137" y="5612916"/>
              <a:ext cx="1188893" cy="104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e 61"/>
          <p:cNvGrpSpPr>
            <a:grpSpLocks/>
          </p:cNvGrpSpPr>
          <p:nvPr/>
        </p:nvGrpSpPr>
        <p:grpSpPr bwMode="auto">
          <a:xfrm>
            <a:off x="3868338" y="5254786"/>
            <a:ext cx="1419359" cy="1354639"/>
            <a:chOff x="2628931" y="5612899"/>
            <a:chExt cx="1420272" cy="1354671"/>
          </a:xfrm>
        </p:grpSpPr>
        <p:sp>
          <p:nvSpPr>
            <p:cNvPr id="108" name="Rectangle 25"/>
            <p:cNvSpPr>
              <a:spLocks noChangeArrowheads="1"/>
            </p:cNvSpPr>
            <p:nvPr/>
          </p:nvSpPr>
          <p:spPr bwMode="auto">
            <a:xfrm>
              <a:off x="2628931" y="6629425"/>
              <a:ext cx="1148500" cy="338145"/>
            </a:xfrm>
            <a:prstGeom prst="rect">
              <a:avLst/>
            </a:prstGeom>
            <a:noFill/>
            <a:ln w="9525">
              <a:noFill/>
              <a:miter lim="800000"/>
              <a:headEnd/>
              <a:tailEnd/>
            </a:ln>
          </p:spPr>
          <p:txBody>
            <a:bodyPr>
              <a:spAutoFit/>
            </a:bodyPr>
            <a:lstStyle/>
            <a:p>
              <a:pPr>
                <a:defRPr/>
              </a:pPr>
              <a:r>
                <a:rPr lang="fr-FR" sz="1600" b="1" dirty="0">
                  <a:solidFill>
                    <a:srgbClr val="6E9DD1"/>
                  </a:solidFill>
                  <a:ea typeface="+mj-ea"/>
                  <a:cs typeface="Calibri" panose="020F0502020204030204" pitchFamily="34" charset="0"/>
                </a:rPr>
                <a:t>La voiture</a:t>
              </a:r>
            </a:p>
          </p:txBody>
        </p:sp>
        <p:pic>
          <p:nvPicPr>
            <p:cNvPr id="62524" name="Image 4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18388" y="5612899"/>
              <a:ext cx="1230815" cy="122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e 56"/>
          <p:cNvGrpSpPr>
            <a:grpSpLocks/>
          </p:cNvGrpSpPr>
          <p:nvPr/>
        </p:nvGrpSpPr>
        <p:grpSpPr bwMode="auto">
          <a:xfrm>
            <a:off x="7713264" y="1606646"/>
            <a:ext cx="1571625" cy="1569019"/>
            <a:chOff x="4071938" y="5294672"/>
            <a:chExt cx="1571625" cy="1569628"/>
          </a:xfrm>
        </p:grpSpPr>
        <p:sp>
          <p:nvSpPr>
            <p:cNvPr id="113" name="Rectangle 21"/>
            <p:cNvSpPr>
              <a:spLocks noChangeArrowheads="1"/>
            </p:cNvSpPr>
            <p:nvPr/>
          </p:nvSpPr>
          <p:spPr bwMode="auto">
            <a:xfrm>
              <a:off x="4071938" y="6526031"/>
              <a:ext cx="1571625" cy="338269"/>
            </a:xfrm>
            <a:prstGeom prst="rect">
              <a:avLst/>
            </a:prstGeom>
            <a:noFill/>
            <a:ln w="9525">
              <a:noFill/>
              <a:miter lim="800000"/>
              <a:headEnd/>
              <a:tailEnd/>
            </a:ln>
          </p:spPr>
          <p:txBody>
            <a:bodyPr>
              <a:spAutoFit/>
            </a:bodyPr>
            <a:lstStyle/>
            <a:p>
              <a:pPr algn="ctr">
                <a:defRPr/>
              </a:pPr>
              <a:r>
                <a:rPr lang="fr-FR" sz="1600" b="1" dirty="0">
                  <a:solidFill>
                    <a:srgbClr val="6E9DD1"/>
                  </a:solidFill>
                  <a:ea typeface="+mj-ea"/>
                  <a:cs typeface="Calibri" panose="020F0502020204030204" pitchFamily="34" charset="0"/>
                </a:rPr>
                <a:t>La trottinette</a:t>
              </a:r>
            </a:p>
          </p:txBody>
        </p:sp>
        <p:pic>
          <p:nvPicPr>
            <p:cNvPr id="62522" name="Image 4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14581" y="5294672"/>
              <a:ext cx="966961" cy="124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e 55"/>
          <p:cNvGrpSpPr>
            <a:grpSpLocks/>
          </p:cNvGrpSpPr>
          <p:nvPr/>
        </p:nvGrpSpPr>
        <p:grpSpPr bwMode="auto">
          <a:xfrm>
            <a:off x="10128092" y="5359593"/>
            <a:ext cx="1624743" cy="1213480"/>
            <a:chOff x="3172272" y="4244208"/>
            <a:chExt cx="1623210" cy="1214362"/>
          </a:xfrm>
        </p:grpSpPr>
        <p:sp>
          <p:nvSpPr>
            <p:cNvPr id="116" name="Rectangle 20"/>
            <p:cNvSpPr>
              <a:spLocks noChangeArrowheads="1"/>
            </p:cNvSpPr>
            <p:nvPr/>
          </p:nvSpPr>
          <p:spPr bwMode="auto">
            <a:xfrm>
              <a:off x="3297724" y="5120187"/>
              <a:ext cx="1126061" cy="338383"/>
            </a:xfrm>
            <a:prstGeom prst="rect">
              <a:avLst/>
            </a:prstGeom>
            <a:noFill/>
            <a:ln w="9525">
              <a:noFill/>
              <a:miter lim="800000"/>
              <a:headEnd/>
              <a:tailEnd/>
            </a:ln>
          </p:spPr>
          <p:txBody>
            <a:bodyPr>
              <a:spAutoFit/>
            </a:bodyPr>
            <a:lstStyle/>
            <a:p>
              <a:pPr algn="ctr">
                <a:defRPr/>
              </a:pPr>
              <a:r>
                <a:rPr lang="fr-FR" sz="1600" b="1" dirty="0">
                  <a:solidFill>
                    <a:srgbClr val="6E9DD1"/>
                  </a:solidFill>
                  <a:ea typeface="+mj-ea"/>
                  <a:cs typeface="Calibri" panose="020F0502020204030204" pitchFamily="34" charset="0"/>
                </a:rPr>
                <a:t>Le TGV</a:t>
              </a:r>
            </a:p>
          </p:txBody>
        </p:sp>
        <p:pic>
          <p:nvPicPr>
            <p:cNvPr id="62520" name="Image 47"/>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72272" y="4244208"/>
              <a:ext cx="1623210" cy="80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e 54"/>
          <p:cNvGrpSpPr>
            <a:grpSpLocks/>
          </p:cNvGrpSpPr>
          <p:nvPr/>
        </p:nvGrpSpPr>
        <p:grpSpPr bwMode="auto">
          <a:xfrm>
            <a:off x="3998514" y="3502689"/>
            <a:ext cx="1293812" cy="1376362"/>
            <a:chOff x="1262063" y="3989888"/>
            <a:chExt cx="1293812" cy="1375812"/>
          </a:xfrm>
        </p:grpSpPr>
        <p:sp>
          <p:nvSpPr>
            <p:cNvPr id="119" name="Rectangle 23"/>
            <p:cNvSpPr>
              <a:spLocks noChangeArrowheads="1"/>
            </p:cNvSpPr>
            <p:nvPr/>
          </p:nvSpPr>
          <p:spPr bwMode="auto">
            <a:xfrm>
              <a:off x="1262063" y="5027698"/>
              <a:ext cx="1293812" cy="338002"/>
            </a:xfrm>
            <a:prstGeom prst="rect">
              <a:avLst/>
            </a:prstGeom>
            <a:noFill/>
            <a:ln w="9525">
              <a:noFill/>
              <a:miter lim="800000"/>
              <a:headEnd/>
              <a:tailEnd/>
            </a:ln>
          </p:spPr>
          <p:txBody>
            <a:bodyPr>
              <a:spAutoFit/>
            </a:bodyPr>
            <a:lstStyle/>
            <a:p>
              <a:pPr>
                <a:defRPr/>
              </a:pPr>
              <a:r>
                <a:rPr lang="fr-FR" sz="1600" b="1" dirty="0">
                  <a:solidFill>
                    <a:srgbClr val="6E9DD1"/>
                  </a:solidFill>
                  <a:ea typeface="+mj-ea"/>
                  <a:cs typeface="Calibri" panose="020F0502020204030204" pitchFamily="34" charset="0"/>
                </a:rPr>
                <a:t>Le tramway</a:t>
              </a:r>
            </a:p>
          </p:txBody>
        </p:sp>
        <p:pic>
          <p:nvPicPr>
            <p:cNvPr id="62518" name="Image 4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306680" y="3989888"/>
              <a:ext cx="1187116" cy="1103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e 53"/>
          <p:cNvGrpSpPr>
            <a:grpSpLocks/>
          </p:cNvGrpSpPr>
          <p:nvPr/>
        </p:nvGrpSpPr>
        <p:grpSpPr bwMode="auto">
          <a:xfrm>
            <a:off x="3893402" y="1605626"/>
            <a:ext cx="1639887" cy="1569244"/>
            <a:chOff x="2593632" y="2446776"/>
            <a:chExt cx="1639893" cy="1568746"/>
          </a:xfrm>
        </p:grpSpPr>
        <p:sp>
          <p:nvSpPr>
            <p:cNvPr id="122" name="Rectangle 19"/>
            <p:cNvSpPr>
              <a:spLocks noChangeArrowheads="1"/>
            </p:cNvSpPr>
            <p:nvPr/>
          </p:nvSpPr>
          <p:spPr bwMode="auto">
            <a:xfrm>
              <a:off x="2593632" y="3677491"/>
              <a:ext cx="1639893" cy="338031"/>
            </a:xfrm>
            <a:prstGeom prst="rect">
              <a:avLst/>
            </a:prstGeom>
            <a:noFill/>
            <a:ln w="9525">
              <a:noFill/>
              <a:miter lim="800000"/>
              <a:headEnd/>
              <a:tailEnd/>
            </a:ln>
          </p:spPr>
          <p:txBody>
            <a:bodyPr>
              <a:spAutoFit/>
            </a:bodyPr>
            <a:lstStyle/>
            <a:p>
              <a:pPr algn="ctr">
                <a:defRPr/>
              </a:pPr>
              <a:r>
                <a:rPr lang="fr-FR" sz="1600" b="1" dirty="0">
                  <a:solidFill>
                    <a:srgbClr val="6E9DD1"/>
                  </a:solidFill>
                  <a:latin typeface="Candara" panose="020E0502030303020204" pitchFamily="34" charset="0"/>
                  <a:ea typeface="+mj-ea"/>
                  <a:cs typeface="+mj-cs"/>
                </a:rPr>
                <a:t>La </a:t>
              </a:r>
              <a:r>
                <a:rPr lang="fr-FR" sz="1600" b="1" dirty="0">
                  <a:solidFill>
                    <a:srgbClr val="6E9DD1"/>
                  </a:solidFill>
                  <a:ea typeface="+mj-ea"/>
                  <a:cs typeface="Calibri" panose="020F0502020204030204" pitchFamily="34" charset="0"/>
                </a:rPr>
                <a:t>montgolfière</a:t>
              </a:r>
            </a:p>
          </p:txBody>
        </p:sp>
        <p:pic>
          <p:nvPicPr>
            <p:cNvPr id="62516" name="Image 29" descr="AM A.3 BIS 4.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43808" y="2446776"/>
              <a:ext cx="1043302" cy="120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e 59"/>
          <p:cNvGrpSpPr>
            <a:grpSpLocks/>
          </p:cNvGrpSpPr>
          <p:nvPr/>
        </p:nvGrpSpPr>
        <p:grpSpPr bwMode="auto">
          <a:xfrm>
            <a:off x="7968596" y="5192921"/>
            <a:ext cx="1214438" cy="1391421"/>
            <a:chOff x="7986573" y="4601627"/>
            <a:chExt cx="1214081" cy="1390399"/>
          </a:xfrm>
        </p:grpSpPr>
        <p:sp>
          <p:nvSpPr>
            <p:cNvPr id="125" name="Rectangle 124"/>
            <p:cNvSpPr>
              <a:spLocks noChangeArrowheads="1"/>
            </p:cNvSpPr>
            <p:nvPr/>
          </p:nvSpPr>
          <p:spPr bwMode="auto">
            <a:xfrm>
              <a:off x="7986573" y="5654137"/>
              <a:ext cx="1214081" cy="337889"/>
            </a:xfrm>
            <a:prstGeom prst="rect">
              <a:avLst/>
            </a:prstGeom>
            <a:noFill/>
            <a:ln w="9525">
              <a:noFill/>
              <a:miter lim="800000"/>
              <a:headEnd/>
              <a:tailEnd/>
            </a:ln>
          </p:spPr>
          <p:txBody>
            <a:bodyPr>
              <a:spAutoFit/>
            </a:bodyPr>
            <a:lstStyle/>
            <a:p>
              <a:pPr algn="ctr">
                <a:defRPr/>
              </a:pPr>
              <a:r>
                <a:rPr lang="fr-FR" sz="1600" b="1" dirty="0">
                  <a:solidFill>
                    <a:srgbClr val="6E9DD1"/>
                  </a:solidFill>
                  <a:ea typeface="+mj-ea"/>
                  <a:cs typeface="Calibri" panose="020F0502020204030204" pitchFamily="34" charset="0"/>
                </a:rPr>
                <a:t>La moto</a:t>
              </a:r>
            </a:p>
          </p:txBody>
        </p:sp>
        <p:pic>
          <p:nvPicPr>
            <p:cNvPr id="62514" name="Image 39"/>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91463" y="4601627"/>
              <a:ext cx="1093353" cy="103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e 54"/>
          <p:cNvGrpSpPr>
            <a:grpSpLocks/>
          </p:cNvGrpSpPr>
          <p:nvPr/>
        </p:nvGrpSpPr>
        <p:grpSpPr bwMode="auto">
          <a:xfrm>
            <a:off x="5931821" y="5297306"/>
            <a:ext cx="1175260" cy="1289717"/>
            <a:chOff x="6163411" y="2546951"/>
            <a:chExt cx="1175896" cy="1289985"/>
          </a:xfrm>
        </p:grpSpPr>
        <p:sp>
          <p:nvSpPr>
            <p:cNvPr id="129" name="Rectangle 28"/>
            <p:cNvSpPr>
              <a:spLocks noChangeArrowheads="1"/>
            </p:cNvSpPr>
            <p:nvPr/>
          </p:nvSpPr>
          <p:spPr bwMode="auto">
            <a:xfrm>
              <a:off x="6163411" y="3498729"/>
              <a:ext cx="1067378" cy="338207"/>
            </a:xfrm>
            <a:prstGeom prst="rect">
              <a:avLst/>
            </a:prstGeom>
            <a:noFill/>
            <a:ln w="9525">
              <a:noFill/>
              <a:miter lim="800000"/>
              <a:headEnd/>
              <a:tailEnd/>
            </a:ln>
          </p:spPr>
          <p:txBody>
            <a:bodyPr>
              <a:spAutoFit/>
            </a:bodyPr>
            <a:lstStyle/>
            <a:p>
              <a:pPr algn="ctr">
                <a:defRPr/>
              </a:pPr>
              <a:r>
                <a:rPr lang="fr-FR" sz="1600" b="1" dirty="0">
                  <a:solidFill>
                    <a:srgbClr val="6E9DD1"/>
                  </a:solidFill>
                  <a:ea typeface="+mj-ea"/>
                  <a:cs typeface="Calibri" panose="020F0502020204030204" pitchFamily="34" charset="0"/>
                </a:rPr>
                <a:t>Le vélo</a:t>
              </a:r>
            </a:p>
          </p:txBody>
        </p:sp>
        <p:pic>
          <p:nvPicPr>
            <p:cNvPr id="62512" name="Image 7"/>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270100" y="2546951"/>
              <a:ext cx="1069207" cy="95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e 58"/>
          <p:cNvGrpSpPr>
            <a:grpSpLocks/>
          </p:cNvGrpSpPr>
          <p:nvPr/>
        </p:nvGrpSpPr>
        <p:grpSpPr bwMode="auto">
          <a:xfrm>
            <a:off x="10021889" y="3578412"/>
            <a:ext cx="1571625" cy="1304925"/>
            <a:chOff x="915132" y="2881970"/>
            <a:chExt cx="1572426" cy="1302314"/>
          </a:xfrm>
        </p:grpSpPr>
        <p:pic>
          <p:nvPicPr>
            <p:cNvPr id="62509" name="Image 1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5132" y="2881970"/>
              <a:ext cx="1572426" cy="89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Rectangle 23"/>
            <p:cNvSpPr>
              <a:spLocks noChangeArrowheads="1"/>
            </p:cNvSpPr>
            <p:nvPr/>
          </p:nvSpPr>
          <p:spPr bwMode="auto">
            <a:xfrm>
              <a:off x="1224852" y="3846824"/>
              <a:ext cx="1080050" cy="337460"/>
            </a:xfrm>
            <a:prstGeom prst="rect">
              <a:avLst/>
            </a:prstGeom>
            <a:noFill/>
            <a:ln w="9525">
              <a:noFill/>
              <a:miter lim="800000"/>
              <a:headEnd/>
              <a:tailEnd/>
            </a:ln>
          </p:spPr>
          <p:txBody>
            <a:bodyPr>
              <a:spAutoFit/>
            </a:bodyPr>
            <a:lstStyle/>
            <a:p>
              <a:pPr algn="ctr">
                <a:defRPr/>
              </a:pPr>
              <a:r>
                <a:rPr lang="fr-FR" sz="1600" b="1" dirty="0">
                  <a:solidFill>
                    <a:srgbClr val="6E9DD1"/>
                  </a:solidFill>
                  <a:ea typeface="+mj-ea"/>
                  <a:cs typeface="Calibri" panose="020F0502020204030204" pitchFamily="34" charset="0"/>
                </a:rPr>
                <a:t>Le métro</a:t>
              </a:r>
            </a:p>
          </p:txBody>
        </p:sp>
      </p:grpSp>
      <p:sp>
        <p:nvSpPr>
          <p:cNvPr id="138" name="Rectangle 28"/>
          <p:cNvSpPr>
            <a:spLocks noChangeArrowheads="1"/>
          </p:cNvSpPr>
          <p:nvPr/>
        </p:nvSpPr>
        <p:spPr bwMode="auto">
          <a:xfrm rot="20761507">
            <a:off x="7747934" y="2144231"/>
            <a:ext cx="1655762" cy="276225"/>
          </a:xfrm>
          <a:prstGeom prst="rect">
            <a:avLst/>
          </a:prstGeom>
          <a:solidFill>
            <a:schemeClr val="bg1"/>
          </a:solidFill>
          <a:ln w="9525">
            <a:solidFill>
              <a:srgbClr val="00B050"/>
            </a:solidFill>
            <a:miter lim="800000"/>
            <a:headEnd/>
            <a:tailEnd/>
          </a:ln>
        </p:spPr>
        <p:txBody>
          <a:bodyPr>
            <a:spAutoFit/>
          </a:bodyPr>
          <a:lstStyle/>
          <a:p>
            <a:pPr algn="ctr">
              <a:defRPr/>
            </a:pPr>
            <a:r>
              <a:rPr lang="fr-FR" sz="1200" b="1" dirty="0">
                <a:solidFill>
                  <a:srgbClr val="00B050"/>
                </a:solidFill>
                <a:ea typeface="+mj-ea"/>
                <a:cs typeface="Calibri" panose="020F0502020204030204" pitchFamily="34" charset="0"/>
              </a:rPr>
              <a:t>NE POLLUE PAS L’AIR !</a:t>
            </a:r>
          </a:p>
        </p:txBody>
      </p:sp>
      <p:sp>
        <p:nvSpPr>
          <p:cNvPr id="139" name="Rectangle 28"/>
          <p:cNvSpPr>
            <a:spLocks noChangeArrowheads="1"/>
          </p:cNvSpPr>
          <p:nvPr/>
        </p:nvSpPr>
        <p:spPr bwMode="auto">
          <a:xfrm rot="20761507">
            <a:off x="9994636" y="3943321"/>
            <a:ext cx="1657350" cy="277812"/>
          </a:xfrm>
          <a:prstGeom prst="rect">
            <a:avLst/>
          </a:prstGeom>
          <a:solidFill>
            <a:srgbClr val="FFFFFF"/>
          </a:solidFill>
          <a:ln w="9525">
            <a:solidFill>
              <a:srgbClr val="00B050"/>
            </a:solidFill>
            <a:miter lim="800000"/>
            <a:headEnd/>
            <a:tailEnd/>
          </a:ln>
        </p:spPr>
        <p:txBody>
          <a:bodyPr>
            <a:spAutoFit/>
          </a:bodyPr>
          <a:lstStyle/>
          <a:p>
            <a:pPr algn="ctr">
              <a:defRPr/>
            </a:pPr>
            <a:r>
              <a:rPr lang="fr-FR" sz="1200" b="1" dirty="0">
                <a:solidFill>
                  <a:srgbClr val="00B050"/>
                </a:solidFill>
                <a:ea typeface="+mj-ea"/>
                <a:cs typeface="Calibri" panose="020F0502020204030204" pitchFamily="34" charset="0"/>
              </a:rPr>
              <a:t>NE POLLUE PAS L’AIR !</a:t>
            </a:r>
          </a:p>
        </p:txBody>
      </p:sp>
      <p:sp>
        <p:nvSpPr>
          <p:cNvPr id="140" name="Rectangle 28"/>
          <p:cNvSpPr>
            <a:spLocks noChangeArrowheads="1"/>
          </p:cNvSpPr>
          <p:nvPr/>
        </p:nvSpPr>
        <p:spPr bwMode="auto">
          <a:xfrm rot="20760000">
            <a:off x="10066828" y="5609653"/>
            <a:ext cx="1657350" cy="277812"/>
          </a:xfrm>
          <a:prstGeom prst="rect">
            <a:avLst/>
          </a:prstGeom>
          <a:solidFill>
            <a:srgbClr val="FFFFFF"/>
          </a:solidFill>
          <a:ln w="9525">
            <a:solidFill>
              <a:srgbClr val="00B050"/>
            </a:solidFill>
            <a:miter lim="800000"/>
            <a:headEnd/>
            <a:tailEnd/>
          </a:ln>
        </p:spPr>
        <p:txBody>
          <a:bodyPr>
            <a:spAutoFit/>
          </a:bodyPr>
          <a:lstStyle/>
          <a:p>
            <a:pPr algn="ctr">
              <a:defRPr/>
            </a:pPr>
            <a:r>
              <a:rPr lang="fr-FR" sz="1200" b="1" dirty="0">
                <a:solidFill>
                  <a:srgbClr val="00B050"/>
                </a:solidFill>
                <a:ea typeface="+mj-ea"/>
                <a:cs typeface="Calibri" panose="020F0502020204030204" pitchFamily="34" charset="0"/>
              </a:rPr>
              <a:t>NE POLLUE PAS L’AIR !</a:t>
            </a:r>
          </a:p>
        </p:txBody>
      </p:sp>
      <p:sp>
        <p:nvSpPr>
          <p:cNvPr id="141" name="Rectangle 28"/>
          <p:cNvSpPr>
            <a:spLocks noChangeArrowheads="1"/>
          </p:cNvSpPr>
          <p:nvPr/>
        </p:nvSpPr>
        <p:spPr bwMode="auto">
          <a:xfrm rot="20760000">
            <a:off x="5748623" y="5672840"/>
            <a:ext cx="1655762" cy="277813"/>
          </a:xfrm>
          <a:prstGeom prst="rect">
            <a:avLst/>
          </a:prstGeom>
          <a:solidFill>
            <a:srgbClr val="FFFFFF"/>
          </a:solidFill>
          <a:ln w="9525">
            <a:solidFill>
              <a:srgbClr val="00B050"/>
            </a:solidFill>
            <a:miter lim="800000"/>
            <a:headEnd/>
            <a:tailEnd/>
          </a:ln>
        </p:spPr>
        <p:txBody>
          <a:bodyPr>
            <a:spAutoFit/>
          </a:bodyPr>
          <a:lstStyle/>
          <a:p>
            <a:pPr algn="ctr">
              <a:defRPr/>
            </a:pPr>
            <a:r>
              <a:rPr lang="fr-FR" sz="1200" b="1" dirty="0">
                <a:solidFill>
                  <a:srgbClr val="00B050"/>
                </a:solidFill>
                <a:ea typeface="+mj-ea"/>
                <a:cs typeface="Calibri" panose="020F0502020204030204" pitchFamily="34" charset="0"/>
              </a:rPr>
              <a:t>NE POLLUE PAS L’AIR !</a:t>
            </a:r>
          </a:p>
        </p:txBody>
      </p:sp>
      <p:sp>
        <p:nvSpPr>
          <p:cNvPr id="142" name="Rectangle 28"/>
          <p:cNvSpPr>
            <a:spLocks noChangeArrowheads="1"/>
          </p:cNvSpPr>
          <p:nvPr/>
        </p:nvSpPr>
        <p:spPr bwMode="auto">
          <a:xfrm rot="20761507">
            <a:off x="3812776" y="3924964"/>
            <a:ext cx="1655763" cy="277812"/>
          </a:xfrm>
          <a:prstGeom prst="rect">
            <a:avLst/>
          </a:prstGeom>
          <a:solidFill>
            <a:srgbClr val="FFFFFF"/>
          </a:solidFill>
          <a:ln w="9525">
            <a:solidFill>
              <a:srgbClr val="00B050"/>
            </a:solidFill>
            <a:miter lim="800000"/>
            <a:headEnd/>
            <a:tailEnd/>
          </a:ln>
        </p:spPr>
        <p:txBody>
          <a:bodyPr>
            <a:spAutoFit/>
          </a:bodyPr>
          <a:lstStyle/>
          <a:p>
            <a:pPr algn="ctr">
              <a:defRPr/>
            </a:pPr>
            <a:r>
              <a:rPr lang="fr-FR" sz="1200" b="1" dirty="0">
                <a:solidFill>
                  <a:srgbClr val="00B050"/>
                </a:solidFill>
                <a:ea typeface="+mj-ea"/>
                <a:cs typeface="Calibri" panose="020F0502020204030204" pitchFamily="34" charset="0"/>
              </a:rPr>
              <a:t>NE POLLUE PAS L’AIR !</a:t>
            </a:r>
          </a:p>
        </p:txBody>
      </p:sp>
      <p:sp>
        <p:nvSpPr>
          <p:cNvPr id="143" name="Rectangle 28"/>
          <p:cNvSpPr>
            <a:spLocks noChangeArrowheads="1"/>
          </p:cNvSpPr>
          <p:nvPr/>
        </p:nvSpPr>
        <p:spPr bwMode="auto">
          <a:xfrm rot="20761507">
            <a:off x="10043319" y="2239346"/>
            <a:ext cx="1655763" cy="260350"/>
          </a:xfrm>
          <a:prstGeom prst="rect">
            <a:avLst/>
          </a:prstGeom>
          <a:solidFill>
            <a:srgbClr val="FFFFFF"/>
          </a:solidFill>
          <a:ln w="9525">
            <a:solidFill>
              <a:srgbClr val="00B050"/>
            </a:solidFill>
            <a:miter lim="800000"/>
            <a:headEnd/>
            <a:tailEnd/>
          </a:ln>
        </p:spPr>
        <p:txBody>
          <a:bodyPr>
            <a:spAutoFit/>
          </a:bodyPr>
          <a:lstStyle/>
          <a:p>
            <a:pPr algn="ctr">
              <a:defRPr/>
            </a:pPr>
            <a:r>
              <a:rPr lang="fr-FR" sz="1100" b="1" dirty="0">
                <a:solidFill>
                  <a:srgbClr val="00B050"/>
                </a:solidFill>
                <a:ea typeface="+mj-ea"/>
                <a:cs typeface="Calibri" panose="020F0502020204030204" pitchFamily="34" charset="0"/>
              </a:rPr>
              <a:t>NE POLLUE PAS L’AIR !</a:t>
            </a:r>
          </a:p>
        </p:txBody>
      </p:sp>
      <p:grpSp>
        <p:nvGrpSpPr>
          <p:cNvPr id="16" name="Groupe 57"/>
          <p:cNvGrpSpPr>
            <a:grpSpLocks/>
          </p:cNvGrpSpPr>
          <p:nvPr/>
        </p:nvGrpSpPr>
        <p:grpSpPr bwMode="auto">
          <a:xfrm>
            <a:off x="2055414" y="3412201"/>
            <a:ext cx="1214437" cy="1466850"/>
            <a:chOff x="187323" y="3350189"/>
            <a:chExt cx="1214414" cy="1467484"/>
          </a:xfrm>
        </p:grpSpPr>
        <p:pic>
          <p:nvPicPr>
            <p:cNvPr id="62507" name="Image 8"/>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92893" y="3350189"/>
              <a:ext cx="571504" cy="1116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Rectangle 28"/>
            <p:cNvSpPr>
              <a:spLocks noChangeArrowheads="1"/>
            </p:cNvSpPr>
            <p:nvPr/>
          </p:nvSpPr>
          <p:spPr bwMode="auto">
            <a:xfrm>
              <a:off x="187323" y="4479390"/>
              <a:ext cx="1214414" cy="338283"/>
            </a:xfrm>
            <a:prstGeom prst="rect">
              <a:avLst/>
            </a:prstGeom>
            <a:noFill/>
            <a:ln w="9525">
              <a:noFill/>
              <a:miter lim="800000"/>
              <a:headEnd/>
              <a:tailEnd/>
            </a:ln>
          </p:spPr>
          <p:txBody>
            <a:bodyPr>
              <a:spAutoFit/>
            </a:bodyPr>
            <a:lstStyle/>
            <a:p>
              <a:pPr algn="ctr">
                <a:defRPr/>
              </a:pPr>
              <a:r>
                <a:rPr lang="fr-FR" sz="1600" b="1" dirty="0">
                  <a:solidFill>
                    <a:srgbClr val="6E9DD1"/>
                  </a:solidFill>
                  <a:ea typeface="+mj-ea"/>
                  <a:cs typeface="Calibri" panose="020F0502020204030204" pitchFamily="34" charset="0"/>
                </a:rPr>
                <a:t>La marche</a:t>
              </a:r>
            </a:p>
          </p:txBody>
        </p:sp>
      </p:grpSp>
      <p:sp>
        <p:nvSpPr>
          <p:cNvPr id="150" name="Rectangle 28"/>
          <p:cNvSpPr>
            <a:spLocks noChangeArrowheads="1"/>
          </p:cNvSpPr>
          <p:nvPr/>
        </p:nvSpPr>
        <p:spPr bwMode="auto">
          <a:xfrm rot="20761507">
            <a:off x="1856976" y="3969414"/>
            <a:ext cx="1655763" cy="276225"/>
          </a:xfrm>
          <a:prstGeom prst="rect">
            <a:avLst/>
          </a:prstGeom>
          <a:solidFill>
            <a:srgbClr val="FFFFFF"/>
          </a:solidFill>
          <a:ln w="9525">
            <a:solidFill>
              <a:srgbClr val="00B050"/>
            </a:solidFill>
            <a:miter lim="800000"/>
            <a:headEnd/>
            <a:tailEnd/>
          </a:ln>
        </p:spPr>
        <p:txBody>
          <a:bodyPr>
            <a:spAutoFit/>
          </a:bodyPr>
          <a:lstStyle/>
          <a:p>
            <a:pPr algn="ctr">
              <a:defRPr/>
            </a:pPr>
            <a:r>
              <a:rPr lang="fr-FR" sz="1200" b="1" dirty="0">
                <a:solidFill>
                  <a:srgbClr val="00B050"/>
                </a:solidFill>
                <a:ea typeface="+mj-ea"/>
                <a:cs typeface="Calibri" panose="020F0502020204030204" pitchFamily="34" charset="0"/>
              </a:rPr>
              <a:t>NE POLLUE PAS L’AIR !</a:t>
            </a:r>
          </a:p>
        </p:txBody>
      </p:sp>
      <p:sp>
        <p:nvSpPr>
          <p:cNvPr id="73"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74" name="Google Shape;268;p41"/>
          <p:cNvPicPr preferRelativeResize="0"/>
          <p:nvPr/>
        </p:nvPicPr>
        <p:blipFill rotWithShape="1">
          <a:blip r:embed="rId18">
            <a:alphaModFix/>
          </a:blip>
          <a:srcRect/>
          <a:stretch/>
        </p:blipFill>
        <p:spPr>
          <a:xfrm>
            <a:off x="303213" y="163512"/>
            <a:ext cx="830263" cy="898525"/>
          </a:xfrm>
          <a:prstGeom prst="rect">
            <a:avLst/>
          </a:prstGeom>
          <a:noFill/>
          <a:ln>
            <a:noFill/>
          </a:ln>
        </p:spPr>
      </p:pic>
      <p:pic>
        <p:nvPicPr>
          <p:cNvPr id="77" name="Image 42"/>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82" name="PictoGuide"/>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86" name="PictoVideo"/>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88" name="PictoVideo"/>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78" name="Titre 1">
            <a:extLst>
              <a:ext uri="{FF2B5EF4-FFF2-40B4-BE49-F238E27FC236}">
                <a16:creationId xmlns:a16="http://schemas.microsoft.com/office/drawing/2014/main" id="{18E6DDE7-2BA1-B740-9145-943A5B186EF0}"/>
              </a:ext>
            </a:extLst>
          </p:cNvPr>
          <p:cNvSpPr txBox="1">
            <a:spLocks/>
          </p:cNvSpPr>
          <p:nvPr/>
        </p:nvSpPr>
        <p:spPr bwMode="auto">
          <a:xfrm>
            <a:off x="1800226" y="203702"/>
            <a:ext cx="97932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r>
              <a:rPr lang="fr-FR" altLang="fr-FR" sz="3200" b="1" dirty="0">
                <a:solidFill>
                  <a:srgbClr val="6E9DD1"/>
                </a:solidFill>
                <a:latin typeface="Calibri" panose="020F0502020204030204" pitchFamily="34" charset="0"/>
                <a:cs typeface="Calibri" panose="020F0502020204030204" pitchFamily="34" charset="0"/>
              </a:rPr>
              <a:t>Quels sont les moyens de</a:t>
            </a:r>
          </a:p>
          <a:p>
            <a:pPr algn="ctr" eaLnBrk="1" hangingPunct="1"/>
            <a:r>
              <a:rPr lang="fr-FR" altLang="fr-FR" sz="3200" b="1" dirty="0">
                <a:solidFill>
                  <a:srgbClr val="6E9DD1"/>
                </a:solidFill>
                <a:latin typeface="Calibri" panose="020F0502020204030204" pitchFamily="34" charset="0"/>
                <a:cs typeface="Calibri" panose="020F0502020204030204" pitchFamily="34" charset="0"/>
              </a:rPr>
              <a:t>transport qui ne pollue pas l’air ?</a:t>
            </a:r>
          </a:p>
        </p:txBody>
      </p:sp>
      <p:sp>
        <p:nvSpPr>
          <p:cNvPr id="75" name="Multiplication 74">
            <a:extLst>
              <a:ext uri="{FF2B5EF4-FFF2-40B4-BE49-F238E27FC236}">
                <a16:creationId xmlns:a16="http://schemas.microsoft.com/office/drawing/2014/main" id="{590C1988-C43A-9249-83E0-F5777221327A}"/>
              </a:ext>
            </a:extLst>
          </p:cNvPr>
          <p:cNvSpPr/>
          <p:nvPr/>
        </p:nvSpPr>
        <p:spPr>
          <a:xfrm>
            <a:off x="2468795" y="1945880"/>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Multiplication 80">
            <a:extLst>
              <a:ext uri="{FF2B5EF4-FFF2-40B4-BE49-F238E27FC236}">
                <a16:creationId xmlns:a16="http://schemas.microsoft.com/office/drawing/2014/main" id="{590C1988-C43A-9249-83E0-F5777221327A}"/>
              </a:ext>
            </a:extLst>
          </p:cNvPr>
          <p:cNvSpPr/>
          <p:nvPr/>
        </p:nvSpPr>
        <p:spPr>
          <a:xfrm>
            <a:off x="6137960" y="1912007"/>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Multiplication 90">
            <a:extLst>
              <a:ext uri="{FF2B5EF4-FFF2-40B4-BE49-F238E27FC236}">
                <a16:creationId xmlns:a16="http://schemas.microsoft.com/office/drawing/2014/main" id="{590C1988-C43A-9249-83E0-F5777221327A}"/>
              </a:ext>
            </a:extLst>
          </p:cNvPr>
          <p:cNvSpPr/>
          <p:nvPr/>
        </p:nvSpPr>
        <p:spPr>
          <a:xfrm>
            <a:off x="6116538" y="3686603"/>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Multiplication 91">
            <a:extLst>
              <a:ext uri="{FF2B5EF4-FFF2-40B4-BE49-F238E27FC236}">
                <a16:creationId xmlns:a16="http://schemas.microsoft.com/office/drawing/2014/main" id="{590C1988-C43A-9249-83E0-F5777221327A}"/>
              </a:ext>
            </a:extLst>
          </p:cNvPr>
          <p:cNvSpPr/>
          <p:nvPr/>
        </p:nvSpPr>
        <p:spPr>
          <a:xfrm>
            <a:off x="8194817" y="3695274"/>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Multiplication 93">
            <a:extLst>
              <a:ext uri="{FF2B5EF4-FFF2-40B4-BE49-F238E27FC236}">
                <a16:creationId xmlns:a16="http://schemas.microsoft.com/office/drawing/2014/main" id="{590C1988-C43A-9249-83E0-F5777221327A}"/>
              </a:ext>
            </a:extLst>
          </p:cNvPr>
          <p:cNvSpPr/>
          <p:nvPr/>
        </p:nvSpPr>
        <p:spPr>
          <a:xfrm>
            <a:off x="8194817" y="5327471"/>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Multiplication 94">
            <a:extLst>
              <a:ext uri="{FF2B5EF4-FFF2-40B4-BE49-F238E27FC236}">
                <a16:creationId xmlns:a16="http://schemas.microsoft.com/office/drawing/2014/main" id="{590C1988-C43A-9249-83E0-F5777221327A}"/>
              </a:ext>
            </a:extLst>
          </p:cNvPr>
          <p:cNvSpPr/>
          <p:nvPr/>
        </p:nvSpPr>
        <p:spPr>
          <a:xfrm>
            <a:off x="4162587" y="5346212"/>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Multiplication 96">
            <a:extLst>
              <a:ext uri="{FF2B5EF4-FFF2-40B4-BE49-F238E27FC236}">
                <a16:creationId xmlns:a16="http://schemas.microsoft.com/office/drawing/2014/main" id="{590C1988-C43A-9249-83E0-F5777221327A}"/>
              </a:ext>
            </a:extLst>
          </p:cNvPr>
          <p:cNvSpPr/>
          <p:nvPr/>
        </p:nvSpPr>
        <p:spPr>
          <a:xfrm>
            <a:off x="2468795" y="5346212"/>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9" name="Btn_Camera_Txt1">
            <a:hlinkClick r:id="rId23" action="ppaction://hlinksldjump"/>
          </p:cNvPr>
          <p:cNvPicPr preferRelativeResize="0">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3062337" y="2835737"/>
            <a:ext cx="368964" cy="37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Btn_Camera_Txt1">
            <a:hlinkClick r:id="rId25" action="ppaction://hlinksldjump"/>
          </p:cNvPr>
          <p:cNvPicPr preferRelativeResize="0">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11292040" y="2694309"/>
            <a:ext cx="368964" cy="37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Btn_Camera_Txt1">
            <a:hlinkClick r:id="rId26" action="ppaction://hlinksldjump"/>
          </p:cNvPr>
          <p:cNvPicPr preferRelativeResize="0">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5186887" y="4548514"/>
            <a:ext cx="368964" cy="37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Btn_Camera_Txt1">
            <a:hlinkClick r:id="rId27" action="ppaction://hlinksldjump"/>
          </p:cNvPr>
          <p:cNvPicPr preferRelativeResize="0">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7054536" y="4678034"/>
            <a:ext cx="368964" cy="37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Btn_Camera_Txt1">
            <a:hlinkClick r:id="rId28" action="ppaction://hlinksldjump"/>
          </p:cNvPr>
          <p:cNvPicPr preferRelativeResize="0">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8782449" y="4605387"/>
            <a:ext cx="368964" cy="37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Btn_Camera_Txt1">
            <a:hlinkClick r:id="rId29" action="ppaction://hlinksldjump"/>
          </p:cNvPr>
          <p:cNvPicPr preferRelativeResize="0">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11292714" y="4538827"/>
            <a:ext cx="368964" cy="37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Btn_Camera_Txt1">
            <a:hlinkClick r:id="rId30" action="ppaction://hlinksldjump"/>
          </p:cNvPr>
          <p:cNvPicPr preferRelativeResize="0">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3186948" y="6251405"/>
            <a:ext cx="368964" cy="37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Btn_Camera_Txt1">
            <a:hlinkClick r:id="rId31" action="ppaction://hlinksldjump"/>
          </p:cNvPr>
          <p:cNvPicPr preferRelativeResize="0">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4979609" y="6276713"/>
            <a:ext cx="368964" cy="37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Btn_Camera_Txt1">
            <a:hlinkClick r:id="rId32" action="ppaction://hlinksldjump"/>
          </p:cNvPr>
          <p:cNvPicPr preferRelativeResize="0">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6877232" y="6235843"/>
            <a:ext cx="368964" cy="37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Btn_Camera_Txt1">
            <a:hlinkClick r:id="rId33" action="ppaction://hlinksldjump"/>
          </p:cNvPr>
          <p:cNvPicPr preferRelativeResize="0">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11224550" y="6206439"/>
            <a:ext cx="368964" cy="37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Rectangle 28"/>
          <p:cNvSpPr>
            <a:spLocks noChangeArrowheads="1"/>
          </p:cNvSpPr>
          <p:nvPr/>
        </p:nvSpPr>
        <p:spPr bwMode="auto">
          <a:xfrm rot="20761507">
            <a:off x="3968183" y="2150234"/>
            <a:ext cx="1655762" cy="276225"/>
          </a:xfrm>
          <a:prstGeom prst="rect">
            <a:avLst/>
          </a:prstGeom>
          <a:solidFill>
            <a:schemeClr val="bg1"/>
          </a:solidFill>
          <a:ln w="9525">
            <a:solidFill>
              <a:srgbClr val="00B050"/>
            </a:solidFill>
            <a:miter lim="800000"/>
            <a:headEnd/>
            <a:tailEnd/>
          </a:ln>
        </p:spPr>
        <p:txBody>
          <a:bodyPr>
            <a:spAutoFit/>
          </a:bodyPr>
          <a:lstStyle/>
          <a:p>
            <a:pPr algn="ctr">
              <a:defRPr/>
            </a:pPr>
            <a:r>
              <a:rPr lang="fr-FR" sz="1200" b="1" dirty="0">
                <a:solidFill>
                  <a:srgbClr val="00B050"/>
                </a:solidFill>
                <a:ea typeface="+mj-ea"/>
                <a:cs typeface="Calibri" panose="020F0502020204030204" pitchFamily="34" charset="0"/>
              </a:rPr>
              <a:t>NE POLLUE PAS L’AIR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checkerboard(across)">
                                      <p:cBhvr>
                                        <p:cTn id="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checkerboard(across)">
                                      <p:cBhvr>
                                        <p:cTn id="13" dur="500"/>
                                        <p:tgtEl>
                                          <p:spTgt spid="140"/>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checkerboard(across)">
                                      <p:cBhvr>
                                        <p:cTn id="19" dur="500"/>
                                        <p:tgtEl>
                                          <p:spTgt spid="143"/>
                                        </p:tgtEl>
                                      </p:cBhvr>
                                    </p:animEffect>
                                  </p:child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50"/>
                                        </p:tgtEl>
                                        <p:attrNameLst>
                                          <p:attrName>style.visibility</p:attrName>
                                        </p:attrNameLst>
                                      </p:cBhvr>
                                      <p:to>
                                        <p:strVal val="visible"/>
                                      </p:to>
                                    </p:set>
                                    <p:animEffect transition="in" filter="checkerboard(across)">
                                      <p:cBhvr>
                                        <p:cTn id="25" dur="500"/>
                                        <p:tgtEl>
                                          <p:spTgt spid="150"/>
                                        </p:tgtEl>
                                      </p:cBhvr>
                                    </p:animEffec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41"/>
                                        </p:tgtEl>
                                        <p:attrNameLst>
                                          <p:attrName>style.visibility</p:attrName>
                                        </p:attrNameLst>
                                      </p:cBhvr>
                                      <p:to>
                                        <p:strVal val="visible"/>
                                      </p:to>
                                    </p:set>
                                    <p:animEffect transition="in" filter="checkerboard(across)">
                                      <p:cBhvr>
                                        <p:cTn id="31" dur="500"/>
                                        <p:tgtEl>
                                          <p:spTgt spid="141"/>
                                        </p:tgtEl>
                                      </p:cBhvr>
                                    </p:animEffec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42"/>
                                        </p:tgtEl>
                                        <p:attrNameLst>
                                          <p:attrName>style.visibility</p:attrName>
                                        </p:attrNameLst>
                                      </p:cBhvr>
                                      <p:to>
                                        <p:strVal val="visible"/>
                                      </p:to>
                                    </p:set>
                                    <p:animEffect transition="in" filter="checkerboard(across)">
                                      <p:cBhvr>
                                        <p:cTn id="37" dur="500"/>
                                        <p:tgtEl>
                                          <p:spTgt spid="142"/>
                                        </p:tgtEl>
                                      </p:cBhvr>
                                    </p:animEffec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39"/>
                                        </p:tgtEl>
                                        <p:attrNameLst>
                                          <p:attrName>style.visibility</p:attrName>
                                        </p:attrNameLst>
                                      </p:cBhvr>
                                      <p:to>
                                        <p:strVal val="visible"/>
                                      </p:to>
                                    </p:set>
                                    <p:animEffect transition="in" filter="checkerboard(across)">
                                      <p:cBhvr>
                                        <p:cTn id="43" dur="500"/>
                                        <p:tgtEl>
                                          <p:spTgt spid="139"/>
                                        </p:tgtEl>
                                      </p:cBhvr>
                                    </p:animEffec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4"/>
                    </p:tgtEl>
                  </p:cond>
                </p:stCondLst>
                <p:endSync evt="end" delay="0">
                  <p:rtn val="all"/>
                </p:endSync>
                <p:childTnLst>
                  <p:par>
                    <p:cTn id="45" fill="hold">
                      <p:stCondLst>
                        <p:cond delay="0"/>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wipe(down)">
                                      <p:cBhvr>
                                        <p:cTn id="49" dur="580">
                                          <p:stCondLst>
                                            <p:cond delay="0"/>
                                          </p:stCondLst>
                                        </p:cTn>
                                        <p:tgtEl>
                                          <p:spTgt spid="75"/>
                                        </p:tgtEl>
                                      </p:cBhvr>
                                    </p:animEffect>
                                    <p:anim calcmode="lin" valueType="num">
                                      <p:cBhvr>
                                        <p:cTn id="50" dur="1822"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75"/>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75"/>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75"/>
                                        </p:tgtEl>
                                        <p:attrNameLst>
                                          <p:attrName>ppt_y</p:attrName>
                                        </p:attrNameLst>
                                      </p:cBhvr>
                                      <p:tavLst>
                                        <p:tav tm="0" fmla="#ppt_y-sin(pi*$)/81">
                                          <p:val>
                                            <p:fltVal val="0"/>
                                          </p:val>
                                        </p:tav>
                                        <p:tav tm="100000">
                                          <p:val>
                                            <p:fltVal val="1"/>
                                          </p:val>
                                        </p:tav>
                                      </p:tavLst>
                                    </p:anim>
                                    <p:animScale>
                                      <p:cBhvr>
                                        <p:cTn id="55" dur="26">
                                          <p:stCondLst>
                                            <p:cond delay="650"/>
                                          </p:stCondLst>
                                        </p:cTn>
                                        <p:tgtEl>
                                          <p:spTgt spid="75"/>
                                        </p:tgtEl>
                                      </p:cBhvr>
                                      <p:to x="100000" y="60000"/>
                                    </p:animScale>
                                    <p:animScale>
                                      <p:cBhvr>
                                        <p:cTn id="56" dur="166" decel="50000">
                                          <p:stCondLst>
                                            <p:cond delay="676"/>
                                          </p:stCondLst>
                                        </p:cTn>
                                        <p:tgtEl>
                                          <p:spTgt spid="75"/>
                                        </p:tgtEl>
                                      </p:cBhvr>
                                      <p:to x="100000" y="100000"/>
                                    </p:animScale>
                                    <p:animScale>
                                      <p:cBhvr>
                                        <p:cTn id="57" dur="26">
                                          <p:stCondLst>
                                            <p:cond delay="1312"/>
                                          </p:stCondLst>
                                        </p:cTn>
                                        <p:tgtEl>
                                          <p:spTgt spid="75"/>
                                        </p:tgtEl>
                                      </p:cBhvr>
                                      <p:to x="100000" y="80000"/>
                                    </p:animScale>
                                    <p:animScale>
                                      <p:cBhvr>
                                        <p:cTn id="58" dur="166" decel="50000">
                                          <p:stCondLst>
                                            <p:cond delay="1338"/>
                                          </p:stCondLst>
                                        </p:cTn>
                                        <p:tgtEl>
                                          <p:spTgt spid="75"/>
                                        </p:tgtEl>
                                      </p:cBhvr>
                                      <p:to x="100000" y="100000"/>
                                    </p:animScale>
                                    <p:animScale>
                                      <p:cBhvr>
                                        <p:cTn id="59" dur="26">
                                          <p:stCondLst>
                                            <p:cond delay="1642"/>
                                          </p:stCondLst>
                                        </p:cTn>
                                        <p:tgtEl>
                                          <p:spTgt spid="75"/>
                                        </p:tgtEl>
                                      </p:cBhvr>
                                      <p:to x="100000" y="90000"/>
                                    </p:animScale>
                                    <p:animScale>
                                      <p:cBhvr>
                                        <p:cTn id="60" dur="166" decel="50000">
                                          <p:stCondLst>
                                            <p:cond delay="1668"/>
                                          </p:stCondLst>
                                        </p:cTn>
                                        <p:tgtEl>
                                          <p:spTgt spid="75"/>
                                        </p:tgtEl>
                                      </p:cBhvr>
                                      <p:to x="100000" y="100000"/>
                                    </p:animScale>
                                    <p:animScale>
                                      <p:cBhvr>
                                        <p:cTn id="61" dur="26">
                                          <p:stCondLst>
                                            <p:cond delay="1808"/>
                                          </p:stCondLst>
                                        </p:cTn>
                                        <p:tgtEl>
                                          <p:spTgt spid="75"/>
                                        </p:tgtEl>
                                      </p:cBhvr>
                                      <p:to x="100000" y="95000"/>
                                    </p:animScale>
                                    <p:animScale>
                                      <p:cBhvr>
                                        <p:cTn id="62" dur="166" decel="50000">
                                          <p:stCondLst>
                                            <p:cond delay="1834"/>
                                          </p:stCondLst>
                                        </p:cTn>
                                        <p:tgtEl>
                                          <p:spTgt spid="75"/>
                                        </p:tgtEl>
                                      </p:cBhvr>
                                      <p:to x="100000" y="100000"/>
                                    </p:animScale>
                                  </p:childTnLst>
                                </p:cTn>
                              </p:par>
                            </p:childTnLst>
                          </p:cTn>
                        </p:par>
                      </p:childTnLst>
                    </p:cTn>
                  </p:par>
                </p:childTnLst>
              </p:cTn>
              <p:nextCondLst>
                <p:cond evt="onClick" delay="0">
                  <p:tgtEl>
                    <p:spTgt spid="4"/>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115"/>
                                        </p:tgtEl>
                                        <p:attrNameLst>
                                          <p:attrName>style.visibility</p:attrName>
                                        </p:attrNameLst>
                                      </p:cBhvr>
                                      <p:to>
                                        <p:strVal val="visible"/>
                                      </p:to>
                                    </p:set>
                                    <p:animEffect transition="in" filter="checkerboard(across)">
                                      <p:cBhvr>
                                        <p:cTn id="68" dur="500"/>
                                        <p:tgtEl>
                                          <p:spTgt spid="115"/>
                                        </p:tgtEl>
                                      </p:cBhvr>
                                    </p:animEffec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5"/>
                    </p:tgtEl>
                  </p:cond>
                </p:stCondLst>
                <p:endSync evt="end" delay="0">
                  <p:rtn val="all"/>
                </p:endSync>
                <p:childTnLst>
                  <p:par>
                    <p:cTn id="70" fill="hold">
                      <p:stCondLst>
                        <p:cond delay="0"/>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81"/>
                                        </p:tgtEl>
                                        <p:attrNameLst>
                                          <p:attrName>style.visibility</p:attrName>
                                        </p:attrNameLst>
                                      </p:cBhvr>
                                      <p:to>
                                        <p:strVal val="visible"/>
                                      </p:to>
                                    </p:set>
                                    <p:animEffect transition="in" filter="wipe(down)">
                                      <p:cBhvr>
                                        <p:cTn id="74" dur="580">
                                          <p:stCondLst>
                                            <p:cond delay="0"/>
                                          </p:stCondLst>
                                        </p:cTn>
                                        <p:tgtEl>
                                          <p:spTgt spid="81"/>
                                        </p:tgtEl>
                                      </p:cBhvr>
                                    </p:animEffect>
                                    <p:anim calcmode="lin" valueType="num">
                                      <p:cBhvr>
                                        <p:cTn id="75" dur="1822" tmFilter="0,0; 0.14,0.36; 0.43,0.73; 0.71,0.91; 1.0,1.0">
                                          <p:stCondLst>
                                            <p:cond delay="0"/>
                                          </p:stCondLst>
                                        </p:cTn>
                                        <p:tgtEl>
                                          <p:spTgt spid="81"/>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81"/>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81"/>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81"/>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81"/>
                                        </p:tgtEl>
                                        <p:attrNameLst>
                                          <p:attrName>ppt_y</p:attrName>
                                        </p:attrNameLst>
                                      </p:cBhvr>
                                      <p:tavLst>
                                        <p:tav tm="0" fmla="#ppt_y-sin(pi*$)/81">
                                          <p:val>
                                            <p:fltVal val="0"/>
                                          </p:val>
                                        </p:tav>
                                        <p:tav tm="100000">
                                          <p:val>
                                            <p:fltVal val="1"/>
                                          </p:val>
                                        </p:tav>
                                      </p:tavLst>
                                    </p:anim>
                                    <p:animScale>
                                      <p:cBhvr>
                                        <p:cTn id="80" dur="26">
                                          <p:stCondLst>
                                            <p:cond delay="650"/>
                                          </p:stCondLst>
                                        </p:cTn>
                                        <p:tgtEl>
                                          <p:spTgt spid="81"/>
                                        </p:tgtEl>
                                      </p:cBhvr>
                                      <p:to x="100000" y="60000"/>
                                    </p:animScale>
                                    <p:animScale>
                                      <p:cBhvr>
                                        <p:cTn id="81" dur="166" decel="50000">
                                          <p:stCondLst>
                                            <p:cond delay="676"/>
                                          </p:stCondLst>
                                        </p:cTn>
                                        <p:tgtEl>
                                          <p:spTgt spid="81"/>
                                        </p:tgtEl>
                                      </p:cBhvr>
                                      <p:to x="100000" y="100000"/>
                                    </p:animScale>
                                    <p:animScale>
                                      <p:cBhvr>
                                        <p:cTn id="82" dur="26">
                                          <p:stCondLst>
                                            <p:cond delay="1312"/>
                                          </p:stCondLst>
                                        </p:cTn>
                                        <p:tgtEl>
                                          <p:spTgt spid="81"/>
                                        </p:tgtEl>
                                      </p:cBhvr>
                                      <p:to x="100000" y="80000"/>
                                    </p:animScale>
                                    <p:animScale>
                                      <p:cBhvr>
                                        <p:cTn id="83" dur="166" decel="50000">
                                          <p:stCondLst>
                                            <p:cond delay="1338"/>
                                          </p:stCondLst>
                                        </p:cTn>
                                        <p:tgtEl>
                                          <p:spTgt spid="81"/>
                                        </p:tgtEl>
                                      </p:cBhvr>
                                      <p:to x="100000" y="100000"/>
                                    </p:animScale>
                                    <p:animScale>
                                      <p:cBhvr>
                                        <p:cTn id="84" dur="26">
                                          <p:stCondLst>
                                            <p:cond delay="1642"/>
                                          </p:stCondLst>
                                        </p:cTn>
                                        <p:tgtEl>
                                          <p:spTgt spid="81"/>
                                        </p:tgtEl>
                                      </p:cBhvr>
                                      <p:to x="100000" y="90000"/>
                                    </p:animScale>
                                    <p:animScale>
                                      <p:cBhvr>
                                        <p:cTn id="85" dur="166" decel="50000">
                                          <p:stCondLst>
                                            <p:cond delay="1668"/>
                                          </p:stCondLst>
                                        </p:cTn>
                                        <p:tgtEl>
                                          <p:spTgt spid="81"/>
                                        </p:tgtEl>
                                      </p:cBhvr>
                                      <p:to x="100000" y="100000"/>
                                    </p:animScale>
                                    <p:animScale>
                                      <p:cBhvr>
                                        <p:cTn id="86" dur="26">
                                          <p:stCondLst>
                                            <p:cond delay="1808"/>
                                          </p:stCondLst>
                                        </p:cTn>
                                        <p:tgtEl>
                                          <p:spTgt spid="81"/>
                                        </p:tgtEl>
                                      </p:cBhvr>
                                      <p:to x="100000" y="95000"/>
                                    </p:animScale>
                                    <p:animScale>
                                      <p:cBhvr>
                                        <p:cTn id="87" dur="166" decel="50000">
                                          <p:stCondLst>
                                            <p:cond delay="1834"/>
                                          </p:stCondLst>
                                        </p:cTn>
                                        <p:tgtEl>
                                          <p:spTgt spid="81"/>
                                        </p:tgtEl>
                                      </p:cBhvr>
                                      <p:to x="100000" y="100000"/>
                                    </p:animScale>
                                  </p:childTnLst>
                                </p:cTn>
                              </p:par>
                            </p:childTnLst>
                          </p:cTn>
                        </p:par>
                      </p:childTnLst>
                    </p:cTn>
                  </p:par>
                </p:childTnLst>
              </p:cTn>
              <p:nextCondLst>
                <p:cond evt="onClick" delay="0">
                  <p:tgtEl>
                    <p:spTgt spid="5"/>
                  </p:tgtEl>
                </p:cond>
              </p:nextCondLst>
            </p:seq>
            <p:seq concurrent="1" nextAc="seek">
              <p:cTn id="88" restart="whenNotActive" fill="hold" evtFilter="cancelBubble" nodeType="interactiveSeq">
                <p:stCondLst>
                  <p:cond evt="onClick" delay="0">
                    <p:tgtEl>
                      <p:spTgt spid="6"/>
                    </p:tgtEl>
                  </p:cond>
                </p:stCondLst>
                <p:endSync evt="end" delay="0">
                  <p:rtn val="all"/>
                </p:endSync>
                <p:childTnLst>
                  <p:par>
                    <p:cTn id="89" fill="hold">
                      <p:stCondLst>
                        <p:cond delay="0"/>
                      </p:stCondLst>
                      <p:childTnLst>
                        <p:par>
                          <p:cTn id="90" fill="hold">
                            <p:stCondLst>
                              <p:cond delay="0"/>
                            </p:stCondLst>
                            <p:childTnLst>
                              <p:par>
                                <p:cTn id="91" presetID="26" presetClass="entr" presetSubtype="0" fill="hold" grpId="0" nodeType="clickEffect">
                                  <p:stCondLst>
                                    <p:cond delay="0"/>
                                  </p:stCondLst>
                                  <p:childTnLst>
                                    <p:set>
                                      <p:cBhvr>
                                        <p:cTn id="92" dur="1" fill="hold">
                                          <p:stCondLst>
                                            <p:cond delay="0"/>
                                          </p:stCondLst>
                                        </p:cTn>
                                        <p:tgtEl>
                                          <p:spTgt spid="91"/>
                                        </p:tgtEl>
                                        <p:attrNameLst>
                                          <p:attrName>style.visibility</p:attrName>
                                        </p:attrNameLst>
                                      </p:cBhvr>
                                      <p:to>
                                        <p:strVal val="visible"/>
                                      </p:to>
                                    </p:set>
                                    <p:animEffect transition="in" filter="wipe(down)">
                                      <p:cBhvr>
                                        <p:cTn id="93" dur="580">
                                          <p:stCondLst>
                                            <p:cond delay="0"/>
                                          </p:stCondLst>
                                        </p:cTn>
                                        <p:tgtEl>
                                          <p:spTgt spid="91"/>
                                        </p:tgtEl>
                                      </p:cBhvr>
                                    </p:animEffect>
                                    <p:anim calcmode="lin" valueType="num">
                                      <p:cBhvr>
                                        <p:cTn id="94" dur="1822" tmFilter="0,0; 0.14,0.36; 0.43,0.73; 0.71,0.91; 1.0,1.0">
                                          <p:stCondLst>
                                            <p:cond delay="0"/>
                                          </p:stCondLst>
                                        </p:cTn>
                                        <p:tgtEl>
                                          <p:spTgt spid="91"/>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91"/>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91"/>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91"/>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91"/>
                                        </p:tgtEl>
                                        <p:attrNameLst>
                                          <p:attrName>ppt_y</p:attrName>
                                        </p:attrNameLst>
                                      </p:cBhvr>
                                      <p:tavLst>
                                        <p:tav tm="0" fmla="#ppt_y-sin(pi*$)/81">
                                          <p:val>
                                            <p:fltVal val="0"/>
                                          </p:val>
                                        </p:tav>
                                        <p:tav tm="100000">
                                          <p:val>
                                            <p:fltVal val="1"/>
                                          </p:val>
                                        </p:tav>
                                      </p:tavLst>
                                    </p:anim>
                                    <p:animScale>
                                      <p:cBhvr>
                                        <p:cTn id="99" dur="26">
                                          <p:stCondLst>
                                            <p:cond delay="650"/>
                                          </p:stCondLst>
                                        </p:cTn>
                                        <p:tgtEl>
                                          <p:spTgt spid="91"/>
                                        </p:tgtEl>
                                      </p:cBhvr>
                                      <p:to x="100000" y="60000"/>
                                    </p:animScale>
                                    <p:animScale>
                                      <p:cBhvr>
                                        <p:cTn id="100" dur="166" decel="50000">
                                          <p:stCondLst>
                                            <p:cond delay="676"/>
                                          </p:stCondLst>
                                        </p:cTn>
                                        <p:tgtEl>
                                          <p:spTgt spid="91"/>
                                        </p:tgtEl>
                                      </p:cBhvr>
                                      <p:to x="100000" y="100000"/>
                                    </p:animScale>
                                    <p:animScale>
                                      <p:cBhvr>
                                        <p:cTn id="101" dur="26">
                                          <p:stCondLst>
                                            <p:cond delay="1312"/>
                                          </p:stCondLst>
                                        </p:cTn>
                                        <p:tgtEl>
                                          <p:spTgt spid="91"/>
                                        </p:tgtEl>
                                      </p:cBhvr>
                                      <p:to x="100000" y="80000"/>
                                    </p:animScale>
                                    <p:animScale>
                                      <p:cBhvr>
                                        <p:cTn id="102" dur="166" decel="50000">
                                          <p:stCondLst>
                                            <p:cond delay="1338"/>
                                          </p:stCondLst>
                                        </p:cTn>
                                        <p:tgtEl>
                                          <p:spTgt spid="91"/>
                                        </p:tgtEl>
                                      </p:cBhvr>
                                      <p:to x="100000" y="100000"/>
                                    </p:animScale>
                                    <p:animScale>
                                      <p:cBhvr>
                                        <p:cTn id="103" dur="26">
                                          <p:stCondLst>
                                            <p:cond delay="1642"/>
                                          </p:stCondLst>
                                        </p:cTn>
                                        <p:tgtEl>
                                          <p:spTgt spid="91"/>
                                        </p:tgtEl>
                                      </p:cBhvr>
                                      <p:to x="100000" y="90000"/>
                                    </p:animScale>
                                    <p:animScale>
                                      <p:cBhvr>
                                        <p:cTn id="104" dur="166" decel="50000">
                                          <p:stCondLst>
                                            <p:cond delay="1668"/>
                                          </p:stCondLst>
                                        </p:cTn>
                                        <p:tgtEl>
                                          <p:spTgt spid="91"/>
                                        </p:tgtEl>
                                      </p:cBhvr>
                                      <p:to x="100000" y="100000"/>
                                    </p:animScale>
                                    <p:animScale>
                                      <p:cBhvr>
                                        <p:cTn id="105" dur="26">
                                          <p:stCondLst>
                                            <p:cond delay="1808"/>
                                          </p:stCondLst>
                                        </p:cTn>
                                        <p:tgtEl>
                                          <p:spTgt spid="91"/>
                                        </p:tgtEl>
                                      </p:cBhvr>
                                      <p:to x="100000" y="95000"/>
                                    </p:animScale>
                                    <p:animScale>
                                      <p:cBhvr>
                                        <p:cTn id="106" dur="166" decel="50000">
                                          <p:stCondLst>
                                            <p:cond delay="1834"/>
                                          </p:stCondLst>
                                        </p:cTn>
                                        <p:tgtEl>
                                          <p:spTgt spid="91"/>
                                        </p:tgtEl>
                                      </p:cBhvr>
                                      <p:to x="100000" y="100000"/>
                                    </p:animScale>
                                  </p:childTnLst>
                                </p:cTn>
                              </p:par>
                            </p:childTnLst>
                          </p:cTn>
                        </p:par>
                      </p:childTnLst>
                    </p:cTn>
                  </p:par>
                </p:childTnLst>
              </p:cTn>
              <p:nextCondLst>
                <p:cond evt="onClick" delay="0">
                  <p:tgtEl>
                    <p:spTgt spid="6"/>
                  </p:tgtEl>
                </p:cond>
              </p:nextCondLst>
            </p:seq>
            <p:seq concurrent="1" nextAc="seek">
              <p:cTn id="107" restart="whenNotActive" fill="hold" evtFilter="cancelBubble" nodeType="interactiveSeq">
                <p:stCondLst>
                  <p:cond evt="onClick" delay="0">
                    <p:tgtEl>
                      <p:spTgt spid="2"/>
                    </p:tgtEl>
                  </p:cond>
                </p:stCondLst>
                <p:endSync evt="end" delay="0">
                  <p:rtn val="all"/>
                </p:endSync>
                <p:childTnLst>
                  <p:par>
                    <p:cTn id="108" fill="hold">
                      <p:stCondLst>
                        <p:cond delay="0"/>
                      </p:stCondLst>
                      <p:childTnLst>
                        <p:par>
                          <p:cTn id="109" fill="hold">
                            <p:stCondLst>
                              <p:cond delay="0"/>
                            </p:stCondLst>
                            <p:childTnLst>
                              <p:par>
                                <p:cTn id="110" presetID="26" presetClass="entr" presetSubtype="0" fill="hold" grpId="0" nodeType="clickEffect">
                                  <p:stCondLst>
                                    <p:cond delay="0"/>
                                  </p:stCondLst>
                                  <p:childTnLst>
                                    <p:set>
                                      <p:cBhvr>
                                        <p:cTn id="111" dur="1" fill="hold">
                                          <p:stCondLst>
                                            <p:cond delay="0"/>
                                          </p:stCondLst>
                                        </p:cTn>
                                        <p:tgtEl>
                                          <p:spTgt spid="92"/>
                                        </p:tgtEl>
                                        <p:attrNameLst>
                                          <p:attrName>style.visibility</p:attrName>
                                        </p:attrNameLst>
                                      </p:cBhvr>
                                      <p:to>
                                        <p:strVal val="visible"/>
                                      </p:to>
                                    </p:set>
                                    <p:animEffect transition="in" filter="wipe(down)">
                                      <p:cBhvr>
                                        <p:cTn id="112" dur="580">
                                          <p:stCondLst>
                                            <p:cond delay="0"/>
                                          </p:stCondLst>
                                        </p:cTn>
                                        <p:tgtEl>
                                          <p:spTgt spid="92"/>
                                        </p:tgtEl>
                                      </p:cBhvr>
                                    </p:animEffect>
                                    <p:anim calcmode="lin" valueType="num">
                                      <p:cBhvr>
                                        <p:cTn id="113" dur="1822"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92"/>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92"/>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92"/>
                                        </p:tgtEl>
                                        <p:attrNameLst>
                                          <p:attrName>ppt_y</p:attrName>
                                        </p:attrNameLst>
                                      </p:cBhvr>
                                      <p:tavLst>
                                        <p:tav tm="0" fmla="#ppt_y-sin(pi*$)/81">
                                          <p:val>
                                            <p:fltVal val="0"/>
                                          </p:val>
                                        </p:tav>
                                        <p:tav tm="100000">
                                          <p:val>
                                            <p:fltVal val="1"/>
                                          </p:val>
                                        </p:tav>
                                      </p:tavLst>
                                    </p:anim>
                                    <p:animScale>
                                      <p:cBhvr>
                                        <p:cTn id="118" dur="26">
                                          <p:stCondLst>
                                            <p:cond delay="650"/>
                                          </p:stCondLst>
                                        </p:cTn>
                                        <p:tgtEl>
                                          <p:spTgt spid="92"/>
                                        </p:tgtEl>
                                      </p:cBhvr>
                                      <p:to x="100000" y="60000"/>
                                    </p:animScale>
                                    <p:animScale>
                                      <p:cBhvr>
                                        <p:cTn id="119" dur="166" decel="50000">
                                          <p:stCondLst>
                                            <p:cond delay="676"/>
                                          </p:stCondLst>
                                        </p:cTn>
                                        <p:tgtEl>
                                          <p:spTgt spid="92"/>
                                        </p:tgtEl>
                                      </p:cBhvr>
                                      <p:to x="100000" y="100000"/>
                                    </p:animScale>
                                    <p:animScale>
                                      <p:cBhvr>
                                        <p:cTn id="120" dur="26">
                                          <p:stCondLst>
                                            <p:cond delay="1312"/>
                                          </p:stCondLst>
                                        </p:cTn>
                                        <p:tgtEl>
                                          <p:spTgt spid="92"/>
                                        </p:tgtEl>
                                      </p:cBhvr>
                                      <p:to x="100000" y="80000"/>
                                    </p:animScale>
                                    <p:animScale>
                                      <p:cBhvr>
                                        <p:cTn id="121" dur="166" decel="50000">
                                          <p:stCondLst>
                                            <p:cond delay="1338"/>
                                          </p:stCondLst>
                                        </p:cTn>
                                        <p:tgtEl>
                                          <p:spTgt spid="92"/>
                                        </p:tgtEl>
                                      </p:cBhvr>
                                      <p:to x="100000" y="100000"/>
                                    </p:animScale>
                                    <p:animScale>
                                      <p:cBhvr>
                                        <p:cTn id="122" dur="26">
                                          <p:stCondLst>
                                            <p:cond delay="1642"/>
                                          </p:stCondLst>
                                        </p:cTn>
                                        <p:tgtEl>
                                          <p:spTgt spid="92"/>
                                        </p:tgtEl>
                                      </p:cBhvr>
                                      <p:to x="100000" y="90000"/>
                                    </p:animScale>
                                    <p:animScale>
                                      <p:cBhvr>
                                        <p:cTn id="123" dur="166" decel="50000">
                                          <p:stCondLst>
                                            <p:cond delay="1668"/>
                                          </p:stCondLst>
                                        </p:cTn>
                                        <p:tgtEl>
                                          <p:spTgt spid="92"/>
                                        </p:tgtEl>
                                      </p:cBhvr>
                                      <p:to x="100000" y="100000"/>
                                    </p:animScale>
                                    <p:animScale>
                                      <p:cBhvr>
                                        <p:cTn id="124" dur="26">
                                          <p:stCondLst>
                                            <p:cond delay="1808"/>
                                          </p:stCondLst>
                                        </p:cTn>
                                        <p:tgtEl>
                                          <p:spTgt spid="92"/>
                                        </p:tgtEl>
                                      </p:cBhvr>
                                      <p:to x="100000" y="95000"/>
                                    </p:animScale>
                                    <p:animScale>
                                      <p:cBhvr>
                                        <p:cTn id="125" dur="166" decel="50000">
                                          <p:stCondLst>
                                            <p:cond delay="1834"/>
                                          </p:stCondLst>
                                        </p:cTn>
                                        <p:tgtEl>
                                          <p:spTgt spid="92"/>
                                        </p:tgtEl>
                                      </p:cBhvr>
                                      <p:to x="100000" y="100000"/>
                                    </p:animScale>
                                  </p:childTnLst>
                                </p:cTn>
                              </p:par>
                            </p:childTnLst>
                          </p:cTn>
                        </p:par>
                      </p:childTnLst>
                    </p:cTn>
                  </p:par>
                </p:childTnLst>
              </p:cTn>
              <p:nextCondLst>
                <p:cond evt="onClick" delay="0">
                  <p:tgtEl>
                    <p:spTgt spid="2"/>
                  </p:tgtEl>
                </p:cond>
              </p:nextCondLst>
            </p:seq>
            <p:seq concurrent="1" nextAc="seek">
              <p:cTn id="126" restart="whenNotActive" fill="hold" evtFilter="cancelBubble" nodeType="interactiveSeq">
                <p:stCondLst>
                  <p:cond evt="onClick" delay="0">
                    <p:tgtEl>
                      <p:spTgt spid="7"/>
                    </p:tgtEl>
                  </p:cond>
                </p:stCondLst>
                <p:endSync evt="end" delay="0">
                  <p:rtn val="all"/>
                </p:endSync>
                <p:childTnLst>
                  <p:par>
                    <p:cTn id="127" fill="hold">
                      <p:stCondLst>
                        <p:cond delay="0"/>
                      </p:stCondLst>
                      <p:childTnLst>
                        <p:par>
                          <p:cTn id="128" fill="hold">
                            <p:stCondLst>
                              <p:cond delay="0"/>
                            </p:stCondLst>
                            <p:childTnLst>
                              <p:par>
                                <p:cTn id="129" presetID="26" presetClass="entr" presetSubtype="0" fill="hold" grpId="0" nodeType="clickEffect">
                                  <p:stCondLst>
                                    <p:cond delay="0"/>
                                  </p:stCondLst>
                                  <p:childTnLst>
                                    <p:set>
                                      <p:cBhvr>
                                        <p:cTn id="130" dur="1" fill="hold">
                                          <p:stCondLst>
                                            <p:cond delay="0"/>
                                          </p:stCondLst>
                                        </p:cTn>
                                        <p:tgtEl>
                                          <p:spTgt spid="97"/>
                                        </p:tgtEl>
                                        <p:attrNameLst>
                                          <p:attrName>style.visibility</p:attrName>
                                        </p:attrNameLst>
                                      </p:cBhvr>
                                      <p:to>
                                        <p:strVal val="visible"/>
                                      </p:to>
                                    </p:set>
                                    <p:animEffect transition="in" filter="wipe(down)">
                                      <p:cBhvr>
                                        <p:cTn id="131" dur="580">
                                          <p:stCondLst>
                                            <p:cond delay="0"/>
                                          </p:stCondLst>
                                        </p:cTn>
                                        <p:tgtEl>
                                          <p:spTgt spid="97"/>
                                        </p:tgtEl>
                                      </p:cBhvr>
                                    </p:animEffect>
                                    <p:anim calcmode="lin" valueType="num">
                                      <p:cBhvr>
                                        <p:cTn id="132" dur="1822" tmFilter="0,0; 0.14,0.36; 0.43,0.73; 0.71,0.91; 1.0,1.0">
                                          <p:stCondLst>
                                            <p:cond delay="0"/>
                                          </p:stCondLst>
                                        </p:cTn>
                                        <p:tgtEl>
                                          <p:spTgt spid="97"/>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97"/>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97"/>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97"/>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97"/>
                                        </p:tgtEl>
                                        <p:attrNameLst>
                                          <p:attrName>ppt_y</p:attrName>
                                        </p:attrNameLst>
                                      </p:cBhvr>
                                      <p:tavLst>
                                        <p:tav tm="0" fmla="#ppt_y-sin(pi*$)/81">
                                          <p:val>
                                            <p:fltVal val="0"/>
                                          </p:val>
                                        </p:tav>
                                        <p:tav tm="100000">
                                          <p:val>
                                            <p:fltVal val="1"/>
                                          </p:val>
                                        </p:tav>
                                      </p:tavLst>
                                    </p:anim>
                                    <p:animScale>
                                      <p:cBhvr>
                                        <p:cTn id="137" dur="26">
                                          <p:stCondLst>
                                            <p:cond delay="650"/>
                                          </p:stCondLst>
                                        </p:cTn>
                                        <p:tgtEl>
                                          <p:spTgt spid="97"/>
                                        </p:tgtEl>
                                      </p:cBhvr>
                                      <p:to x="100000" y="60000"/>
                                    </p:animScale>
                                    <p:animScale>
                                      <p:cBhvr>
                                        <p:cTn id="138" dur="166" decel="50000">
                                          <p:stCondLst>
                                            <p:cond delay="676"/>
                                          </p:stCondLst>
                                        </p:cTn>
                                        <p:tgtEl>
                                          <p:spTgt spid="97"/>
                                        </p:tgtEl>
                                      </p:cBhvr>
                                      <p:to x="100000" y="100000"/>
                                    </p:animScale>
                                    <p:animScale>
                                      <p:cBhvr>
                                        <p:cTn id="139" dur="26">
                                          <p:stCondLst>
                                            <p:cond delay="1312"/>
                                          </p:stCondLst>
                                        </p:cTn>
                                        <p:tgtEl>
                                          <p:spTgt spid="97"/>
                                        </p:tgtEl>
                                      </p:cBhvr>
                                      <p:to x="100000" y="80000"/>
                                    </p:animScale>
                                    <p:animScale>
                                      <p:cBhvr>
                                        <p:cTn id="140" dur="166" decel="50000">
                                          <p:stCondLst>
                                            <p:cond delay="1338"/>
                                          </p:stCondLst>
                                        </p:cTn>
                                        <p:tgtEl>
                                          <p:spTgt spid="97"/>
                                        </p:tgtEl>
                                      </p:cBhvr>
                                      <p:to x="100000" y="100000"/>
                                    </p:animScale>
                                    <p:animScale>
                                      <p:cBhvr>
                                        <p:cTn id="141" dur="26">
                                          <p:stCondLst>
                                            <p:cond delay="1642"/>
                                          </p:stCondLst>
                                        </p:cTn>
                                        <p:tgtEl>
                                          <p:spTgt spid="97"/>
                                        </p:tgtEl>
                                      </p:cBhvr>
                                      <p:to x="100000" y="90000"/>
                                    </p:animScale>
                                    <p:animScale>
                                      <p:cBhvr>
                                        <p:cTn id="142" dur="166" decel="50000">
                                          <p:stCondLst>
                                            <p:cond delay="1668"/>
                                          </p:stCondLst>
                                        </p:cTn>
                                        <p:tgtEl>
                                          <p:spTgt spid="97"/>
                                        </p:tgtEl>
                                      </p:cBhvr>
                                      <p:to x="100000" y="100000"/>
                                    </p:animScale>
                                    <p:animScale>
                                      <p:cBhvr>
                                        <p:cTn id="143" dur="26">
                                          <p:stCondLst>
                                            <p:cond delay="1808"/>
                                          </p:stCondLst>
                                        </p:cTn>
                                        <p:tgtEl>
                                          <p:spTgt spid="97"/>
                                        </p:tgtEl>
                                      </p:cBhvr>
                                      <p:to x="100000" y="95000"/>
                                    </p:animScale>
                                    <p:animScale>
                                      <p:cBhvr>
                                        <p:cTn id="144" dur="166" decel="50000">
                                          <p:stCondLst>
                                            <p:cond delay="1834"/>
                                          </p:stCondLst>
                                        </p:cTn>
                                        <p:tgtEl>
                                          <p:spTgt spid="97"/>
                                        </p:tgtEl>
                                      </p:cBhvr>
                                      <p:to x="100000" y="100000"/>
                                    </p:animScale>
                                  </p:childTnLst>
                                </p:cTn>
                              </p:par>
                            </p:childTnLst>
                          </p:cTn>
                        </p:par>
                      </p:childTnLst>
                    </p:cTn>
                  </p:par>
                </p:childTnLst>
              </p:cTn>
              <p:nextCondLst>
                <p:cond evt="onClick" delay="0">
                  <p:tgtEl>
                    <p:spTgt spid="7"/>
                  </p:tgtEl>
                </p:cond>
              </p:nextCondLst>
            </p:seq>
            <p:seq concurrent="1" nextAc="seek">
              <p:cTn id="145" restart="whenNotActive" fill="hold" evtFilter="cancelBubble" nodeType="interactiveSeq">
                <p:stCondLst>
                  <p:cond evt="onClick" delay="0">
                    <p:tgtEl>
                      <p:spTgt spid="8"/>
                    </p:tgtEl>
                  </p:cond>
                </p:stCondLst>
                <p:endSync evt="end" delay="0">
                  <p:rtn val="all"/>
                </p:endSync>
                <p:childTnLst>
                  <p:par>
                    <p:cTn id="146" fill="hold">
                      <p:stCondLst>
                        <p:cond delay="0"/>
                      </p:stCondLst>
                      <p:childTnLst>
                        <p:par>
                          <p:cTn id="147" fill="hold">
                            <p:stCondLst>
                              <p:cond delay="0"/>
                            </p:stCondLst>
                            <p:childTnLst>
                              <p:par>
                                <p:cTn id="148" presetID="26" presetClass="entr" presetSubtype="0" fill="hold" grpId="0" nodeType="clickEffect">
                                  <p:stCondLst>
                                    <p:cond delay="0"/>
                                  </p:stCondLst>
                                  <p:childTnLst>
                                    <p:set>
                                      <p:cBhvr>
                                        <p:cTn id="149" dur="1" fill="hold">
                                          <p:stCondLst>
                                            <p:cond delay="0"/>
                                          </p:stCondLst>
                                        </p:cTn>
                                        <p:tgtEl>
                                          <p:spTgt spid="95"/>
                                        </p:tgtEl>
                                        <p:attrNameLst>
                                          <p:attrName>style.visibility</p:attrName>
                                        </p:attrNameLst>
                                      </p:cBhvr>
                                      <p:to>
                                        <p:strVal val="visible"/>
                                      </p:to>
                                    </p:set>
                                    <p:animEffect transition="in" filter="wipe(down)">
                                      <p:cBhvr>
                                        <p:cTn id="150" dur="580">
                                          <p:stCondLst>
                                            <p:cond delay="0"/>
                                          </p:stCondLst>
                                        </p:cTn>
                                        <p:tgtEl>
                                          <p:spTgt spid="95"/>
                                        </p:tgtEl>
                                      </p:cBhvr>
                                    </p:animEffect>
                                    <p:anim calcmode="lin" valueType="num">
                                      <p:cBhvr>
                                        <p:cTn id="151" dur="1822" tmFilter="0,0; 0.14,0.36; 0.43,0.73; 0.71,0.91; 1.0,1.0">
                                          <p:stCondLst>
                                            <p:cond delay="0"/>
                                          </p:stCondLst>
                                        </p:cTn>
                                        <p:tgtEl>
                                          <p:spTgt spid="95"/>
                                        </p:tgtEl>
                                        <p:attrNameLst>
                                          <p:attrName>ppt_x</p:attrName>
                                        </p:attrNameLst>
                                      </p:cBhvr>
                                      <p:tavLst>
                                        <p:tav tm="0">
                                          <p:val>
                                            <p:strVal val="#ppt_x-0.25"/>
                                          </p:val>
                                        </p:tav>
                                        <p:tav tm="100000">
                                          <p:val>
                                            <p:strVal val="#ppt_x"/>
                                          </p:val>
                                        </p:tav>
                                      </p:tavLst>
                                    </p:anim>
                                    <p:anim calcmode="lin" valueType="num">
                                      <p:cBhvr>
                                        <p:cTn id="152" dur="664" tmFilter="0.0,0.0; 0.25,0.07; 0.50,0.2; 0.75,0.467; 1.0,1.0">
                                          <p:stCondLst>
                                            <p:cond delay="0"/>
                                          </p:stCondLst>
                                        </p:cTn>
                                        <p:tgtEl>
                                          <p:spTgt spid="95"/>
                                        </p:tgtEl>
                                        <p:attrNameLst>
                                          <p:attrName>ppt_y</p:attrName>
                                        </p:attrNameLst>
                                      </p:cBhvr>
                                      <p:tavLst>
                                        <p:tav tm="0" fmla="#ppt_y-sin(pi*$)/3">
                                          <p:val>
                                            <p:fltVal val="0.5"/>
                                          </p:val>
                                        </p:tav>
                                        <p:tav tm="100000">
                                          <p:val>
                                            <p:fltVal val="1"/>
                                          </p:val>
                                        </p:tav>
                                      </p:tavLst>
                                    </p:anim>
                                    <p:anim calcmode="lin" valueType="num">
                                      <p:cBhvr>
                                        <p:cTn id="153" dur="664" tmFilter="0, 0; 0.125,0.2665; 0.25,0.4; 0.375,0.465; 0.5,0.5;  0.625,0.535; 0.75,0.6; 0.875,0.7335; 1,1">
                                          <p:stCondLst>
                                            <p:cond delay="664"/>
                                          </p:stCondLst>
                                        </p:cTn>
                                        <p:tgtEl>
                                          <p:spTgt spid="95"/>
                                        </p:tgtEl>
                                        <p:attrNameLst>
                                          <p:attrName>ppt_y</p:attrName>
                                        </p:attrNameLst>
                                      </p:cBhvr>
                                      <p:tavLst>
                                        <p:tav tm="0" fmla="#ppt_y-sin(pi*$)/9">
                                          <p:val>
                                            <p:fltVal val="0"/>
                                          </p:val>
                                        </p:tav>
                                        <p:tav tm="100000">
                                          <p:val>
                                            <p:fltVal val="1"/>
                                          </p:val>
                                        </p:tav>
                                      </p:tavLst>
                                    </p:anim>
                                    <p:anim calcmode="lin" valueType="num">
                                      <p:cBhvr>
                                        <p:cTn id="154" dur="332" tmFilter="0, 0; 0.125,0.2665; 0.25,0.4; 0.375,0.465; 0.5,0.5;  0.625,0.535; 0.75,0.6; 0.875,0.7335; 1,1">
                                          <p:stCondLst>
                                            <p:cond delay="1324"/>
                                          </p:stCondLst>
                                        </p:cTn>
                                        <p:tgtEl>
                                          <p:spTgt spid="95"/>
                                        </p:tgtEl>
                                        <p:attrNameLst>
                                          <p:attrName>ppt_y</p:attrName>
                                        </p:attrNameLst>
                                      </p:cBhvr>
                                      <p:tavLst>
                                        <p:tav tm="0" fmla="#ppt_y-sin(pi*$)/27">
                                          <p:val>
                                            <p:fltVal val="0"/>
                                          </p:val>
                                        </p:tav>
                                        <p:tav tm="100000">
                                          <p:val>
                                            <p:fltVal val="1"/>
                                          </p:val>
                                        </p:tav>
                                      </p:tavLst>
                                    </p:anim>
                                    <p:anim calcmode="lin" valueType="num">
                                      <p:cBhvr>
                                        <p:cTn id="155" dur="164" tmFilter="0, 0; 0.125,0.2665; 0.25,0.4; 0.375,0.465; 0.5,0.5;  0.625,0.535; 0.75,0.6; 0.875,0.7335; 1,1">
                                          <p:stCondLst>
                                            <p:cond delay="1656"/>
                                          </p:stCondLst>
                                        </p:cTn>
                                        <p:tgtEl>
                                          <p:spTgt spid="95"/>
                                        </p:tgtEl>
                                        <p:attrNameLst>
                                          <p:attrName>ppt_y</p:attrName>
                                        </p:attrNameLst>
                                      </p:cBhvr>
                                      <p:tavLst>
                                        <p:tav tm="0" fmla="#ppt_y-sin(pi*$)/81">
                                          <p:val>
                                            <p:fltVal val="0"/>
                                          </p:val>
                                        </p:tav>
                                        <p:tav tm="100000">
                                          <p:val>
                                            <p:fltVal val="1"/>
                                          </p:val>
                                        </p:tav>
                                      </p:tavLst>
                                    </p:anim>
                                    <p:animScale>
                                      <p:cBhvr>
                                        <p:cTn id="156" dur="26">
                                          <p:stCondLst>
                                            <p:cond delay="650"/>
                                          </p:stCondLst>
                                        </p:cTn>
                                        <p:tgtEl>
                                          <p:spTgt spid="95"/>
                                        </p:tgtEl>
                                      </p:cBhvr>
                                      <p:to x="100000" y="60000"/>
                                    </p:animScale>
                                    <p:animScale>
                                      <p:cBhvr>
                                        <p:cTn id="157" dur="166" decel="50000">
                                          <p:stCondLst>
                                            <p:cond delay="676"/>
                                          </p:stCondLst>
                                        </p:cTn>
                                        <p:tgtEl>
                                          <p:spTgt spid="95"/>
                                        </p:tgtEl>
                                      </p:cBhvr>
                                      <p:to x="100000" y="100000"/>
                                    </p:animScale>
                                    <p:animScale>
                                      <p:cBhvr>
                                        <p:cTn id="158" dur="26">
                                          <p:stCondLst>
                                            <p:cond delay="1312"/>
                                          </p:stCondLst>
                                        </p:cTn>
                                        <p:tgtEl>
                                          <p:spTgt spid="95"/>
                                        </p:tgtEl>
                                      </p:cBhvr>
                                      <p:to x="100000" y="80000"/>
                                    </p:animScale>
                                    <p:animScale>
                                      <p:cBhvr>
                                        <p:cTn id="159" dur="166" decel="50000">
                                          <p:stCondLst>
                                            <p:cond delay="1338"/>
                                          </p:stCondLst>
                                        </p:cTn>
                                        <p:tgtEl>
                                          <p:spTgt spid="95"/>
                                        </p:tgtEl>
                                      </p:cBhvr>
                                      <p:to x="100000" y="100000"/>
                                    </p:animScale>
                                    <p:animScale>
                                      <p:cBhvr>
                                        <p:cTn id="160" dur="26">
                                          <p:stCondLst>
                                            <p:cond delay="1642"/>
                                          </p:stCondLst>
                                        </p:cTn>
                                        <p:tgtEl>
                                          <p:spTgt spid="95"/>
                                        </p:tgtEl>
                                      </p:cBhvr>
                                      <p:to x="100000" y="90000"/>
                                    </p:animScale>
                                    <p:animScale>
                                      <p:cBhvr>
                                        <p:cTn id="161" dur="166" decel="50000">
                                          <p:stCondLst>
                                            <p:cond delay="1668"/>
                                          </p:stCondLst>
                                        </p:cTn>
                                        <p:tgtEl>
                                          <p:spTgt spid="95"/>
                                        </p:tgtEl>
                                      </p:cBhvr>
                                      <p:to x="100000" y="100000"/>
                                    </p:animScale>
                                    <p:animScale>
                                      <p:cBhvr>
                                        <p:cTn id="162" dur="26">
                                          <p:stCondLst>
                                            <p:cond delay="1808"/>
                                          </p:stCondLst>
                                        </p:cTn>
                                        <p:tgtEl>
                                          <p:spTgt spid="95"/>
                                        </p:tgtEl>
                                      </p:cBhvr>
                                      <p:to x="100000" y="95000"/>
                                    </p:animScale>
                                    <p:animScale>
                                      <p:cBhvr>
                                        <p:cTn id="163" dur="166" decel="50000">
                                          <p:stCondLst>
                                            <p:cond delay="1834"/>
                                          </p:stCondLst>
                                        </p:cTn>
                                        <p:tgtEl>
                                          <p:spTgt spid="95"/>
                                        </p:tgtEl>
                                      </p:cBhvr>
                                      <p:to x="100000" y="100000"/>
                                    </p:animScale>
                                  </p:childTnLst>
                                </p:cTn>
                              </p:par>
                            </p:childTnLst>
                          </p:cTn>
                        </p:par>
                      </p:childTnLst>
                    </p:cTn>
                  </p:par>
                </p:childTnLst>
              </p:cTn>
              <p:nextCondLst>
                <p:cond evt="onClick" delay="0">
                  <p:tgtEl>
                    <p:spTgt spid="8"/>
                  </p:tgtEl>
                </p:cond>
              </p:nextCondLst>
            </p:seq>
            <p:seq concurrent="1" nextAc="seek">
              <p:cTn id="164" restart="whenNotActive" fill="hold" evtFilter="cancelBubble" nodeType="interactiveSeq">
                <p:stCondLst>
                  <p:cond evt="onClick" delay="0">
                    <p:tgtEl>
                      <p:spTgt spid="13"/>
                    </p:tgtEl>
                  </p:cond>
                </p:stCondLst>
                <p:endSync evt="end" delay="0">
                  <p:rtn val="all"/>
                </p:endSync>
                <p:childTnLst>
                  <p:par>
                    <p:cTn id="165" fill="hold">
                      <p:stCondLst>
                        <p:cond delay="0"/>
                      </p:stCondLst>
                      <p:childTnLst>
                        <p:par>
                          <p:cTn id="166" fill="hold">
                            <p:stCondLst>
                              <p:cond delay="0"/>
                            </p:stCondLst>
                            <p:childTnLst>
                              <p:par>
                                <p:cTn id="167" presetID="26" presetClass="entr" presetSubtype="0" fill="hold" grpId="0" nodeType="clickEffect">
                                  <p:stCondLst>
                                    <p:cond delay="0"/>
                                  </p:stCondLst>
                                  <p:childTnLst>
                                    <p:set>
                                      <p:cBhvr>
                                        <p:cTn id="168" dur="1" fill="hold">
                                          <p:stCondLst>
                                            <p:cond delay="0"/>
                                          </p:stCondLst>
                                        </p:cTn>
                                        <p:tgtEl>
                                          <p:spTgt spid="94"/>
                                        </p:tgtEl>
                                        <p:attrNameLst>
                                          <p:attrName>style.visibility</p:attrName>
                                        </p:attrNameLst>
                                      </p:cBhvr>
                                      <p:to>
                                        <p:strVal val="visible"/>
                                      </p:to>
                                    </p:set>
                                    <p:animEffect transition="in" filter="wipe(down)">
                                      <p:cBhvr>
                                        <p:cTn id="169" dur="580">
                                          <p:stCondLst>
                                            <p:cond delay="0"/>
                                          </p:stCondLst>
                                        </p:cTn>
                                        <p:tgtEl>
                                          <p:spTgt spid="94"/>
                                        </p:tgtEl>
                                      </p:cBhvr>
                                    </p:animEffect>
                                    <p:anim calcmode="lin" valueType="num">
                                      <p:cBhvr>
                                        <p:cTn id="170" dur="182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94"/>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94"/>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94"/>
                                        </p:tgtEl>
                                        <p:attrNameLst>
                                          <p:attrName>ppt_y</p:attrName>
                                        </p:attrNameLst>
                                      </p:cBhvr>
                                      <p:tavLst>
                                        <p:tav tm="0" fmla="#ppt_y-sin(pi*$)/81">
                                          <p:val>
                                            <p:fltVal val="0"/>
                                          </p:val>
                                        </p:tav>
                                        <p:tav tm="100000">
                                          <p:val>
                                            <p:fltVal val="1"/>
                                          </p:val>
                                        </p:tav>
                                      </p:tavLst>
                                    </p:anim>
                                    <p:animScale>
                                      <p:cBhvr>
                                        <p:cTn id="175" dur="26">
                                          <p:stCondLst>
                                            <p:cond delay="650"/>
                                          </p:stCondLst>
                                        </p:cTn>
                                        <p:tgtEl>
                                          <p:spTgt spid="94"/>
                                        </p:tgtEl>
                                      </p:cBhvr>
                                      <p:to x="100000" y="60000"/>
                                    </p:animScale>
                                    <p:animScale>
                                      <p:cBhvr>
                                        <p:cTn id="176" dur="166" decel="50000">
                                          <p:stCondLst>
                                            <p:cond delay="676"/>
                                          </p:stCondLst>
                                        </p:cTn>
                                        <p:tgtEl>
                                          <p:spTgt spid="94"/>
                                        </p:tgtEl>
                                      </p:cBhvr>
                                      <p:to x="100000" y="100000"/>
                                    </p:animScale>
                                    <p:animScale>
                                      <p:cBhvr>
                                        <p:cTn id="177" dur="26">
                                          <p:stCondLst>
                                            <p:cond delay="1312"/>
                                          </p:stCondLst>
                                        </p:cTn>
                                        <p:tgtEl>
                                          <p:spTgt spid="94"/>
                                        </p:tgtEl>
                                      </p:cBhvr>
                                      <p:to x="100000" y="80000"/>
                                    </p:animScale>
                                    <p:animScale>
                                      <p:cBhvr>
                                        <p:cTn id="178" dur="166" decel="50000">
                                          <p:stCondLst>
                                            <p:cond delay="1338"/>
                                          </p:stCondLst>
                                        </p:cTn>
                                        <p:tgtEl>
                                          <p:spTgt spid="94"/>
                                        </p:tgtEl>
                                      </p:cBhvr>
                                      <p:to x="100000" y="100000"/>
                                    </p:animScale>
                                    <p:animScale>
                                      <p:cBhvr>
                                        <p:cTn id="179" dur="26">
                                          <p:stCondLst>
                                            <p:cond delay="1642"/>
                                          </p:stCondLst>
                                        </p:cTn>
                                        <p:tgtEl>
                                          <p:spTgt spid="94"/>
                                        </p:tgtEl>
                                      </p:cBhvr>
                                      <p:to x="100000" y="90000"/>
                                    </p:animScale>
                                    <p:animScale>
                                      <p:cBhvr>
                                        <p:cTn id="180" dur="166" decel="50000">
                                          <p:stCondLst>
                                            <p:cond delay="1668"/>
                                          </p:stCondLst>
                                        </p:cTn>
                                        <p:tgtEl>
                                          <p:spTgt spid="94"/>
                                        </p:tgtEl>
                                      </p:cBhvr>
                                      <p:to x="100000" y="100000"/>
                                    </p:animScale>
                                    <p:animScale>
                                      <p:cBhvr>
                                        <p:cTn id="181" dur="26">
                                          <p:stCondLst>
                                            <p:cond delay="1808"/>
                                          </p:stCondLst>
                                        </p:cTn>
                                        <p:tgtEl>
                                          <p:spTgt spid="94"/>
                                        </p:tgtEl>
                                      </p:cBhvr>
                                      <p:to x="100000" y="95000"/>
                                    </p:animScale>
                                    <p:animScale>
                                      <p:cBhvr>
                                        <p:cTn id="182" dur="166" decel="50000">
                                          <p:stCondLst>
                                            <p:cond delay="1834"/>
                                          </p:stCondLst>
                                        </p:cTn>
                                        <p:tgtEl>
                                          <p:spTgt spid="94"/>
                                        </p:tgtEl>
                                      </p:cBhvr>
                                      <p:to x="100000" y="100000"/>
                                    </p:animScale>
                                  </p:childTnLst>
                                </p:cTn>
                              </p:par>
                            </p:childTnLst>
                          </p:cTn>
                        </p:par>
                      </p:childTnLst>
                    </p:cTn>
                  </p:par>
                </p:childTnLst>
              </p:cTn>
              <p:nextCondLst>
                <p:cond evt="onClick" delay="0">
                  <p:tgtEl>
                    <p:spTgt spid="13"/>
                  </p:tgtEl>
                </p:cond>
              </p:nextCondLst>
            </p:seq>
          </p:childTnLst>
        </p:cTn>
      </p:par>
    </p:tnLst>
    <p:bldLst>
      <p:bldP spid="138" grpId="0" animBg="1"/>
      <p:bldP spid="139" grpId="0" animBg="1"/>
      <p:bldP spid="140" grpId="0" animBg="1"/>
      <p:bldP spid="141" grpId="0" animBg="1"/>
      <p:bldP spid="142" grpId="0" animBg="1"/>
      <p:bldP spid="143" grpId="0" animBg="1"/>
      <p:bldP spid="150" grpId="0" animBg="1"/>
      <p:bldP spid="75" grpId="0" animBg="1"/>
      <p:bldP spid="81" grpId="0" animBg="1"/>
      <p:bldP spid="91" grpId="0" animBg="1"/>
      <p:bldP spid="92" grpId="0" animBg="1"/>
      <p:bldP spid="94" grpId="0" animBg="1"/>
      <p:bldP spid="95" grpId="0" animBg="1"/>
      <p:bldP spid="97" grpId="0" animBg="1"/>
      <p:bldP spid="1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Rectangle 2"/>
          <p:cNvSpPr txBox="1">
            <a:spLocks noChangeArrowheads="1"/>
          </p:cNvSpPr>
          <p:nvPr/>
        </p:nvSpPr>
        <p:spPr bwMode="auto">
          <a:xfrm>
            <a:off x="1712914" y="36884"/>
            <a:ext cx="9923307" cy="1260475"/>
          </a:xfrm>
          <a:prstGeom prst="rect">
            <a:avLst/>
          </a:prstGeom>
          <a:noFill/>
          <a:ln w="9525">
            <a:noFill/>
            <a:miter lim="800000"/>
            <a:headEnd/>
            <a:tailEnd/>
          </a:ln>
        </p:spPr>
        <p:txBody>
          <a:bodyPr anchor="ctr"/>
          <a:lstStyle/>
          <a:p>
            <a:pPr algn="ctr" eaLnBrk="1" hangingPunct="1">
              <a:defRPr/>
            </a:pPr>
            <a:r>
              <a:rPr lang="fr-FR" sz="3200" b="1" dirty="0">
                <a:solidFill>
                  <a:srgbClr val="6E9DD1"/>
                </a:solidFill>
                <a:ea typeface="+mj-ea"/>
                <a:cs typeface="Calibri" panose="020F0502020204030204" pitchFamily="34" charset="0"/>
              </a:rPr>
              <a:t>Quand je vide ma bouteille d’eau, que reste-t-il dedans ?</a:t>
            </a:r>
            <a:endParaRPr lang="fr-FR" sz="3200" b="1" dirty="0">
              <a:solidFill>
                <a:srgbClr val="6E9DD1"/>
              </a:solidFill>
              <a:cs typeface="Calibri" panose="020F0502020204030204" pitchFamily="34" charset="0"/>
            </a:endParaRPr>
          </a:p>
        </p:txBody>
      </p:sp>
      <p:sp>
        <p:nvSpPr>
          <p:cNvPr id="37" name="ZoneTexte 15"/>
          <p:cNvSpPr txBox="1">
            <a:spLocks noChangeArrowheads="1"/>
          </p:cNvSpPr>
          <p:nvPr/>
        </p:nvSpPr>
        <p:spPr bwMode="auto">
          <a:xfrm>
            <a:off x="2540645" y="4965699"/>
            <a:ext cx="8267844"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3038" indent="-1730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ctr" eaLnBrk="1" hangingPunct="1">
              <a:lnSpc>
                <a:spcPct val="100000"/>
              </a:lnSpc>
              <a:spcBef>
                <a:spcPct val="0"/>
              </a:spcBef>
              <a:spcAft>
                <a:spcPts val="600"/>
              </a:spcAft>
              <a:buNone/>
            </a:pPr>
            <a:r>
              <a:rPr lang="fr-FR" altLang="fr-FR" sz="2400" dirty="0">
                <a:solidFill>
                  <a:srgbClr val="6E9DD1"/>
                </a:solidFill>
                <a:cs typeface="Calibri" panose="020F0502020204030204" pitchFamily="34" charset="0"/>
              </a:rPr>
              <a:t>Quand je vide ma bouteille d’eau, </a:t>
            </a:r>
            <a:r>
              <a:rPr lang="fr-FR" altLang="fr-FR" sz="2400" b="1" dirty="0">
                <a:solidFill>
                  <a:schemeClr val="bg1"/>
                </a:solidFill>
                <a:cs typeface="Calibri" panose="020F0502020204030204" pitchFamily="34" charset="0"/>
              </a:rPr>
              <a:t>il y reste de l’air</a:t>
            </a:r>
            <a:r>
              <a:rPr lang="fr-FR" altLang="fr-FR" sz="2400" dirty="0">
                <a:solidFill>
                  <a:srgbClr val="6E9DD1"/>
                </a:solidFill>
                <a:cs typeface="Calibri" panose="020F0502020204030204" pitchFamily="34" charset="0"/>
              </a:rPr>
              <a:t>. </a:t>
            </a:r>
          </a:p>
          <a:p>
            <a:pPr marL="0" indent="0" algn="ctr" eaLnBrk="1" hangingPunct="1">
              <a:lnSpc>
                <a:spcPct val="100000"/>
              </a:lnSpc>
              <a:spcBef>
                <a:spcPct val="0"/>
              </a:spcBef>
              <a:spcAft>
                <a:spcPts val="600"/>
              </a:spcAft>
              <a:buNone/>
            </a:pPr>
            <a:r>
              <a:rPr lang="fr-FR" altLang="fr-FR" sz="2400" dirty="0">
                <a:solidFill>
                  <a:srgbClr val="6E9DD1"/>
                </a:solidFill>
                <a:cs typeface="Calibri" panose="020F0502020204030204" pitchFamily="34" charset="0"/>
              </a:rPr>
              <a:t>A la place du litre d’eau qu’elle contenait, la bouteille contient maintenant </a:t>
            </a:r>
            <a:r>
              <a:rPr lang="fr-FR" altLang="fr-FR" sz="2400" b="1" dirty="0">
                <a:solidFill>
                  <a:schemeClr val="bg1"/>
                </a:solidFill>
                <a:cs typeface="Calibri" panose="020F0502020204030204" pitchFamily="34" charset="0"/>
              </a:rPr>
              <a:t>un litre d’air</a:t>
            </a:r>
            <a:r>
              <a:rPr lang="fr-FR" altLang="fr-FR" sz="2400" dirty="0">
                <a:solidFill>
                  <a:srgbClr val="6E9DD1"/>
                </a:solidFill>
                <a:cs typeface="Calibri" panose="020F0502020204030204" pitchFamily="34" charset="0"/>
              </a:rPr>
              <a:t>.</a:t>
            </a:r>
          </a:p>
        </p:txBody>
      </p:sp>
      <p:pic>
        <p:nvPicPr>
          <p:cNvPr id="17413" name="Imag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1858" y="1656110"/>
            <a:ext cx="3539821" cy="330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6" name="PictoVideo"/>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20"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24"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25" name="Image 4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268;p41"/>
          <p:cNvPicPr preferRelativeResize="0"/>
          <p:nvPr/>
        </p:nvPicPr>
        <p:blipFill rotWithShape="1">
          <a:blip r:embed="rId8">
            <a:alphaModFix/>
          </a:blip>
          <a:srcRect/>
          <a:stretch/>
        </p:blipFill>
        <p:spPr>
          <a:xfrm>
            <a:off x="303213" y="163512"/>
            <a:ext cx="830263" cy="898525"/>
          </a:xfrm>
          <a:prstGeom prst="rect">
            <a:avLst/>
          </a:prstGeom>
          <a:noFill/>
          <a:ln>
            <a:noFill/>
          </a:ln>
        </p:spPr>
      </p:pic>
      <p:sp>
        <p:nvSpPr>
          <p:cNvPr id="2" name="Espace réservé du numéro de diapositive 1">
            <a:extLst>
              <a:ext uri="{FF2B5EF4-FFF2-40B4-BE49-F238E27FC236}">
                <a16:creationId xmlns:a16="http://schemas.microsoft.com/office/drawing/2014/main" id="{36209802-F942-F649-951B-561DCA746DBC}"/>
              </a:ext>
            </a:extLst>
          </p:cNvPr>
          <p:cNvSpPr>
            <a:spLocks noGrp="1"/>
          </p:cNvSpPr>
          <p:nvPr>
            <p:ph type="sldNum" sz="quarter" idx="12"/>
          </p:nvPr>
        </p:nvSpPr>
        <p:spPr/>
        <p:txBody>
          <a:bodyPr/>
          <a:lstStyle/>
          <a:p>
            <a:pPr>
              <a:defRPr/>
            </a:pPr>
            <a:fld id="{50240480-DD0E-42A1-8670-F37586A9812A}" type="slidenum">
              <a:rPr lang="fr-FR" altLang="fr-FR" smtClean="0"/>
              <a:pPr>
                <a:defRPr/>
              </a:pPr>
              <a:t>5</a:t>
            </a:fld>
            <a:endParaRPr lang="fr-FR" altLang="fr-F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ZoneTexte 8"/>
          <p:cNvSpPr txBox="1">
            <a:spLocks noChangeArrowheads="1"/>
          </p:cNvSpPr>
          <p:nvPr/>
        </p:nvSpPr>
        <p:spPr bwMode="auto">
          <a:xfrm>
            <a:off x="1540619" y="2037267"/>
            <a:ext cx="102581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La quasi-totalité des avions polluent l’air car ils utilisent un combustible polluant (le kérosène, dérivé du pétrole).</a:t>
            </a:r>
          </a:p>
        </p:txBody>
      </p:sp>
      <p:sp>
        <p:nvSpPr>
          <p:cNvPr id="12" name="ZoneTexte 11"/>
          <p:cNvSpPr txBox="1">
            <a:spLocks noChangeArrowheads="1"/>
          </p:cNvSpPr>
          <p:nvPr/>
        </p:nvSpPr>
        <p:spPr bwMode="auto">
          <a:xfrm>
            <a:off x="7066417" y="5429429"/>
            <a:ext cx="52524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6E9DD1"/>
                </a:solidFill>
                <a:effectLst/>
                <a:uLnTx/>
                <a:uFillTx/>
                <a:ea typeface="+mn-ea"/>
              </a:rPr>
              <a:t>L’avion peut transporter plus de </a:t>
            </a:r>
            <a:r>
              <a:rPr kumimoji="0" lang="fr-FR" altLang="fr-FR" sz="2400" b="1" i="0" u="none" strike="noStrike" kern="1200" cap="none" spc="0" normalizeH="0" baseline="0" noProof="0" dirty="0">
                <a:ln>
                  <a:noFill/>
                </a:ln>
                <a:solidFill>
                  <a:srgbClr val="6E9DD1"/>
                </a:solidFill>
                <a:effectLst/>
                <a:uLnTx/>
                <a:uFillTx/>
                <a:ea typeface="+mn-ea"/>
              </a:rPr>
              <a:t>850 passagers</a:t>
            </a:r>
            <a:r>
              <a:rPr kumimoji="0" lang="fr-FR" altLang="fr-FR" sz="2400" b="1" i="0" u="none" strike="noStrike" kern="1200" cap="none" spc="0" normalizeH="0" baseline="0" noProof="0" dirty="0">
                <a:ln>
                  <a:noFill/>
                </a:ln>
                <a:solidFill>
                  <a:srgbClr val="6E9DD1"/>
                </a:solidFill>
                <a:effectLst/>
                <a:uLnTx/>
                <a:uFillTx/>
                <a:latin typeface="Calibri"/>
                <a:ea typeface="+mn-ea"/>
                <a:cs typeface="Arial" panose="020B0604020202020204" pitchFamily="34" charset="0"/>
              </a:rPr>
              <a:t>.</a:t>
            </a:r>
          </a:p>
        </p:txBody>
      </p:sp>
      <p:sp>
        <p:nvSpPr>
          <p:cNvPr id="14" name="ZoneTexte 13"/>
          <p:cNvSpPr txBox="1">
            <a:spLocks noChangeArrowheads="1"/>
          </p:cNvSpPr>
          <p:nvPr/>
        </p:nvSpPr>
        <p:spPr bwMode="auto">
          <a:xfrm>
            <a:off x="7066417" y="3076575"/>
            <a:ext cx="491314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fr-FR" altLang="fr-FR" sz="2400" b="1"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Mais attention !</a:t>
            </a:r>
          </a:p>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fr-FR" altLang="fr-FR" sz="2400" b="0"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Le planeur ne pollue pas l’air. Il existe aussi des prototypes d’avions solaires.</a:t>
            </a:r>
          </a:p>
        </p:txBody>
      </p:sp>
      <p:sp>
        <p:nvSpPr>
          <p:cNvPr id="21" name="ZoneTexte 20"/>
          <p:cNvSpPr txBox="1">
            <a:spLocks noChangeArrowheads="1"/>
          </p:cNvSpPr>
          <p:nvPr/>
        </p:nvSpPr>
        <p:spPr bwMode="auto">
          <a:xfrm>
            <a:off x="7066417" y="4437668"/>
            <a:ext cx="47600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C’est au décollage que l’avion pollue le plus l’air ! </a:t>
            </a:r>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6163" t="34138"/>
          <a:stretch/>
        </p:blipFill>
        <p:spPr>
          <a:xfrm rot="20700000">
            <a:off x="1557445" y="3734908"/>
            <a:ext cx="5975094" cy="2652083"/>
          </a:xfrm>
          <a:prstGeom prst="rect">
            <a:avLst/>
          </a:prstGeom>
        </p:spPr>
      </p:pic>
      <p:sp>
        <p:nvSpPr>
          <p:cNvPr id="18"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2"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5" name="Google Shape;268;p41"/>
          <p:cNvPicPr preferRelativeResize="0"/>
          <p:nvPr/>
        </p:nvPicPr>
        <p:blipFill rotWithShape="1">
          <a:blip r:embed="rId4">
            <a:alphaModFix/>
          </a:blip>
          <a:srcRect/>
          <a:stretch/>
        </p:blipFill>
        <p:spPr>
          <a:xfrm>
            <a:off x="303213" y="163512"/>
            <a:ext cx="830263" cy="898525"/>
          </a:xfrm>
          <a:prstGeom prst="rect">
            <a:avLst/>
          </a:prstGeom>
          <a:noFill/>
          <a:ln>
            <a:noFill/>
          </a:ln>
        </p:spPr>
      </p:pic>
      <p:pic>
        <p:nvPicPr>
          <p:cNvPr id="26"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8"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0"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2"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34" name="clic retour">
            <a:hlinkClick r:id="rId9"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itre 1"/>
          <p:cNvSpPr txBox="1">
            <a:spLocks/>
          </p:cNvSpPr>
          <p:nvPr/>
        </p:nvSpPr>
        <p:spPr>
          <a:xfrm>
            <a:off x="1898931" y="424488"/>
            <a:ext cx="9647237" cy="1260475"/>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L’avion pollue-t-il l’air ? </a:t>
            </a:r>
            <a:endParaRPr lang="fr-FR" altLang="fr-FR" sz="3200" b="1" dirty="0">
              <a:solidFill>
                <a:srgbClr val="6E9DD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291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ZoneTexte 17"/>
          <p:cNvSpPr txBox="1">
            <a:spLocks noChangeArrowheads="1"/>
          </p:cNvSpPr>
          <p:nvPr/>
        </p:nvSpPr>
        <p:spPr bwMode="auto">
          <a:xfrm>
            <a:off x="6138014" y="3681413"/>
            <a:ext cx="540815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Un petit moteur lui permet parfois de sortir du port plus facilement mais il est utilisé si peu de temps qu’on considère cette pollution de l’air comme négligeable.</a:t>
            </a:r>
          </a:p>
        </p:txBody>
      </p:sp>
      <p:sp>
        <p:nvSpPr>
          <p:cNvPr id="8" name="ZoneTexte 7"/>
          <p:cNvSpPr txBox="1">
            <a:spLocks noChangeArrowheads="1"/>
          </p:cNvSpPr>
          <p:nvPr/>
        </p:nvSpPr>
        <p:spPr bwMode="auto">
          <a:xfrm>
            <a:off x="6138014" y="2559903"/>
            <a:ext cx="5739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Le voilier ne pollue pas l’air car il utilise l’énergie du vent !</a:t>
            </a:r>
          </a:p>
        </p:txBody>
      </p:sp>
      <p:pic>
        <p:nvPicPr>
          <p:cNvPr id="22" name="Image 31">
            <a:extLst>
              <a:ext uri="{FF2B5EF4-FFF2-40B4-BE49-F238E27FC236}">
                <a16:creationId xmlns:a16="http://schemas.microsoft.com/office/drawing/2014/main" id="{9BE68F88-6985-4B7F-ADD5-D3C436196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633538" y="1700213"/>
            <a:ext cx="4217457" cy="497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0" name="Google Shape;268;p41"/>
          <p:cNvPicPr preferRelativeResize="0"/>
          <p:nvPr/>
        </p:nvPicPr>
        <p:blipFill rotWithShape="1">
          <a:blip r:embed="rId4">
            <a:alphaModFix/>
          </a:blip>
          <a:srcRect/>
          <a:stretch/>
        </p:blipFill>
        <p:spPr>
          <a:xfrm>
            <a:off x="303213" y="163512"/>
            <a:ext cx="830263" cy="898525"/>
          </a:xfrm>
          <a:prstGeom prst="rect">
            <a:avLst/>
          </a:prstGeom>
          <a:noFill/>
          <a:ln>
            <a:noFill/>
          </a:ln>
        </p:spPr>
      </p:pic>
      <p:pic>
        <p:nvPicPr>
          <p:cNvPr id="25"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7"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9"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1"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34" name="Titre 1"/>
          <p:cNvSpPr txBox="1">
            <a:spLocks/>
          </p:cNvSpPr>
          <p:nvPr/>
        </p:nvSpPr>
        <p:spPr>
          <a:xfrm>
            <a:off x="1898931" y="424488"/>
            <a:ext cx="9647237" cy="1260475"/>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Le voilier pollue-t-il l’air ? </a:t>
            </a:r>
            <a:endParaRPr lang="fr-FR" altLang="fr-FR" sz="3200" b="1" dirty="0">
              <a:solidFill>
                <a:srgbClr val="6E9DD1"/>
              </a:solidFill>
              <a:latin typeface="Calibri" panose="020F0502020204030204" pitchFamily="34" charset="0"/>
              <a:cs typeface="Calibri" panose="020F0502020204030204" pitchFamily="34" charset="0"/>
            </a:endParaRPr>
          </a:p>
        </p:txBody>
      </p:sp>
      <p:pic>
        <p:nvPicPr>
          <p:cNvPr id="21" name="clic retour">
            <a:hlinkClick r:id="rId9"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145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ZoneTexte 17"/>
          <p:cNvSpPr txBox="1">
            <a:spLocks noChangeArrowheads="1"/>
          </p:cNvSpPr>
          <p:nvPr/>
        </p:nvSpPr>
        <p:spPr bwMode="auto">
          <a:xfrm>
            <a:off x="6601444" y="2500650"/>
            <a:ext cx="53807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fr-FR" altLang="fr-FR"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Le tramway ne pollue pas l’air car il fonctionne avec l’électricité. </a:t>
            </a:r>
          </a:p>
        </p:txBody>
      </p:sp>
      <p:sp>
        <p:nvSpPr>
          <p:cNvPr id="12" name="ZoneTexte 11"/>
          <p:cNvSpPr txBox="1">
            <a:spLocks noChangeArrowheads="1"/>
          </p:cNvSpPr>
          <p:nvPr/>
        </p:nvSpPr>
        <p:spPr bwMode="auto">
          <a:xfrm>
            <a:off x="6686286" y="3770708"/>
            <a:ext cx="515401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i="0" u="none" strike="noStrike" kern="1200" cap="none" spc="0" normalizeH="0" baseline="0" noProof="0" dirty="0">
                <a:ln>
                  <a:noFill/>
                </a:ln>
                <a:solidFill>
                  <a:srgbClr val="6E9DD1"/>
                </a:solidFill>
                <a:effectLst/>
                <a:uLnTx/>
                <a:uFillTx/>
                <a:ea typeface="+mn-ea"/>
              </a:rPr>
              <a:t>Attention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i="0" u="none" strike="noStrike" kern="1200" cap="none" spc="0" normalizeH="0" baseline="0" noProof="0" dirty="0">
                <a:ln>
                  <a:noFill/>
                </a:ln>
                <a:solidFill>
                  <a:srgbClr val="6E9DD1"/>
                </a:solidFill>
                <a:effectLst/>
                <a:uLnTx/>
                <a:uFillTx/>
                <a:ea typeface="+mn-ea"/>
              </a:rPr>
              <a:t>L’énergie électrique peut polluer l’air au moment de sa production</a:t>
            </a:r>
            <a:r>
              <a:rPr kumimoji="0" lang="fr-FR" altLang="fr-FR" sz="2400" i="0" u="none" strike="noStrike" kern="1200" cap="none" spc="0" normalizeH="0" baseline="0" noProof="0" dirty="0">
                <a:ln>
                  <a:noFill/>
                </a:ln>
                <a:solidFill>
                  <a:srgbClr val="6E9DD1"/>
                </a:solidFill>
                <a:effectLst/>
                <a:uLnTx/>
                <a:uFillTx/>
                <a:latin typeface="Calibri"/>
                <a:ea typeface="+mn-ea"/>
                <a:cs typeface="Arial" panose="020B0604020202020204" pitchFamily="34" charset="0"/>
              </a:rPr>
              <a:t>.</a:t>
            </a:r>
          </a:p>
        </p:txBody>
      </p:sp>
      <p:sp>
        <p:nvSpPr>
          <p:cNvPr id="21" name="ZoneTexte 20"/>
          <p:cNvSpPr txBox="1">
            <a:spLocks noChangeArrowheads="1"/>
          </p:cNvSpPr>
          <p:nvPr/>
        </p:nvSpPr>
        <p:spPr bwMode="auto">
          <a:xfrm>
            <a:off x="6744319" y="5209584"/>
            <a:ext cx="5095977" cy="83099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Un tramway peut transporter environ 200 personnes.</a:t>
            </a:r>
          </a:p>
        </p:txBody>
      </p:sp>
      <p:grpSp>
        <p:nvGrpSpPr>
          <p:cNvPr id="28" name="Groupe 54">
            <a:extLst>
              <a:ext uri="{FF2B5EF4-FFF2-40B4-BE49-F238E27FC236}">
                <a16:creationId xmlns:a16="http://schemas.microsoft.com/office/drawing/2014/main" id="{6172E33B-FD88-47D7-A2D5-AEBA348B4DAC}"/>
              </a:ext>
            </a:extLst>
          </p:cNvPr>
          <p:cNvGrpSpPr>
            <a:grpSpLocks/>
          </p:cNvGrpSpPr>
          <p:nvPr/>
        </p:nvGrpSpPr>
        <p:grpSpPr bwMode="auto">
          <a:xfrm>
            <a:off x="1016000" y="2227539"/>
            <a:ext cx="5808642" cy="5322612"/>
            <a:chOff x="1210245" y="3839094"/>
            <a:chExt cx="1538287" cy="1548674"/>
          </a:xfrm>
        </p:grpSpPr>
        <p:sp>
          <p:nvSpPr>
            <p:cNvPr id="30" name="Rectangle 23">
              <a:extLst>
                <a:ext uri="{FF2B5EF4-FFF2-40B4-BE49-F238E27FC236}">
                  <a16:creationId xmlns:a16="http://schemas.microsoft.com/office/drawing/2014/main" id="{C0CA19BF-C5CC-42B9-9389-63C9F66730CF}"/>
                </a:ext>
              </a:extLst>
            </p:cNvPr>
            <p:cNvSpPr>
              <a:spLocks noChangeArrowheads="1"/>
            </p:cNvSpPr>
            <p:nvPr/>
          </p:nvSpPr>
          <p:spPr bwMode="auto">
            <a:xfrm>
              <a:off x="1210245" y="5017904"/>
              <a:ext cx="1538287" cy="369864"/>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a:ea typeface="+mn-ea"/>
                  <a:cs typeface="+mn-cs"/>
                </a:rPr>
                <a:t>Le tramway</a:t>
              </a:r>
            </a:p>
          </p:txBody>
        </p:sp>
        <p:pic>
          <p:nvPicPr>
            <p:cNvPr id="31" name="Image 48">
              <a:extLst>
                <a:ext uri="{FF2B5EF4-FFF2-40B4-BE49-F238E27FC236}">
                  <a16:creationId xmlns:a16="http://schemas.microsoft.com/office/drawing/2014/main" id="{8BEC3108-13E4-4923-B9B0-2677AE09F3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258237" y="3839094"/>
              <a:ext cx="1431186" cy="133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e 6"/>
          <p:cNvGrpSpPr>
            <a:grpSpLocks/>
          </p:cNvGrpSpPr>
          <p:nvPr/>
        </p:nvGrpSpPr>
        <p:grpSpPr bwMode="auto">
          <a:xfrm flipH="1">
            <a:off x="2632507" y="1879956"/>
            <a:ext cx="2533650" cy="574675"/>
            <a:chOff x="7483537" y="2003552"/>
            <a:chExt cx="1775362" cy="339668"/>
          </a:xfrm>
        </p:grpSpPr>
        <p:cxnSp>
          <p:nvCxnSpPr>
            <p:cNvPr id="8" name="Connecteur droit avec flèche 7"/>
            <p:cNvCxnSpPr/>
            <p:nvPr/>
          </p:nvCxnSpPr>
          <p:spPr>
            <a:xfrm flipH="1">
              <a:off x="7483537" y="2123656"/>
              <a:ext cx="698576" cy="219564"/>
            </a:xfrm>
            <a:prstGeom prst="straightConnector1">
              <a:avLst/>
            </a:prstGeom>
            <a:ln w="412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2005" name="ZoneTexte 8"/>
            <p:cNvSpPr txBox="1">
              <a:spLocks noChangeArrowheads="1"/>
            </p:cNvSpPr>
            <p:nvPr/>
          </p:nvSpPr>
          <p:spPr bwMode="auto">
            <a:xfrm>
              <a:off x="7558606" y="2003552"/>
              <a:ext cx="1700293" cy="226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7030A0"/>
                  </a:solidFill>
                  <a:effectLst/>
                  <a:uLnTx/>
                  <a:uFillTx/>
                  <a:latin typeface="Calibri"/>
                  <a:ea typeface="+mn-ea"/>
                  <a:cs typeface="Arial" panose="020B0604020202020204" pitchFamily="34" charset="0"/>
                </a:rPr>
                <a:t>Fils électriques</a:t>
              </a:r>
            </a:p>
          </p:txBody>
        </p:sp>
      </p:grpSp>
      <p:sp>
        <p:nvSpPr>
          <p:cNvPr id="22"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2"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33" name="Google Shape;268;p41"/>
          <p:cNvPicPr preferRelativeResize="0"/>
          <p:nvPr/>
        </p:nvPicPr>
        <p:blipFill rotWithShape="1">
          <a:blip r:embed="rId4">
            <a:alphaModFix/>
          </a:blip>
          <a:srcRect/>
          <a:stretch/>
        </p:blipFill>
        <p:spPr>
          <a:xfrm>
            <a:off x="303213" y="163512"/>
            <a:ext cx="830263" cy="898525"/>
          </a:xfrm>
          <a:prstGeom prst="rect">
            <a:avLst/>
          </a:prstGeom>
          <a:noFill/>
          <a:ln>
            <a:noFill/>
          </a:ln>
        </p:spPr>
      </p:pic>
      <p:pic>
        <p:nvPicPr>
          <p:cNvPr id="34"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36"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8"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40"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43" name="Titre 1"/>
          <p:cNvSpPr txBox="1">
            <a:spLocks/>
          </p:cNvSpPr>
          <p:nvPr/>
        </p:nvSpPr>
        <p:spPr>
          <a:xfrm>
            <a:off x="1898931" y="424488"/>
            <a:ext cx="9647237" cy="1260475"/>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Le tramway pollue-t-il l’air ? </a:t>
            </a:r>
            <a:endParaRPr lang="fr-FR" altLang="fr-FR" sz="3200" b="1" dirty="0">
              <a:solidFill>
                <a:srgbClr val="6E9DD1"/>
              </a:solidFill>
              <a:latin typeface="Calibri" panose="020F0502020204030204" pitchFamily="34" charset="0"/>
              <a:cs typeface="Calibri" panose="020F0502020204030204" pitchFamily="34" charset="0"/>
            </a:endParaRPr>
          </a:p>
        </p:txBody>
      </p:sp>
      <p:pic>
        <p:nvPicPr>
          <p:cNvPr id="26" name="clic retour">
            <a:hlinkClick r:id="rId9"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1570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 name="Image 42">
            <a:extLst>
              <a:ext uri="{FF2B5EF4-FFF2-40B4-BE49-F238E27FC236}">
                <a16:creationId xmlns:a16="http://schemas.microsoft.com/office/drawing/2014/main" id="{379EFB3A-609E-4CD1-8F44-547D798CE4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494593" y="1263667"/>
            <a:ext cx="6688714" cy="425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p:nvSpPr>
        <p:spPr bwMode="auto">
          <a:xfrm>
            <a:off x="1579562" y="4737732"/>
            <a:ext cx="102799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La majorité des bateaux polluent l’air car ils utilisent un combustible polluant (dérivé du pétrole).</a:t>
            </a:r>
          </a:p>
        </p:txBody>
      </p:sp>
      <p:sp>
        <p:nvSpPr>
          <p:cNvPr id="11" name="ZoneTexte 10"/>
          <p:cNvSpPr txBox="1">
            <a:spLocks noChangeArrowheads="1"/>
          </p:cNvSpPr>
          <p:nvPr/>
        </p:nvSpPr>
        <p:spPr bwMode="auto">
          <a:xfrm>
            <a:off x="1579563" y="5726013"/>
            <a:ext cx="1027992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fr-FR" altLang="fr-FR" sz="2400" b="0"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Mais les bateaux électriques de petites tailles (qui font leur apparition), les bateaux solaires et les voiliers ne polluent pas l’air. </a:t>
            </a:r>
          </a:p>
        </p:txBody>
      </p:sp>
      <p:sp>
        <p:nvSpPr>
          <p:cNvPr id="18"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3" name="Google Shape;268;p41"/>
          <p:cNvPicPr preferRelativeResize="0"/>
          <p:nvPr/>
        </p:nvPicPr>
        <p:blipFill rotWithShape="1">
          <a:blip r:embed="rId4">
            <a:alphaModFix/>
          </a:blip>
          <a:srcRect/>
          <a:stretch/>
        </p:blipFill>
        <p:spPr>
          <a:xfrm>
            <a:off x="303213" y="163512"/>
            <a:ext cx="830263" cy="898525"/>
          </a:xfrm>
          <a:prstGeom prst="rect">
            <a:avLst/>
          </a:prstGeom>
          <a:noFill/>
          <a:ln>
            <a:noFill/>
          </a:ln>
        </p:spPr>
      </p:pic>
      <p:pic>
        <p:nvPicPr>
          <p:cNvPr id="25"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7"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9"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1"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34" name="Titre 1"/>
          <p:cNvSpPr txBox="1">
            <a:spLocks/>
          </p:cNvSpPr>
          <p:nvPr/>
        </p:nvSpPr>
        <p:spPr>
          <a:xfrm>
            <a:off x="1898931" y="424488"/>
            <a:ext cx="9647237" cy="1260475"/>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Le voilier pollue-t-il l’air ? </a:t>
            </a:r>
            <a:endParaRPr lang="fr-FR" altLang="fr-FR" sz="3200" b="1" dirty="0">
              <a:solidFill>
                <a:srgbClr val="6E9DD1"/>
              </a:solidFill>
              <a:latin typeface="Calibri" panose="020F0502020204030204" pitchFamily="34" charset="0"/>
              <a:cs typeface="Calibri" panose="020F0502020204030204" pitchFamily="34" charset="0"/>
            </a:endParaRPr>
          </a:p>
        </p:txBody>
      </p:sp>
      <p:pic>
        <p:nvPicPr>
          <p:cNvPr id="20" name="clic retour">
            <a:hlinkClick r:id="rId9"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431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ZoneTexte 17"/>
          <p:cNvSpPr txBox="1">
            <a:spLocks noChangeArrowheads="1"/>
          </p:cNvSpPr>
          <p:nvPr/>
        </p:nvSpPr>
        <p:spPr bwMode="auto">
          <a:xfrm>
            <a:off x="7073259" y="2632075"/>
            <a:ext cx="47400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Le vélo ne pollue pas l’air car il utilise l’énergie humaine ! Pédaler c’est bon pour la santé !</a:t>
            </a:r>
          </a:p>
        </p:txBody>
      </p:sp>
      <p:sp>
        <p:nvSpPr>
          <p:cNvPr id="8" name="ZoneTexte 7"/>
          <p:cNvSpPr txBox="1">
            <a:spLocks noChangeArrowheads="1"/>
          </p:cNvSpPr>
          <p:nvPr/>
        </p:nvSpPr>
        <p:spPr bwMode="auto">
          <a:xfrm>
            <a:off x="7073259" y="4290136"/>
            <a:ext cx="46569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altLang="fr-FR" sz="2400"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A savoir : </a:t>
            </a:r>
          </a:p>
          <a:p>
            <a:pPr marL="0" marR="0" lvl="0" indent="0" defTabSz="914400" rtl="0" eaLnBrk="1" fontAlgn="base" latinLnBrk="0" hangingPunct="1">
              <a:lnSpc>
                <a:spcPct val="100000"/>
              </a:lnSpc>
              <a:spcBef>
                <a:spcPct val="0"/>
              </a:spcBef>
              <a:spcAft>
                <a:spcPct val="0"/>
              </a:spcAft>
              <a:buClrTx/>
              <a:buSzTx/>
              <a:buFontTx/>
              <a:buNone/>
              <a:tabLst/>
              <a:defRPr/>
            </a:pPr>
            <a:r>
              <a:rPr kumimoji="0" lang="fr-FR" altLang="fr-FR" sz="2400"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Il existe aussi des vélos électriques !</a:t>
            </a:r>
          </a:p>
        </p:txBody>
      </p:sp>
      <p:pic>
        <p:nvPicPr>
          <p:cNvPr id="29" name="Image 7">
            <a:extLst>
              <a:ext uri="{FF2B5EF4-FFF2-40B4-BE49-F238E27FC236}">
                <a16:creationId xmlns:a16="http://schemas.microsoft.com/office/drawing/2014/main" id="{49E0A6E5-2046-403D-845F-128557D4A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671637" y="1778001"/>
            <a:ext cx="5155843" cy="4610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Titre 1"/>
          <p:cNvSpPr txBox="1">
            <a:spLocks/>
          </p:cNvSpPr>
          <p:nvPr/>
        </p:nvSpPr>
        <p:spPr>
          <a:xfrm>
            <a:off x="1898931" y="424488"/>
            <a:ext cx="9647237" cy="1260475"/>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Le vélo pollue-t-il l’air ? </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1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1" name="Google Shape;268;p41"/>
          <p:cNvPicPr preferRelativeResize="0"/>
          <p:nvPr/>
        </p:nvPicPr>
        <p:blipFill rotWithShape="1">
          <a:blip r:embed="rId4">
            <a:alphaModFix/>
          </a:blip>
          <a:srcRect/>
          <a:stretch/>
        </p:blipFill>
        <p:spPr>
          <a:xfrm>
            <a:off x="303213" y="163512"/>
            <a:ext cx="830263" cy="898525"/>
          </a:xfrm>
          <a:prstGeom prst="rect">
            <a:avLst/>
          </a:prstGeom>
          <a:noFill/>
          <a:ln>
            <a:noFill/>
          </a:ln>
        </p:spPr>
      </p:pic>
      <p:pic>
        <p:nvPicPr>
          <p:cNvPr id="23"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7"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0"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2"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20" name="clic retour">
            <a:hlinkClick r:id="rId9"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757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Image 50">
            <a:extLst>
              <a:ext uri="{FF2B5EF4-FFF2-40B4-BE49-F238E27FC236}">
                <a16:creationId xmlns:a16="http://schemas.microsoft.com/office/drawing/2014/main" id="{DFACE6E4-B134-4B47-A70C-9E511BBD5F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308101" y="2244640"/>
            <a:ext cx="5449834" cy="32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p:cNvSpPr txBox="1">
            <a:spLocks noChangeArrowheads="1"/>
          </p:cNvSpPr>
          <p:nvPr/>
        </p:nvSpPr>
        <p:spPr bwMode="auto">
          <a:xfrm>
            <a:off x="6530181" y="2814300"/>
            <a:ext cx="5427430" cy="2677656"/>
          </a:xfrm>
          <a:prstGeom prst="rect">
            <a:avLst/>
          </a:prstGeom>
          <a:noFill/>
          <a:ln w="9525">
            <a:noFill/>
            <a:miter lim="800000"/>
            <a:headEnd/>
            <a:tailEnd/>
          </a:ln>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Mais attention ! </a:t>
            </a:r>
          </a:p>
          <a:p>
            <a:pPr marL="173038" marR="0" lvl="0" indent="-173038" defTabSz="914400" rtl="0" eaLnBrk="0" fontAlgn="base" latinLnBrk="0" hangingPunct="0">
              <a:lnSpc>
                <a:spcPct val="100000"/>
              </a:lnSpc>
              <a:spcBef>
                <a:spcPct val="0"/>
              </a:spcBef>
              <a:spcAft>
                <a:spcPct val="0"/>
              </a:spcAft>
              <a:buClrTx/>
              <a:buSzTx/>
              <a:buFont typeface="Arial" pitchFamily="34" charset="0"/>
              <a:buChar char="•"/>
              <a:tabLst/>
              <a:defRPr/>
            </a:pPr>
            <a:r>
              <a:rPr kumimoji="0" lang="fr-FR" sz="2400"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Les bus qui fonctionnent au GNV (gaz naturel de ville) polluent globalement moins l’air que ceux qui utilisent du diesel ou de l’essence.</a:t>
            </a:r>
          </a:p>
          <a:p>
            <a:pPr marL="173038" marR="0" lvl="0" indent="-173038" defTabSz="914400" rtl="0" eaLnBrk="0" fontAlgn="base" latinLnBrk="0" hangingPunct="0">
              <a:lnSpc>
                <a:spcPct val="100000"/>
              </a:lnSpc>
              <a:spcBef>
                <a:spcPct val="0"/>
              </a:spcBef>
              <a:spcAft>
                <a:spcPct val="0"/>
              </a:spcAft>
              <a:buClrTx/>
              <a:buSzTx/>
              <a:buFont typeface="Arial" pitchFamily="34" charset="0"/>
              <a:buChar char="•"/>
              <a:tabLst/>
              <a:defRPr/>
            </a:pPr>
            <a:r>
              <a:rPr kumimoji="0" lang="fr-FR" sz="2400"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Certains bus fonctionnent à l’électricité (trolleybus et certains minibus). </a:t>
            </a:r>
          </a:p>
        </p:txBody>
      </p:sp>
      <p:sp>
        <p:nvSpPr>
          <p:cNvPr id="11" name="ZoneTexte 10"/>
          <p:cNvSpPr txBox="1">
            <a:spLocks noChangeArrowheads="1"/>
          </p:cNvSpPr>
          <p:nvPr/>
        </p:nvSpPr>
        <p:spPr bwMode="auto">
          <a:xfrm>
            <a:off x="1633538" y="5626167"/>
            <a:ext cx="9793287"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Et, surtout, le bus est </a:t>
            </a:r>
            <a:r>
              <a:rPr kumimoji="0" lang="fr-FR" sz="2400" b="1"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un moyen de transport collectif </a:t>
            </a:r>
            <a:r>
              <a:rPr kumimoji="0" lang="fr-FR" sz="2400" b="0"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 Il peut transporter </a:t>
            </a:r>
            <a:r>
              <a:rPr kumimoji="0" lang="fr-FR" sz="2400" b="1"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en moyenne 50 personnes </a:t>
            </a:r>
            <a:r>
              <a:rPr kumimoji="0" lang="fr-FR" sz="2400" b="0"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 Si chacun de ses passagers prenait sa voiture, il y aurait beaucoup plus de pollution de l’air ! </a:t>
            </a:r>
          </a:p>
        </p:txBody>
      </p:sp>
      <p:sp>
        <p:nvSpPr>
          <p:cNvPr id="2" name="Rectangle 1"/>
          <p:cNvSpPr/>
          <p:nvPr/>
        </p:nvSpPr>
        <p:spPr>
          <a:xfrm>
            <a:off x="6531769" y="1514461"/>
            <a:ext cx="5427430" cy="1200329"/>
          </a:xfrm>
          <a:prstGeom prst="rect">
            <a:avLst/>
          </a:prstGeom>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La majorité des bus polluent l’air car ils utilisent un combustible polluant comme le diesel, l’essence, ou le gaz. </a:t>
            </a:r>
          </a:p>
        </p:txBody>
      </p:sp>
      <p:sp>
        <p:nvSpPr>
          <p:cNvPr id="23"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5" name="Google Shape;268;p41"/>
          <p:cNvPicPr preferRelativeResize="0"/>
          <p:nvPr/>
        </p:nvPicPr>
        <p:blipFill rotWithShape="1">
          <a:blip r:embed="rId4">
            <a:alphaModFix/>
          </a:blip>
          <a:srcRect/>
          <a:stretch/>
        </p:blipFill>
        <p:spPr>
          <a:xfrm>
            <a:off x="303213" y="163512"/>
            <a:ext cx="830263" cy="898525"/>
          </a:xfrm>
          <a:prstGeom prst="rect">
            <a:avLst/>
          </a:prstGeom>
          <a:noFill/>
          <a:ln>
            <a:noFill/>
          </a:ln>
        </p:spPr>
      </p:pic>
      <p:pic>
        <p:nvPicPr>
          <p:cNvPr id="26"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8"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0"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2"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35" name="Titre 1"/>
          <p:cNvSpPr txBox="1">
            <a:spLocks/>
          </p:cNvSpPr>
          <p:nvPr/>
        </p:nvSpPr>
        <p:spPr>
          <a:xfrm>
            <a:off x="1898931" y="424488"/>
            <a:ext cx="9647237" cy="1260475"/>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Le bus pollue-t-il l’air ? </a:t>
            </a:r>
            <a:endParaRPr lang="fr-FR" altLang="fr-FR" sz="3200" b="1" dirty="0">
              <a:solidFill>
                <a:srgbClr val="6E9DD1"/>
              </a:solidFill>
              <a:latin typeface="Calibri" panose="020F0502020204030204" pitchFamily="34" charset="0"/>
              <a:cs typeface="Calibri" panose="020F0502020204030204" pitchFamily="34" charset="0"/>
            </a:endParaRPr>
          </a:p>
        </p:txBody>
      </p:sp>
      <p:pic>
        <p:nvPicPr>
          <p:cNvPr id="21" name="clic retour">
            <a:hlinkClick r:id="rId9"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1967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ZoneTexte 17"/>
          <p:cNvSpPr txBox="1">
            <a:spLocks noChangeArrowheads="1"/>
          </p:cNvSpPr>
          <p:nvPr/>
        </p:nvSpPr>
        <p:spPr bwMode="auto">
          <a:xfrm>
            <a:off x="1587502" y="5322888"/>
            <a:ext cx="103135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fr-FR" altLang="fr-FR" sz="2400"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Il fonctionne majoritairement dans un espace fermé et son système de freinage est polluant. La pollution de l’air peut donc s’accumuler dans cet espace. </a:t>
            </a:r>
          </a:p>
        </p:txBody>
      </p:sp>
      <p:sp>
        <p:nvSpPr>
          <p:cNvPr id="11" name="ZoneTexte 10"/>
          <p:cNvSpPr txBox="1">
            <a:spLocks noChangeArrowheads="1"/>
          </p:cNvSpPr>
          <p:nvPr/>
        </p:nvSpPr>
        <p:spPr bwMode="auto">
          <a:xfrm>
            <a:off x="1536701" y="6174245"/>
            <a:ext cx="7953664" cy="461665"/>
          </a:xfrm>
          <a:prstGeom prst="rect">
            <a:avLst/>
          </a:prstGeom>
          <a:noFill/>
          <a:ln w="9525">
            <a:noFill/>
            <a:miter lim="800000"/>
            <a:headEnd/>
            <a:tailEnd/>
          </a:ln>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Un métro peut transporter environ 450 personnes.</a:t>
            </a:r>
          </a:p>
        </p:txBody>
      </p:sp>
      <p:sp>
        <p:nvSpPr>
          <p:cNvPr id="19" name="ZoneTexte 18"/>
          <p:cNvSpPr txBox="1">
            <a:spLocks noChangeArrowheads="1"/>
          </p:cNvSpPr>
          <p:nvPr/>
        </p:nvSpPr>
        <p:spPr bwMode="auto">
          <a:xfrm>
            <a:off x="7573309" y="2740958"/>
            <a:ext cx="41204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fr-FR" altLang="fr-FR"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Le métro ne pollue pas l’air car il fonctionne avec l’électricité. </a:t>
            </a:r>
          </a:p>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fr-FR" altLang="fr-FR" sz="2400" b="1" i="0" u="none" strike="noStrike" kern="1200" cap="none" spc="0" normalizeH="0" baseline="0" noProof="0" dirty="0">
              <a:ln>
                <a:noFill/>
              </a:ln>
              <a:solidFill>
                <a:srgbClr val="6E9DD1"/>
              </a:solidFill>
              <a:effectLst/>
              <a:uLnTx/>
              <a:uFillTx/>
              <a:latin typeface="Calibri" panose="020F0502020204030204" pitchFamily="34" charset="0"/>
              <a:ea typeface="+mn-ea"/>
              <a:cs typeface="+mn-cs"/>
            </a:endParaRPr>
          </a:p>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fr-FR" altLang="fr-FR" sz="2400"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Il permet de réduire le nombre de voitures sur les routes.</a:t>
            </a:r>
          </a:p>
        </p:txBody>
      </p:sp>
      <p:pic>
        <p:nvPicPr>
          <p:cNvPr id="26" name="Image 10">
            <a:extLst>
              <a:ext uri="{FF2B5EF4-FFF2-40B4-BE49-F238E27FC236}">
                <a16:creationId xmlns:a16="http://schemas.microsoft.com/office/drawing/2014/main" id="{E6C9BCF3-DA4E-4AB8-949A-0A286B6EEA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535114" y="1963111"/>
            <a:ext cx="5830887" cy="339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2"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5" name="Google Shape;268;p41"/>
          <p:cNvPicPr preferRelativeResize="0"/>
          <p:nvPr/>
        </p:nvPicPr>
        <p:blipFill rotWithShape="1">
          <a:blip r:embed="rId4">
            <a:alphaModFix/>
          </a:blip>
          <a:srcRect/>
          <a:stretch/>
        </p:blipFill>
        <p:spPr>
          <a:xfrm>
            <a:off x="303213" y="163512"/>
            <a:ext cx="830263" cy="898525"/>
          </a:xfrm>
          <a:prstGeom prst="rect">
            <a:avLst/>
          </a:prstGeom>
          <a:noFill/>
          <a:ln>
            <a:noFill/>
          </a:ln>
        </p:spPr>
      </p:pic>
      <p:pic>
        <p:nvPicPr>
          <p:cNvPr id="27"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9"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1"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3"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36" name="Titre 1"/>
          <p:cNvSpPr txBox="1">
            <a:spLocks/>
          </p:cNvSpPr>
          <p:nvPr/>
        </p:nvSpPr>
        <p:spPr>
          <a:xfrm>
            <a:off x="1898931" y="424488"/>
            <a:ext cx="9647237" cy="1260475"/>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Le métro pollue-t-il l’air ? </a:t>
            </a:r>
            <a:endParaRPr lang="fr-FR" altLang="fr-FR" sz="3200" b="1" dirty="0">
              <a:solidFill>
                <a:srgbClr val="6E9DD1"/>
              </a:solidFill>
              <a:latin typeface="Calibri" panose="020F0502020204030204" pitchFamily="34" charset="0"/>
              <a:cs typeface="Calibri" panose="020F0502020204030204" pitchFamily="34" charset="0"/>
            </a:endParaRPr>
          </a:p>
        </p:txBody>
      </p:sp>
      <p:pic>
        <p:nvPicPr>
          <p:cNvPr id="21" name="clic retour">
            <a:hlinkClick r:id="rId9"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749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ZoneTexte 9"/>
          <p:cNvSpPr txBox="1">
            <a:spLocks noChangeArrowheads="1"/>
          </p:cNvSpPr>
          <p:nvPr/>
        </p:nvSpPr>
        <p:spPr bwMode="auto">
          <a:xfrm>
            <a:off x="6461412" y="2069903"/>
            <a:ext cx="52628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La majorité des camions polluent l’air car ils utilisent un combustible polluant comme l’essence ou le diesel.</a:t>
            </a:r>
          </a:p>
        </p:txBody>
      </p:sp>
      <p:grpSp>
        <p:nvGrpSpPr>
          <p:cNvPr id="2" name="Groupe 24"/>
          <p:cNvGrpSpPr>
            <a:grpSpLocks/>
          </p:cNvGrpSpPr>
          <p:nvPr/>
        </p:nvGrpSpPr>
        <p:grpSpPr bwMode="auto">
          <a:xfrm>
            <a:off x="2756849" y="1792214"/>
            <a:ext cx="2374900" cy="895952"/>
            <a:chOff x="6089310" y="826541"/>
            <a:chExt cx="2376264" cy="896748"/>
          </a:xfrm>
        </p:grpSpPr>
        <p:cxnSp>
          <p:nvCxnSpPr>
            <p:cNvPr id="16" name="Connecteur droit avec flèche 15"/>
            <p:cNvCxnSpPr>
              <a:stCxn id="50194" idx="2"/>
            </p:cNvCxnSpPr>
            <p:nvPr/>
          </p:nvCxnSpPr>
          <p:spPr>
            <a:xfrm flipH="1">
              <a:off x="6405403" y="1195168"/>
              <a:ext cx="872038" cy="417883"/>
            </a:xfrm>
            <a:prstGeom prst="straightConnector1">
              <a:avLst/>
            </a:prstGeom>
            <a:ln w="412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0194" name="ZoneTexte 16"/>
            <p:cNvSpPr txBox="1">
              <a:spLocks noChangeArrowheads="1"/>
            </p:cNvSpPr>
            <p:nvPr/>
          </p:nvSpPr>
          <p:spPr bwMode="auto">
            <a:xfrm>
              <a:off x="6089310" y="826541"/>
              <a:ext cx="23762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7030A0"/>
                  </a:solidFill>
                  <a:effectLst/>
                  <a:uLnTx/>
                  <a:uFillTx/>
                  <a:latin typeface="Calibri"/>
                  <a:ea typeface="+mn-ea"/>
                  <a:cs typeface="Arial" panose="020B0604020202020204" pitchFamily="34" charset="0"/>
                </a:rPr>
                <a:t>Pots d’échappement</a:t>
              </a:r>
            </a:p>
          </p:txBody>
        </p:sp>
        <p:cxnSp>
          <p:nvCxnSpPr>
            <p:cNvPr id="22" name="Connecteur droit avec flèche 21"/>
            <p:cNvCxnSpPr/>
            <p:nvPr/>
          </p:nvCxnSpPr>
          <p:spPr>
            <a:xfrm>
              <a:off x="7274767" y="1194182"/>
              <a:ext cx="1040409" cy="529107"/>
            </a:xfrm>
            <a:prstGeom prst="straightConnector1">
              <a:avLst/>
            </a:prstGeom>
            <a:ln w="41275">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
        <p:nvSpPr>
          <p:cNvPr id="21" name="ZoneTexte 20"/>
          <p:cNvSpPr txBox="1">
            <a:spLocks noChangeArrowheads="1"/>
          </p:cNvSpPr>
          <p:nvPr/>
        </p:nvSpPr>
        <p:spPr bwMode="auto">
          <a:xfrm>
            <a:off x="6461412" y="3722122"/>
            <a:ext cx="547526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Le camion peut être assez polluant du fait de sa masse. </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fr-FR" altLang="fr-FR" sz="2400" b="1" i="0" u="none" strike="noStrike" kern="1200" cap="none" spc="0" normalizeH="0" baseline="0" noProof="0" dirty="0">
              <a:ln>
                <a:noFill/>
              </a:ln>
              <a:solidFill>
                <a:srgbClr val="6E9DD1"/>
              </a:solidFill>
              <a:effectLst/>
              <a:uLnTx/>
              <a:uFillTx/>
              <a:latin typeface="Calibri" panose="020F0502020204030204" pitchFamily="34" charset="0"/>
              <a:ea typeface="+mn-ea"/>
              <a:cs typeface="+mn-cs"/>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En général, plus un véhicule est lourd, plus il pollue. </a:t>
            </a:r>
            <a:r>
              <a:rPr kumimoji="0" lang="fr-FR" altLang="fr-FR" sz="2400" b="0"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Mais les petits camions électriques commencent à faire leur apparition.</a:t>
            </a:r>
          </a:p>
        </p:txBody>
      </p:sp>
      <p:pic>
        <p:nvPicPr>
          <p:cNvPr id="26" name="Image 43">
            <a:extLst>
              <a:ext uri="{FF2B5EF4-FFF2-40B4-BE49-F238E27FC236}">
                <a16:creationId xmlns:a16="http://schemas.microsoft.com/office/drawing/2014/main" id="{08C1AA38-0C64-4FE1-9517-760D5F099F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1540237" y="2301599"/>
            <a:ext cx="4808124" cy="421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8"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9" name="Google Shape;268;p41"/>
          <p:cNvPicPr preferRelativeResize="0"/>
          <p:nvPr/>
        </p:nvPicPr>
        <p:blipFill rotWithShape="1">
          <a:blip r:embed="rId4">
            <a:alphaModFix/>
          </a:blip>
          <a:srcRect/>
          <a:stretch/>
        </p:blipFill>
        <p:spPr>
          <a:xfrm>
            <a:off x="303213" y="163512"/>
            <a:ext cx="830263" cy="898525"/>
          </a:xfrm>
          <a:prstGeom prst="rect">
            <a:avLst/>
          </a:prstGeom>
          <a:noFill/>
          <a:ln>
            <a:noFill/>
          </a:ln>
        </p:spPr>
      </p:pic>
      <p:pic>
        <p:nvPicPr>
          <p:cNvPr id="30"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32"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4"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6"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39" name="Titre 1"/>
          <p:cNvSpPr txBox="1">
            <a:spLocks/>
          </p:cNvSpPr>
          <p:nvPr/>
        </p:nvSpPr>
        <p:spPr>
          <a:xfrm>
            <a:off x="1898931" y="424488"/>
            <a:ext cx="9647237" cy="1260475"/>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Le camion pollue-t-il l’air ? </a:t>
            </a:r>
            <a:endParaRPr lang="fr-FR" altLang="fr-FR" sz="3200" b="1" dirty="0">
              <a:solidFill>
                <a:srgbClr val="6E9DD1"/>
              </a:solidFill>
              <a:latin typeface="Calibri" panose="020F0502020204030204" pitchFamily="34" charset="0"/>
              <a:cs typeface="Calibri" panose="020F0502020204030204" pitchFamily="34" charset="0"/>
            </a:endParaRPr>
          </a:p>
        </p:txBody>
      </p:sp>
      <p:pic>
        <p:nvPicPr>
          <p:cNvPr id="25" name="clic retour">
            <a:hlinkClick r:id="rId9"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3835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ZoneTexte 6"/>
          <p:cNvSpPr txBox="1">
            <a:spLocks noChangeArrowheads="1"/>
          </p:cNvSpPr>
          <p:nvPr/>
        </p:nvSpPr>
        <p:spPr bwMode="auto">
          <a:xfrm>
            <a:off x="6722549" y="4341813"/>
            <a:ext cx="51184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altLang="fr-FR" sz="2400"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Mais attention !</a:t>
            </a:r>
          </a:p>
          <a:p>
            <a:pPr marL="0" marR="0" lvl="0" indent="0" defTabSz="914400" rtl="0" eaLnBrk="1" fontAlgn="base" latinLnBrk="0" hangingPunct="1">
              <a:lnSpc>
                <a:spcPct val="100000"/>
              </a:lnSpc>
              <a:spcBef>
                <a:spcPct val="0"/>
              </a:spcBef>
              <a:spcAft>
                <a:spcPct val="0"/>
              </a:spcAft>
              <a:buClrTx/>
              <a:buSzTx/>
              <a:buFontTx/>
              <a:buNone/>
              <a:tabLst/>
              <a:defRPr/>
            </a:pPr>
            <a:r>
              <a:rPr kumimoji="0" lang="fr-FR" altLang="fr-FR" sz="2400" i="0" u="none" strike="noStrike" kern="1200" cap="none" spc="0" normalizeH="0" baseline="0" noProof="0" dirty="0">
                <a:ln>
                  <a:noFill/>
                </a:ln>
                <a:solidFill>
                  <a:srgbClr val="6E9DD1"/>
                </a:solidFill>
                <a:effectLst/>
                <a:uLnTx/>
                <a:uFillTx/>
                <a:latin typeface="Calibri" panose="020F0502020204030204" pitchFamily="34" charset="0"/>
                <a:ea typeface="+mn-ea"/>
                <a:cs typeface="+mn-cs"/>
              </a:rPr>
              <a:t>Certaines voitures fonctionnent à l’électricité.</a:t>
            </a:r>
          </a:p>
        </p:txBody>
      </p:sp>
      <p:grpSp>
        <p:nvGrpSpPr>
          <p:cNvPr id="2" name="Groupe 12"/>
          <p:cNvGrpSpPr>
            <a:grpSpLocks/>
          </p:cNvGrpSpPr>
          <p:nvPr/>
        </p:nvGrpSpPr>
        <p:grpSpPr bwMode="auto">
          <a:xfrm>
            <a:off x="2343151" y="4759325"/>
            <a:ext cx="3028950" cy="1174750"/>
            <a:chOff x="4151973" y="5422448"/>
            <a:chExt cx="3029890" cy="1173459"/>
          </a:xfrm>
        </p:grpSpPr>
        <p:cxnSp>
          <p:nvCxnSpPr>
            <p:cNvPr id="10" name="Connecteur droit avec flèche 9"/>
            <p:cNvCxnSpPr/>
            <p:nvPr/>
          </p:nvCxnSpPr>
          <p:spPr>
            <a:xfrm flipH="1" flipV="1">
              <a:off x="4151973" y="5422448"/>
              <a:ext cx="724125" cy="851550"/>
            </a:xfrm>
            <a:prstGeom prst="straightConnector1">
              <a:avLst/>
            </a:prstGeom>
            <a:ln w="412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6099" name="ZoneTexte 11"/>
            <p:cNvSpPr txBox="1">
              <a:spLocks noChangeArrowheads="1"/>
            </p:cNvSpPr>
            <p:nvPr/>
          </p:nvSpPr>
          <p:spPr bwMode="auto">
            <a:xfrm>
              <a:off x="4805599" y="6226575"/>
              <a:ext cx="23762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7030A0"/>
                  </a:solidFill>
                  <a:effectLst/>
                  <a:uLnTx/>
                  <a:uFillTx/>
                  <a:latin typeface="Calibri"/>
                  <a:ea typeface="+mn-ea"/>
                  <a:cs typeface="Arial" panose="020B0604020202020204" pitchFamily="34" charset="0"/>
                </a:rPr>
                <a:t>Pot d’échappement</a:t>
              </a:r>
            </a:p>
          </p:txBody>
        </p:sp>
      </p:grpSp>
      <p:sp>
        <p:nvSpPr>
          <p:cNvPr id="12" name="ZoneTexte 11"/>
          <p:cNvSpPr txBox="1">
            <a:spLocks noChangeArrowheads="1"/>
          </p:cNvSpPr>
          <p:nvPr/>
        </p:nvSpPr>
        <p:spPr bwMode="auto">
          <a:xfrm>
            <a:off x="1220788" y="6456929"/>
            <a:ext cx="2470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400" b="1" i="0" u="none" strike="noStrike" kern="1200" cap="none" spc="0" normalizeH="0" baseline="0" noProof="0" dirty="0">
                <a:ln>
                  <a:noFill/>
                </a:ln>
                <a:solidFill>
                  <a:srgbClr val="1C8C77"/>
                </a:solidFill>
                <a:effectLst/>
                <a:uLnTx/>
                <a:uFillTx/>
                <a:latin typeface="Calibri" panose="020F0502020204030204" pitchFamily="34" charset="0"/>
                <a:ea typeface="+mn-ea"/>
                <a:cs typeface="Calibri" panose="020F0502020204030204" pitchFamily="34" charset="0"/>
              </a:rPr>
              <a:t>Combustion : </a:t>
            </a:r>
            <a:r>
              <a:rPr kumimoji="0" lang="fr-FR" altLang="fr-FR" sz="1400" b="0" i="0" u="none" strike="noStrike" kern="1200" cap="none" spc="0" normalizeH="0" baseline="0" noProof="0" dirty="0">
                <a:ln>
                  <a:noFill/>
                </a:ln>
                <a:solidFill>
                  <a:srgbClr val="1C8C77"/>
                </a:solidFill>
                <a:effectLst/>
                <a:uLnTx/>
                <a:uFillTx/>
                <a:latin typeface="Calibri" panose="020F0502020204030204" pitchFamily="34" charset="0"/>
                <a:ea typeface="+mn-ea"/>
                <a:cs typeface="Calibri" panose="020F0502020204030204" pitchFamily="34" charset="0"/>
              </a:rPr>
              <a:t>action de brûler </a:t>
            </a:r>
          </a:p>
        </p:txBody>
      </p:sp>
      <p:sp>
        <p:nvSpPr>
          <p:cNvPr id="18" name="ZoneTexte 17"/>
          <p:cNvSpPr txBox="1">
            <a:spLocks noChangeArrowheads="1"/>
          </p:cNvSpPr>
          <p:nvPr/>
        </p:nvSpPr>
        <p:spPr bwMode="auto">
          <a:xfrm>
            <a:off x="6722549" y="2314487"/>
            <a:ext cx="522006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La majorité des voitures polluent l’air car elles utilisent un combustible polluant (comme l’essence ou le diesel, issus du pétrole).</a:t>
            </a:r>
          </a:p>
        </p:txBody>
      </p:sp>
      <p:pic>
        <p:nvPicPr>
          <p:cNvPr id="28" name="Image 44">
            <a:extLst>
              <a:ext uri="{FF2B5EF4-FFF2-40B4-BE49-F238E27FC236}">
                <a16:creationId xmlns:a16="http://schemas.microsoft.com/office/drawing/2014/main" id="{12C0EFA3-F280-4E3F-AF14-C6C6413F6A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825" b="20138"/>
          <a:stretch/>
        </p:blipFill>
        <p:spPr bwMode="auto">
          <a:xfrm>
            <a:off x="1316038" y="2336519"/>
            <a:ext cx="5953353" cy="302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6"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7" name="Google Shape;268;p41"/>
          <p:cNvPicPr preferRelativeResize="0"/>
          <p:nvPr/>
        </p:nvPicPr>
        <p:blipFill rotWithShape="1">
          <a:blip r:embed="rId4">
            <a:alphaModFix/>
          </a:blip>
          <a:srcRect/>
          <a:stretch/>
        </p:blipFill>
        <p:spPr>
          <a:xfrm>
            <a:off x="303213" y="163512"/>
            <a:ext cx="830263" cy="898525"/>
          </a:xfrm>
          <a:prstGeom prst="rect">
            <a:avLst/>
          </a:prstGeom>
          <a:noFill/>
          <a:ln>
            <a:noFill/>
          </a:ln>
        </p:spPr>
      </p:pic>
      <p:pic>
        <p:nvPicPr>
          <p:cNvPr id="29"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31"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3"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5"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38" name="Titre 1"/>
          <p:cNvSpPr txBox="1">
            <a:spLocks/>
          </p:cNvSpPr>
          <p:nvPr/>
        </p:nvSpPr>
        <p:spPr>
          <a:xfrm>
            <a:off x="1898931" y="424488"/>
            <a:ext cx="9647237" cy="1260475"/>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La voiture pollue-t-il l’air ? </a:t>
            </a:r>
            <a:endParaRPr lang="fr-FR" altLang="fr-FR" sz="3200" b="1" dirty="0">
              <a:solidFill>
                <a:srgbClr val="6E9DD1"/>
              </a:solidFill>
              <a:latin typeface="Calibri" panose="020F0502020204030204" pitchFamily="34" charset="0"/>
              <a:cs typeface="Calibri" panose="020F0502020204030204" pitchFamily="34" charset="0"/>
            </a:endParaRPr>
          </a:p>
        </p:txBody>
      </p:sp>
      <p:pic>
        <p:nvPicPr>
          <p:cNvPr id="24" name="clic retour">
            <a:hlinkClick r:id="rId9"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4265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 name="Image 47">
            <a:extLst>
              <a:ext uri="{FF2B5EF4-FFF2-40B4-BE49-F238E27FC236}">
                <a16:creationId xmlns:a16="http://schemas.microsoft.com/office/drawing/2014/main" id="{9DB6A711-2814-4A45-8CA3-93632155C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417860" y="3027345"/>
            <a:ext cx="5283640" cy="26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a:spLocks noChangeArrowheads="1"/>
          </p:cNvSpPr>
          <p:nvPr/>
        </p:nvSpPr>
        <p:spPr bwMode="auto">
          <a:xfrm>
            <a:off x="6701500" y="1951464"/>
            <a:ext cx="52260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Le TGV ne pollue pas l’air car il fonctionne à l’électricité.</a:t>
            </a:r>
          </a:p>
        </p:txBody>
      </p:sp>
      <p:grpSp>
        <p:nvGrpSpPr>
          <p:cNvPr id="2" name="Groupe 11"/>
          <p:cNvGrpSpPr>
            <a:grpSpLocks/>
          </p:cNvGrpSpPr>
          <p:nvPr/>
        </p:nvGrpSpPr>
        <p:grpSpPr bwMode="auto">
          <a:xfrm>
            <a:off x="2228494" y="2982172"/>
            <a:ext cx="1951038" cy="855663"/>
            <a:chOff x="5652140" y="1475921"/>
            <a:chExt cx="1950292" cy="854719"/>
          </a:xfrm>
        </p:grpSpPr>
        <p:sp>
          <p:nvSpPr>
            <p:cNvPr id="52243" name="ZoneTexte 13"/>
            <p:cNvSpPr txBox="1">
              <a:spLocks noChangeArrowheads="1"/>
            </p:cNvSpPr>
            <p:nvPr/>
          </p:nvSpPr>
          <p:spPr bwMode="auto">
            <a:xfrm>
              <a:off x="5652140" y="1475921"/>
              <a:ext cx="1728030"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7030A0"/>
                  </a:solidFill>
                  <a:effectLst/>
                  <a:uLnTx/>
                  <a:uFillTx/>
                  <a:latin typeface="Calibri"/>
                  <a:ea typeface="+mn-ea"/>
                  <a:cs typeface="Arial" panose="020B0604020202020204" pitchFamily="34" charset="0"/>
                </a:rPr>
                <a:t>Fil électrique</a:t>
              </a:r>
            </a:p>
          </p:txBody>
        </p:sp>
        <p:cxnSp>
          <p:nvCxnSpPr>
            <p:cNvPr id="15" name="Connecteur droit avec flèche 14"/>
            <p:cNvCxnSpPr/>
            <p:nvPr/>
          </p:nvCxnSpPr>
          <p:spPr>
            <a:xfrm>
              <a:off x="6928002" y="1845401"/>
              <a:ext cx="674430" cy="485239"/>
            </a:xfrm>
            <a:prstGeom prst="straightConnector1">
              <a:avLst/>
            </a:prstGeom>
            <a:ln w="41275">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
        <p:nvSpPr>
          <p:cNvPr id="21" name="ZoneTexte 20"/>
          <p:cNvSpPr txBox="1">
            <a:spLocks noChangeArrowheads="1"/>
          </p:cNvSpPr>
          <p:nvPr/>
        </p:nvSpPr>
        <p:spPr bwMode="auto">
          <a:xfrm>
            <a:off x="6701500" y="3178401"/>
            <a:ext cx="534610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altLang="fr-FR" sz="2400" i="0" u="none" strike="noStrike" kern="1200" cap="none" spc="0" normalizeH="0" baseline="0" noProof="0" dirty="0">
                <a:ln>
                  <a:noFill/>
                </a:ln>
                <a:solidFill>
                  <a:srgbClr val="6E9DD1"/>
                </a:solidFill>
                <a:effectLst/>
                <a:uLnTx/>
                <a:uFillTx/>
                <a:ea typeface="+mn-ea"/>
              </a:rPr>
              <a:t>C'est une bonne solution pour préserver l'air quand on se déplace sur de longues distances</a:t>
            </a:r>
            <a:r>
              <a:rPr kumimoji="0" lang="fr-FR" altLang="fr-FR" sz="2400" i="0" u="none" strike="noStrike" kern="1200" cap="none" spc="0" normalizeH="0" baseline="0" noProof="0" dirty="0" smtClean="0">
                <a:ln>
                  <a:noFill/>
                </a:ln>
                <a:solidFill>
                  <a:srgbClr val="6E9DD1"/>
                </a:solidFill>
                <a:effectLst/>
                <a:uLnTx/>
                <a:uFillTx/>
                <a:ea typeface="+mn-ea"/>
              </a:rPr>
              <a:t>.</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fr-FR" altLang="fr-FR" sz="2400" b="1" i="0" u="none" strike="noStrike" kern="1200" cap="none" spc="0" normalizeH="0" baseline="0" noProof="0" dirty="0">
              <a:ln>
                <a:noFill/>
              </a:ln>
              <a:solidFill>
                <a:schemeClr val="bg1"/>
              </a:solidFill>
              <a:effectLst/>
              <a:uLnTx/>
              <a:uFillTx/>
              <a:ea typeface="+mn-ea"/>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smtClean="0">
                <a:ln>
                  <a:noFill/>
                </a:ln>
                <a:solidFill>
                  <a:srgbClr val="6E9DD1"/>
                </a:solidFill>
                <a:effectLst/>
                <a:uLnTx/>
                <a:uFillTx/>
                <a:ea typeface="+mn-ea"/>
              </a:rPr>
              <a:t>Mais </a:t>
            </a:r>
            <a:r>
              <a:rPr kumimoji="0" lang="fr-FR" altLang="fr-FR" sz="2400" b="1" i="0" u="none" strike="noStrike" kern="1200" cap="none" spc="0" normalizeH="0" baseline="0" noProof="0" dirty="0">
                <a:ln>
                  <a:noFill/>
                </a:ln>
                <a:solidFill>
                  <a:srgbClr val="6E9DD1"/>
                </a:solidFill>
                <a:effectLst/>
                <a:uLnTx/>
                <a:uFillTx/>
                <a:ea typeface="+mn-ea"/>
              </a:rPr>
              <a:t>attention ! </a:t>
            </a:r>
          </a:p>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fr-FR" altLang="fr-FR" sz="2400" b="0" i="0" u="none" strike="noStrike" kern="1200" cap="none" spc="0" normalizeH="0" baseline="0" noProof="0" dirty="0">
                <a:ln>
                  <a:noFill/>
                </a:ln>
                <a:solidFill>
                  <a:srgbClr val="6E9DD1"/>
                </a:solidFill>
                <a:effectLst/>
                <a:uLnTx/>
                <a:uFillTx/>
                <a:ea typeface="+mn-ea"/>
              </a:rPr>
              <a:t>Dans certains pays, les trains utilisent encore un combustible polluant comme le fioul ou le charbon. </a:t>
            </a:r>
            <a:r>
              <a:rPr kumimoji="0" lang="fr-FR" sz="2400" b="0" i="0" u="none" strike="noStrike" kern="1200" cap="none" spc="0" normalizeH="0" baseline="0" noProof="0" dirty="0">
                <a:ln>
                  <a:noFill/>
                </a:ln>
                <a:solidFill>
                  <a:srgbClr val="6E9DD1"/>
                </a:solidFill>
                <a:effectLst/>
                <a:uLnTx/>
                <a:uFillTx/>
                <a:ea typeface="+mn-ea"/>
              </a:rPr>
              <a:t>Un TGV peut transporter environ </a:t>
            </a:r>
            <a:r>
              <a:rPr kumimoji="0" lang="fr-FR" sz="2400" b="1" i="0" u="none" strike="noStrike" kern="1200" cap="none" spc="0" normalizeH="0" baseline="0" noProof="0" dirty="0">
                <a:ln>
                  <a:noFill/>
                </a:ln>
                <a:solidFill>
                  <a:srgbClr val="6E9DD1"/>
                </a:solidFill>
                <a:effectLst/>
                <a:uLnTx/>
                <a:uFillTx/>
                <a:ea typeface="+mn-ea"/>
              </a:rPr>
              <a:t>500 personnes.</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fr-FR" altLang="fr-FR" sz="2400" b="0" i="0" u="none" strike="noStrike" kern="1200" cap="none" spc="0" normalizeH="0" baseline="0" noProof="0" dirty="0">
              <a:ln>
                <a:noFill/>
              </a:ln>
              <a:solidFill>
                <a:schemeClr val="bg1"/>
              </a:solidFill>
              <a:effectLst/>
              <a:uLnTx/>
              <a:uFillTx/>
              <a:ea typeface="+mn-ea"/>
            </a:endParaRPr>
          </a:p>
        </p:txBody>
      </p:sp>
      <p:sp>
        <p:nvSpPr>
          <p:cNvPr id="19"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3" name="Google Shape;268;p41"/>
          <p:cNvPicPr preferRelativeResize="0"/>
          <p:nvPr/>
        </p:nvPicPr>
        <p:blipFill rotWithShape="1">
          <a:blip r:embed="rId4">
            <a:alphaModFix/>
          </a:blip>
          <a:srcRect/>
          <a:stretch/>
        </p:blipFill>
        <p:spPr>
          <a:xfrm>
            <a:off x="303213" y="163512"/>
            <a:ext cx="830263" cy="898525"/>
          </a:xfrm>
          <a:prstGeom prst="rect">
            <a:avLst/>
          </a:prstGeom>
          <a:noFill/>
          <a:ln>
            <a:noFill/>
          </a:ln>
        </p:spPr>
      </p:pic>
      <p:pic>
        <p:nvPicPr>
          <p:cNvPr id="28"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30"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2"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4"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37" name="Titre 1"/>
          <p:cNvSpPr txBox="1">
            <a:spLocks/>
          </p:cNvSpPr>
          <p:nvPr/>
        </p:nvSpPr>
        <p:spPr>
          <a:xfrm>
            <a:off x="1898931" y="424488"/>
            <a:ext cx="9647237" cy="1260475"/>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Le TGV pollue-t-il l’air ? </a:t>
            </a:r>
            <a:endParaRPr lang="fr-FR" altLang="fr-FR" sz="3200" b="1" dirty="0">
              <a:solidFill>
                <a:srgbClr val="6E9DD1"/>
              </a:solidFill>
              <a:latin typeface="Calibri" panose="020F0502020204030204" pitchFamily="34" charset="0"/>
              <a:cs typeface="Calibri" panose="020F0502020204030204" pitchFamily="34" charset="0"/>
            </a:endParaRPr>
          </a:p>
        </p:txBody>
      </p:sp>
      <p:pic>
        <p:nvPicPr>
          <p:cNvPr id="24" name="clic retour">
            <a:hlinkClick r:id="rId9"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883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2">
            <a:extLst>
              <a:ext uri="{FF2B5EF4-FFF2-40B4-BE49-F238E27FC236}">
                <a16:creationId xmlns:a16="http://schemas.microsoft.com/office/drawing/2014/main" id="{31469C67-AD84-1F4A-B94E-56DD6809E9E2}"/>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Rectangle 100L"/>
          <p:cNvSpPr/>
          <p:nvPr/>
        </p:nvSpPr>
        <p:spPr bwMode="auto">
          <a:xfrm>
            <a:off x="1919288" y="1268413"/>
            <a:ext cx="3225800" cy="216058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latin typeface="Candara" panose="020E0502030303020204" pitchFamily="34" charset="0"/>
            </a:endParaRPr>
          </a:p>
        </p:txBody>
      </p:sp>
      <p:sp>
        <p:nvSpPr>
          <p:cNvPr id="8" name="Rectangle 2"/>
          <p:cNvSpPr txBox="1">
            <a:spLocks noChangeArrowheads="1"/>
          </p:cNvSpPr>
          <p:nvPr/>
        </p:nvSpPr>
        <p:spPr bwMode="auto">
          <a:xfrm>
            <a:off x="1919288" y="19050"/>
            <a:ext cx="9648825" cy="1260475"/>
          </a:xfrm>
          <a:prstGeom prst="rect">
            <a:avLst/>
          </a:prstGeom>
          <a:noFill/>
          <a:ln w="9525">
            <a:noFill/>
            <a:miter lim="800000"/>
            <a:headEnd/>
            <a:tailEnd/>
          </a:ln>
        </p:spPr>
        <p:txBody>
          <a:bodyPr anchor="ctr"/>
          <a:lstStyle/>
          <a:p>
            <a:pPr algn="ctr" eaLnBrk="1" hangingPunct="1">
              <a:defRPr/>
            </a:pPr>
            <a:r>
              <a:rPr lang="fr-FR" sz="3200" b="1" dirty="0">
                <a:solidFill>
                  <a:srgbClr val="6E9DD1"/>
                </a:solidFill>
                <a:ea typeface="+mj-ea"/>
                <a:cs typeface="Calibri" panose="020F0502020204030204" pitchFamily="34" charset="0"/>
              </a:rPr>
              <a:t>Combien de litres</a:t>
            </a:r>
            <a:r>
              <a:rPr lang="fr-FR" sz="3200" b="1" dirty="0">
                <a:solidFill>
                  <a:srgbClr val="6E9DD1"/>
                </a:solidFill>
                <a:cs typeface="Calibri" panose="020F0502020204030204" pitchFamily="34" charset="0"/>
              </a:rPr>
              <a:t> d’air</a:t>
            </a:r>
            <a:r>
              <a:rPr lang="fr-FR" sz="3200" b="1" dirty="0">
                <a:solidFill>
                  <a:srgbClr val="6E9DD1"/>
                </a:solidFill>
                <a:ea typeface="+mj-ea"/>
                <a:cs typeface="Calibri" panose="020F0502020204030204" pitchFamily="34" charset="0"/>
              </a:rPr>
              <a:t> est-ce que je respire par jour ?</a:t>
            </a:r>
            <a:endParaRPr lang="fr-FR" sz="3200" b="1" dirty="0">
              <a:solidFill>
                <a:srgbClr val="6E9DD1"/>
              </a:solidFill>
              <a:cs typeface="Calibri" panose="020F0502020204030204" pitchFamily="34" charset="0"/>
            </a:endParaRPr>
          </a:p>
        </p:txBody>
      </p:sp>
      <p:pic>
        <p:nvPicPr>
          <p:cNvPr id="15377" name="Imag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7297" y="4101002"/>
            <a:ext cx="2799855" cy="262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6" name="Google Shape;268;p41"/>
          <p:cNvPicPr preferRelativeResize="0"/>
          <p:nvPr/>
        </p:nvPicPr>
        <p:blipFill rotWithShape="1">
          <a:blip r:embed="rId4">
            <a:alphaModFix/>
          </a:blip>
          <a:srcRect/>
          <a:stretch/>
        </p:blipFill>
        <p:spPr>
          <a:xfrm>
            <a:off x="303213" y="163512"/>
            <a:ext cx="830263" cy="898525"/>
          </a:xfrm>
          <a:prstGeom prst="rect">
            <a:avLst/>
          </a:prstGeom>
          <a:noFill/>
          <a:ln>
            <a:noFill/>
          </a:ln>
        </p:spPr>
      </p:pic>
      <p:pic>
        <p:nvPicPr>
          <p:cNvPr id="47"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52"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53"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sp>
        <p:nvSpPr>
          <p:cNvPr id="55"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grpSp>
        <p:nvGrpSpPr>
          <p:cNvPr id="3" name="Groupe 2"/>
          <p:cNvGrpSpPr/>
          <p:nvPr/>
        </p:nvGrpSpPr>
        <p:grpSpPr>
          <a:xfrm>
            <a:off x="2170349" y="1992413"/>
            <a:ext cx="3828343" cy="1946321"/>
            <a:chOff x="2170349" y="1992413"/>
            <a:chExt cx="3828343" cy="1946321"/>
          </a:xfrm>
        </p:grpSpPr>
        <p:grpSp>
          <p:nvGrpSpPr>
            <p:cNvPr id="15371" name="Groupe-100"/>
            <p:cNvGrpSpPr>
              <a:grpSpLocks/>
            </p:cNvGrpSpPr>
            <p:nvPr/>
          </p:nvGrpSpPr>
          <p:grpSpPr bwMode="auto">
            <a:xfrm>
              <a:off x="2189296" y="1992413"/>
              <a:ext cx="3809396" cy="1887153"/>
              <a:chOff x="1642889" y="2500306"/>
              <a:chExt cx="3783869" cy="1885474"/>
            </a:xfrm>
          </p:grpSpPr>
          <p:sp>
            <p:nvSpPr>
              <p:cNvPr id="71" name="Rectangle 70"/>
              <p:cNvSpPr/>
              <p:nvPr/>
            </p:nvSpPr>
            <p:spPr bwMode="auto">
              <a:xfrm>
                <a:off x="1642889" y="2500306"/>
                <a:ext cx="2988153" cy="180020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2000" b="1">
                  <a:solidFill>
                    <a:srgbClr val="002060"/>
                  </a:solidFill>
                  <a:latin typeface="Candara" panose="020E0502030303020204" pitchFamily="34" charset="0"/>
                </a:endParaRPr>
              </a:p>
            </p:txBody>
          </p:sp>
          <p:grpSp>
            <p:nvGrpSpPr>
              <p:cNvPr id="15402" name="Groupe 12"/>
              <p:cNvGrpSpPr>
                <a:grpSpLocks/>
              </p:cNvGrpSpPr>
              <p:nvPr/>
            </p:nvGrpSpPr>
            <p:grpSpPr bwMode="auto">
              <a:xfrm>
                <a:off x="2271082" y="2837589"/>
                <a:ext cx="3155676" cy="1548191"/>
                <a:chOff x="299874" y="2289494"/>
                <a:chExt cx="3156128" cy="1547728"/>
              </a:xfrm>
            </p:grpSpPr>
            <p:sp>
              <p:nvSpPr>
                <p:cNvPr id="15403" name="Text100L"/>
                <p:cNvSpPr txBox="1">
                  <a:spLocks noChangeArrowheads="1"/>
                </p:cNvSpPr>
                <p:nvPr/>
              </p:nvSpPr>
              <p:spPr bwMode="auto">
                <a:xfrm>
                  <a:off x="299874" y="3437642"/>
                  <a:ext cx="3156128" cy="39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 indent="-6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2000" b="1" dirty="0">
                      <a:solidFill>
                        <a:srgbClr val="6E9DD1"/>
                      </a:solidFill>
                      <a:cs typeface="Calibri" panose="020F0502020204030204" pitchFamily="34" charset="0"/>
                    </a:rPr>
                    <a:t>100 litres</a:t>
                  </a:r>
                </a:p>
              </p:txBody>
            </p:sp>
            <p:pic>
              <p:nvPicPr>
                <p:cNvPr id="15404" name="Image Ballon 10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5088" y="2289494"/>
                  <a:ext cx="871097" cy="102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4" name="rond rouge">
              <a:extLst>
                <a:ext uri="{FF2B5EF4-FFF2-40B4-BE49-F238E27FC236}">
                  <a16:creationId xmlns:a16="http://schemas.microsoft.com/office/drawing/2014/main" id="{7587B0AF-15DD-4285-B7D9-1B7CF8175833}"/>
                </a:ext>
              </a:extLst>
            </p:cNvPr>
            <p:cNvSpPr/>
            <p:nvPr/>
          </p:nvSpPr>
          <p:spPr bwMode="auto">
            <a:xfrm>
              <a:off x="2170349" y="3364171"/>
              <a:ext cx="574910" cy="57239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6" name="? bleu">
              <a:extLst>
                <a:ext uri="{FF2B5EF4-FFF2-40B4-BE49-F238E27FC236}">
                  <a16:creationId xmlns:a16="http://schemas.microsoft.com/office/drawing/2014/main" id="{8932F38F-3ADD-41F6-97D8-B1C10B82BAA8}"/>
                </a:ext>
              </a:extLst>
            </p:cNvPr>
            <p:cNvSpPr>
              <a:spLocks noChangeArrowheads="1"/>
            </p:cNvSpPr>
            <p:nvPr/>
          </p:nvSpPr>
          <p:spPr bwMode="auto">
            <a:xfrm>
              <a:off x="2269123" y="3353959"/>
              <a:ext cx="553903" cy="584775"/>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3200" b="1" dirty="0">
                  <a:solidFill>
                    <a:schemeClr val="bg1"/>
                  </a:solidFill>
                  <a:latin typeface="+mn-lt"/>
                </a:rPr>
                <a:t>1</a:t>
              </a:r>
            </a:p>
          </p:txBody>
        </p:sp>
      </p:grpSp>
      <p:grpSp>
        <p:nvGrpSpPr>
          <p:cNvPr id="4" name="Groupe 3"/>
          <p:cNvGrpSpPr/>
          <p:nvPr/>
        </p:nvGrpSpPr>
        <p:grpSpPr>
          <a:xfrm>
            <a:off x="5763870" y="1648170"/>
            <a:ext cx="3957097" cy="2289022"/>
            <a:chOff x="5763870" y="1648170"/>
            <a:chExt cx="3957097" cy="2289022"/>
          </a:xfrm>
        </p:grpSpPr>
        <p:grpSp>
          <p:nvGrpSpPr>
            <p:cNvPr id="15373" name="Groupe-1500"/>
            <p:cNvGrpSpPr>
              <a:grpSpLocks/>
            </p:cNvGrpSpPr>
            <p:nvPr/>
          </p:nvGrpSpPr>
          <p:grpSpPr bwMode="auto">
            <a:xfrm>
              <a:off x="5763870" y="1648170"/>
              <a:ext cx="3957097" cy="2177190"/>
              <a:chOff x="1642123" y="2500306"/>
              <a:chExt cx="4142897" cy="2174365"/>
            </a:xfrm>
          </p:grpSpPr>
          <p:sp>
            <p:nvSpPr>
              <p:cNvPr id="77" name="Rectangle 76"/>
              <p:cNvSpPr/>
              <p:nvPr/>
            </p:nvSpPr>
            <p:spPr bwMode="auto">
              <a:xfrm>
                <a:off x="1642123" y="2500306"/>
                <a:ext cx="2990009" cy="1799474"/>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002060"/>
                  </a:solidFill>
                  <a:latin typeface="Candara" panose="020E0502030303020204" pitchFamily="34" charset="0"/>
                </a:endParaRPr>
              </a:p>
            </p:txBody>
          </p:sp>
          <p:grpSp>
            <p:nvGrpSpPr>
              <p:cNvPr id="15398" name="Groupe 12"/>
              <p:cNvGrpSpPr>
                <a:grpSpLocks/>
              </p:cNvGrpSpPr>
              <p:nvPr/>
            </p:nvGrpSpPr>
            <p:grpSpPr bwMode="auto">
              <a:xfrm>
                <a:off x="2392798" y="2826010"/>
                <a:ext cx="3392222" cy="1848661"/>
                <a:chOff x="421607" y="2277917"/>
                <a:chExt cx="3392708" cy="1848107"/>
              </a:xfrm>
            </p:grpSpPr>
            <p:sp>
              <p:nvSpPr>
                <p:cNvPr id="15399" name="Text Box 13"/>
                <p:cNvSpPr txBox="1">
                  <a:spLocks noChangeArrowheads="1"/>
                </p:cNvSpPr>
                <p:nvPr/>
              </p:nvSpPr>
              <p:spPr bwMode="auto">
                <a:xfrm>
                  <a:off x="421607" y="3726553"/>
                  <a:ext cx="3392708" cy="399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fr-FR"/>
                  </a:defPPr>
                  <a:lvl1pPr marL="6350" indent="-6350" eaLnBrk="1" hangingPunct="1">
                    <a:lnSpc>
                      <a:spcPct val="100000"/>
                    </a:lnSpc>
                    <a:spcBef>
                      <a:spcPct val="50000"/>
                    </a:spcBef>
                    <a:buFontTx/>
                    <a:buNone/>
                    <a:defRPr sz="2000" b="1">
                      <a:solidFill>
                        <a:srgbClr val="6E9DD1"/>
                      </a:solidFill>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fr-FR" altLang="fr-FR" dirty="0"/>
                    <a:t>1500 litres</a:t>
                  </a:r>
                </a:p>
              </p:txBody>
            </p:sp>
            <p:pic>
              <p:nvPicPr>
                <p:cNvPr id="15400" name="Imag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6040" y="2277917"/>
                  <a:ext cx="1162311" cy="1372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7" name="rond rouge">
              <a:extLst>
                <a:ext uri="{FF2B5EF4-FFF2-40B4-BE49-F238E27FC236}">
                  <a16:creationId xmlns:a16="http://schemas.microsoft.com/office/drawing/2014/main" id="{7587B0AF-15DD-4285-B7D9-1B7CF8175833}"/>
                </a:ext>
              </a:extLst>
            </p:cNvPr>
            <p:cNvSpPr/>
            <p:nvPr/>
          </p:nvSpPr>
          <p:spPr bwMode="auto">
            <a:xfrm>
              <a:off x="5803109" y="3353393"/>
              <a:ext cx="574910" cy="57239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8" name="? bleu">
              <a:extLst>
                <a:ext uri="{FF2B5EF4-FFF2-40B4-BE49-F238E27FC236}">
                  <a16:creationId xmlns:a16="http://schemas.microsoft.com/office/drawing/2014/main" id="{8932F38F-3ADD-41F6-97D8-B1C10B82BAA8}"/>
                </a:ext>
              </a:extLst>
            </p:cNvPr>
            <p:cNvSpPr>
              <a:spLocks noChangeArrowheads="1"/>
            </p:cNvSpPr>
            <p:nvPr/>
          </p:nvSpPr>
          <p:spPr bwMode="auto">
            <a:xfrm>
              <a:off x="5892647" y="3352417"/>
              <a:ext cx="553903" cy="584775"/>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3200" b="1" dirty="0">
                  <a:solidFill>
                    <a:schemeClr val="bg1"/>
                  </a:solidFill>
                  <a:latin typeface="+mn-lt"/>
                </a:rPr>
                <a:t>2</a:t>
              </a:r>
            </a:p>
          </p:txBody>
        </p:sp>
      </p:grpSp>
      <p:grpSp>
        <p:nvGrpSpPr>
          <p:cNvPr id="5" name="Groupe 4"/>
          <p:cNvGrpSpPr/>
          <p:nvPr/>
        </p:nvGrpSpPr>
        <p:grpSpPr>
          <a:xfrm>
            <a:off x="8986478" y="1563932"/>
            <a:ext cx="3842857" cy="2353966"/>
            <a:chOff x="8986478" y="1563932"/>
            <a:chExt cx="3842857" cy="2353966"/>
          </a:xfrm>
        </p:grpSpPr>
        <p:grpSp>
          <p:nvGrpSpPr>
            <p:cNvPr id="15375" name="Groupe-1500"/>
            <p:cNvGrpSpPr>
              <a:grpSpLocks/>
            </p:cNvGrpSpPr>
            <p:nvPr/>
          </p:nvGrpSpPr>
          <p:grpSpPr bwMode="auto">
            <a:xfrm>
              <a:off x="8986478" y="1563932"/>
              <a:ext cx="3842857" cy="2256072"/>
              <a:chOff x="1643583" y="2415635"/>
              <a:chExt cx="4378059" cy="2252370"/>
            </a:xfrm>
          </p:grpSpPr>
          <p:sp>
            <p:nvSpPr>
              <p:cNvPr id="83" name="Rectangle 82"/>
              <p:cNvSpPr/>
              <p:nvPr/>
            </p:nvSpPr>
            <p:spPr bwMode="auto">
              <a:xfrm>
                <a:off x="1643583" y="2499734"/>
                <a:ext cx="2987797" cy="18004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002060"/>
                  </a:solidFill>
                  <a:latin typeface="Candara" panose="020E0502030303020204" pitchFamily="34" charset="0"/>
                </a:endParaRPr>
              </a:p>
            </p:txBody>
          </p:sp>
          <p:grpSp>
            <p:nvGrpSpPr>
              <p:cNvPr id="15394" name="Groupe 12"/>
              <p:cNvGrpSpPr>
                <a:grpSpLocks/>
              </p:cNvGrpSpPr>
              <p:nvPr/>
            </p:nvGrpSpPr>
            <p:grpSpPr bwMode="auto">
              <a:xfrm>
                <a:off x="2460520" y="2415635"/>
                <a:ext cx="3561122" cy="2252370"/>
                <a:chOff x="489339" y="1867666"/>
                <a:chExt cx="3561632" cy="2251696"/>
              </a:xfrm>
            </p:grpSpPr>
            <p:sp>
              <p:nvSpPr>
                <p:cNvPr id="15395" name="Text Box 13"/>
                <p:cNvSpPr txBox="1">
                  <a:spLocks noChangeArrowheads="1"/>
                </p:cNvSpPr>
                <p:nvPr/>
              </p:nvSpPr>
              <p:spPr bwMode="auto">
                <a:xfrm>
                  <a:off x="489339" y="3720028"/>
                  <a:ext cx="3561632" cy="39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 indent="-6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2000" b="1" dirty="0">
                      <a:solidFill>
                        <a:srgbClr val="6E9DD1"/>
                      </a:solidFill>
                      <a:latin typeface="+mn-lt"/>
                      <a:cs typeface="Arial" panose="020B0604020202020204" pitchFamily="34" charset="0"/>
                    </a:rPr>
                    <a:t>10 000 litres</a:t>
                  </a:r>
                </a:p>
              </p:txBody>
            </p:sp>
            <p:pic>
              <p:nvPicPr>
                <p:cNvPr id="15396" name="Imag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64953" y="1867666"/>
                  <a:ext cx="1572842" cy="185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9" name="rond rouge">
              <a:extLst>
                <a:ext uri="{FF2B5EF4-FFF2-40B4-BE49-F238E27FC236}">
                  <a16:creationId xmlns:a16="http://schemas.microsoft.com/office/drawing/2014/main" id="{7587B0AF-15DD-4285-B7D9-1B7CF8175833}"/>
                </a:ext>
              </a:extLst>
            </p:cNvPr>
            <p:cNvSpPr/>
            <p:nvPr/>
          </p:nvSpPr>
          <p:spPr bwMode="auto">
            <a:xfrm>
              <a:off x="9003670" y="3334099"/>
              <a:ext cx="574910" cy="57239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60" name="? bleu">
              <a:extLst>
                <a:ext uri="{FF2B5EF4-FFF2-40B4-BE49-F238E27FC236}">
                  <a16:creationId xmlns:a16="http://schemas.microsoft.com/office/drawing/2014/main" id="{8932F38F-3ADD-41F6-97D8-B1C10B82BAA8}"/>
                </a:ext>
              </a:extLst>
            </p:cNvPr>
            <p:cNvSpPr>
              <a:spLocks noChangeArrowheads="1"/>
            </p:cNvSpPr>
            <p:nvPr/>
          </p:nvSpPr>
          <p:spPr bwMode="auto">
            <a:xfrm>
              <a:off x="9093208" y="3333123"/>
              <a:ext cx="553903" cy="584775"/>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3200" b="1" dirty="0">
                  <a:solidFill>
                    <a:schemeClr val="bg1"/>
                  </a:solidFill>
                  <a:latin typeface="+mn-lt"/>
                </a:rPr>
                <a:t>3</a:t>
              </a:r>
            </a:p>
          </p:txBody>
        </p:sp>
      </p:grpSp>
      <p:grpSp>
        <p:nvGrpSpPr>
          <p:cNvPr id="6" name="Groupe 5"/>
          <p:cNvGrpSpPr/>
          <p:nvPr/>
        </p:nvGrpSpPr>
        <p:grpSpPr>
          <a:xfrm>
            <a:off x="2103439" y="3786288"/>
            <a:ext cx="3845849" cy="2408252"/>
            <a:chOff x="2103439" y="3786288"/>
            <a:chExt cx="3845849" cy="2408252"/>
          </a:xfrm>
        </p:grpSpPr>
        <p:grpSp>
          <p:nvGrpSpPr>
            <p:cNvPr id="15378" name="Groupe-100"/>
            <p:cNvGrpSpPr>
              <a:grpSpLocks/>
            </p:cNvGrpSpPr>
            <p:nvPr/>
          </p:nvGrpSpPr>
          <p:grpSpPr bwMode="auto">
            <a:xfrm>
              <a:off x="2700478" y="3786288"/>
              <a:ext cx="3248810" cy="2324748"/>
              <a:chOff x="1638232" y="2500402"/>
              <a:chExt cx="3436799" cy="2322738"/>
            </a:xfrm>
          </p:grpSpPr>
          <p:sp>
            <p:nvSpPr>
              <p:cNvPr id="90" name="Rectangle 89"/>
              <p:cNvSpPr/>
              <p:nvPr/>
            </p:nvSpPr>
            <p:spPr bwMode="auto">
              <a:xfrm>
                <a:off x="1643852" y="2500402"/>
                <a:ext cx="2987579" cy="180025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002060"/>
                  </a:solidFill>
                  <a:latin typeface="Candara" panose="020E0502030303020204" pitchFamily="34" charset="0"/>
                </a:endParaRPr>
              </a:p>
            </p:txBody>
          </p:sp>
          <p:grpSp>
            <p:nvGrpSpPr>
              <p:cNvPr id="15390" name="Groupe 12"/>
              <p:cNvGrpSpPr>
                <a:grpSpLocks/>
              </p:cNvGrpSpPr>
              <p:nvPr/>
            </p:nvGrpSpPr>
            <p:grpSpPr bwMode="auto">
              <a:xfrm>
                <a:off x="1638232" y="2814844"/>
                <a:ext cx="3436799" cy="2008296"/>
                <a:chOff x="-333067" y="2266756"/>
                <a:chExt cx="3437292" cy="2007695"/>
              </a:xfrm>
            </p:grpSpPr>
            <p:sp>
              <p:nvSpPr>
                <p:cNvPr id="15391" name="Text Box 13"/>
                <p:cNvSpPr txBox="1">
                  <a:spLocks noChangeArrowheads="1"/>
                </p:cNvSpPr>
                <p:nvPr/>
              </p:nvSpPr>
              <p:spPr bwMode="auto">
                <a:xfrm>
                  <a:off x="-256654" y="3874807"/>
                  <a:ext cx="3360879" cy="39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 indent="-6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fr-FR" altLang="fr-FR" sz="2000" b="1" dirty="0">
                      <a:solidFill>
                        <a:srgbClr val="6E9DD1"/>
                      </a:solidFill>
                      <a:latin typeface="+mn-lt"/>
                      <a:cs typeface="Arial" panose="020B0604020202020204" pitchFamily="34" charset="0"/>
                    </a:rPr>
                    <a:t>15 000 litres</a:t>
                  </a:r>
                </a:p>
              </p:txBody>
            </p:sp>
            <p:pic>
              <p:nvPicPr>
                <p:cNvPr id="15392" name="Image 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3067" y="2266756"/>
                  <a:ext cx="1776278" cy="170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1" name="rond rouge">
              <a:extLst>
                <a:ext uri="{FF2B5EF4-FFF2-40B4-BE49-F238E27FC236}">
                  <a16:creationId xmlns:a16="http://schemas.microsoft.com/office/drawing/2014/main" id="{7587B0AF-15DD-4285-B7D9-1B7CF8175833}"/>
                </a:ext>
              </a:extLst>
            </p:cNvPr>
            <p:cNvSpPr/>
            <p:nvPr/>
          </p:nvSpPr>
          <p:spPr bwMode="auto">
            <a:xfrm>
              <a:off x="2103439" y="5610741"/>
              <a:ext cx="574910" cy="572399"/>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62" name="? bleu">
              <a:extLst>
                <a:ext uri="{FF2B5EF4-FFF2-40B4-BE49-F238E27FC236}">
                  <a16:creationId xmlns:a16="http://schemas.microsoft.com/office/drawing/2014/main" id="{8932F38F-3ADD-41F6-97D8-B1C10B82BAA8}"/>
                </a:ext>
              </a:extLst>
            </p:cNvPr>
            <p:cNvSpPr>
              <a:spLocks noChangeArrowheads="1"/>
            </p:cNvSpPr>
            <p:nvPr/>
          </p:nvSpPr>
          <p:spPr bwMode="auto">
            <a:xfrm>
              <a:off x="2192977" y="5609765"/>
              <a:ext cx="553903" cy="584775"/>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3200" b="1" dirty="0">
                  <a:solidFill>
                    <a:schemeClr val="bg1"/>
                  </a:solidFill>
                  <a:latin typeface="+mn-lt"/>
                </a:rPr>
                <a:t>4</a:t>
              </a:r>
            </a:p>
          </p:txBody>
        </p:sp>
      </p:grpSp>
      <p:sp>
        <p:nvSpPr>
          <p:cNvPr id="2" name="Espace réservé du numéro de diapositive 1">
            <a:extLst>
              <a:ext uri="{FF2B5EF4-FFF2-40B4-BE49-F238E27FC236}">
                <a16:creationId xmlns:a16="http://schemas.microsoft.com/office/drawing/2014/main" id="{A3419FD4-B1C7-4F42-B454-211B824F4865}"/>
              </a:ext>
            </a:extLst>
          </p:cNvPr>
          <p:cNvSpPr>
            <a:spLocks noGrp="1"/>
          </p:cNvSpPr>
          <p:nvPr>
            <p:ph type="sldNum" sz="quarter" idx="12"/>
          </p:nvPr>
        </p:nvSpPr>
        <p:spPr/>
        <p:txBody>
          <a:bodyPr/>
          <a:lstStyle/>
          <a:p>
            <a:pPr>
              <a:defRPr/>
            </a:pPr>
            <a:fld id="{50240480-DD0E-42A1-8670-F37586A9812A}" type="slidenum">
              <a:rPr lang="fr-FR" altLang="fr-FR" smtClean="0"/>
              <a:pPr>
                <a:defRPr/>
              </a:pPr>
              <a:t>6</a:t>
            </a:fld>
            <a:endParaRPr lang="fr-FR" altLang="fr-FR"/>
          </a:p>
        </p:txBody>
      </p:sp>
      <p:sp>
        <p:nvSpPr>
          <p:cNvPr id="64" name="Multiplication 63">
            <a:extLst>
              <a:ext uri="{FF2B5EF4-FFF2-40B4-BE49-F238E27FC236}">
                <a16:creationId xmlns:a16="http://schemas.microsoft.com/office/drawing/2014/main" id="{1FE8CB48-3A3D-F947-B048-2F5F57185968}"/>
              </a:ext>
            </a:extLst>
          </p:cNvPr>
          <p:cNvSpPr/>
          <p:nvPr/>
        </p:nvSpPr>
        <p:spPr>
          <a:xfrm>
            <a:off x="3136094" y="2243524"/>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Multiplication 64">
            <a:extLst>
              <a:ext uri="{FF2B5EF4-FFF2-40B4-BE49-F238E27FC236}">
                <a16:creationId xmlns:a16="http://schemas.microsoft.com/office/drawing/2014/main" id="{E7D68498-1341-4B48-B909-3483FAAD6BE0}"/>
              </a:ext>
            </a:extLst>
          </p:cNvPr>
          <p:cNvSpPr/>
          <p:nvPr/>
        </p:nvSpPr>
        <p:spPr>
          <a:xfrm>
            <a:off x="10002893" y="1888676"/>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Multiplication 65">
            <a:extLst>
              <a:ext uri="{FF2B5EF4-FFF2-40B4-BE49-F238E27FC236}">
                <a16:creationId xmlns:a16="http://schemas.microsoft.com/office/drawing/2014/main" id="{D1236525-FD39-2740-ABF0-78CC503CC150}"/>
              </a:ext>
            </a:extLst>
          </p:cNvPr>
          <p:cNvSpPr/>
          <p:nvPr/>
        </p:nvSpPr>
        <p:spPr>
          <a:xfrm>
            <a:off x="6701535" y="2116217"/>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ZoneTexte 66"/>
          <p:cNvSpPr txBox="1"/>
          <p:nvPr/>
        </p:nvSpPr>
        <p:spPr>
          <a:xfrm>
            <a:off x="3004190" y="4040104"/>
            <a:ext cx="976333" cy="1862048"/>
          </a:xfrm>
          <a:prstGeom prst="rect">
            <a:avLst/>
          </a:prstGeom>
          <a:noFill/>
        </p:spPr>
        <p:txBody>
          <a:bodyPr wrap="square" rtlCol="0">
            <a:spAutoFit/>
          </a:bodyPr>
          <a:lstStyle/>
          <a:p>
            <a:r>
              <a:rPr lang="fr-FR" sz="11500" dirty="0" smtClean="0">
                <a:solidFill>
                  <a:srgbClr val="00B050"/>
                </a:solidFill>
                <a:sym typeface="Wingdings" panose="05000000000000000000" pitchFamily="2" charset="2"/>
              </a:rPr>
              <a:t></a:t>
            </a:r>
            <a:endParaRPr lang="fr-FR" sz="11500" dirty="0">
              <a:solidFill>
                <a:srgbClr val="00B050"/>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64" grpId="0" animBg="1"/>
      <p:bldP spid="65" grpId="0" animBg="1"/>
      <p:bldP spid="66" grpId="0" animBg="1"/>
      <p:bldP spid="6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4C9F473E-8B0E-DE40-9CBE-E3C1E2A6E5F9}"/>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 name="Rectangle 5">
            <a:extLst/>
          </p:cNvPr>
          <p:cNvSpPr/>
          <p:nvPr/>
        </p:nvSpPr>
        <p:spPr>
          <a:xfrm>
            <a:off x="4619784" y="1698930"/>
            <a:ext cx="7452143" cy="2246769"/>
          </a:xfrm>
          <a:prstGeom prst="rect">
            <a:avLst/>
          </a:prstGeom>
        </p:spPr>
        <p:txBody>
          <a:bodyPr wrap="square">
            <a:spAutoFit/>
          </a:bodyPr>
          <a:lstStyle/>
          <a:p>
            <a:pPr eaLnBrk="1" hangingPunct="1">
              <a:defRPr/>
            </a:pPr>
            <a:r>
              <a:rPr lang="fr-FR" sz="2000" dirty="0">
                <a:solidFill>
                  <a:srgbClr val="6E9DD1"/>
                </a:solidFill>
                <a:cs typeface="Calibri" panose="020F0502020204030204" pitchFamily="34" charset="0"/>
              </a:rPr>
              <a:t>La combustion est l’action de </a:t>
            </a:r>
            <a:r>
              <a:rPr lang="fr-FR" sz="2000" b="1" dirty="0">
                <a:solidFill>
                  <a:schemeClr val="bg1"/>
                </a:solidFill>
                <a:cs typeface="Calibri" panose="020F0502020204030204" pitchFamily="34" charset="0"/>
              </a:rPr>
              <a:t>brûler des matières premières </a:t>
            </a:r>
            <a:r>
              <a:rPr lang="fr-FR" sz="2000" dirty="0">
                <a:solidFill>
                  <a:srgbClr val="6E9DD1"/>
                </a:solidFill>
                <a:cs typeface="Calibri" panose="020F0502020204030204" pitchFamily="34" charset="0"/>
              </a:rPr>
              <a:t>(ex : pétrole, gaz, charbon) pour créer de la chaleur. Cette chaleur peut être convertie :</a:t>
            </a:r>
          </a:p>
          <a:p>
            <a:pPr marL="180975" indent="-180975" eaLnBrk="1" hangingPunct="1">
              <a:buFont typeface="Arial" pitchFamily="34" charset="0"/>
              <a:buChar char="•"/>
              <a:defRPr/>
            </a:pPr>
            <a:r>
              <a:rPr lang="fr-FR" sz="2000" dirty="0">
                <a:solidFill>
                  <a:srgbClr val="6E9DD1"/>
                </a:solidFill>
                <a:cs typeface="Calibri" panose="020F0502020204030204" pitchFamily="34" charset="0"/>
              </a:rPr>
              <a:t>Un mouvement (ex : déplacement des véhicules</a:t>
            </a:r>
            <a:r>
              <a:rPr lang="fr-FR" sz="2000" dirty="0" smtClean="0">
                <a:solidFill>
                  <a:srgbClr val="6E9DD1"/>
                </a:solidFill>
                <a:cs typeface="Calibri" panose="020F0502020204030204" pitchFamily="34" charset="0"/>
              </a:rPr>
              <a:t>) ;</a:t>
            </a:r>
            <a:endParaRPr lang="fr-FR" sz="2000" dirty="0">
              <a:solidFill>
                <a:srgbClr val="6E9DD1"/>
              </a:solidFill>
              <a:cs typeface="Calibri" panose="020F0502020204030204" pitchFamily="34" charset="0"/>
            </a:endParaRPr>
          </a:p>
          <a:p>
            <a:pPr marL="180975" indent="-180975" eaLnBrk="1" hangingPunct="1">
              <a:buFont typeface="Arial" pitchFamily="34" charset="0"/>
              <a:buChar char="•"/>
              <a:defRPr/>
            </a:pPr>
            <a:r>
              <a:rPr lang="fr-FR" sz="2000" dirty="0">
                <a:solidFill>
                  <a:srgbClr val="6E9DD1"/>
                </a:solidFill>
                <a:cs typeface="Calibri" panose="020F0502020204030204" pitchFamily="34" charset="0"/>
              </a:rPr>
              <a:t>En </a:t>
            </a:r>
            <a:r>
              <a:rPr lang="fr-FR" sz="2000" dirty="0" smtClean="0">
                <a:solidFill>
                  <a:srgbClr val="6E9DD1"/>
                </a:solidFill>
                <a:cs typeface="Calibri" panose="020F0502020204030204" pitchFamily="34" charset="0"/>
              </a:rPr>
              <a:t>électricité.</a:t>
            </a:r>
          </a:p>
          <a:p>
            <a:pPr eaLnBrk="1" hangingPunct="1">
              <a:defRPr/>
            </a:pPr>
            <a:r>
              <a:rPr lang="fr-FR" sz="2000" dirty="0" smtClean="0">
                <a:solidFill>
                  <a:srgbClr val="6E9DD1"/>
                </a:solidFill>
                <a:cs typeface="Calibri" panose="020F0502020204030204" pitchFamily="34" charset="0"/>
              </a:rPr>
              <a:t>La combustion a besoin d’un combustible (ex : bois, papier, …), d’un comburant (souvent le dioxygène) et d’une source de chaleur.</a:t>
            </a:r>
            <a:endParaRPr lang="fr-FR" sz="2000" dirty="0">
              <a:solidFill>
                <a:srgbClr val="6E9DD1"/>
              </a:solidFill>
              <a:cs typeface="Calibri" panose="020F0502020204030204" pitchFamily="34" charset="0"/>
            </a:endParaRPr>
          </a:p>
        </p:txBody>
      </p:sp>
      <p:sp>
        <p:nvSpPr>
          <p:cNvPr id="56325" name="Rectangle 6"/>
          <p:cNvSpPr>
            <a:spLocks noChangeArrowheads="1"/>
          </p:cNvSpPr>
          <p:nvPr/>
        </p:nvSpPr>
        <p:spPr bwMode="auto">
          <a:xfrm>
            <a:off x="4619783" y="4239190"/>
            <a:ext cx="732139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defRPr/>
            </a:pPr>
            <a:r>
              <a:rPr lang="fr-FR" altLang="fr-FR" sz="2000" b="1" dirty="0">
                <a:solidFill>
                  <a:schemeClr val="bg1"/>
                </a:solidFill>
                <a:cs typeface="Calibri" panose="020F0502020204030204" pitchFamily="34" charset="0"/>
              </a:rPr>
              <a:t>N’importe quelle combustion pollue l’air, et en particulier, celle du pétrole, du gaz naturel, du charbon</a:t>
            </a:r>
            <a:r>
              <a:rPr lang="fr-FR" altLang="fr-FR" sz="2000" dirty="0">
                <a:solidFill>
                  <a:srgbClr val="6E9DD1"/>
                </a:solidFill>
                <a:cs typeface="Calibri" panose="020F0502020204030204" pitchFamily="34" charset="0"/>
              </a:rPr>
              <a:t>.</a:t>
            </a:r>
          </a:p>
          <a:p>
            <a:pPr eaLnBrk="1" hangingPunct="1">
              <a:lnSpc>
                <a:spcPct val="100000"/>
              </a:lnSpc>
              <a:spcBef>
                <a:spcPct val="0"/>
              </a:spcBef>
              <a:buFontTx/>
              <a:buNone/>
              <a:defRPr/>
            </a:pPr>
            <a:r>
              <a:rPr lang="fr-FR" altLang="fr-FR" sz="2000" dirty="0">
                <a:solidFill>
                  <a:srgbClr val="6E9DD1"/>
                </a:solidFill>
                <a:cs typeface="Calibri" panose="020F0502020204030204" pitchFamily="34" charset="0"/>
              </a:rPr>
              <a:t>Elle dégage des polluants dangereux pour la santé et le climat (gaz à effet de serre, qui réchauffent la Terre). C’est l’une des principales causes : </a:t>
            </a:r>
          </a:p>
          <a:p>
            <a:pPr marL="342900" indent="-342900" eaLnBrk="1" hangingPunct="1">
              <a:lnSpc>
                <a:spcPct val="100000"/>
              </a:lnSpc>
              <a:spcBef>
                <a:spcPct val="0"/>
              </a:spcBef>
              <a:defRPr/>
            </a:pPr>
            <a:r>
              <a:rPr lang="fr-FR" altLang="fr-FR" sz="2000" dirty="0">
                <a:solidFill>
                  <a:srgbClr val="6E9DD1"/>
                </a:solidFill>
                <a:cs typeface="Calibri" panose="020F0502020204030204" pitchFamily="34" charset="0"/>
              </a:rPr>
              <a:t>Des maladies et décès prématurés liés à la pollution de </a:t>
            </a:r>
            <a:r>
              <a:rPr lang="fr-FR" altLang="fr-FR" sz="2000" dirty="0" smtClean="0">
                <a:solidFill>
                  <a:srgbClr val="6E9DD1"/>
                </a:solidFill>
                <a:cs typeface="Calibri" panose="020F0502020204030204" pitchFamily="34" charset="0"/>
              </a:rPr>
              <a:t>l’air</a:t>
            </a:r>
            <a:r>
              <a:rPr lang="fr-FR" altLang="fr-FR" sz="2000" dirty="0">
                <a:solidFill>
                  <a:srgbClr val="6E9DD1"/>
                </a:solidFill>
                <a:cs typeface="Calibri" panose="020F0502020204030204" pitchFamily="34" charset="0"/>
              </a:rPr>
              <a:t> </a:t>
            </a:r>
            <a:r>
              <a:rPr lang="fr-FR" altLang="fr-FR" sz="2000" dirty="0" smtClean="0">
                <a:solidFill>
                  <a:srgbClr val="6E9DD1"/>
                </a:solidFill>
                <a:cs typeface="Calibri" panose="020F0502020204030204" pitchFamily="34" charset="0"/>
              </a:rPr>
              <a:t>;</a:t>
            </a:r>
            <a:endParaRPr lang="fr-FR" altLang="fr-FR" sz="2000" dirty="0">
              <a:solidFill>
                <a:srgbClr val="6E9DD1"/>
              </a:solidFill>
              <a:cs typeface="Calibri" panose="020F0502020204030204" pitchFamily="34" charset="0"/>
            </a:endParaRPr>
          </a:p>
          <a:p>
            <a:pPr marL="342900" indent="-342900" eaLnBrk="1" hangingPunct="1">
              <a:lnSpc>
                <a:spcPct val="100000"/>
              </a:lnSpc>
              <a:spcBef>
                <a:spcPct val="0"/>
              </a:spcBef>
              <a:defRPr/>
            </a:pPr>
            <a:r>
              <a:rPr lang="fr-FR" altLang="fr-FR" sz="2000" dirty="0">
                <a:solidFill>
                  <a:srgbClr val="6E9DD1"/>
                </a:solidFill>
                <a:cs typeface="Calibri" panose="020F0502020204030204" pitchFamily="34" charset="0"/>
              </a:rPr>
              <a:t>D</a:t>
            </a:r>
            <a:r>
              <a:rPr lang="fr-FR" altLang="fr-FR" sz="2000" dirty="0" smtClean="0">
                <a:solidFill>
                  <a:srgbClr val="6E9DD1"/>
                </a:solidFill>
                <a:cs typeface="Calibri" panose="020F0502020204030204" pitchFamily="34" charset="0"/>
              </a:rPr>
              <a:t>u </a:t>
            </a:r>
            <a:r>
              <a:rPr lang="fr-FR" altLang="fr-FR" sz="2000" dirty="0">
                <a:solidFill>
                  <a:srgbClr val="6E9DD1"/>
                </a:solidFill>
                <a:cs typeface="Calibri" panose="020F0502020204030204" pitchFamily="34" charset="0"/>
              </a:rPr>
              <a:t>dérèglement climatique.</a:t>
            </a:r>
          </a:p>
        </p:txBody>
      </p:sp>
      <p:sp>
        <p:nvSpPr>
          <p:cNvPr id="32"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fr-FR" dirty="0"/>
          </a:p>
        </p:txBody>
      </p:sp>
      <p:pic>
        <p:nvPicPr>
          <p:cNvPr id="79878" name="PictoVide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36"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79881" name="PictoGuid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39"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79884"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5"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Rectangle 2"/>
          <p:cNvSpPr txBox="1">
            <a:spLocks noChangeArrowheads="1"/>
          </p:cNvSpPr>
          <p:nvPr/>
        </p:nvSpPr>
        <p:spPr bwMode="auto">
          <a:xfrm>
            <a:off x="1687513" y="204788"/>
            <a:ext cx="10253662" cy="901700"/>
          </a:xfrm>
          <a:prstGeom prst="rect">
            <a:avLst/>
          </a:prstGeom>
          <a:noFill/>
          <a:ln>
            <a:noFill/>
          </a:ln>
          <a:extLst/>
        </p:spPr>
        <p:txBody>
          <a:bodyPr anchor="ct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Font typeface="Arial" pitchFamily="34" charset="0"/>
              <a:buNone/>
              <a:defRPr/>
            </a:pPr>
            <a:r>
              <a:rPr lang="fr-FR" altLang="fr-FR" sz="3200" b="1" dirty="0">
                <a:solidFill>
                  <a:srgbClr val="6E9DD1"/>
                </a:solidFill>
                <a:latin typeface="+mn-lt"/>
              </a:rPr>
              <a:t>Qu’est-ce que la combustion ?</a:t>
            </a:r>
          </a:p>
        </p:txBody>
      </p:sp>
      <p:pic>
        <p:nvPicPr>
          <p:cNvPr id="79888" name="Imag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2240" y="2054000"/>
            <a:ext cx="2663206" cy="405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268;p41">
            <a:extLst>
              <a:ext uri="{FF2B5EF4-FFF2-40B4-BE49-F238E27FC236}">
                <a16:creationId xmlns:a16="http://schemas.microsoft.com/office/drawing/2014/main" id="{CA996A73-4E90-8642-82C0-572B61FBE962}"/>
              </a:ext>
            </a:extLst>
          </p:cNvPr>
          <p:cNvPicPr preferRelativeResize="0"/>
          <p:nvPr/>
        </p:nvPicPr>
        <p:blipFill rotWithShape="1">
          <a:blip r:embed="rId8">
            <a:alphaModFix/>
          </a:blip>
          <a:srcRect/>
          <a:stretch/>
        </p:blipFill>
        <p:spPr>
          <a:xfrm>
            <a:off x="303213" y="163512"/>
            <a:ext cx="830263" cy="898525"/>
          </a:xfrm>
          <a:prstGeom prst="rect">
            <a:avLst/>
          </a:prstGeom>
          <a:noFill/>
          <a:ln>
            <a:noFill/>
          </a:ln>
        </p:spPr>
      </p:pic>
      <p:sp>
        <p:nvSpPr>
          <p:cNvPr id="3" name="Espace réservé du numéro de diapositive 2">
            <a:extLst>
              <a:ext uri="{FF2B5EF4-FFF2-40B4-BE49-F238E27FC236}">
                <a16:creationId xmlns:a16="http://schemas.microsoft.com/office/drawing/2014/main" id="{FEA4E2CB-9165-1248-9C1A-518002A4BA43}"/>
              </a:ext>
            </a:extLst>
          </p:cNvPr>
          <p:cNvSpPr>
            <a:spLocks noGrp="1"/>
          </p:cNvSpPr>
          <p:nvPr>
            <p:ph type="sldNum" sz="quarter" idx="12"/>
          </p:nvPr>
        </p:nvSpPr>
        <p:spPr/>
        <p:txBody>
          <a:bodyPr/>
          <a:lstStyle/>
          <a:p>
            <a:pPr>
              <a:defRPr/>
            </a:pPr>
            <a:fld id="{48F265C7-EABA-4DE4-891D-2039DC5DD204}" type="slidenum">
              <a:rPr lang="fr-FR" altLang="fr-FR" smtClean="0"/>
              <a:pPr>
                <a:defRPr/>
              </a:pPr>
              <a:t>60</a:t>
            </a:fld>
            <a:endParaRPr lang="fr-FR" altLang="fr-FR"/>
          </a:p>
        </p:txBody>
      </p:sp>
    </p:spTree>
    <p:extLst>
      <p:ext uri="{BB962C8B-B14F-4D97-AF65-F5344CB8AC3E}">
        <p14:creationId xmlns:p14="http://schemas.microsoft.com/office/powerpoint/2010/main" val="4195835353"/>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B11AB1E4-0C2D-2F4B-9587-D3039B87E97A}"/>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81922" name="Image 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10" y="1747610"/>
            <a:ext cx="7242666" cy="479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endParaRPr>
          </a:p>
        </p:txBody>
      </p:sp>
      <p:sp>
        <p:nvSpPr>
          <p:cNvPr id="81927" name="Rectangle 28"/>
          <p:cNvSpPr>
            <a:spLocks noChangeArrowheads="1"/>
          </p:cNvSpPr>
          <p:nvPr/>
        </p:nvSpPr>
        <p:spPr bwMode="auto">
          <a:xfrm>
            <a:off x="527050" y="433388"/>
            <a:ext cx="1209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sz="3200" b="1" dirty="0">
                <a:solidFill>
                  <a:srgbClr val="6E9DD1"/>
                </a:solidFill>
              </a:rPr>
              <a:t>La combustion, source de pollution</a:t>
            </a:r>
            <a:endParaRPr lang="fr-FR" altLang="fr-FR" sz="3200" dirty="0">
              <a:solidFill>
                <a:srgbClr val="6E9DD1"/>
              </a:solidFill>
            </a:endParaRPr>
          </a:p>
        </p:txBody>
      </p:sp>
      <p:sp>
        <p:nvSpPr>
          <p:cNvPr id="3" name="Espace réservé du numéro de diapositive 2">
            <a:extLst>
              <a:ext uri="{FF2B5EF4-FFF2-40B4-BE49-F238E27FC236}">
                <a16:creationId xmlns:a16="http://schemas.microsoft.com/office/drawing/2014/main" id="{95434D95-D7ED-D044-874C-58954EBB187B}"/>
              </a:ext>
            </a:extLst>
          </p:cNvPr>
          <p:cNvSpPr>
            <a:spLocks noGrp="1"/>
          </p:cNvSpPr>
          <p:nvPr>
            <p:ph type="sldNum" sz="quarter" idx="12"/>
          </p:nvPr>
        </p:nvSpPr>
        <p:spPr/>
        <p:txBody>
          <a:bodyPr/>
          <a:lstStyle/>
          <a:p>
            <a:pPr>
              <a:defRPr/>
            </a:pPr>
            <a:fld id="{50240480-DD0E-42A1-8670-F37586A9812A}" type="slidenum">
              <a:rPr lang="fr-FR" altLang="fr-FR" smtClean="0"/>
              <a:pPr>
                <a:defRPr/>
              </a:pPr>
              <a:t>61</a:t>
            </a:fld>
            <a:endParaRPr lang="fr-FR" altLang="fr-FR"/>
          </a:p>
        </p:txBody>
      </p:sp>
      <p:sp>
        <p:nvSpPr>
          <p:cNvPr id="21"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fr-FR" dirty="0"/>
          </a:p>
        </p:txBody>
      </p:sp>
      <p:pic>
        <p:nvPicPr>
          <p:cNvPr id="22" name="PictoVideo"/>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24"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5"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2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28" name="Image 4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268;p41">
            <a:extLst>
              <a:ext uri="{FF2B5EF4-FFF2-40B4-BE49-F238E27FC236}">
                <a16:creationId xmlns:a16="http://schemas.microsoft.com/office/drawing/2014/main" id="{CA996A73-4E90-8642-82C0-572B61FBE962}"/>
              </a:ext>
            </a:extLst>
          </p:cNvPr>
          <p:cNvPicPr preferRelativeResize="0"/>
          <p:nvPr/>
        </p:nvPicPr>
        <p:blipFill rotWithShape="1">
          <a:blip r:embed="rId9">
            <a:alphaModFix/>
          </a:blip>
          <a:srcRect/>
          <a:stretch/>
        </p:blipFill>
        <p:spPr>
          <a:xfrm>
            <a:off x="303213" y="163512"/>
            <a:ext cx="830263" cy="898525"/>
          </a:xfrm>
          <a:prstGeom prst="rect">
            <a:avLst/>
          </a:prstGeom>
          <a:noFill/>
          <a:ln>
            <a:noFill/>
          </a:ln>
        </p:spPr>
      </p:pic>
    </p:spTree>
    <p:extLst>
      <p:ext uri="{BB962C8B-B14F-4D97-AF65-F5344CB8AC3E}">
        <p14:creationId xmlns:p14="http://schemas.microsoft.com/office/powerpoint/2010/main" val="2280028164"/>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2">
            <a:extLst>
              <a:ext uri="{FF2B5EF4-FFF2-40B4-BE49-F238E27FC236}">
                <a16:creationId xmlns:a16="http://schemas.microsoft.com/office/drawing/2014/main" id="{76949DB4-CF4E-FA49-9282-E95DBB09D87A}"/>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1"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fr-FR" dirty="0"/>
          </a:p>
        </p:txBody>
      </p:sp>
      <p:pic>
        <p:nvPicPr>
          <p:cNvPr id="59398" name="PictoVide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46"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9401" name="PictoGuid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49"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59404"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6"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endParaRPr>
          </a:p>
        </p:txBody>
      </p:sp>
      <p:sp>
        <p:nvSpPr>
          <p:cNvPr id="59407" name="Rectangle 1"/>
          <p:cNvSpPr>
            <a:spLocks noChangeArrowheads="1"/>
          </p:cNvSpPr>
          <p:nvPr/>
        </p:nvSpPr>
        <p:spPr bwMode="auto">
          <a:xfrm>
            <a:off x="5413375" y="211137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fr-FR" altLang="fr-FR" sz="1800">
              <a:latin typeface="Corbel" panose="020B0503020204020204" pitchFamily="34" charset="0"/>
            </a:endParaRPr>
          </a:p>
        </p:txBody>
      </p:sp>
      <p:sp>
        <p:nvSpPr>
          <p:cNvPr id="15385" name="ZoneTexte 1"/>
          <p:cNvSpPr txBox="1">
            <a:spLocks noChangeArrowheads="1"/>
          </p:cNvSpPr>
          <p:nvPr/>
        </p:nvSpPr>
        <p:spPr bwMode="auto">
          <a:xfrm>
            <a:off x="106363" y="6532563"/>
            <a:ext cx="1050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200">
                <a:solidFill>
                  <a:schemeClr val="bg1">
                    <a:lumMod val="75000"/>
                  </a:schemeClr>
                </a:solidFill>
                <a:latin typeface="Corbel" panose="020B0503020204020204" pitchFamily="34" charset="0"/>
              </a:rPr>
              <a:t>apc</a:t>
            </a:r>
          </a:p>
        </p:txBody>
      </p:sp>
      <p:sp>
        <p:nvSpPr>
          <p:cNvPr id="44" name="Rectangle 43"/>
          <p:cNvSpPr/>
          <p:nvPr/>
        </p:nvSpPr>
        <p:spPr>
          <a:xfrm>
            <a:off x="1699675" y="345444"/>
            <a:ext cx="10352088" cy="584775"/>
          </a:xfrm>
          <a:prstGeom prst="rect">
            <a:avLst/>
          </a:prstGeom>
        </p:spPr>
        <p:txBody>
          <a:bodyPr>
            <a:spAutoFit/>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r>
              <a:rPr lang="fr-FR" altLang="fr-FR" sz="3200" b="1" dirty="0">
                <a:solidFill>
                  <a:srgbClr val="6E9DD1"/>
                </a:solidFill>
                <a:latin typeface="+mn-lt"/>
                <a:cs typeface="Arial" charset="0"/>
              </a:rPr>
              <a:t>Les différents types de véhicules  </a:t>
            </a:r>
            <a:endParaRPr lang="fr-FR" sz="3200" dirty="0">
              <a:solidFill>
                <a:srgbClr val="6E9DD1"/>
              </a:solidFill>
              <a:latin typeface="+mn-lt"/>
            </a:endParaRPr>
          </a:p>
        </p:txBody>
      </p:sp>
      <p:grpSp>
        <p:nvGrpSpPr>
          <p:cNvPr id="36" name="3"/>
          <p:cNvGrpSpPr>
            <a:grpSpLocks/>
          </p:cNvGrpSpPr>
          <p:nvPr/>
        </p:nvGrpSpPr>
        <p:grpSpPr bwMode="auto">
          <a:xfrm>
            <a:off x="1604940" y="4418124"/>
            <a:ext cx="1006475" cy="1001713"/>
            <a:chOff x="6281738" y="2448208"/>
            <a:chExt cx="1470025" cy="977441"/>
          </a:xfrm>
          <a:solidFill>
            <a:srgbClr val="6E9DD1"/>
          </a:solidFill>
        </p:grpSpPr>
        <p:sp>
          <p:nvSpPr>
            <p:cNvPr id="37" name="rond bleu"/>
            <p:cNvSpPr/>
            <p:nvPr/>
          </p:nvSpPr>
          <p:spPr>
            <a:xfrm>
              <a:off x="6281738" y="2510169"/>
              <a:ext cx="1470025" cy="91548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a:p>
          </p:txBody>
        </p:sp>
        <p:sp>
          <p:nvSpPr>
            <p:cNvPr id="38" name="? bleu">
              <a:extLst/>
            </p:cNvPr>
            <p:cNvSpPr>
              <a:spLocks noChangeArrowheads="1"/>
            </p:cNvSpPr>
            <p:nvPr/>
          </p:nvSpPr>
          <p:spPr bwMode="auto">
            <a:xfrm>
              <a:off x="6578525" y="2448208"/>
              <a:ext cx="855583" cy="96969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6000" b="1" dirty="0">
                  <a:solidFill>
                    <a:schemeClr val="bg1"/>
                  </a:solidFill>
                  <a:latin typeface="+mn-lt"/>
                </a:rPr>
                <a:t>3</a:t>
              </a:r>
            </a:p>
          </p:txBody>
        </p:sp>
      </p:grpSp>
      <p:grpSp>
        <p:nvGrpSpPr>
          <p:cNvPr id="39" name="4"/>
          <p:cNvGrpSpPr>
            <a:grpSpLocks/>
          </p:cNvGrpSpPr>
          <p:nvPr/>
        </p:nvGrpSpPr>
        <p:grpSpPr bwMode="auto">
          <a:xfrm>
            <a:off x="1659045" y="5741389"/>
            <a:ext cx="906463" cy="973137"/>
            <a:chOff x="5703888" y="3686758"/>
            <a:chExt cx="995362" cy="841154"/>
          </a:xfrm>
          <a:solidFill>
            <a:srgbClr val="6E9DD1"/>
          </a:solidFill>
        </p:grpSpPr>
        <p:sp>
          <p:nvSpPr>
            <p:cNvPr id="40" name="rond noir"/>
            <p:cNvSpPr/>
            <p:nvPr/>
          </p:nvSpPr>
          <p:spPr>
            <a:xfrm>
              <a:off x="5703888" y="3745762"/>
              <a:ext cx="995362" cy="78215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a:p>
          </p:txBody>
        </p:sp>
        <p:sp>
          <p:nvSpPr>
            <p:cNvPr id="53" name="? noir">
              <a:extLst/>
            </p:cNvPr>
            <p:cNvSpPr>
              <a:spLocks noChangeArrowheads="1"/>
            </p:cNvSpPr>
            <p:nvPr/>
          </p:nvSpPr>
          <p:spPr bwMode="auto">
            <a:xfrm>
              <a:off x="5909584" y="3686758"/>
              <a:ext cx="489837" cy="84115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6000" b="1" dirty="0">
                  <a:solidFill>
                    <a:schemeClr val="bg1"/>
                  </a:solidFill>
                  <a:latin typeface="+mn-lt"/>
                </a:rPr>
                <a:t>4</a:t>
              </a:r>
            </a:p>
          </p:txBody>
        </p:sp>
      </p:grpSp>
      <p:grpSp>
        <p:nvGrpSpPr>
          <p:cNvPr id="55" name="2"/>
          <p:cNvGrpSpPr>
            <a:grpSpLocks/>
          </p:cNvGrpSpPr>
          <p:nvPr/>
        </p:nvGrpSpPr>
        <p:grpSpPr bwMode="auto">
          <a:xfrm>
            <a:off x="1598873" y="3019153"/>
            <a:ext cx="1012542" cy="1015663"/>
            <a:chOff x="5868988" y="1155587"/>
            <a:chExt cx="1470025" cy="1015326"/>
          </a:xfrm>
          <a:solidFill>
            <a:schemeClr val="accent1"/>
          </a:solidFill>
        </p:grpSpPr>
        <p:sp>
          <p:nvSpPr>
            <p:cNvPr id="56" name="rond rouge"/>
            <p:cNvSpPr/>
            <p:nvPr/>
          </p:nvSpPr>
          <p:spPr>
            <a:xfrm>
              <a:off x="5868988" y="1216003"/>
              <a:ext cx="1470025" cy="915684"/>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7" name="? bleu">
              <a:extLst/>
            </p:cNvPr>
            <p:cNvSpPr>
              <a:spLocks noChangeArrowheads="1"/>
            </p:cNvSpPr>
            <p:nvPr/>
          </p:nvSpPr>
          <p:spPr bwMode="auto">
            <a:xfrm>
              <a:off x="6197375" y="1155587"/>
              <a:ext cx="865244" cy="101532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6000" b="1" dirty="0">
                  <a:solidFill>
                    <a:schemeClr val="bg1"/>
                  </a:solidFill>
                  <a:latin typeface="+mn-lt"/>
                </a:rPr>
                <a:t>2</a:t>
              </a:r>
            </a:p>
          </p:txBody>
        </p:sp>
      </p:grpSp>
      <p:grpSp>
        <p:nvGrpSpPr>
          <p:cNvPr id="43" name="1"/>
          <p:cNvGrpSpPr>
            <a:grpSpLocks/>
          </p:cNvGrpSpPr>
          <p:nvPr/>
        </p:nvGrpSpPr>
        <p:grpSpPr bwMode="auto">
          <a:xfrm>
            <a:off x="1616204" y="1684669"/>
            <a:ext cx="995873" cy="1015663"/>
            <a:chOff x="5868988" y="1155587"/>
            <a:chExt cx="1470025" cy="1015326"/>
          </a:xfrm>
          <a:solidFill>
            <a:srgbClr val="6E9DD1"/>
          </a:solidFill>
        </p:grpSpPr>
        <p:sp>
          <p:nvSpPr>
            <p:cNvPr id="47" name="rond rouge"/>
            <p:cNvSpPr/>
            <p:nvPr/>
          </p:nvSpPr>
          <p:spPr>
            <a:xfrm>
              <a:off x="5868988" y="1216003"/>
              <a:ext cx="1470025" cy="915684"/>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0" name="? bleu">
              <a:extLst/>
            </p:cNvPr>
            <p:cNvSpPr>
              <a:spLocks noChangeArrowheads="1"/>
            </p:cNvSpPr>
            <p:nvPr/>
          </p:nvSpPr>
          <p:spPr bwMode="auto">
            <a:xfrm>
              <a:off x="6197375" y="1155587"/>
              <a:ext cx="865244" cy="101532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6000" b="1" dirty="0">
                  <a:solidFill>
                    <a:schemeClr val="bg1"/>
                  </a:solidFill>
                  <a:latin typeface="+mn-lt"/>
                </a:rPr>
                <a:t>1</a:t>
              </a:r>
            </a:p>
          </p:txBody>
        </p:sp>
      </p:grpSp>
      <p:pic>
        <p:nvPicPr>
          <p:cNvPr id="52" name="Google Shape;268;p41">
            <a:extLst>
              <a:ext uri="{FF2B5EF4-FFF2-40B4-BE49-F238E27FC236}">
                <a16:creationId xmlns:a16="http://schemas.microsoft.com/office/drawing/2014/main" id="{31C12DEF-2AB2-A84A-811E-AC1F3BD28759}"/>
              </a:ext>
            </a:extLst>
          </p:cNvPr>
          <p:cNvPicPr preferRelativeResize="0"/>
          <p:nvPr/>
        </p:nvPicPr>
        <p:blipFill rotWithShape="1">
          <a:blip r:embed="rId7">
            <a:alphaModFix/>
          </a:blip>
          <a:srcRect/>
          <a:stretch/>
        </p:blipFill>
        <p:spPr>
          <a:xfrm>
            <a:off x="303213" y="175869"/>
            <a:ext cx="830263" cy="898525"/>
          </a:xfrm>
          <a:prstGeom prst="rect">
            <a:avLst/>
          </a:prstGeom>
          <a:noFill/>
          <a:ln>
            <a:noFill/>
          </a:ln>
        </p:spPr>
      </p:pic>
      <p:sp>
        <p:nvSpPr>
          <p:cNvPr id="2" name="Espace réservé du numéro de diapositive 1">
            <a:extLst>
              <a:ext uri="{FF2B5EF4-FFF2-40B4-BE49-F238E27FC236}">
                <a16:creationId xmlns:a16="http://schemas.microsoft.com/office/drawing/2014/main" id="{55354F3F-5E34-5149-8DC6-BD40D46CAAAE}"/>
              </a:ext>
            </a:extLst>
          </p:cNvPr>
          <p:cNvSpPr>
            <a:spLocks noGrp="1"/>
          </p:cNvSpPr>
          <p:nvPr>
            <p:ph type="sldNum" sz="quarter" idx="12"/>
          </p:nvPr>
        </p:nvSpPr>
        <p:spPr/>
        <p:txBody>
          <a:bodyPr/>
          <a:lstStyle/>
          <a:p>
            <a:pPr>
              <a:defRPr/>
            </a:pPr>
            <a:fld id="{50240480-DD0E-42A1-8670-F37586A9812A}" type="slidenum">
              <a:rPr lang="fr-FR" altLang="fr-FR" smtClean="0"/>
              <a:pPr>
                <a:defRPr/>
              </a:pPr>
              <a:t>62</a:t>
            </a:fld>
            <a:endParaRPr lang="fr-FR" altLang="fr-FR"/>
          </a:p>
        </p:txBody>
      </p:sp>
      <p:sp>
        <p:nvSpPr>
          <p:cNvPr id="35" name="1 %">
            <a:extLst>
              <a:ext uri="{FF2B5EF4-FFF2-40B4-BE49-F238E27FC236}">
                <a16:creationId xmlns:a16="http://schemas.microsoft.com/office/drawing/2014/main" id="{EB5AA04C-AB7C-5F4E-80E1-387ECA9CD0EE}"/>
              </a:ext>
            </a:extLst>
          </p:cNvPr>
          <p:cNvSpPr>
            <a:spLocks noChangeArrowheads="1"/>
          </p:cNvSpPr>
          <p:nvPr/>
        </p:nvSpPr>
        <p:spPr bwMode="auto">
          <a:xfrm>
            <a:off x="2964847" y="1787600"/>
            <a:ext cx="4968190"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 typeface="Arial" charset="0"/>
              <a:buNone/>
              <a:defRPr/>
            </a:pPr>
            <a:r>
              <a:rPr lang="fr-FR" altLang="fr-FR" sz="2400" b="1" dirty="0">
                <a:solidFill>
                  <a:srgbClr val="6E9DD1"/>
                </a:solidFill>
                <a:latin typeface="+mn-lt"/>
              </a:rPr>
              <a:t>Les véhicules utilisant le diesel ou l’essence </a:t>
            </a:r>
            <a:endParaRPr lang="fr-FR" altLang="fr-FR" sz="2400" b="1" baseline="-25000" dirty="0">
              <a:solidFill>
                <a:srgbClr val="6E9DD1"/>
              </a:solidFill>
              <a:latin typeface="+mn-lt"/>
            </a:endParaRPr>
          </a:p>
        </p:txBody>
      </p:sp>
      <p:sp>
        <p:nvSpPr>
          <p:cNvPr id="60" name="1 %">
            <a:extLst>
              <a:ext uri="{FF2B5EF4-FFF2-40B4-BE49-F238E27FC236}">
                <a16:creationId xmlns:a16="http://schemas.microsoft.com/office/drawing/2014/main" id="{745E57A3-E691-A84E-9328-72573273B2E0}"/>
              </a:ext>
            </a:extLst>
          </p:cNvPr>
          <p:cNvSpPr>
            <a:spLocks noChangeArrowheads="1"/>
          </p:cNvSpPr>
          <p:nvPr/>
        </p:nvSpPr>
        <p:spPr bwMode="auto">
          <a:xfrm>
            <a:off x="2964848" y="3303885"/>
            <a:ext cx="7578725"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 typeface="Arial" charset="0"/>
              <a:buNone/>
              <a:defRPr/>
            </a:pPr>
            <a:r>
              <a:rPr lang="fr-FR" altLang="fr-FR" sz="2400" b="1" dirty="0">
                <a:solidFill>
                  <a:srgbClr val="6E9DD1"/>
                </a:solidFill>
                <a:latin typeface="+mn-lt"/>
              </a:rPr>
              <a:t>Les véhicules électriques</a:t>
            </a:r>
            <a:endParaRPr lang="fr-FR" altLang="fr-FR" sz="2400" b="1" baseline="-25000" dirty="0">
              <a:solidFill>
                <a:srgbClr val="6E9DD1"/>
              </a:solidFill>
              <a:latin typeface="+mn-lt"/>
            </a:endParaRPr>
          </a:p>
        </p:txBody>
      </p:sp>
      <p:sp>
        <p:nvSpPr>
          <p:cNvPr id="61" name="1 %">
            <a:extLst>
              <a:ext uri="{FF2B5EF4-FFF2-40B4-BE49-F238E27FC236}">
                <a16:creationId xmlns:a16="http://schemas.microsoft.com/office/drawing/2014/main" id="{7E088DB4-170C-454D-A7C2-74537A22927B}"/>
              </a:ext>
            </a:extLst>
          </p:cNvPr>
          <p:cNvSpPr>
            <a:spLocks noChangeArrowheads="1"/>
          </p:cNvSpPr>
          <p:nvPr/>
        </p:nvSpPr>
        <p:spPr bwMode="auto">
          <a:xfrm>
            <a:off x="2964847" y="6031255"/>
            <a:ext cx="7578725"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 typeface="Arial" charset="0"/>
              <a:buNone/>
              <a:defRPr/>
            </a:pPr>
            <a:r>
              <a:rPr lang="fr-FR" altLang="fr-FR" sz="2400" b="1" dirty="0">
                <a:solidFill>
                  <a:srgbClr val="6E9DD1"/>
                </a:solidFill>
                <a:latin typeface="+mn-lt"/>
              </a:rPr>
              <a:t>Les véhicules hybrides</a:t>
            </a:r>
            <a:endParaRPr lang="fr-FR" altLang="fr-FR" sz="2400" b="1" baseline="-25000" dirty="0">
              <a:solidFill>
                <a:srgbClr val="6E9DD1"/>
              </a:solidFill>
              <a:latin typeface="+mn-lt"/>
            </a:endParaRPr>
          </a:p>
        </p:txBody>
      </p:sp>
      <p:sp>
        <p:nvSpPr>
          <p:cNvPr id="62" name="1 %">
            <a:extLst>
              <a:ext uri="{FF2B5EF4-FFF2-40B4-BE49-F238E27FC236}">
                <a16:creationId xmlns:a16="http://schemas.microsoft.com/office/drawing/2014/main" id="{7BD2C32C-030A-9C4E-9751-D9999505CB27}"/>
              </a:ext>
            </a:extLst>
          </p:cNvPr>
          <p:cNvSpPr>
            <a:spLocks noChangeArrowheads="1"/>
          </p:cNvSpPr>
          <p:nvPr/>
        </p:nvSpPr>
        <p:spPr bwMode="auto">
          <a:xfrm>
            <a:off x="2964848" y="4679950"/>
            <a:ext cx="7578725"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 typeface="Arial" charset="0"/>
              <a:buNone/>
              <a:defRPr/>
            </a:pPr>
            <a:r>
              <a:rPr lang="fr-FR" altLang="fr-FR" sz="2400" b="1" dirty="0">
                <a:solidFill>
                  <a:srgbClr val="6E9DD1"/>
                </a:solidFill>
                <a:latin typeface="+mn-lt"/>
              </a:rPr>
              <a:t>Les véhicules roulant au gaz</a:t>
            </a:r>
            <a:endParaRPr lang="fr-FR" altLang="fr-FR" sz="2400" b="1" baseline="-25000" dirty="0">
              <a:solidFill>
                <a:srgbClr val="6E9DD1"/>
              </a:solidFill>
              <a:latin typeface="+mn-lt"/>
            </a:endParaRPr>
          </a:p>
        </p:txBody>
      </p:sp>
      <p:sp>
        <p:nvSpPr>
          <p:cNvPr id="63" name="1 %">
            <a:extLst>
              <a:ext uri="{FF2B5EF4-FFF2-40B4-BE49-F238E27FC236}">
                <a16:creationId xmlns:a16="http://schemas.microsoft.com/office/drawing/2014/main" id="{CAB52E01-84E8-B041-ADBC-7C19BE1B92A9}"/>
              </a:ext>
            </a:extLst>
          </p:cNvPr>
          <p:cNvSpPr>
            <a:spLocks noChangeArrowheads="1"/>
          </p:cNvSpPr>
          <p:nvPr/>
        </p:nvSpPr>
        <p:spPr bwMode="auto">
          <a:xfrm>
            <a:off x="7405372" y="3472074"/>
            <a:ext cx="4720282"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 typeface="Arial" charset="0"/>
              <a:buNone/>
              <a:defRPr/>
            </a:pPr>
            <a:r>
              <a:rPr lang="fr-FR" altLang="fr-FR" sz="2400" dirty="0">
                <a:solidFill>
                  <a:srgbClr val="6E9DD1"/>
                </a:solidFill>
                <a:latin typeface="+mn-lt"/>
              </a:rPr>
              <a:t>Certains véhiculent utilisent également des </a:t>
            </a:r>
            <a:r>
              <a:rPr lang="fr-FR" altLang="fr-FR" sz="2400" b="1" dirty="0">
                <a:solidFill>
                  <a:schemeClr val="bg1"/>
                </a:solidFill>
                <a:latin typeface="+mn-lt"/>
              </a:rPr>
              <a:t>biocarburants</a:t>
            </a:r>
            <a:r>
              <a:rPr lang="fr-FR" altLang="fr-FR" sz="2400" dirty="0">
                <a:solidFill>
                  <a:srgbClr val="6E9DD1"/>
                </a:solidFill>
                <a:latin typeface="+mn-lt"/>
              </a:rPr>
              <a:t>. </a:t>
            </a:r>
            <a:endParaRPr lang="fr-FR" altLang="fr-FR" sz="2400" baseline="-25000" dirty="0">
              <a:solidFill>
                <a:srgbClr val="6E9DD1"/>
              </a:solidFill>
              <a:latin typeface="+mn-lt"/>
            </a:endParaRPr>
          </a:p>
        </p:txBody>
      </p:sp>
    </p:spTree>
    <p:extLst>
      <p:ext uri="{BB962C8B-B14F-4D97-AF65-F5344CB8AC3E}">
        <p14:creationId xmlns:p14="http://schemas.microsoft.com/office/powerpoint/2010/main" val="1172947799"/>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nodeType="clickPar">
                      <p:stCondLst>
                        <p:cond delay="0"/>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checkerboard(across)">
                                      <p:cBhvr>
                                        <p:cTn id="7" dur="500"/>
                                        <p:tgtEl>
                                          <p:spTgt spid="60"/>
                                        </p:tgtEl>
                                      </p:cBhvr>
                                    </p:animEffect>
                                  </p:childTnLst>
                                </p:cTn>
                              </p:par>
                              <p:par>
                                <p:cTn id="8" presetID="10" presetClass="exit" presetSubtype="0" fill="hold" nodeType="withEffect">
                                  <p:stCondLst>
                                    <p:cond delay="0"/>
                                  </p:stCondLst>
                                  <p:childTnLst>
                                    <p:animEffect transition="out" filter="fade">
                                      <p:cBhvr>
                                        <p:cTn id="9" dur="500"/>
                                        <p:tgtEl>
                                          <p:spTgt spid="55"/>
                                        </p:tgtEl>
                                      </p:cBhvr>
                                    </p:animEffect>
                                    <p:set>
                                      <p:cBhvr>
                                        <p:cTn id="1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checkerboard(across)">
                                      <p:cBhvr>
                                        <p:cTn id="16" dur="500"/>
                                        <p:tgtEl>
                                          <p:spTgt spid="62"/>
                                        </p:tgtEl>
                                      </p:cBhvr>
                                    </p:animEffect>
                                  </p:childTnLst>
                                </p:cTn>
                              </p:par>
                              <p:par>
                                <p:cTn id="17" presetID="10" presetClass="exit" presetSubtype="0" fill="hold" nodeType="with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checkerboard(across)">
                                      <p:cBhvr>
                                        <p:cTn id="25" dur="500"/>
                                        <p:tgtEl>
                                          <p:spTgt spid="61"/>
                                        </p:tgtEl>
                                      </p:cBhvr>
                                    </p:animEffect>
                                  </p:childTnLst>
                                </p:cTn>
                              </p:par>
                              <p:par>
                                <p:cTn id="26" presetID="10" presetClass="exit" presetSubtype="0" fill="hold" nodeType="withEffect">
                                  <p:stCondLst>
                                    <p:cond delay="0"/>
                                  </p:stCondLst>
                                  <p:childTnLst>
                                    <p:animEffect transition="out" filter="fade">
                                      <p:cBhvr>
                                        <p:cTn id="27" dur="500"/>
                                        <p:tgtEl>
                                          <p:spTgt spid="39"/>
                                        </p:tgtEl>
                                      </p:cBhvr>
                                    </p:animEffect>
                                    <p:set>
                                      <p:cBhvr>
                                        <p:cTn id="28" dur="1" fill="hold">
                                          <p:stCondLst>
                                            <p:cond delay="499"/>
                                          </p:stCondLst>
                                        </p:cTn>
                                        <p:tgtEl>
                                          <p:spTgt spid="39"/>
                                        </p:tgtEl>
                                        <p:attrNameLst>
                                          <p:attrName>style.visibility</p:attrName>
                                        </p:attrNameLst>
                                      </p:cBhvr>
                                      <p:to>
                                        <p:strVal val="hidden"/>
                                      </p:to>
                                    </p:se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63"/>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0" presetClass="exit" presetSubtype="0" fill="hold" nodeType="withEffect">
                                  <p:stCondLst>
                                    <p:cond delay="0"/>
                                  </p:stCondLst>
                                  <p:childTnLst>
                                    <p:animEffect transition="out" filter="fade">
                                      <p:cBhvr>
                                        <p:cTn id="38" dur="500"/>
                                        <p:tgtEl>
                                          <p:spTgt spid="43"/>
                                        </p:tgtEl>
                                      </p:cBhvr>
                                    </p:animEffect>
                                    <p:set>
                                      <p:cBhvr>
                                        <p:cTn id="3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35" grpId="0"/>
      <p:bldP spid="60" grpId="0"/>
      <p:bldP spid="61" grpId="0"/>
      <p:bldP spid="62" grpId="0"/>
      <p:bldP spid="6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2">
            <a:extLst>
              <a:ext uri="{FF2B5EF4-FFF2-40B4-BE49-F238E27FC236}">
                <a16:creationId xmlns:a16="http://schemas.microsoft.com/office/drawing/2014/main" id="{76949DB4-CF4E-FA49-9282-E95DBB09D87A}"/>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1"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fr-FR" dirty="0"/>
          </a:p>
        </p:txBody>
      </p:sp>
      <p:pic>
        <p:nvPicPr>
          <p:cNvPr id="59398" name="PictoVide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46"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9401" name="PictoGuid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49"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59404"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6"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endParaRPr>
          </a:p>
        </p:txBody>
      </p:sp>
      <p:sp>
        <p:nvSpPr>
          <p:cNvPr id="15385" name="ZoneTexte 1"/>
          <p:cNvSpPr txBox="1">
            <a:spLocks noChangeArrowheads="1"/>
          </p:cNvSpPr>
          <p:nvPr/>
        </p:nvSpPr>
        <p:spPr bwMode="auto">
          <a:xfrm>
            <a:off x="106363" y="6532563"/>
            <a:ext cx="1050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fr-FR" altLang="fr-FR" sz="1200">
                <a:solidFill>
                  <a:schemeClr val="bg1">
                    <a:lumMod val="75000"/>
                  </a:schemeClr>
                </a:solidFill>
                <a:latin typeface="Corbel" panose="020B0503020204020204" pitchFamily="34" charset="0"/>
              </a:rPr>
              <a:t>apc</a:t>
            </a:r>
          </a:p>
        </p:txBody>
      </p:sp>
      <p:sp>
        <p:nvSpPr>
          <p:cNvPr id="44" name="Rectangle 43"/>
          <p:cNvSpPr/>
          <p:nvPr/>
        </p:nvSpPr>
        <p:spPr>
          <a:xfrm>
            <a:off x="1699675" y="345444"/>
            <a:ext cx="10352088" cy="584775"/>
          </a:xfrm>
          <a:prstGeom prst="rect">
            <a:avLst/>
          </a:prstGeom>
        </p:spPr>
        <p:txBody>
          <a:bodyPr>
            <a:spAutoFit/>
          </a:bodyPr>
          <a:ls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r>
              <a:rPr lang="fr-FR" altLang="fr-FR" sz="3200" b="1" dirty="0">
                <a:solidFill>
                  <a:srgbClr val="6E9DD1"/>
                </a:solidFill>
                <a:latin typeface="+mn-lt"/>
                <a:cs typeface="Arial" charset="0"/>
              </a:rPr>
              <a:t>Le biocarburant</a:t>
            </a:r>
            <a:endParaRPr lang="fr-FR" sz="3200" dirty="0">
              <a:solidFill>
                <a:srgbClr val="6E9DD1"/>
              </a:solidFill>
              <a:latin typeface="+mn-lt"/>
            </a:endParaRPr>
          </a:p>
        </p:txBody>
      </p:sp>
      <p:sp>
        <p:nvSpPr>
          <p:cNvPr id="38" name="? bleu">
            <a:extLst/>
          </p:cNvPr>
          <p:cNvSpPr>
            <a:spLocks noChangeArrowheads="1"/>
          </p:cNvSpPr>
          <p:nvPr/>
        </p:nvSpPr>
        <p:spPr bwMode="auto">
          <a:xfrm>
            <a:off x="1808140" y="4418124"/>
            <a:ext cx="184731" cy="101566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endParaRPr lang="fr-FR" altLang="fr-FR" sz="6000" b="1" dirty="0">
              <a:solidFill>
                <a:schemeClr val="bg1"/>
              </a:solidFill>
              <a:latin typeface="+mn-lt"/>
            </a:endParaRPr>
          </a:p>
        </p:txBody>
      </p:sp>
      <p:pic>
        <p:nvPicPr>
          <p:cNvPr id="52" name="Google Shape;268;p41">
            <a:extLst>
              <a:ext uri="{FF2B5EF4-FFF2-40B4-BE49-F238E27FC236}">
                <a16:creationId xmlns:a16="http://schemas.microsoft.com/office/drawing/2014/main" id="{31C12DEF-2AB2-A84A-811E-AC1F3BD28759}"/>
              </a:ext>
            </a:extLst>
          </p:cNvPr>
          <p:cNvPicPr preferRelativeResize="0"/>
          <p:nvPr/>
        </p:nvPicPr>
        <p:blipFill rotWithShape="1">
          <a:blip r:embed="rId7">
            <a:alphaModFix/>
          </a:blip>
          <a:srcRect/>
          <a:stretch/>
        </p:blipFill>
        <p:spPr>
          <a:xfrm>
            <a:off x="303213" y="175869"/>
            <a:ext cx="830263" cy="898525"/>
          </a:xfrm>
          <a:prstGeom prst="rect">
            <a:avLst/>
          </a:prstGeom>
          <a:noFill/>
          <a:ln>
            <a:noFill/>
          </a:ln>
        </p:spPr>
      </p:pic>
      <p:sp>
        <p:nvSpPr>
          <p:cNvPr id="2" name="Espace réservé du numéro de diapositive 1">
            <a:extLst>
              <a:ext uri="{FF2B5EF4-FFF2-40B4-BE49-F238E27FC236}">
                <a16:creationId xmlns:a16="http://schemas.microsoft.com/office/drawing/2014/main" id="{55354F3F-5E34-5149-8DC6-BD40D46CAAAE}"/>
              </a:ext>
            </a:extLst>
          </p:cNvPr>
          <p:cNvSpPr>
            <a:spLocks noGrp="1"/>
          </p:cNvSpPr>
          <p:nvPr>
            <p:ph type="sldNum" sz="quarter" idx="12"/>
          </p:nvPr>
        </p:nvSpPr>
        <p:spPr/>
        <p:txBody>
          <a:bodyPr/>
          <a:lstStyle/>
          <a:p>
            <a:pPr>
              <a:defRPr/>
            </a:pPr>
            <a:fld id="{50240480-DD0E-42A1-8670-F37586A9812A}" type="slidenum">
              <a:rPr lang="fr-FR" altLang="fr-FR" smtClean="0"/>
              <a:pPr>
                <a:defRPr/>
              </a:pPr>
              <a:t>63</a:t>
            </a:fld>
            <a:endParaRPr lang="fr-FR" altLang="fr-FR"/>
          </a:p>
        </p:txBody>
      </p:sp>
      <p:sp>
        <p:nvSpPr>
          <p:cNvPr id="4" name="Rectangle 3">
            <a:extLst>
              <a:ext uri="{FF2B5EF4-FFF2-40B4-BE49-F238E27FC236}">
                <a16:creationId xmlns:a16="http://schemas.microsoft.com/office/drawing/2014/main" id="{1EA4EEFA-4581-3A49-8784-1C170402FDD4}"/>
              </a:ext>
            </a:extLst>
          </p:cNvPr>
          <p:cNvSpPr/>
          <p:nvPr/>
        </p:nvSpPr>
        <p:spPr>
          <a:xfrm>
            <a:off x="2080550" y="2366963"/>
            <a:ext cx="9590338" cy="3754874"/>
          </a:xfrm>
          <a:prstGeom prst="rect">
            <a:avLst/>
          </a:prstGeom>
        </p:spPr>
        <p:txBody>
          <a:bodyPr wrap="square">
            <a:spAutoFit/>
          </a:bodyPr>
          <a:lstStyle/>
          <a:p>
            <a:pPr eaLnBrk="1" hangingPunct="1"/>
            <a:r>
              <a:rPr lang="fr-FR" sz="2000" dirty="0">
                <a:solidFill>
                  <a:srgbClr val="6E9DD1"/>
                </a:solidFill>
                <a:cs typeface="Calibri" panose="020F0502020204030204" pitchFamily="34" charset="0"/>
              </a:rPr>
              <a:t>Les biocarburants sont des carburants de substitution obtenus à partir de biomasse. La biomasse est la matière première d’origine animale, végétale ou provenant de déchets (betteraves à sucre, céréales, …). </a:t>
            </a:r>
          </a:p>
          <a:p>
            <a:pPr eaLnBrk="1" hangingPunct="1"/>
            <a:endParaRPr lang="fr-FR" sz="2000" dirty="0">
              <a:solidFill>
                <a:srgbClr val="6E9DD1"/>
              </a:solidFill>
              <a:cs typeface="Calibri" panose="020F0502020204030204" pitchFamily="34" charset="0"/>
            </a:endParaRPr>
          </a:p>
          <a:p>
            <a:pPr eaLnBrk="1" hangingPunct="1"/>
            <a:r>
              <a:rPr lang="fr-FR" sz="2000" dirty="0">
                <a:solidFill>
                  <a:srgbClr val="6E9DD1"/>
                </a:solidFill>
                <a:cs typeface="Calibri" panose="020F0502020204030204" pitchFamily="34" charset="0"/>
              </a:rPr>
              <a:t>Généralement, ils sont incorporés dans les carburants d’origine fossile.</a:t>
            </a:r>
          </a:p>
          <a:p>
            <a:pPr eaLnBrk="1" hangingPunct="1"/>
            <a:endParaRPr lang="fr-FR" sz="2000" dirty="0">
              <a:solidFill>
                <a:srgbClr val="6E9DD1"/>
              </a:solidFill>
              <a:cs typeface="Calibri" panose="020F0502020204030204" pitchFamily="34" charset="0"/>
            </a:endParaRPr>
          </a:p>
          <a:p>
            <a:pPr eaLnBrk="1" hangingPunct="1"/>
            <a:r>
              <a:rPr lang="fr-FR" sz="2000" dirty="0">
                <a:solidFill>
                  <a:srgbClr val="6E9DD1"/>
                </a:solidFill>
                <a:cs typeface="Calibri" panose="020F0502020204030204" pitchFamily="34" charset="0"/>
              </a:rPr>
              <a:t>Deux grandes filières de production de biocarburants existent : </a:t>
            </a:r>
          </a:p>
          <a:p>
            <a:pPr marL="342900" indent="-342900" eaLnBrk="1" hangingPunct="1">
              <a:buFontTx/>
              <a:buChar char="-"/>
            </a:pPr>
            <a:r>
              <a:rPr lang="fr-FR" sz="2000" dirty="0">
                <a:solidFill>
                  <a:srgbClr val="6E9DD1"/>
                </a:solidFill>
                <a:cs typeface="Calibri" panose="020F0502020204030204" pitchFamily="34" charset="0"/>
              </a:rPr>
              <a:t>La filière des biocarburants « essence »,</a:t>
            </a:r>
          </a:p>
          <a:p>
            <a:pPr marL="342900" indent="-342900" eaLnBrk="1" hangingPunct="1">
              <a:buFontTx/>
              <a:buChar char="-"/>
            </a:pPr>
            <a:r>
              <a:rPr lang="fr-FR" sz="2000" dirty="0">
                <a:solidFill>
                  <a:srgbClr val="6E9DD1"/>
                </a:solidFill>
                <a:cs typeface="Calibri" panose="020F0502020204030204" pitchFamily="34" charset="0"/>
              </a:rPr>
              <a:t>La filière des biocarburants « gazole ».</a:t>
            </a:r>
          </a:p>
          <a:p>
            <a:pPr eaLnBrk="1" hangingPunct="1"/>
            <a:endParaRPr lang="fr-FR" sz="2000" dirty="0">
              <a:solidFill>
                <a:srgbClr val="6E9DD1"/>
              </a:solidFill>
              <a:cs typeface="Calibri" panose="020F0502020204030204" pitchFamily="34" charset="0"/>
            </a:endParaRPr>
          </a:p>
          <a:p>
            <a:pPr eaLnBrk="1" hangingPunct="1"/>
            <a:r>
              <a:rPr lang="fr-FR" sz="2000" dirty="0">
                <a:solidFill>
                  <a:srgbClr val="6E9DD1"/>
                </a:solidFill>
                <a:cs typeface="Calibri" panose="020F0502020204030204" pitchFamily="34" charset="0"/>
              </a:rPr>
              <a:t>Beaucoup de biocarburants sont en cours de développement. </a:t>
            </a:r>
          </a:p>
          <a:p>
            <a:endParaRPr lang="fr-FR" b="0" i="0" u="none" strike="noStrike" dirty="0">
              <a:solidFill>
                <a:srgbClr val="202328"/>
              </a:solidFill>
              <a:effectLst/>
              <a:latin typeface="Roboto"/>
            </a:endParaRPr>
          </a:p>
        </p:txBody>
      </p:sp>
    </p:spTree>
    <p:extLst>
      <p:ext uri="{BB962C8B-B14F-4D97-AF65-F5344CB8AC3E}">
        <p14:creationId xmlns:p14="http://schemas.microsoft.com/office/powerpoint/2010/main" val="2220746206"/>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9E8F3"/>
        </a:solidFill>
        <a:effectLst/>
      </p:bgPr>
    </p:bg>
    <p:spTree>
      <p:nvGrpSpPr>
        <p:cNvPr id="1" name=""/>
        <p:cNvGrpSpPr/>
        <p:nvPr/>
      </p:nvGrpSpPr>
      <p:grpSpPr>
        <a:xfrm>
          <a:off x="0" y="0"/>
          <a:ext cx="0" cy="0"/>
          <a:chOff x="0" y="0"/>
          <a:chExt cx="0" cy="0"/>
        </a:xfrm>
      </p:grpSpPr>
      <p:pic>
        <p:nvPicPr>
          <p:cNvPr id="10" name="image poll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7858" y="-377675"/>
            <a:ext cx="7602850" cy="76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Google Shape;262;p41">
            <a:extLst>
              <a:ext uri="{FF2B5EF4-FFF2-40B4-BE49-F238E27FC236}">
                <a16:creationId xmlns:a16="http://schemas.microsoft.com/office/drawing/2014/main" id="{2FAA2F31-A7F7-BC45-ACA7-6CD46545056A}"/>
              </a:ext>
            </a:extLst>
          </p:cNvPr>
          <p:cNvSpPr/>
          <p:nvPr/>
        </p:nvSpPr>
        <p:spPr>
          <a:xfrm>
            <a:off x="0" y="-12700"/>
            <a:ext cx="3151187" cy="6870700"/>
          </a:xfrm>
          <a:custGeom>
            <a:avLst/>
            <a:gdLst/>
            <a:ahLst/>
            <a:cxnLst/>
            <a:rect l="l" t="t" r="r" b="b"/>
            <a:pathLst>
              <a:path w="1325958" h="6915752" extrusionOk="0">
                <a:moveTo>
                  <a:pt x="1852" y="0"/>
                </a:moveTo>
                <a:lnTo>
                  <a:pt x="1325958" y="10046"/>
                </a:lnTo>
                <a:lnTo>
                  <a:pt x="1096126" y="6915752"/>
                </a:lnTo>
                <a:lnTo>
                  <a:pt x="1852" y="6906127"/>
                </a:lnTo>
                <a:cubicBezTo>
                  <a:pt x="-4565" y="4610502"/>
                  <a:pt x="8269" y="2295625"/>
                  <a:pt x="1852" y="0"/>
                </a:cubicBezTo>
                <a:close/>
              </a:path>
            </a:pathLst>
          </a:custGeom>
          <a:solidFill>
            <a:srgbClr val="E5F6F7"/>
          </a:solidFill>
          <a:ln>
            <a:noFill/>
          </a:ln>
          <a:effectLst>
            <a:outerShdw blurRad="63500" dist="38100" dir="2700000">
              <a:srgbClr val="000000">
                <a:alpha val="2274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14" name="Google Shape;268;p41">
            <a:extLst>
              <a:ext uri="{FF2B5EF4-FFF2-40B4-BE49-F238E27FC236}">
                <a16:creationId xmlns:a16="http://schemas.microsoft.com/office/drawing/2014/main" id="{9E37EC0F-F174-4E49-937D-FFD3FC52CF35}"/>
              </a:ext>
            </a:extLst>
          </p:cNvPr>
          <p:cNvPicPr preferRelativeResize="0"/>
          <p:nvPr/>
        </p:nvPicPr>
        <p:blipFill rotWithShape="1">
          <a:blip r:embed="rId4">
            <a:alphaModFix/>
          </a:blip>
          <a:srcRect/>
          <a:stretch/>
        </p:blipFill>
        <p:spPr>
          <a:xfrm>
            <a:off x="360362" y="222250"/>
            <a:ext cx="2430462" cy="2647950"/>
          </a:xfrm>
          <a:prstGeom prst="rect">
            <a:avLst/>
          </a:prstGeom>
          <a:noFill/>
          <a:ln>
            <a:noFill/>
          </a:ln>
        </p:spPr>
      </p:pic>
      <p:sp>
        <p:nvSpPr>
          <p:cNvPr id="11" name="Google Shape;261;p41">
            <a:extLst>
              <a:ext uri="{FF2B5EF4-FFF2-40B4-BE49-F238E27FC236}">
                <a16:creationId xmlns:a16="http://schemas.microsoft.com/office/drawing/2014/main" id="{15B472AC-0FC3-E248-A10B-412D66CFD878}"/>
              </a:ext>
            </a:extLst>
          </p:cNvPr>
          <p:cNvSpPr/>
          <p:nvPr/>
        </p:nvSpPr>
        <p:spPr>
          <a:xfrm>
            <a:off x="140301" y="6161097"/>
            <a:ext cx="2541118" cy="579437"/>
          </a:xfrm>
          <a:prstGeom prst="roundRect">
            <a:avLst>
              <a:gd name="adj" fmla="val 16667"/>
            </a:avLst>
          </a:prstGeom>
          <a:solidFill>
            <a:srgbClr val="42C4E3"/>
          </a:solidFill>
          <a:ln>
            <a:noFill/>
          </a:ln>
          <a:effectLst>
            <a:outerShdw blurRad="63500" dist="38100" dir="8100000">
              <a:srgbClr val="000000">
                <a:alpha val="3960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Calibri"/>
              <a:buNone/>
            </a:pPr>
            <a:r>
              <a:rPr lang="en-US" sz="2800" b="1" i="0" u="none" dirty="0">
                <a:solidFill>
                  <a:schemeClr val="dk1"/>
                </a:solidFill>
                <a:latin typeface="Calibri"/>
                <a:ea typeface="Calibri"/>
                <a:cs typeface="Calibri"/>
                <a:sym typeface="Calibri"/>
              </a:rPr>
              <a:t>    </a:t>
            </a:r>
            <a:r>
              <a:rPr lang="en-US" sz="2800" b="1" i="0" u="none" dirty="0">
                <a:solidFill>
                  <a:schemeClr val="bg1"/>
                </a:solidFill>
                <a:latin typeface="Calibri"/>
                <a:ea typeface="Calibri"/>
                <a:cs typeface="Calibri"/>
                <a:sym typeface="Calibri"/>
              </a:rPr>
              <a:t>Les </a:t>
            </a:r>
            <a:r>
              <a:rPr lang="en-US" sz="2800" b="1" i="0" u="none" dirty="0" err="1">
                <a:solidFill>
                  <a:schemeClr val="bg1"/>
                </a:solidFill>
                <a:latin typeface="Calibri"/>
                <a:ea typeface="Calibri"/>
                <a:cs typeface="Calibri"/>
                <a:sym typeface="Calibri"/>
              </a:rPr>
              <a:t>usines</a:t>
            </a:r>
            <a:endParaRPr dirty="0">
              <a:solidFill>
                <a:schemeClr val="bg1"/>
              </a:solidFill>
            </a:endParaRPr>
          </a:p>
        </p:txBody>
      </p:sp>
      <p:pic>
        <p:nvPicPr>
          <p:cNvPr id="7" name="Google Shape;267;p41">
            <a:extLst>
              <a:ext uri="{FF2B5EF4-FFF2-40B4-BE49-F238E27FC236}">
                <a16:creationId xmlns:a16="http://schemas.microsoft.com/office/drawing/2014/main" id="{9B1DBF07-D183-A04E-AE35-CF8E335C7D98}"/>
              </a:ext>
            </a:extLst>
          </p:cNvPr>
          <p:cNvPicPr preferRelativeResize="0"/>
          <p:nvPr/>
        </p:nvPicPr>
        <p:blipFill rotWithShape="1">
          <a:blip r:embed="rId5">
            <a:alphaModFix/>
          </a:blip>
          <a:srcRect/>
          <a:stretch/>
        </p:blipFill>
        <p:spPr>
          <a:xfrm>
            <a:off x="11390312" y="6042025"/>
            <a:ext cx="588962" cy="754062"/>
          </a:xfrm>
          <a:prstGeom prst="rect">
            <a:avLst/>
          </a:prstGeom>
          <a:noFill/>
          <a:ln>
            <a:noFill/>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a:extLst>
              <a:ext uri="{FF2B5EF4-FFF2-40B4-BE49-F238E27FC236}">
                <a16:creationId xmlns:a16="http://schemas.microsoft.com/office/drawing/2014/main" id="{EB7D3D4B-2BD9-6D43-A096-0A24C4EC5B6A}"/>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6563" name="Titre 1"/>
          <p:cNvSpPr>
            <a:spLocks noGrp="1"/>
          </p:cNvSpPr>
          <p:nvPr>
            <p:ph type="title"/>
          </p:nvPr>
        </p:nvSpPr>
        <p:spPr>
          <a:xfrm>
            <a:off x="1931690" y="248444"/>
            <a:ext cx="9648825" cy="900113"/>
          </a:xfrm>
        </p:spPr>
        <p:txBody>
          <a:bodyPr/>
          <a:lstStyle/>
          <a:p>
            <a:pPr algn="ctr" eaLnBrk="1" hangingPunct="1"/>
            <a:r>
              <a:rPr lang="fr-FR" altLang="fr-FR" sz="3200" b="1" dirty="0">
                <a:solidFill>
                  <a:srgbClr val="6E9DD1"/>
                </a:solidFill>
                <a:latin typeface="Calibri" panose="020F0502020204030204" pitchFamily="34" charset="0"/>
                <a:cs typeface="Calibri" panose="020F0502020204030204" pitchFamily="34" charset="0"/>
              </a:rPr>
              <a:t>Les usines polluent-elles l’air ?</a:t>
            </a:r>
          </a:p>
        </p:txBody>
      </p:sp>
      <p:sp>
        <p:nvSpPr>
          <p:cNvPr id="8" name="ZoneTexte 7"/>
          <p:cNvSpPr txBox="1">
            <a:spLocks noChangeArrowheads="1"/>
          </p:cNvSpPr>
          <p:nvPr/>
        </p:nvSpPr>
        <p:spPr bwMode="auto">
          <a:xfrm>
            <a:off x="6935978" y="3519808"/>
            <a:ext cx="45416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2000" dirty="0">
                <a:solidFill>
                  <a:srgbClr val="6E9DD1"/>
                </a:solidFill>
                <a:cs typeface="Calibri" panose="020F0502020204030204" pitchFamily="34" charset="0"/>
              </a:rPr>
              <a:t>La majorité des usines polluent l’air parce que leur manière de produire est polluante.</a:t>
            </a:r>
          </a:p>
        </p:txBody>
      </p:sp>
      <p:sp>
        <p:nvSpPr>
          <p:cNvPr id="12" name="ZoneTexte 11"/>
          <p:cNvSpPr txBox="1">
            <a:spLocks noChangeArrowheads="1"/>
          </p:cNvSpPr>
          <p:nvPr/>
        </p:nvSpPr>
        <p:spPr bwMode="auto">
          <a:xfrm>
            <a:off x="6935977" y="4855815"/>
            <a:ext cx="45416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2000" b="1" dirty="0">
                <a:solidFill>
                  <a:schemeClr val="bg1"/>
                </a:solidFill>
                <a:cs typeface="Calibri" panose="020F0502020204030204" pitchFamily="34" charset="0"/>
              </a:rPr>
              <a:t>Mais attention !</a:t>
            </a:r>
          </a:p>
          <a:p>
            <a:pPr eaLnBrk="1" hangingPunct="1">
              <a:lnSpc>
                <a:spcPct val="100000"/>
              </a:lnSpc>
              <a:spcBef>
                <a:spcPct val="0"/>
              </a:spcBef>
              <a:buFontTx/>
              <a:buNone/>
            </a:pPr>
            <a:r>
              <a:rPr lang="fr-FR" altLang="fr-FR" sz="2000" dirty="0">
                <a:solidFill>
                  <a:srgbClr val="6E9DD1"/>
                </a:solidFill>
                <a:cs typeface="Calibri" panose="020F0502020204030204" pitchFamily="34" charset="0"/>
              </a:rPr>
              <a:t>Certaines usines polluent moins l’air que d’autres. </a:t>
            </a:r>
          </a:p>
        </p:txBody>
      </p:sp>
      <p:sp>
        <p:nvSpPr>
          <p:cNvPr id="16"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1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5"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7"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21" name="image polle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4302" y="1342308"/>
            <a:ext cx="5551676" cy="5550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a:extLst>
              <a:ext uri="{FF2B5EF4-FFF2-40B4-BE49-F238E27FC236}">
                <a16:creationId xmlns:a16="http://schemas.microsoft.com/office/drawing/2014/main" id="{1AC9CD4B-5642-DA47-B4CC-AD0E1432FCD4}"/>
              </a:ext>
            </a:extLst>
          </p:cNvPr>
          <p:cNvSpPr>
            <a:spLocks noGrp="1"/>
          </p:cNvSpPr>
          <p:nvPr>
            <p:ph type="sldNum" sz="quarter" idx="12"/>
          </p:nvPr>
        </p:nvSpPr>
        <p:spPr/>
        <p:txBody>
          <a:bodyPr/>
          <a:lstStyle/>
          <a:p>
            <a:pPr>
              <a:defRPr/>
            </a:pPr>
            <a:fld id="{48F265C7-EABA-4DE4-891D-2039DC5DD204}" type="slidenum">
              <a:rPr lang="fr-FR" altLang="fr-FR" smtClean="0"/>
              <a:pPr>
                <a:defRPr/>
              </a:pPr>
              <a:t>65</a:t>
            </a:fld>
            <a:endParaRPr lang="fr-FR" alt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a:extLst>
              <a:ext uri="{FF2B5EF4-FFF2-40B4-BE49-F238E27FC236}">
                <a16:creationId xmlns:a16="http://schemas.microsoft.com/office/drawing/2014/main" id="{EB7D3D4B-2BD9-6D43-A096-0A24C4EC5B6A}"/>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6563" name="Titre 1"/>
          <p:cNvSpPr>
            <a:spLocks noGrp="1"/>
          </p:cNvSpPr>
          <p:nvPr>
            <p:ph type="title"/>
          </p:nvPr>
        </p:nvSpPr>
        <p:spPr>
          <a:xfrm>
            <a:off x="1931690" y="248444"/>
            <a:ext cx="9648825" cy="900113"/>
          </a:xfrm>
        </p:spPr>
        <p:txBody>
          <a:bodyPr/>
          <a:lstStyle/>
          <a:p>
            <a:pPr algn="ctr" eaLnBrk="1" hangingPunct="1"/>
            <a:r>
              <a:rPr lang="fr-FR" altLang="fr-FR" sz="3200" b="1" dirty="0">
                <a:solidFill>
                  <a:srgbClr val="6E9DD1"/>
                </a:solidFill>
                <a:latin typeface="Calibri" panose="020F0502020204030204" pitchFamily="34" charset="0"/>
                <a:cs typeface="Calibri" panose="020F0502020204030204" pitchFamily="34" charset="0"/>
              </a:rPr>
              <a:t>Comment les usines polluent l’air ?</a:t>
            </a:r>
          </a:p>
        </p:txBody>
      </p:sp>
      <p:sp>
        <p:nvSpPr>
          <p:cNvPr id="8" name="ZoneTexte 7"/>
          <p:cNvSpPr txBox="1">
            <a:spLocks noChangeArrowheads="1"/>
          </p:cNvSpPr>
          <p:nvPr/>
        </p:nvSpPr>
        <p:spPr bwMode="auto">
          <a:xfrm>
            <a:off x="1687020" y="2551858"/>
            <a:ext cx="103357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2000" dirty="0">
                <a:solidFill>
                  <a:srgbClr val="6E9DD1"/>
                </a:solidFill>
                <a:cs typeface="Calibri" panose="020F0502020204030204" pitchFamily="34" charset="0"/>
              </a:rPr>
              <a:t>La pollution liée aux industries est l’une des principales sources de contamination de l’environnement. </a:t>
            </a:r>
          </a:p>
        </p:txBody>
      </p:sp>
      <p:sp>
        <p:nvSpPr>
          <p:cNvPr id="12" name="ZoneTexte 11"/>
          <p:cNvSpPr txBox="1">
            <a:spLocks noChangeArrowheads="1"/>
          </p:cNvSpPr>
          <p:nvPr/>
        </p:nvSpPr>
        <p:spPr bwMode="auto">
          <a:xfrm>
            <a:off x="1664796" y="3931772"/>
            <a:ext cx="993201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fr-FR" sz="2000" dirty="0">
                <a:solidFill>
                  <a:srgbClr val="6E9DD1"/>
                </a:solidFill>
                <a:cs typeface="Calibri" panose="020F0502020204030204" pitchFamily="34" charset="0"/>
              </a:rPr>
              <a:t>Les usines polluent l'air à travers les émissions de combustibles fossiles. Ces émissions comprennent le dioxyde de carbone, le méthane et l'oxyde nitreux. La combustion engendre ces polluants toxiques. Bien que tous ces éléments sont des substances d'origine naturelle, ce sont les niveaux élevés d'émissions qui sont source de préoccupation. Les procédés industriels émettront également des émissions anthropiques, comme les gaz fluorés tels que les </a:t>
            </a:r>
            <a:r>
              <a:rPr lang="fr-FR" sz="2000" dirty="0" err="1">
                <a:solidFill>
                  <a:srgbClr val="6E9DD1"/>
                </a:solidFill>
                <a:cs typeface="Calibri" panose="020F0502020204030204" pitchFamily="34" charset="0"/>
              </a:rPr>
              <a:t>hydrofluorocarbones</a:t>
            </a:r>
            <a:r>
              <a:rPr lang="fr-FR" sz="2000" dirty="0">
                <a:solidFill>
                  <a:srgbClr val="6E9DD1"/>
                </a:solidFill>
                <a:cs typeface="Calibri" panose="020F0502020204030204" pitchFamily="34" charset="0"/>
              </a:rPr>
              <a:t>.</a:t>
            </a:r>
            <a:endParaRPr lang="fr-FR" altLang="fr-FR" sz="2000" dirty="0">
              <a:solidFill>
                <a:srgbClr val="6E9DD1"/>
              </a:solidFill>
              <a:cs typeface="Calibri" panose="020F0502020204030204" pitchFamily="34" charset="0"/>
            </a:endParaRPr>
          </a:p>
        </p:txBody>
      </p:sp>
      <p:sp>
        <p:nvSpPr>
          <p:cNvPr id="16"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1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5"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7"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1AC9CD4B-5642-DA47-B4CC-AD0E1432FCD4}"/>
              </a:ext>
            </a:extLst>
          </p:cNvPr>
          <p:cNvSpPr>
            <a:spLocks noGrp="1"/>
          </p:cNvSpPr>
          <p:nvPr>
            <p:ph type="sldNum" sz="quarter" idx="12"/>
          </p:nvPr>
        </p:nvSpPr>
        <p:spPr/>
        <p:txBody>
          <a:bodyPr/>
          <a:lstStyle/>
          <a:p>
            <a:pPr>
              <a:defRPr/>
            </a:pPr>
            <a:fld id="{48F265C7-EABA-4DE4-891D-2039DC5DD204}" type="slidenum">
              <a:rPr lang="fr-FR" altLang="fr-FR" smtClean="0"/>
              <a:pPr>
                <a:defRPr/>
              </a:pPr>
              <a:t>66</a:t>
            </a:fld>
            <a:endParaRPr lang="fr-FR" altLang="fr-FR"/>
          </a:p>
        </p:txBody>
      </p:sp>
    </p:spTree>
    <p:extLst>
      <p:ext uri="{BB962C8B-B14F-4D97-AF65-F5344CB8AC3E}">
        <p14:creationId xmlns:p14="http://schemas.microsoft.com/office/powerpoint/2010/main" val="4036341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a:extLst>
              <a:ext uri="{FF2B5EF4-FFF2-40B4-BE49-F238E27FC236}">
                <a16:creationId xmlns:a16="http://schemas.microsoft.com/office/drawing/2014/main" id="{EB7D3D4B-2BD9-6D43-A096-0A24C4EC5B6A}"/>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6563" name="Titre 1"/>
          <p:cNvSpPr>
            <a:spLocks noGrp="1"/>
          </p:cNvSpPr>
          <p:nvPr>
            <p:ph type="title"/>
          </p:nvPr>
        </p:nvSpPr>
        <p:spPr>
          <a:xfrm>
            <a:off x="1931690" y="248444"/>
            <a:ext cx="9648825" cy="900113"/>
          </a:xfrm>
        </p:spPr>
        <p:txBody>
          <a:bodyPr/>
          <a:lstStyle/>
          <a:p>
            <a:pPr algn="ctr" eaLnBrk="1" hangingPunct="1"/>
            <a:r>
              <a:rPr lang="fr-FR" altLang="fr-FR" sz="3200" b="1" dirty="0">
                <a:solidFill>
                  <a:srgbClr val="6E9DD1"/>
                </a:solidFill>
                <a:latin typeface="Calibri" panose="020F0502020204030204" pitchFamily="34" charset="0"/>
                <a:cs typeface="Calibri" panose="020F0502020204030204" pitchFamily="34" charset="0"/>
              </a:rPr>
              <a:t>Comment les usines polluent l’air ?</a:t>
            </a:r>
          </a:p>
        </p:txBody>
      </p:sp>
      <p:sp>
        <p:nvSpPr>
          <p:cNvPr id="16"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1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5"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7"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1AC9CD4B-5642-DA47-B4CC-AD0E1432FCD4}"/>
              </a:ext>
            </a:extLst>
          </p:cNvPr>
          <p:cNvSpPr>
            <a:spLocks noGrp="1"/>
          </p:cNvSpPr>
          <p:nvPr>
            <p:ph type="sldNum" sz="quarter" idx="12"/>
          </p:nvPr>
        </p:nvSpPr>
        <p:spPr/>
        <p:txBody>
          <a:bodyPr/>
          <a:lstStyle/>
          <a:p>
            <a:pPr>
              <a:defRPr/>
            </a:pPr>
            <a:fld id="{48F265C7-EABA-4DE4-891D-2039DC5DD204}" type="slidenum">
              <a:rPr lang="fr-FR" altLang="fr-FR" smtClean="0"/>
              <a:pPr>
                <a:defRPr/>
              </a:pPr>
              <a:t>67</a:t>
            </a:fld>
            <a:endParaRPr lang="fr-FR" altLang="fr-FR"/>
          </a:p>
        </p:txBody>
      </p:sp>
      <p:sp>
        <p:nvSpPr>
          <p:cNvPr id="3" name="Rectangle 2">
            <a:extLst>
              <a:ext uri="{FF2B5EF4-FFF2-40B4-BE49-F238E27FC236}">
                <a16:creationId xmlns:a16="http://schemas.microsoft.com/office/drawing/2014/main" id="{7A35D15E-C603-6F47-BD2D-54E69925008D}"/>
              </a:ext>
            </a:extLst>
          </p:cNvPr>
          <p:cNvSpPr/>
          <p:nvPr/>
        </p:nvSpPr>
        <p:spPr>
          <a:xfrm>
            <a:off x="1670725" y="1884700"/>
            <a:ext cx="10196598" cy="1938992"/>
          </a:xfrm>
          <a:prstGeom prst="rect">
            <a:avLst/>
          </a:prstGeom>
        </p:spPr>
        <p:txBody>
          <a:bodyPr wrap="square">
            <a:spAutoFit/>
          </a:bodyPr>
          <a:lstStyle/>
          <a:p>
            <a:pPr eaLnBrk="1" hangingPunct="1"/>
            <a:r>
              <a:rPr lang="fr-FR" sz="2000" dirty="0">
                <a:solidFill>
                  <a:srgbClr val="6E9DD1"/>
                </a:solidFill>
                <a:cs typeface="Calibri" panose="020F0502020204030204" pitchFamily="34" charset="0"/>
              </a:rPr>
              <a:t>Les réactions chimiques créent un autre polluant de l'air, l'ozone. L'ozone se forme avec la lumière du soleil, l'oxyde nitreux et les composés organiques volatils dans l'air. Les composés organiques volatils comprennent les émissions fossiles de carburant, les produits chimiques et les solvants sous-produits d'autres procédés industriels. Lorsque l'ozone reste proche de la surface de la Terre, il devient dangereux pour la santé humaine et l'environnement. L'indice de qualité de l'air de mesurer les niveaux d'ozone et d'autres polluants atmosphériques courants.</a:t>
            </a:r>
          </a:p>
        </p:txBody>
      </p:sp>
      <p:sp>
        <p:nvSpPr>
          <p:cNvPr id="4" name="Rectangle 3">
            <a:extLst>
              <a:ext uri="{FF2B5EF4-FFF2-40B4-BE49-F238E27FC236}">
                <a16:creationId xmlns:a16="http://schemas.microsoft.com/office/drawing/2014/main" id="{A11B7EE2-C1A6-424D-8A91-CA98383FA1D2}"/>
              </a:ext>
            </a:extLst>
          </p:cNvPr>
          <p:cNvSpPr/>
          <p:nvPr/>
        </p:nvSpPr>
        <p:spPr>
          <a:xfrm>
            <a:off x="1800226" y="4341813"/>
            <a:ext cx="10067097" cy="1323439"/>
          </a:xfrm>
          <a:prstGeom prst="rect">
            <a:avLst/>
          </a:prstGeom>
        </p:spPr>
        <p:txBody>
          <a:bodyPr wrap="square">
            <a:spAutoFit/>
          </a:bodyPr>
          <a:lstStyle/>
          <a:p>
            <a:pPr eaLnBrk="1" hangingPunct="1"/>
            <a:r>
              <a:rPr lang="fr-FR" sz="2000" dirty="0">
                <a:solidFill>
                  <a:srgbClr val="6E9DD1"/>
                </a:solidFill>
                <a:cs typeface="Calibri" panose="020F0502020204030204" pitchFamily="34" charset="0"/>
              </a:rPr>
              <a:t>Les effets de la pollution de l'air sont souvent répandue parce que les polluants peuvent dériver sur de grandes distances de leur source. Les pluies acides se produit lorsque les émissions des usines se combinent avec l'humidité présente dans l'air pour former des précipitations acides. Les pluies acides modifie le pH des lacs, des étangs et des sols à des niveaux toxiques.</a:t>
            </a:r>
          </a:p>
        </p:txBody>
      </p:sp>
    </p:spTree>
    <p:extLst>
      <p:ext uri="{BB962C8B-B14F-4D97-AF65-F5344CB8AC3E}">
        <p14:creationId xmlns:p14="http://schemas.microsoft.com/office/powerpoint/2010/main" val="27904481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Ur et Plu"/>
          <p:cNvGrpSpPr>
            <a:grpSpLocks/>
          </p:cNvGrpSpPr>
          <p:nvPr/>
        </p:nvGrpSpPr>
        <p:grpSpPr bwMode="auto">
          <a:xfrm>
            <a:off x="7221538" y="3849688"/>
            <a:ext cx="3900487" cy="3067050"/>
            <a:chOff x="5126460" y="3711574"/>
            <a:chExt cx="3900976" cy="3067304"/>
          </a:xfrm>
        </p:grpSpPr>
        <p:grpSp>
          <p:nvGrpSpPr>
            <p:cNvPr id="19487" name="Groupe 5"/>
            <p:cNvGrpSpPr>
              <a:grpSpLocks/>
            </p:cNvGrpSpPr>
            <p:nvPr/>
          </p:nvGrpSpPr>
          <p:grpSpPr bwMode="auto">
            <a:xfrm>
              <a:off x="5126460" y="3711574"/>
              <a:ext cx="3341643" cy="3067304"/>
              <a:chOff x="5126460" y="3711574"/>
              <a:chExt cx="3341643" cy="3067304"/>
            </a:xfrm>
          </p:grpSpPr>
          <p:pic>
            <p:nvPicPr>
              <p:cNvPr id="19489"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26460" y="3711574"/>
                <a:ext cx="3067304" cy="306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bwMode="auto">
              <a:xfrm>
                <a:off x="5145512" y="5924732"/>
                <a:ext cx="3323054" cy="431836"/>
              </a:xfrm>
              <a:prstGeom prst="rect">
                <a:avLst/>
              </a:prstGeom>
            </p:spPr>
            <p:txBody>
              <a:bodyPr>
                <a:spAutoFit/>
              </a:bodyPr>
              <a:lstStyle/>
              <a:p>
                <a:pPr algn="ctr" eaLnBrk="1" hangingPunct="1">
                  <a:spcBef>
                    <a:spcPct val="50000"/>
                  </a:spcBef>
                  <a:defRPr/>
                </a:pPr>
                <a:r>
                  <a:rPr lang="fr-FR" altLang="fr-FR" sz="2200" b="1" dirty="0">
                    <a:solidFill>
                      <a:srgbClr val="6E9DD1"/>
                    </a:solidFill>
                    <a:latin typeface="+mn-lt"/>
                    <a:cs typeface="Arial" panose="020B0604020202020204" pitchFamily="34" charset="0"/>
                  </a:rPr>
                  <a:t>L’uranium et le plutonium</a:t>
                </a:r>
              </a:p>
            </p:txBody>
          </p:sp>
        </p:grpSp>
        <p:pic>
          <p:nvPicPr>
            <p:cNvPr id="19488" name="Btn_Camera_Txt1">
              <a:hlinkClick r:id="rId3" action="ppaction://hlinksldjump"/>
            </p:cNvPr>
            <p:cNvPicPr preferRelativeResize="0">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8487500" y="5817164"/>
              <a:ext cx="539936" cy="54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Rectangle 2"/>
          <p:cNvSpPr/>
          <p:nvPr/>
        </p:nvSpPr>
        <p:spPr>
          <a:xfrm>
            <a:off x="871538" y="0"/>
            <a:ext cx="11320462" cy="1239838"/>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4" name="Rectangle 1"/>
          <p:cNvSpPr/>
          <p:nvPr/>
        </p:nvSpPr>
        <p:spPr>
          <a:xfrm>
            <a:off x="0" y="-6350"/>
            <a:ext cx="1497013" cy="6896100"/>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solidFill>
                <a:prstClr val="white"/>
              </a:solidFill>
            </a:endParaRPr>
          </a:p>
        </p:txBody>
      </p:sp>
      <p:sp>
        <p:nvSpPr>
          <p:cNvPr id="13" name="Rectangle 11"/>
          <p:cNvSpPr>
            <a:spLocks noChangeArrowheads="1"/>
          </p:cNvSpPr>
          <p:nvPr/>
        </p:nvSpPr>
        <p:spPr bwMode="auto">
          <a:xfrm>
            <a:off x="2214563" y="-103188"/>
            <a:ext cx="8907462" cy="1155701"/>
          </a:xfrm>
          <a:prstGeom prst="rect">
            <a:avLst/>
          </a:prstGeom>
          <a:noFill/>
          <a:ln>
            <a:noFill/>
          </a:ln>
          <a:effectLst/>
        </p:spPr>
        <p:txBody>
          <a:bodyPr anchor="ctr"/>
          <a:lstStyle>
            <a:lvl1pPr defTabSz="842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842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842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842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842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defRPr/>
            </a:pPr>
            <a:r>
              <a:rPr lang="fr-FR" altLang="fr-FR" sz="3000" b="1" dirty="0">
                <a:solidFill>
                  <a:srgbClr val="6E9DD1"/>
                </a:solidFill>
                <a:latin typeface="+mn-lt"/>
                <a:cs typeface="Arial" panose="020B0604020202020204" pitchFamily="34" charset="0"/>
              </a:rPr>
              <a:t>Quelles sont les principales sources d’énergie fossile ? </a:t>
            </a:r>
          </a:p>
        </p:txBody>
      </p:sp>
      <p:grpSp>
        <p:nvGrpSpPr>
          <p:cNvPr id="2" name="Pétrole"/>
          <p:cNvGrpSpPr>
            <a:grpSpLocks/>
          </p:cNvGrpSpPr>
          <p:nvPr/>
        </p:nvGrpSpPr>
        <p:grpSpPr bwMode="auto">
          <a:xfrm>
            <a:off x="2166938" y="1770063"/>
            <a:ext cx="3757612" cy="1926312"/>
            <a:chOff x="1891506" y="2607380"/>
            <a:chExt cx="3451225" cy="1652775"/>
          </a:xfrm>
        </p:grpSpPr>
        <p:pic>
          <p:nvPicPr>
            <p:cNvPr id="19485" name="Img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97162" y="2607380"/>
              <a:ext cx="18399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xt1"/>
            <p:cNvSpPr>
              <a:spLocks noChangeArrowheads="1"/>
            </p:cNvSpPr>
            <p:nvPr/>
          </p:nvSpPr>
          <p:spPr bwMode="auto">
            <a:xfrm>
              <a:off x="1891506" y="3890454"/>
              <a:ext cx="3451225" cy="369701"/>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200" b="1" dirty="0">
                  <a:solidFill>
                    <a:srgbClr val="6E9DD1"/>
                  </a:solidFill>
                </a:rPr>
                <a:t>Le pétrole</a:t>
              </a:r>
            </a:p>
          </p:txBody>
        </p:sp>
      </p:grpSp>
      <p:grpSp>
        <p:nvGrpSpPr>
          <p:cNvPr id="3" name="Charbon"/>
          <p:cNvGrpSpPr>
            <a:grpSpLocks/>
          </p:cNvGrpSpPr>
          <p:nvPr/>
        </p:nvGrpSpPr>
        <p:grpSpPr bwMode="auto">
          <a:xfrm>
            <a:off x="7181850" y="1727200"/>
            <a:ext cx="3451225" cy="2038350"/>
            <a:chOff x="5342730" y="2563812"/>
            <a:chExt cx="3451225" cy="2038728"/>
          </a:xfrm>
        </p:grpSpPr>
        <p:pic>
          <p:nvPicPr>
            <p:cNvPr id="19483" name="Img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7087" y="2563812"/>
              <a:ext cx="2322512"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xt1"/>
            <p:cNvSpPr>
              <a:spLocks noChangeArrowheads="1"/>
            </p:cNvSpPr>
            <p:nvPr/>
          </p:nvSpPr>
          <p:spPr bwMode="auto">
            <a:xfrm>
              <a:off x="5342730" y="4170660"/>
              <a:ext cx="3451225" cy="43188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200" b="1" dirty="0">
                  <a:solidFill>
                    <a:srgbClr val="6E9DD1"/>
                  </a:solidFill>
                </a:rPr>
                <a:t>Le charbon</a:t>
              </a:r>
            </a:p>
          </p:txBody>
        </p:sp>
      </p:grpSp>
      <p:grpSp>
        <p:nvGrpSpPr>
          <p:cNvPr id="5" name="Gaz naturel"/>
          <p:cNvGrpSpPr>
            <a:grpSpLocks/>
          </p:cNvGrpSpPr>
          <p:nvPr/>
        </p:nvGrpSpPr>
        <p:grpSpPr bwMode="auto">
          <a:xfrm>
            <a:off x="2276475" y="4202113"/>
            <a:ext cx="3686175" cy="2253337"/>
            <a:chOff x="8495482" y="2416258"/>
            <a:chExt cx="3449637" cy="1943857"/>
          </a:xfrm>
        </p:grpSpPr>
        <p:pic>
          <p:nvPicPr>
            <p:cNvPr id="19481" name="Img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02812" y="2416258"/>
              <a:ext cx="865188"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xt1"/>
            <p:cNvSpPr>
              <a:spLocks noChangeArrowheads="1"/>
            </p:cNvSpPr>
            <p:nvPr/>
          </p:nvSpPr>
          <p:spPr bwMode="auto">
            <a:xfrm>
              <a:off x="8495482" y="3988407"/>
              <a:ext cx="3449637" cy="371708"/>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200" b="1" dirty="0">
                  <a:solidFill>
                    <a:srgbClr val="6E9DD1"/>
                  </a:solidFill>
                </a:rPr>
                <a:t>Le gaz naturel</a:t>
              </a:r>
            </a:p>
          </p:txBody>
        </p:sp>
      </p:grpSp>
      <p:pic>
        <p:nvPicPr>
          <p:cNvPr id="30" name="Btn_Camera_Txt1">
            <a:hlinkClick r:id="rId8" action="ppaction://hlinksldjump"/>
          </p:cNvPr>
          <p:cNvPicPr preferRelativeResize="0">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799013" y="3214688"/>
            <a:ext cx="5413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Btn_Camera_Txt1">
            <a:hlinkClick r:id="rId9" action="ppaction://hlinksldjump"/>
          </p:cNvPr>
          <p:cNvPicPr preferRelativeResize="0">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9712325" y="3219450"/>
            <a:ext cx="539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Btn_Camera_Txt1">
            <a:hlinkClick r:id="rId10" action="ppaction://hlinksldjump"/>
          </p:cNvPr>
          <p:cNvPicPr preferRelativeResize="0">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108575" y="5954713"/>
            <a:ext cx="539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Numéro 1">
            <a:extLst>
              <a:ext uri="{FF2B5EF4-FFF2-40B4-BE49-F238E27FC236}">
                <a16:creationId xmlns:a16="http://schemas.microsoft.com/office/drawing/2014/main" id="{7587B0AF-15DD-4285-B7D9-1B7CF8175833}"/>
              </a:ext>
            </a:extLst>
          </p:cNvPr>
          <p:cNvSpPr/>
          <p:nvPr/>
        </p:nvSpPr>
        <p:spPr bwMode="auto">
          <a:xfrm>
            <a:off x="3538143" y="2062963"/>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39" name="Numéro 3">
            <a:extLst>
              <a:ext uri="{FF2B5EF4-FFF2-40B4-BE49-F238E27FC236}">
                <a16:creationId xmlns:a16="http://schemas.microsoft.com/office/drawing/2014/main" id="{7587B0AF-15DD-4285-B7D9-1B7CF8175833}"/>
              </a:ext>
            </a:extLst>
          </p:cNvPr>
          <p:cNvSpPr/>
          <p:nvPr/>
        </p:nvSpPr>
        <p:spPr bwMode="auto">
          <a:xfrm>
            <a:off x="3653155" y="481528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0" name="Numéro 4">
            <a:extLst>
              <a:ext uri="{FF2B5EF4-FFF2-40B4-BE49-F238E27FC236}">
                <a16:creationId xmlns:a16="http://schemas.microsoft.com/office/drawing/2014/main" id="{7587B0AF-15DD-4285-B7D9-1B7CF8175833}"/>
              </a:ext>
            </a:extLst>
          </p:cNvPr>
          <p:cNvSpPr/>
          <p:nvPr/>
        </p:nvSpPr>
        <p:spPr bwMode="auto">
          <a:xfrm>
            <a:off x="8485718" y="481528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1" name="Numéro 2">
            <a:extLst>
              <a:ext uri="{FF2B5EF4-FFF2-40B4-BE49-F238E27FC236}">
                <a16:creationId xmlns:a16="http://schemas.microsoft.com/office/drawing/2014/main" id="{7587B0AF-15DD-4285-B7D9-1B7CF8175833}"/>
              </a:ext>
            </a:extLst>
          </p:cNvPr>
          <p:cNvSpPr/>
          <p:nvPr/>
        </p:nvSpPr>
        <p:spPr bwMode="auto">
          <a:xfrm>
            <a:off x="8394306" y="2062963"/>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2" name="? bleu">
            <a:extLst>
              <a:ext uri="{FF2B5EF4-FFF2-40B4-BE49-F238E27FC236}">
                <a16:creationId xmlns:a16="http://schemas.microsoft.com/office/drawing/2014/main" id="{8932F38F-3ADD-41F6-97D8-B1C10B82BAA8}"/>
              </a:ext>
            </a:extLst>
          </p:cNvPr>
          <p:cNvSpPr>
            <a:spLocks noChangeArrowheads="1"/>
          </p:cNvSpPr>
          <p:nvPr/>
        </p:nvSpPr>
        <p:spPr bwMode="auto">
          <a:xfrm>
            <a:off x="8747941" y="4926224"/>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sp>
        <p:nvSpPr>
          <p:cNvPr id="44" name="? bleu">
            <a:extLst>
              <a:ext uri="{FF2B5EF4-FFF2-40B4-BE49-F238E27FC236}">
                <a16:creationId xmlns:a16="http://schemas.microsoft.com/office/drawing/2014/main" id="{8932F38F-3ADD-41F6-97D8-B1C10B82BAA8}"/>
              </a:ext>
            </a:extLst>
          </p:cNvPr>
          <p:cNvSpPr>
            <a:spLocks noChangeArrowheads="1"/>
          </p:cNvSpPr>
          <p:nvPr/>
        </p:nvSpPr>
        <p:spPr bwMode="auto">
          <a:xfrm>
            <a:off x="3909483" y="4926223"/>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sp>
        <p:nvSpPr>
          <p:cNvPr id="45" name="? bleu">
            <a:extLst>
              <a:ext uri="{FF2B5EF4-FFF2-40B4-BE49-F238E27FC236}">
                <a16:creationId xmlns:a16="http://schemas.microsoft.com/office/drawing/2014/main" id="{8932F38F-3ADD-41F6-97D8-B1C10B82BAA8}"/>
              </a:ext>
            </a:extLst>
          </p:cNvPr>
          <p:cNvSpPr>
            <a:spLocks noChangeArrowheads="1"/>
          </p:cNvSpPr>
          <p:nvPr/>
        </p:nvSpPr>
        <p:spPr bwMode="auto">
          <a:xfrm>
            <a:off x="3804266" y="2168688"/>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sp>
        <p:nvSpPr>
          <p:cNvPr id="46" name="? bleu">
            <a:extLst>
              <a:ext uri="{FF2B5EF4-FFF2-40B4-BE49-F238E27FC236}">
                <a16:creationId xmlns:a16="http://schemas.microsoft.com/office/drawing/2014/main" id="{8932F38F-3ADD-41F6-97D8-B1C10B82BAA8}"/>
              </a:ext>
            </a:extLst>
          </p:cNvPr>
          <p:cNvSpPr>
            <a:spLocks noChangeArrowheads="1"/>
          </p:cNvSpPr>
          <p:nvPr/>
        </p:nvSpPr>
        <p:spPr bwMode="auto">
          <a:xfrm>
            <a:off x="8636829" y="2154719"/>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pic>
        <p:nvPicPr>
          <p:cNvPr id="47" name="Google Shape;268;p41"/>
          <p:cNvPicPr preferRelativeResize="0"/>
          <p:nvPr/>
        </p:nvPicPr>
        <p:blipFill rotWithShape="1">
          <a:blip r:embed="rId11">
            <a:alphaModFix/>
          </a:blip>
          <a:srcRect/>
          <a:stretch/>
        </p:blipFill>
        <p:spPr>
          <a:xfrm>
            <a:off x="303213" y="163512"/>
            <a:ext cx="830263" cy="898525"/>
          </a:xfrm>
          <a:prstGeom prst="rect">
            <a:avLst/>
          </a:prstGeom>
          <a:noFill/>
          <a:ln>
            <a:noFill/>
          </a:ln>
        </p:spPr>
      </p:pic>
      <p:pic>
        <p:nvPicPr>
          <p:cNvPr id="48" name="Image 4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0" name="PictoGuide"/>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2" name="PictoVideo"/>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4" name="PictoVideo"/>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Tree>
    <p:extLst>
      <p:ext uri="{BB962C8B-B14F-4D97-AF65-F5344CB8AC3E}">
        <p14:creationId xmlns:p14="http://schemas.microsoft.com/office/powerpoint/2010/main" val="927903867"/>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41"/>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par>
                                <p:cTn id="20" presetID="1" presetClass="exit"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4" restart="whenNotActive" fill="hold" evtFilter="cancelBubble" nodeType="interactiveSeq">
                <p:stCondLst>
                  <p:cond evt="onClick" delay="0">
                    <p:tgtEl>
                      <p:spTgt spid="3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5" restart="whenNotActive" fill="hold" evtFilter="cancelBubble" nodeType="interactiveSeq">
                <p:stCondLst>
                  <p:cond evt="onClick" delay="0">
                    <p:tgtEl>
                      <p:spTgt spid="40"/>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par>
                                <p:cTn id="40" presetID="1" presetClass="exit"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hidden"/>
                                      </p:to>
                                    </p:set>
                                  </p:childTnLst>
                                </p:cTn>
                              </p:par>
                              <p:par>
                                <p:cTn id="42" presetID="1" presetClass="exit"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38" grpId="0" animBg="1"/>
      <p:bldP spid="39" grpId="0" animBg="1"/>
      <p:bldP spid="40" grpId="0" animBg="1"/>
      <p:bldP spid="41" grpId="0" animBg="1"/>
      <p:bldP spid="42" grpId="0"/>
      <p:bldP spid="44" grpId="0"/>
      <p:bldP spid="45" grpId="0"/>
      <p:bldP spid="46" grpId="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1"/>
          <p:cNvSpPr/>
          <p:nvPr/>
        </p:nvSpPr>
        <p:spPr>
          <a:xfrm>
            <a:off x="0" y="-6350"/>
            <a:ext cx="1497013" cy="6896100"/>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solidFill>
                <a:prstClr val="white"/>
              </a:solidFill>
            </a:endParaRPr>
          </a:p>
        </p:txBody>
      </p:sp>
      <p:pic>
        <p:nvPicPr>
          <p:cNvPr id="33" name="Google Shape;268;p41"/>
          <p:cNvPicPr preferRelativeResize="0"/>
          <p:nvPr/>
        </p:nvPicPr>
        <p:blipFill rotWithShape="1">
          <a:blip r:embed="rId2">
            <a:alphaModFix/>
          </a:blip>
          <a:srcRect/>
          <a:stretch/>
        </p:blipFill>
        <p:spPr>
          <a:xfrm>
            <a:off x="303213" y="163512"/>
            <a:ext cx="830263" cy="898525"/>
          </a:xfrm>
          <a:prstGeom prst="rect">
            <a:avLst/>
          </a:prstGeom>
          <a:noFill/>
          <a:ln>
            <a:noFill/>
          </a:ln>
        </p:spPr>
      </p:pic>
      <p:pic>
        <p:nvPicPr>
          <p:cNvPr id="34" name="Image 4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36" name="PictoGuid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8" name="PictoVideo"/>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40"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22530" name="Image 2"/>
          <p:cNvPicPr>
            <a:picLocks noChangeAspect="1"/>
          </p:cNvPicPr>
          <p:nvPr/>
        </p:nvPicPr>
        <p:blipFill>
          <a:blip r:embed="rId7">
            <a:extLst>
              <a:ext uri="{28A0092B-C50C-407E-A947-70E740481C1C}">
                <a14:useLocalDpi xmlns:a14="http://schemas.microsoft.com/office/drawing/2010/main" val="0"/>
              </a:ext>
            </a:extLst>
          </a:blip>
          <a:srcRect b="4614"/>
          <a:stretch>
            <a:fillRect/>
          </a:stretch>
        </p:blipFill>
        <p:spPr bwMode="auto">
          <a:xfrm>
            <a:off x="8201025" y="927100"/>
            <a:ext cx="3740150"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2"/>
          <p:cNvSpPr/>
          <p:nvPr/>
        </p:nvSpPr>
        <p:spPr>
          <a:xfrm>
            <a:off x="871538" y="0"/>
            <a:ext cx="11320462" cy="1239838"/>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4" name="Espace réservé du contenu 2"/>
          <p:cNvSpPr txBox="1">
            <a:spLocks/>
          </p:cNvSpPr>
          <p:nvPr/>
        </p:nvSpPr>
        <p:spPr>
          <a:xfrm>
            <a:off x="2439988" y="2227263"/>
            <a:ext cx="5629275" cy="2058987"/>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100000"/>
              </a:lnSpc>
              <a:spcBef>
                <a:spcPct val="0"/>
              </a:spcBef>
              <a:buNone/>
              <a:defRPr/>
            </a:pPr>
            <a:r>
              <a:rPr lang="fr-FR" altLang="fr-FR" sz="2000" dirty="0">
                <a:solidFill>
                  <a:srgbClr val="6E9DD1"/>
                </a:solidFill>
                <a:latin typeface="Calibri" panose="020F0502020204030204" pitchFamily="34" charset="0"/>
                <a:cs typeface="Calibri" panose="020F0502020204030204" pitchFamily="34" charset="0"/>
              </a:rPr>
              <a:t>Le pétrole est un fluide combustible d’origine naturelle, issu de la décomposition anaérobie de végétaux aquatiques ou terrestres et de bactéries, piégés dans les couches géologiques.</a:t>
            </a:r>
          </a:p>
          <a:p>
            <a:pPr marL="0" indent="0" eaLnBrk="1" hangingPunct="1">
              <a:lnSpc>
                <a:spcPct val="100000"/>
              </a:lnSpc>
              <a:spcBef>
                <a:spcPct val="0"/>
              </a:spcBef>
              <a:buNone/>
              <a:defRPr/>
            </a:pPr>
            <a:r>
              <a:rPr lang="fr-FR" sz="2000" dirty="0">
                <a:solidFill>
                  <a:srgbClr val="6E9DD1"/>
                </a:solidFill>
                <a:latin typeface="Calibri" panose="020F0502020204030204" pitchFamily="34" charset="0"/>
                <a:cs typeface="Calibri" panose="020F0502020204030204" pitchFamily="34" charset="0"/>
              </a:rPr>
              <a:t>C’est une énergie fossile. </a:t>
            </a:r>
          </a:p>
          <a:p>
            <a:pPr marL="0" indent="0">
              <a:buFont typeface="Arial" panose="020B0604020202020204" pitchFamily="34" charset="0"/>
              <a:buNone/>
              <a:defRPr/>
            </a:pPr>
            <a:endParaRPr lang="fr-FR" altLang="fr-FR" sz="2000" dirty="0">
              <a:solidFill>
                <a:srgbClr val="4794A1"/>
              </a:solidFill>
              <a:latin typeface="Corbel" panose="020B0503020204020204" pitchFamily="34" charset="0"/>
              <a:cs typeface="Arial" panose="020B0604020202020204" pitchFamily="34" charset="0"/>
            </a:endParaRPr>
          </a:p>
        </p:txBody>
      </p:sp>
      <p:sp>
        <p:nvSpPr>
          <p:cNvPr id="15" name="ZoneTexte 1"/>
          <p:cNvSpPr txBox="1">
            <a:spLocks noChangeArrowheads="1"/>
          </p:cNvSpPr>
          <p:nvPr/>
        </p:nvSpPr>
        <p:spPr bwMode="auto">
          <a:xfrm>
            <a:off x="10375900" y="992188"/>
            <a:ext cx="1598613" cy="830262"/>
          </a:xfrm>
          <a:prstGeom prst="rect">
            <a:avLst/>
          </a:prstGeom>
          <a:noFill/>
          <a:ln>
            <a:noFill/>
          </a:ln>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Bef>
                <a:spcPct val="0"/>
              </a:spcBef>
              <a:buFontTx/>
              <a:buNone/>
              <a:defRPr/>
            </a:pPr>
            <a:r>
              <a:rPr lang="fr-FR" altLang="fr-FR" sz="2400" b="1" dirty="0">
                <a:solidFill>
                  <a:srgbClr val="6E9DD1"/>
                </a:solidFill>
                <a:cs typeface="Calibri" panose="020F0502020204030204" pitchFamily="34" charset="0"/>
              </a:rPr>
              <a:t>Extraction </a:t>
            </a:r>
          </a:p>
          <a:p>
            <a:pPr>
              <a:lnSpc>
                <a:spcPct val="100000"/>
              </a:lnSpc>
              <a:spcBef>
                <a:spcPct val="0"/>
              </a:spcBef>
              <a:buFontTx/>
              <a:buNone/>
              <a:defRPr/>
            </a:pPr>
            <a:r>
              <a:rPr lang="fr-FR" altLang="fr-FR" sz="2400" b="1" dirty="0">
                <a:solidFill>
                  <a:srgbClr val="6E9DD1"/>
                </a:solidFill>
                <a:cs typeface="Calibri" panose="020F0502020204030204" pitchFamily="34" charset="0"/>
              </a:rPr>
              <a:t>du pétrole</a:t>
            </a:r>
          </a:p>
        </p:txBody>
      </p:sp>
      <p:sp>
        <p:nvSpPr>
          <p:cNvPr id="17" name="Rectangle 16"/>
          <p:cNvSpPr/>
          <p:nvPr/>
        </p:nvSpPr>
        <p:spPr>
          <a:xfrm>
            <a:off x="5638800" y="228600"/>
            <a:ext cx="1785938" cy="554038"/>
          </a:xfrm>
          <a:prstGeom prst="rect">
            <a:avLst/>
          </a:prstGeom>
        </p:spPr>
        <p:txBody>
          <a:bodyPr wrap="none">
            <a:spAutoFit/>
          </a:bodyPr>
          <a:lstStyle/>
          <a:p>
            <a:pPr algn="ctr" eaLnBrk="1" hangingPunct="1">
              <a:defRPr/>
            </a:pPr>
            <a:r>
              <a:rPr lang="fr-FR" altLang="fr-FR" sz="3000" b="1" dirty="0">
                <a:solidFill>
                  <a:srgbClr val="6E9DD1"/>
                </a:solidFill>
              </a:rPr>
              <a:t>Le pétrole</a:t>
            </a:r>
            <a:endParaRPr lang="fr-FR" sz="3000" dirty="0">
              <a:solidFill>
                <a:srgbClr val="6E9DD1"/>
              </a:solidFill>
            </a:endParaRPr>
          </a:p>
        </p:txBody>
      </p:sp>
      <p:sp>
        <p:nvSpPr>
          <p:cNvPr id="18" name="Ellipse 3"/>
          <p:cNvSpPr/>
          <p:nvPr/>
        </p:nvSpPr>
        <p:spPr bwMode="auto">
          <a:xfrm>
            <a:off x="2660650" y="4419600"/>
            <a:ext cx="4948238" cy="2238375"/>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42C4E3"/>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lnSpc>
                <a:spcPct val="90000"/>
              </a:lnSpc>
              <a:spcBef>
                <a:spcPts val="1000"/>
              </a:spcBef>
              <a:defRPr/>
            </a:pPr>
            <a:r>
              <a:rPr lang="fr-FR" sz="2400" b="1" dirty="0">
                <a:solidFill>
                  <a:schemeClr val="accent5">
                    <a:lumMod val="75000"/>
                  </a:schemeClr>
                </a:solidFill>
                <a:latin typeface="Calibri" panose="020F0502020204030204" pitchFamily="34" charset="0"/>
                <a:cs typeface="Calibri" panose="020F0502020204030204" pitchFamily="34" charset="0"/>
              </a:rPr>
              <a:t>A quoi sert le pétrole ?</a:t>
            </a:r>
          </a:p>
          <a:p>
            <a:pPr algn="ctr">
              <a:defRPr/>
            </a:pPr>
            <a:r>
              <a:rPr lang="fr-FR" altLang="fr-FR" sz="2400" dirty="0">
                <a:solidFill>
                  <a:schemeClr val="bg1"/>
                </a:solidFill>
                <a:latin typeface="Calibri" panose="020F0502020204030204" pitchFamily="34" charset="0"/>
                <a:cs typeface="Calibri" panose="020F0502020204030204" pitchFamily="34" charset="0"/>
              </a:rPr>
              <a:t>À produire de la chaleur, </a:t>
            </a:r>
          </a:p>
          <a:p>
            <a:pPr algn="ctr">
              <a:defRPr/>
            </a:pPr>
            <a:r>
              <a:rPr lang="fr-FR" altLang="fr-FR" sz="2400" dirty="0">
                <a:solidFill>
                  <a:schemeClr val="bg1"/>
                </a:solidFill>
                <a:latin typeface="Calibri" panose="020F0502020204030204" pitchFamily="34" charset="0"/>
                <a:cs typeface="Calibri" panose="020F0502020204030204" pitchFamily="34" charset="0"/>
              </a:rPr>
              <a:t>de l’énergie électrique, </a:t>
            </a:r>
          </a:p>
          <a:p>
            <a:pPr algn="ctr">
              <a:defRPr/>
            </a:pPr>
            <a:r>
              <a:rPr lang="fr-FR" altLang="fr-FR" sz="2400" dirty="0">
                <a:solidFill>
                  <a:schemeClr val="bg1"/>
                </a:solidFill>
                <a:latin typeface="Calibri" panose="020F0502020204030204" pitchFamily="34" charset="0"/>
                <a:cs typeface="Calibri" panose="020F0502020204030204" pitchFamily="34" charset="0"/>
              </a:rPr>
              <a:t>à se déplacer, à fabriquer du plastique ou des produits chimiques …</a:t>
            </a:r>
          </a:p>
        </p:txBody>
      </p:sp>
      <p:pic>
        <p:nvPicPr>
          <p:cNvPr id="22537" name="Image pétrole"/>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43088" y="138113"/>
            <a:ext cx="2873375"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7943850" y="4824413"/>
            <a:ext cx="4254500" cy="1508125"/>
          </a:xfrm>
          <a:prstGeom prst="rect">
            <a:avLst/>
          </a:prstGeom>
        </p:spPr>
        <p:txBody>
          <a:bodyPr>
            <a:spAutoFit/>
          </a:bodyPr>
          <a:lstStyle/>
          <a:p>
            <a:pPr algn="ctr">
              <a:defRPr/>
            </a:pPr>
            <a:r>
              <a:rPr lang="fr-FR" altLang="fr-FR" b="1" dirty="0">
                <a:solidFill>
                  <a:srgbClr val="6E9DD1"/>
                </a:solidFill>
                <a:cs typeface="Calibri" panose="020F0502020204030204" pitchFamily="34" charset="0"/>
              </a:rPr>
              <a:t>Quand commencera-t-on à manquer de pétrole ?</a:t>
            </a:r>
          </a:p>
          <a:p>
            <a:pPr algn="ctr">
              <a:defRPr/>
            </a:pPr>
            <a:r>
              <a:rPr lang="fr-FR" altLang="fr-FR" sz="1400" dirty="0">
                <a:solidFill>
                  <a:srgbClr val="6E9DD1"/>
                </a:solidFill>
                <a:cs typeface="Calibri" panose="020F0502020204030204" pitchFamily="34" charset="0"/>
              </a:rPr>
              <a:t>Difficile à dire ! Malgré l’annonce régulière depuis les années 1970 de la fin du pétrole, la production continue à augmenter. De nouveaux gisements sont découverts régulièrement. </a:t>
            </a:r>
          </a:p>
        </p:txBody>
      </p:sp>
      <p:sp>
        <p:nvSpPr>
          <p:cNvPr id="16" name="Carré corné Info"/>
          <p:cNvSpPr/>
          <p:nvPr/>
        </p:nvSpPr>
        <p:spPr>
          <a:xfrm>
            <a:off x="192088" y="2901950"/>
            <a:ext cx="1876425" cy="2005013"/>
          </a:xfrm>
          <a:prstGeom prst="foldedCorner">
            <a:avLst/>
          </a:prstGeom>
          <a:solidFill>
            <a:schemeClr val="accent4">
              <a:lumMod val="40000"/>
              <a:lumOff val="60000"/>
            </a:schemeClr>
          </a:solidFill>
          <a:ln>
            <a:solidFill>
              <a:srgbClr val="F5AC2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fr-FR" altLang="fr-FR" sz="1400" b="1" dirty="0">
              <a:solidFill>
                <a:prstClr val="black"/>
              </a:solidFill>
              <a:latin typeface="Corbel" panose="020B0503020204020204" pitchFamily="34" charset="0"/>
              <a:cs typeface="Arial" panose="020B0604020202020204" pitchFamily="34" charset="0"/>
            </a:endParaRPr>
          </a:p>
          <a:p>
            <a:pPr eaLnBrk="1" hangingPunct="1">
              <a:defRPr/>
            </a:pPr>
            <a:r>
              <a:rPr lang="fr-FR" altLang="fr-FR" sz="1400" b="1" dirty="0">
                <a:solidFill>
                  <a:srgbClr val="FF0000"/>
                </a:solidFill>
                <a:latin typeface="Corbel" panose="020B0503020204020204" pitchFamily="34" charset="0"/>
                <a:cs typeface="Arial" panose="020B0604020202020204" pitchFamily="34" charset="0"/>
              </a:rPr>
              <a:t>Combustible : </a:t>
            </a:r>
          </a:p>
          <a:p>
            <a:pPr eaLnBrk="1" hangingPunct="1">
              <a:defRPr/>
            </a:pPr>
            <a:r>
              <a:rPr lang="fr-FR" sz="1200" dirty="0">
                <a:solidFill>
                  <a:prstClr val="black"/>
                </a:solidFill>
                <a:latin typeface="Corbel" panose="020B0503020204020204" pitchFamily="34" charset="0"/>
              </a:rPr>
              <a:t>Matière capable de brûler au contact de l'oxygène ou d'un gaz contenant de l'oxygène, en produisant une quantité de chaleur utilisable.</a:t>
            </a:r>
            <a:endParaRPr lang="fr-FR" altLang="fr-FR" sz="1200" dirty="0">
              <a:solidFill>
                <a:prstClr val="black"/>
              </a:solidFill>
              <a:latin typeface="Corbel" panose="020B0503020204020204" pitchFamily="34" charset="0"/>
              <a:cs typeface="Arial" panose="020B0604020202020204" pitchFamily="34" charset="0"/>
            </a:endParaRPr>
          </a:p>
          <a:p>
            <a:pPr eaLnBrk="1" hangingPunct="1">
              <a:defRPr/>
            </a:pPr>
            <a:r>
              <a:rPr lang="fr-FR" altLang="fr-FR" sz="1400" b="1" dirty="0">
                <a:solidFill>
                  <a:srgbClr val="FF0000"/>
                </a:solidFill>
                <a:latin typeface="Corbel" panose="020B0503020204020204" pitchFamily="34" charset="0"/>
                <a:cs typeface="Arial" panose="020B0604020202020204" pitchFamily="34" charset="0"/>
              </a:rPr>
              <a:t>Anaérobie</a:t>
            </a:r>
            <a:r>
              <a:rPr lang="fr-FR" altLang="fr-FR" sz="1200" b="1" dirty="0">
                <a:solidFill>
                  <a:srgbClr val="FF0000"/>
                </a:solidFill>
                <a:latin typeface="Corbel" panose="020B0503020204020204" pitchFamily="34" charset="0"/>
                <a:cs typeface="Arial" panose="020B0604020202020204" pitchFamily="34" charset="0"/>
              </a:rPr>
              <a:t> : </a:t>
            </a:r>
          </a:p>
          <a:p>
            <a:pPr eaLnBrk="1" hangingPunct="1">
              <a:defRPr/>
            </a:pPr>
            <a:r>
              <a:rPr lang="fr-FR" altLang="fr-FR" sz="1200" dirty="0">
                <a:solidFill>
                  <a:prstClr val="black"/>
                </a:solidFill>
                <a:latin typeface="Corbel" panose="020B0503020204020204" pitchFamily="34" charset="0"/>
                <a:cs typeface="Arial" panose="020B0604020202020204" pitchFamily="34" charset="0"/>
              </a:rPr>
              <a:t>en l’absence d’air</a:t>
            </a:r>
          </a:p>
        </p:txBody>
      </p:sp>
      <p:pic>
        <p:nvPicPr>
          <p:cNvPr id="19469" name="Picture 1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3563" y="1357313"/>
            <a:ext cx="13954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3" name="Rectangle 1"/>
          <p:cNvSpPr>
            <a:spLocks noChangeArrowheads="1"/>
          </p:cNvSpPr>
          <p:nvPr/>
        </p:nvSpPr>
        <p:spPr bwMode="auto">
          <a:xfrm rot="-5400000">
            <a:off x="10528300" y="3355976"/>
            <a:ext cx="25225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1200">
                <a:solidFill>
                  <a:schemeClr val="bg1"/>
                </a:solidFill>
              </a:rPr>
              <a:t>https://pxhere.com/fr/photo/671792</a:t>
            </a:r>
          </a:p>
        </p:txBody>
      </p:sp>
      <p:pic>
        <p:nvPicPr>
          <p:cNvPr id="19" name="clic retour">
            <a:hlinkClick r:id="rId10"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698765"/>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9469"/>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32" fill="hold" grpId="1" nodeType="clickEffect">
                                  <p:stCondLst>
                                    <p:cond delay="0"/>
                                  </p:stCondLst>
                                  <p:childTnLst>
                                    <p:anim calcmode="lin" valueType="num">
                                      <p:cBhvr>
                                        <p:cTn id="13" dur="500"/>
                                        <p:tgtEl>
                                          <p:spTgt spid="16"/>
                                        </p:tgtEl>
                                        <p:attrNameLst>
                                          <p:attrName>ppt_w</p:attrName>
                                        </p:attrNameLst>
                                      </p:cBhvr>
                                      <p:tavLst>
                                        <p:tav tm="0">
                                          <p:val>
                                            <p:strVal val="ppt_w"/>
                                          </p:val>
                                        </p:tav>
                                        <p:tav tm="100000">
                                          <p:val>
                                            <p:fltVal val="0"/>
                                          </p:val>
                                        </p:tav>
                                      </p:tavLst>
                                    </p:anim>
                                    <p:anim calcmode="lin" valueType="num">
                                      <p:cBhvr>
                                        <p:cTn id="14" dur="500"/>
                                        <p:tgtEl>
                                          <p:spTgt spid="16"/>
                                        </p:tgtEl>
                                        <p:attrNameLst>
                                          <p:attrName>ppt_h</p:attrName>
                                        </p:attrNameLst>
                                      </p:cBhvr>
                                      <p:tavLst>
                                        <p:tav tm="0">
                                          <p:val>
                                            <p:strVal val="ppt_h"/>
                                          </p:val>
                                        </p:tav>
                                        <p:tav tm="100000">
                                          <p:val>
                                            <p:fltVal val="0"/>
                                          </p:val>
                                        </p:tav>
                                      </p:tavLst>
                                    </p:anim>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xit" presetSubtype="32" fill="hold" grpId="2" nodeType="clickEffect">
                                  <p:stCondLst>
                                    <p:cond delay="0"/>
                                  </p:stCondLst>
                                  <p:childTnLst>
                                    <p:anim calcmode="lin" valueType="num">
                                      <p:cBhvr>
                                        <p:cTn id="20" dur="500"/>
                                        <p:tgtEl>
                                          <p:spTgt spid="16"/>
                                        </p:tgtEl>
                                        <p:attrNameLst>
                                          <p:attrName>ppt_w</p:attrName>
                                        </p:attrNameLst>
                                      </p:cBhvr>
                                      <p:tavLst>
                                        <p:tav tm="0">
                                          <p:val>
                                            <p:strVal val="ppt_w"/>
                                          </p:val>
                                        </p:tav>
                                        <p:tav tm="100000">
                                          <p:val>
                                            <p:fltVal val="0"/>
                                          </p:val>
                                        </p:tav>
                                      </p:tavLst>
                                    </p:anim>
                                    <p:anim calcmode="lin" valueType="num">
                                      <p:cBhvr>
                                        <p:cTn id="21" dur="500"/>
                                        <p:tgtEl>
                                          <p:spTgt spid="16"/>
                                        </p:tgtEl>
                                        <p:attrNameLst>
                                          <p:attrName>ppt_h</p:attrName>
                                        </p:attrNameLst>
                                      </p:cBhvr>
                                      <p:tavLst>
                                        <p:tav tm="0">
                                          <p:val>
                                            <p:strVal val="ppt_h"/>
                                          </p:val>
                                        </p:tav>
                                        <p:tav tm="100000">
                                          <p:val>
                                            <p:fltVal val="0"/>
                                          </p:val>
                                        </p:tav>
                                      </p:tavLst>
                                    </p:anim>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9469"/>
                  </p:tgtEl>
                </p:cond>
              </p:nextCondLst>
            </p:seq>
          </p:childTnLst>
        </p:cTn>
      </p:par>
    </p:tnLst>
    <p:bldLst>
      <p:bldP spid="16" grpId="0" animBg="1"/>
      <p:bldP spid="16" grpId="1" animBg="1"/>
      <p:bldP spid="16"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a:extLst>
              <a:ext uri="{FF2B5EF4-FFF2-40B4-BE49-F238E27FC236}">
                <a16:creationId xmlns:a16="http://schemas.microsoft.com/office/drawing/2014/main" id="{E496AE4E-F2D6-C144-96CC-BC72D04C51C0}"/>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2" name="Groupe 8"/>
          <p:cNvGrpSpPr>
            <a:grpSpLocks/>
          </p:cNvGrpSpPr>
          <p:nvPr/>
        </p:nvGrpSpPr>
        <p:grpSpPr bwMode="auto">
          <a:xfrm>
            <a:off x="1228532" y="2024900"/>
            <a:ext cx="5100638" cy="4884694"/>
            <a:chOff x="5716943" y="652452"/>
            <a:chExt cx="5101076" cy="4884862"/>
          </a:xfrm>
        </p:grpSpPr>
        <p:pic>
          <p:nvPicPr>
            <p:cNvPr id="17425"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788"/>
            <a:stretch/>
          </p:blipFill>
          <p:spPr bwMode="auto">
            <a:xfrm>
              <a:off x="5716943" y="652452"/>
              <a:ext cx="5101076" cy="488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6" name="ZoneTexte 8"/>
            <p:cNvSpPr txBox="1">
              <a:spLocks noChangeArrowheads="1"/>
            </p:cNvSpPr>
            <p:nvPr/>
          </p:nvSpPr>
          <p:spPr bwMode="auto">
            <a:xfrm>
              <a:off x="7214085" y="1251060"/>
              <a:ext cx="2254337" cy="258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5400" b="1" dirty="0">
                  <a:solidFill>
                    <a:srgbClr val="00B050"/>
                  </a:solidFill>
                  <a:cs typeface="Calibri" panose="020F0502020204030204" pitchFamily="34" charset="0"/>
                </a:rPr>
                <a:t>15 000 </a:t>
              </a:r>
            </a:p>
            <a:p>
              <a:pPr algn="ctr" eaLnBrk="1" hangingPunct="1">
                <a:lnSpc>
                  <a:spcPct val="100000"/>
                </a:lnSpc>
                <a:spcBef>
                  <a:spcPct val="0"/>
                </a:spcBef>
                <a:buFontTx/>
                <a:buNone/>
              </a:pPr>
              <a:r>
                <a:rPr lang="fr-FR" altLang="fr-FR" sz="5400" b="1" dirty="0">
                  <a:solidFill>
                    <a:srgbClr val="00B050"/>
                  </a:solidFill>
                  <a:cs typeface="Calibri" panose="020F0502020204030204" pitchFamily="34" charset="0"/>
                </a:rPr>
                <a:t>litres</a:t>
              </a:r>
            </a:p>
            <a:p>
              <a:pPr algn="ctr" eaLnBrk="1" hangingPunct="1">
                <a:lnSpc>
                  <a:spcPct val="100000"/>
                </a:lnSpc>
                <a:spcBef>
                  <a:spcPct val="0"/>
                </a:spcBef>
                <a:buFontTx/>
                <a:buNone/>
              </a:pPr>
              <a:r>
                <a:rPr lang="fr-FR" altLang="fr-FR" sz="5400" b="1" dirty="0">
                  <a:solidFill>
                    <a:srgbClr val="00B050"/>
                  </a:solidFill>
                  <a:cs typeface="Calibri" panose="020F0502020204030204" pitchFamily="34" charset="0"/>
                </a:rPr>
                <a:t>d’air</a:t>
              </a:r>
            </a:p>
          </p:txBody>
        </p:sp>
      </p:grpSp>
      <p:sp>
        <p:nvSpPr>
          <p:cNvPr id="8" name="Rectangle 2"/>
          <p:cNvSpPr txBox="1">
            <a:spLocks noChangeArrowheads="1"/>
          </p:cNvSpPr>
          <p:nvPr/>
        </p:nvSpPr>
        <p:spPr bwMode="auto">
          <a:xfrm>
            <a:off x="1701801" y="161924"/>
            <a:ext cx="9639300" cy="900113"/>
          </a:xfrm>
          <a:prstGeom prst="rect">
            <a:avLst/>
          </a:prstGeom>
          <a:noFill/>
          <a:ln w="9525">
            <a:noFill/>
            <a:miter lim="800000"/>
            <a:headEnd/>
            <a:tailEnd/>
          </a:ln>
        </p:spPr>
        <p:txBody>
          <a:bodyPr anchor="ctr"/>
          <a:lstStyle/>
          <a:p>
            <a:pPr algn="ctr" eaLnBrk="1" hangingPunct="1">
              <a:defRPr/>
            </a:pPr>
            <a:r>
              <a:rPr lang="fr-FR" sz="3200" b="1" dirty="0">
                <a:solidFill>
                  <a:srgbClr val="6E9DD1"/>
                </a:solidFill>
                <a:ea typeface="+mj-ea"/>
                <a:cs typeface="Calibri" panose="020F0502020204030204" pitchFamily="34" charset="0"/>
              </a:rPr>
              <a:t>Chaque jour, je respire environ…</a:t>
            </a:r>
            <a:endParaRPr lang="fr-FR" sz="3200" b="1" dirty="0">
              <a:solidFill>
                <a:srgbClr val="6E9DD1"/>
              </a:solidFill>
              <a:cs typeface="Calibri" panose="020F0502020204030204" pitchFamily="34" charset="0"/>
            </a:endParaRPr>
          </a:p>
        </p:txBody>
      </p:sp>
      <p:sp>
        <p:nvSpPr>
          <p:cNvPr id="10" name="ZoneTexte 15"/>
          <p:cNvSpPr txBox="1">
            <a:spLocks noChangeArrowheads="1"/>
          </p:cNvSpPr>
          <p:nvPr/>
        </p:nvSpPr>
        <p:spPr bwMode="auto">
          <a:xfrm>
            <a:off x="6399019" y="4122559"/>
            <a:ext cx="51516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600"/>
              </a:spcAft>
              <a:buFontTx/>
              <a:buNone/>
            </a:pPr>
            <a:r>
              <a:rPr lang="fr-FR" altLang="fr-FR" sz="2400" dirty="0">
                <a:solidFill>
                  <a:srgbClr val="6E9DD1"/>
                </a:solidFill>
                <a:cs typeface="Calibri" panose="020F0502020204030204" pitchFamily="34" charset="0"/>
              </a:rPr>
              <a:t>En comparaison, on recommande de boire </a:t>
            </a:r>
            <a:r>
              <a:rPr lang="fr-FR" altLang="fr-FR" sz="2400" b="1" dirty="0">
                <a:solidFill>
                  <a:schemeClr val="bg1"/>
                </a:solidFill>
                <a:cs typeface="Calibri" panose="020F0502020204030204" pitchFamily="34" charset="0"/>
              </a:rPr>
              <a:t>1,5 litre à 2 litres d’eau par jour </a:t>
            </a:r>
            <a:r>
              <a:rPr lang="fr-FR" altLang="fr-FR" sz="2400" dirty="0">
                <a:solidFill>
                  <a:srgbClr val="6E9DD1"/>
                </a:solidFill>
                <a:cs typeface="Calibri" panose="020F0502020204030204" pitchFamily="34" charset="0"/>
              </a:rPr>
              <a:t>pour être en bonne santé !</a:t>
            </a:r>
          </a:p>
        </p:txBody>
      </p:sp>
      <p:sp>
        <p:nvSpPr>
          <p:cNvPr id="11" name="ZoneTexte 15"/>
          <p:cNvSpPr txBox="1">
            <a:spLocks noChangeArrowheads="1"/>
          </p:cNvSpPr>
          <p:nvPr/>
        </p:nvSpPr>
        <p:spPr bwMode="auto">
          <a:xfrm>
            <a:off x="6399019" y="3170219"/>
            <a:ext cx="53183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600"/>
              </a:spcAft>
              <a:buFontTx/>
              <a:buNone/>
            </a:pPr>
            <a:r>
              <a:rPr lang="fr-FR" altLang="fr-FR" sz="2400" dirty="0">
                <a:solidFill>
                  <a:srgbClr val="6E9DD1"/>
                </a:solidFill>
                <a:cs typeface="Calibri" panose="020F0502020204030204" pitchFamily="34" charset="0"/>
              </a:rPr>
              <a:t>Je respire donc environ </a:t>
            </a:r>
            <a:r>
              <a:rPr lang="fr-FR" altLang="fr-FR" sz="2400" b="1" dirty="0">
                <a:solidFill>
                  <a:schemeClr val="bg1"/>
                </a:solidFill>
                <a:cs typeface="Calibri" panose="020F0502020204030204" pitchFamily="34" charset="0"/>
              </a:rPr>
              <a:t>10 litres d’air par minute</a:t>
            </a:r>
            <a:r>
              <a:rPr lang="fr-FR" altLang="fr-FR" sz="2400" dirty="0">
                <a:solidFill>
                  <a:srgbClr val="6E9DD1"/>
                </a:solidFill>
                <a:cs typeface="Calibri" panose="020F0502020204030204" pitchFamily="34" charset="0"/>
              </a:rPr>
              <a:t>.</a:t>
            </a:r>
          </a:p>
        </p:txBody>
      </p:sp>
      <p:sp>
        <p:nvSpPr>
          <p:cNvPr id="20"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3" name="Google Shape;268;p41"/>
          <p:cNvPicPr preferRelativeResize="0"/>
          <p:nvPr/>
        </p:nvPicPr>
        <p:blipFill rotWithShape="1">
          <a:blip r:embed="rId4">
            <a:alphaModFix/>
          </a:blip>
          <a:srcRect/>
          <a:stretch/>
        </p:blipFill>
        <p:spPr>
          <a:xfrm>
            <a:off x="303213" y="163512"/>
            <a:ext cx="830263" cy="898525"/>
          </a:xfrm>
          <a:prstGeom prst="rect">
            <a:avLst/>
          </a:prstGeom>
          <a:noFill/>
          <a:ln>
            <a:noFill/>
          </a:ln>
        </p:spPr>
      </p:pic>
      <p:pic>
        <p:nvPicPr>
          <p:cNvPr id="25"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7"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9"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1"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3" name="Espace réservé du numéro de diapositive 2">
            <a:extLst>
              <a:ext uri="{FF2B5EF4-FFF2-40B4-BE49-F238E27FC236}">
                <a16:creationId xmlns:a16="http://schemas.microsoft.com/office/drawing/2014/main" id="{D559863F-7998-084A-8D2B-4A61CD438AB7}"/>
              </a:ext>
            </a:extLst>
          </p:cNvPr>
          <p:cNvSpPr>
            <a:spLocks noGrp="1"/>
          </p:cNvSpPr>
          <p:nvPr>
            <p:ph type="sldNum" sz="quarter" idx="12"/>
          </p:nvPr>
        </p:nvSpPr>
        <p:spPr/>
        <p:txBody>
          <a:bodyPr/>
          <a:lstStyle/>
          <a:p>
            <a:pPr>
              <a:defRPr/>
            </a:pPr>
            <a:fld id="{50240480-DD0E-42A1-8670-F37586A9812A}" type="slidenum">
              <a:rPr lang="fr-FR" altLang="fr-FR" smtClean="0"/>
              <a:pPr>
                <a:defRPr/>
              </a:pPr>
              <a:t>7</a:t>
            </a:fld>
            <a:endParaRPr lang="fr-FR" altLang="fr-FR"/>
          </a:p>
        </p:txBody>
      </p:sp>
      <p:pic>
        <p:nvPicPr>
          <p:cNvPr id="22" name="Image 1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55813" y="6013449"/>
            <a:ext cx="5238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3" presetClass="entr" presetSubtype="1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1"/>
          <p:cNvSpPr/>
          <p:nvPr/>
        </p:nvSpPr>
        <p:spPr>
          <a:xfrm>
            <a:off x="0" y="-6350"/>
            <a:ext cx="1497013" cy="6896100"/>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solidFill>
                <a:prstClr val="white"/>
              </a:solidFill>
            </a:endParaRPr>
          </a:p>
        </p:txBody>
      </p:sp>
      <p:pic>
        <p:nvPicPr>
          <p:cNvPr id="23"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24"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6"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8"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0"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23554" name="Image 2"/>
          <p:cNvPicPr>
            <a:picLocks noChangeAspect="1"/>
          </p:cNvPicPr>
          <p:nvPr/>
        </p:nvPicPr>
        <p:blipFill>
          <a:blip r:embed="rId8">
            <a:extLst>
              <a:ext uri="{28A0092B-C50C-407E-A947-70E740481C1C}">
                <a14:useLocalDpi xmlns:a14="http://schemas.microsoft.com/office/drawing/2010/main" val="0"/>
              </a:ext>
            </a:extLst>
          </a:blip>
          <a:srcRect l="19633" r="2"/>
          <a:stretch>
            <a:fillRect/>
          </a:stretch>
        </p:blipFill>
        <p:spPr bwMode="auto">
          <a:xfrm>
            <a:off x="7258050" y="752475"/>
            <a:ext cx="4933950"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2"/>
          <p:cNvSpPr/>
          <p:nvPr/>
        </p:nvSpPr>
        <p:spPr>
          <a:xfrm>
            <a:off x="871538" y="0"/>
            <a:ext cx="11320462" cy="1239838"/>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6E9DD1"/>
              </a:solidFill>
            </a:endParaRPr>
          </a:p>
        </p:txBody>
      </p:sp>
      <p:sp>
        <p:nvSpPr>
          <p:cNvPr id="13" name="Rectangle 11"/>
          <p:cNvSpPr>
            <a:spLocks noChangeArrowheads="1"/>
          </p:cNvSpPr>
          <p:nvPr/>
        </p:nvSpPr>
        <p:spPr bwMode="auto">
          <a:xfrm>
            <a:off x="2868613" y="-111125"/>
            <a:ext cx="7324725" cy="1155700"/>
          </a:xfrm>
          <a:prstGeom prst="rect">
            <a:avLst/>
          </a:prstGeom>
          <a:noFill/>
          <a:ln>
            <a:noFill/>
          </a:ln>
          <a:effectLst/>
        </p:spPr>
        <p:txBody>
          <a:bodyPr anchor="ctr"/>
          <a:lstStyle>
            <a:lvl1pPr defTabSz="842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842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842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842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842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defRPr/>
            </a:pPr>
            <a:endParaRPr lang="fr-FR" altLang="fr-FR" sz="3000" b="1" dirty="0">
              <a:solidFill>
                <a:schemeClr val="accent6">
                  <a:lumMod val="50000"/>
                </a:schemeClr>
              </a:solidFill>
              <a:latin typeface="+mn-lt"/>
              <a:cs typeface="Arial" panose="020B0604020202020204" pitchFamily="34" charset="0"/>
            </a:endParaRPr>
          </a:p>
        </p:txBody>
      </p:sp>
      <p:sp>
        <p:nvSpPr>
          <p:cNvPr id="15" name="Rectangle 14"/>
          <p:cNvSpPr/>
          <p:nvPr/>
        </p:nvSpPr>
        <p:spPr>
          <a:xfrm>
            <a:off x="5662613" y="198438"/>
            <a:ext cx="1939925" cy="554037"/>
          </a:xfrm>
          <a:prstGeom prst="rect">
            <a:avLst/>
          </a:prstGeom>
        </p:spPr>
        <p:txBody>
          <a:bodyPr wrap="none">
            <a:spAutoFit/>
          </a:bodyPr>
          <a:lstStyle/>
          <a:p>
            <a:pPr eaLnBrk="1" hangingPunct="1">
              <a:defRPr/>
            </a:pPr>
            <a:r>
              <a:rPr lang="fr-FR" altLang="fr-FR" sz="3000" b="1" dirty="0">
                <a:solidFill>
                  <a:srgbClr val="6E9DD1"/>
                </a:solidFill>
              </a:rPr>
              <a:t>Le charbon</a:t>
            </a:r>
            <a:endParaRPr lang="fr-FR" sz="3000" dirty="0">
              <a:solidFill>
                <a:srgbClr val="6E9DD1"/>
              </a:solidFill>
            </a:endParaRPr>
          </a:p>
        </p:txBody>
      </p:sp>
      <p:sp>
        <p:nvSpPr>
          <p:cNvPr id="16" name="Espace réservé du contenu 2"/>
          <p:cNvSpPr txBox="1">
            <a:spLocks/>
          </p:cNvSpPr>
          <p:nvPr/>
        </p:nvSpPr>
        <p:spPr>
          <a:xfrm>
            <a:off x="2124076" y="2353971"/>
            <a:ext cx="5291138" cy="2138363"/>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defRPr/>
            </a:pPr>
            <a:r>
              <a:rPr lang="fr-FR" altLang="fr-FR" sz="2200" dirty="0">
                <a:solidFill>
                  <a:srgbClr val="6E9DD1"/>
                </a:solidFill>
                <a:cs typeface="Calibri" panose="020F0502020204030204" pitchFamily="34" charset="0"/>
              </a:rPr>
              <a:t>Le charbon est un </a:t>
            </a:r>
            <a:r>
              <a:rPr lang="fr-FR" altLang="fr-FR" sz="2200" b="1" dirty="0">
                <a:solidFill>
                  <a:srgbClr val="6E9DD1"/>
                </a:solidFill>
                <a:cs typeface="Calibri" panose="020F0502020204030204" pitchFamily="34" charset="0"/>
              </a:rPr>
              <a:t>combustible fossile d’origine organique</a:t>
            </a:r>
            <a:r>
              <a:rPr lang="fr-FR" altLang="fr-FR" sz="2200" dirty="0">
                <a:solidFill>
                  <a:srgbClr val="6E9DD1"/>
                </a:solidFill>
                <a:cs typeface="Calibri" panose="020F0502020204030204" pitchFamily="34" charset="0"/>
              </a:rPr>
              <a:t>, provenant de la </a:t>
            </a:r>
            <a:r>
              <a:rPr lang="fr-FR" altLang="fr-FR" sz="2200" b="1" dirty="0">
                <a:solidFill>
                  <a:srgbClr val="6E9DD1"/>
                </a:solidFill>
                <a:cs typeface="Calibri" panose="020F0502020204030204" pitchFamily="34" charset="0"/>
              </a:rPr>
              <a:t>décomposition de végétaux </a:t>
            </a:r>
            <a:r>
              <a:rPr lang="fr-FR" altLang="fr-FR" sz="2200" dirty="0">
                <a:solidFill>
                  <a:srgbClr val="6E9DD1"/>
                </a:solidFill>
                <a:cs typeface="Calibri" panose="020F0502020204030204" pitchFamily="34" charset="0"/>
              </a:rPr>
              <a:t>enfouis sous forme de sédiments il y a plus de 300 millions d’années.</a:t>
            </a:r>
          </a:p>
          <a:p>
            <a:pPr marL="0" indent="0" algn="just">
              <a:lnSpc>
                <a:spcPct val="100000"/>
              </a:lnSpc>
              <a:buFont typeface="Arial" panose="020B0604020202020204" pitchFamily="34" charset="0"/>
              <a:buNone/>
              <a:defRPr/>
            </a:pPr>
            <a:endParaRPr lang="fr-FR" altLang="fr-FR" sz="2400" dirty="0">
              <a:solidFill>
                <a:srgbClr val="4794A1"/>
              </a:solidFill>
              <a:latin typeface="Corbel" panose="020B0503020204020204" pitchFamily="34" charset="0"/>
              <a:cs typeface="Arial" panose="020B0604020202020204" pitchFamily="34" charset="0"/>
            </a:endParaRPr>
          </a:p>
        </p:txBody>
      </p:sp>
      <p:sp>
        <p:nvSpPr>
          <p:cNvPr id="17" name="Rectangle 5"/>
          <p:cNvSpPr>
            <a:spLocks noChangeArrowheads="1"/>
          </p:cNvSpPr>
          <p:nvPr/>
        </p:nvSpPr>
        <p:spPr bwMode="auto">
          <a:xfrm>
            <a:off x="7348537" y="4826577"/>
            <a:ext cx="4752975" cy="923925"/>
          </a:xfrm>
          <a:prstGeom prst="rect">
            <a:avLst/>
          </a:prstGeom>
          <a:noFill/>
          <a:ln>
            <a:noFill/>
          </a:ln>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a:lnSpc>
                <a:spcPct val="100000"/>
              </a:lnSpc>
              <a:spcBef>
                <a:spcPct val="0"/>
              </a:spcBef>
              <a:buFont typeface="Arial" pitchFamily="34" charset="0"/>
              <a:buNone/>
              <a:defRPr/>
            </a:pPr>
            <a:r>
              <a:rPr lang="fr-FR" altLang="fr-FR" sz="1800" b="1" dirty="0">
                <a:solidFill>
                  <a:srgbClr val="6E9DD1"/>
                </a:solidFill>
                <a:cs typeface="Calibri" panose="020F0502020204030204" pitchFamily="34" charset="0"/>
              </a:rPr>
              <a:t>Son extraction, son raffinage, </a:t>
            </a:r>
          </a:p>
          <a:p>
            <a:pPr algn="ctr">
              <a:lnSpc>
                <a:spcPct val="100000"/>
              </a:lnSpc>
              <a:spcBef>
                <a:spcPct val="0"/>
              </a:spcBef>
              <a:buFont typeface="Arial" pitchFamily="34" charset="0"/>
              <a:buNone/>
              <a:defRPr/>
            </a:pPr>
            <a:r>
              <a:rPr lang="fr-FR" altLang="fr-FR" sz="1800" b="1" dirty="0">
                <a:solidFill>
                  <a:srgbClr val="6E9DD1"/>
                </a:solidFill>
                <a:cs typeface="Calibri" panose="020F0502020204030204" pitchFamily="34" charset="0"/>
              </a:rPr>
              <a:t>son transport et sa combustion </a:t>
            </a:r>
          </a:p>
          <a:p>
            <a:pPr algn="ctr">
              <a:lnSpc>
                <a:spcPct val="100000"/>
              </a:lnSpc>
              <a:spcBef>
                <a:spcPct val="0"/>
              </a:spcBef>
              <a:buFont typeface="Arial" pitchFamily="34" charset="0"/>
              <a:buNone/>
              <a:defRPr/>
            </a:pPr>
            <a:r>
              <a:rPr lang="fr-FR" altLang="fr-FR" sz="1800" b="1" dirty="0">
                <a:solidFill>
                  <a:srgbClr val="6E9DD1"/>
                </a:solidFill>
                <a:cs typeface="Calibri" panose="020F0502020204030204" pitchFamily="34" charset="0"/>
              </a:rPr>
              <a:t>ont un impact sur la santé et le climat.</a:t>
            </a:r>
          </a:p>
        </p:txBody>
      </p:sp>
      <p:sp>
        <p:nvSpPr>
          <p:cNvPr id="19" name="Carré corné Info"/>
          <p:cNvSpPr/>
          <p:nvPr/>
        </p:nvSpPr>
        <p:spPr>
          <a:xfrm>
            <a:off x="166688" y="3355975"/>
            <a:ext cx="1790700" cy="1187450"/>
          </a:xfrm>
          <a:prstGeom prst="foldedCorner">
            <a:avLst/>
          </a:prstGeom>
          <a:solidFill>
            <a:schemeClr val="accent4">
              <a:lumMod val="40000"/>
              <a:lumOff val="60000"/>
            </a:schemeClr>
          </a:solidFill>
          <a:ln>
            <a:solidFill>
              <a:srgbClr val="F5AC2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fr-FR" altLang="fr-FR" sz="1200" b="1" dirty="0">
              <a:solidFill>
                <a:prstClr val="black"/>
              </a:solidFill>
              <a:latin typeface="Corbel" panose="020B0503020204020204" pitchFamily="34" charset="0"/>
              <a:cs typeface="Arial" panose="020B0604020202020204" pitchFamily="34" charset="0"/>
            </a:endParaRPr>
          </a:p>
          <a:p>
            <a:pPr eaLnBrk="1" hangingPunct="1">
              <a:defRPr/>
            </a:pPr>
            <a:endParaRPr lang="fr-FR" altLang="fr-FR" sz="1200" b="1" dirty="0">
              <a:solidFill>
                <a:prstClr val="black"/>
              </a:solidFill>
              <a:latin typeface="Corbel" panose="020B0503020204020204" pitchFamily="34" charset="0"/>
              <a:cs typeface="Arial" panose="020B0604020202020204" pitchFamily="34" charset="0"/>
            </a:endParaRPr>
          </a:p>
          <a:p>
            <a:pPr eaLnBrk="1" hangingPunct="1">
              <a:defRPr/>
            </a:pPr>
            <a:endParaRPr lang="fr-FR" altLang="fr-FR" sz="1200" b="1" dirty="0">
              <a:solidFill>
                <a:prstClr val="black"/>
              </a:solidFill>
              <a:latin typeface="Corbel" panose="020B0503020204020204" pitchFamily="34" charset="0"/>
              <a:cs typeface="Arial" panose="020B0604020202020204" pitchFamily="34" charset="0"/>
            </a:endParaRPr>
          </a:p>
          <a:p>
            <a:pPr eaLnBrk="1" hangingPunct="1">
              <a:defRPr/>
            </a:pPr>
            <a:r>
              <a:rPr lang="fr-FR" altLang="fr-FR" sz="1400" b="1" dirty="0">
                <a:solidFill>
                  <a:srgbClr val="FF0000"/>
                </a:solidFill>
                <a:latin typeface="Corbel" panose="020B0503020204020204" pitchFamily="34" charset="0"/>
                <a:cs typeface="Arial" panose="020B0604020202020204" pitchFamily="34" charset="0"/>
              </a:rPr>
              <a:t>Combustible fossile </a:t>
            </a:r>
            <a:r>
              <a:rPr lang="fr-FR" altLang="fr-FR" sz="1400" b="1" dirty="0">
                <a:solidFill>
                  <a:schemeClr val="accent6">
                    <a:lumMod val="50000"/>
                  </a:schemeClr>
                </a:solidFill>
                <a:latin typeface="Corbel" panose="020B0503020204020204" pitchFamily="34" charset="0"/>
                <a:cs typeface="Arial" panose="020B0604020202020204" pitchFamily="34" charset="0"/>
              </a:rPr>
              <a:t>:</a:t>
            </a:r>
          </a:p>
          <a:p>
            <a:pPr eaLnBrk="1" hangingPunct="1">
              <a:defRPr/>
            </a:pPr>
            <a:r>
              <a:rPr lang="fr-FR" sz="1200" dirty="0">
                <a:solidFill>
                  <a:prstClr val="black"/>
                </a:solidFill>
                <a:latin typeface="Corbel" panose="020B0503020204020204" pitchFamily="34" charset="0"/>
              </a:rPr>
              <a:t>combustible qui s'est formé sur la Terre au cours des temps géologiques.</a:t>
            </a:r>
            <a:endParaRPr lang="fr-FR" altLang="fr-FR" sz="1200" dirty="0">
              <a:solidFill>
                <a:prstClr val="black"/>
              </a:solidFill>
              <a:latin typeface="Corbel" panose="020B0503020204020204" pitchFamily="34" charset="0"/>
              <a:cs typeface="Arial" panose="020B0604020202020204" pitchFamily="34" charset="0"/>
            </a:endParaRPr>
          </a:p>
          <a:p>
            <a:pPr>
              <a:defRPr/>
            </a:pPr>
            <a:endParaRPr lang="fr-FR" sz="1200" dirty="0">
              <a:solidFill>
                <a:srgbClr val="002060"/>
              </a:solidFill>
              <a:latin typeface="Corbel" panose="020B0503020204020204" pitchFamily="34" charset="0"/>
            </a:endParaRPr>
          </a:p>
          <a:p>
            <a:pPr>
              <a:defRPr/>
            </a:pPr>
            <a:endParaRPr lang="fr-FR" sz="1200" dirty="0">
              <a:solidFill>
                <a:srgbClr val="002060"/>
              </a:solidFill>
              <a:latin typeface="Corbel" panose="020B0503020204020204" pitchFamily="34" charset="0"/>
            </a:endParaRPr>
          </a:p>
        </p:txBody>
      </p:sp>
      <p:pic>
        <p:nvPicPr>
          <p:cNvPr id="23563" name="Image charbon"/>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39975" y="331788"/>
            <a:ext cx="2479675"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Ellipse 3"/>
          <p:cNvSpPr/>
          <p:nvPr/>
        </p:nvSpPr>
        <p:spPr bwMode="auto">
          <a:xfrm>
            <a:off x="2405351" y="4687597"/>
            <a:ext cx="4500562" cy="1766888"/>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42C4E3"/>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2400" b="1" dirty="0">
                <a:solidFill>
                  <a:schemeClr val="accent5">
                    <a:lumMod val="75000"/>
                  </a:schemeClr>
                </a:solidFill>
                <a:latin typeface="Calibri" panose="020F0502020204030204" pitchFamily="34" charset="0"/>
                <a:cs typeface="Calibri" panose="020F0502020204030204" pitchFamily="34" charset="0"/>
              </a:rPr>
              <a:t>A quoi sert le charbon ?</a:t>
            </a:r>
          </a:p>
          <a:p>
            <a:pPr algn="ctr">
              <a:defRPr/>
            </a:pPr>
            <a:r>
              <a:rPr lang="fr-FR" altLang="fr-FR" sz="2400" dirty="0">
                <a:solidFill>
                  <a:schemeClr val="bg1"/>
                </a:solidFill>
                <a:latin typeface="Calibri" panose="020F0502020204030204" pitchFamily="34" charset="0"/>
                <a:cs typeface="Calibri" panose="020F0502020204030204" pitchFamily="34" charset="0"/>
              </a:rPr>
              <a:t>À produire de la chaleur, de l’énergie électrique et à se déplacer.</a:t>
            </a:r>
          </a:p>
        </p:txBody>
      </p:sp>
      <p:pic>
        <p:nvPicPr>
          <p:cNvPr id="20494"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0050" y="1700213"/>
            <a:ext cx="1512888" cy="175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8" name="Rectangle 1"/>
          <p:cNvSpPr>
            <a:spLocks noChangeArrowheads="1"/>
          </p:cNvSpPr>
          <p:nvPr/>
        </p:nvSpPr>
        <p:spPr bwMode="auto">
          <a:xfrm>
            <a:off x="7575550" y="3924300"/>
            <a:ext cx="49434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1100">
                <a:solidFill>
                  <a:schemeClr val="bg1"/>
                </a:solidFill>
              </a:rPr>
              <a:t>https://pixabay.com/fr/photos/mine-extraction-charbon-machine-2781686</a:t>
            </a:r>
            <a:endParaRPr lang="fr-FR" altLang="fr-FR" sz="1600">
              <a:solidFill>
                <a:schemeClr val="bg1"/>
              </a:solidFill>
            </a:endParaRPr>
          </a:p>
        </p:txBody>
      </p:sp>
      <p:pic>
        <p:nvPicPr>
          <p:cNvPr id="32" name="clic retour">
            <a:hlinkClick r:id="rId11"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868172"/>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0494"/>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32" fill="hold" grpId="1" nodeType="clickEffect">
                                  <p:stCondLst>
                                    <p:cond delay="0"/>
                                  </p:stCondLst>
                                  <p:childTnLst>
                                    <p:anim calcmode="lin" valueType="num">
                                      <p:cBhvr>
                                        <p:cTn id="13" dur="500"/>
                                        <p:tgtEl>
                                          <p:spTgt spid="19"/>
                                        </p:tgtEl>
                                        <p:attrNameLst>
                                          <p:attrName>ppt_w</p:attrName>
                                        </p:attrNameLst>
                                      </p:cBhvr>
                                      <p:tavLst>
                                        <p:tav tm="0">
                                          <p:val>
                                            <p:strVal val="ppt_w"/>
                                          </p:val>
                                        </p:tav>
                                        <p:tav tm="100000">
                                          <p:val>
                                            <p:fltVal val="0"/>
                                          </p:val>
                                        </p:tav>
                                      </p:tavLst>
                                    </p:anim>
                                    <p:anim calcmode="lin" valueType="num">
                                      <p:cBhvr>
                                        <p:cTn id="14" dur="500"/>
                                        <p:tgtEl>
                                          <p:spTgt spid="19"/>
                                        </p:tgtEl>
                                        <p:attrNameLst>
                                          <p:attrName>ppt_h</p:attrName>
                                        </p:attrNameLst>
                                      </p:cBhvr>
                                      <p:tavLst>
                                        <p:tav tm="0">
                                          <p:val>
                                            <p:strVal val="ppt_h"/>
                                          </p:val>
                                        </p:tav>
                                        <p:tav tm="100000">
                                          <p:val>
                                            <p:fltVal val="0"/>
                                          </p:val>
                                        </p:tav>
                                      </p:tavLst>
                                    </p:anim>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xit" presetSubtype="32" fill="hold" grpId="2" nodeType="clickEffect">
                                  <p:stCondLst>
                                    <p:cond delay="0"/>
                                  </p:stCondLst>
                                  <p:childTnLst>
                                    <p:anim calcmode="lin" valueType="num">
                                      <p:cBhvr>
                                        <p:cTn id="20" dur="500"/>
                                        <p:tgtEl>
                                          <p:spTgt spid="19"/>
                                        </p:tgtEl>
                                        <p:attrNameLst>
                                          <p:attrName>ppt_w</p:attrName>
                                        </p:attrNameLst>
                                      </p:cBhvr>
                                      <p:tavLst>
                                        <p:tav tm="0">
                                          <p:val>
                                            <p:strVal val="ppt_w"/>
                                          </p:val>
                                        </p:tav>
                                        <p:tav tm="100000">
                                          <p:val>
                                            <p:fltVal val="0"/>
                                          </p:val>
                                        </p:tav>
                                      </p:tavLst>
                                    </p:anim>
                                    <p:anim calcmode="lin" valueType="num">
                                      <p:cBhvr>
                                        <p:cTn id="21" dur="500"/>
                                        <p:tgtEl>
                                          <p:spTgt spid="19"/>
                                        </p:tgtEl>
                                        <p:attrNameLst>
                                          <p:attrName>ppt_h</p:attrName>
                                        </p:attrNameLst>
                                      </p:cBhvr>
                                      <p:tavLst>
                                        <p:tav tm="0">
                                          <p:val>
                                            <p:strVal val="ppt_h"/>
                                          </p:val>
                                        </p:tav>
                                        <p:tav tm="100000">
                                          <p:val>
                                            <p:fltVal val="0"/>
                                          </p:val>
                                        </p:tav>
                                      </p:tavLst>
                                    </p:anim>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0494"/>
                  </p:tgtEl>
                </p:cond>
              </p:nextCondLst>
            </p:seq>
          </p:childTnLst>
        </p:cTn>
      </p:par>
    </p:tnLst>
    <p:bldLst>
      <p:bldP spid="19" grpId="0" animBg="1"/>
      <p:bldP spid="19" grpId="1" animBg="1"/>
      <p:bldP spid="19" grpId="2"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1"/>
          <p:cNvSpPr/>
          <p:nvPr/>
        </p:nvSpPr>
        <p:spPr>
          <a:xfrm>
            <a:off x="0" y="-6350"/>
            <a:ext cx="1497013" cy="6896100"/>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solidFill>
                <a:prstClr val="white"/>
              </a:solidFill>
            </a:endParaRPr>
          </a:p>
        </p:txBody>
      </p:sp>
      <p:pic>
        <p:nvPicPr>
          <p:cNvPr id="18" name="Google Shape;268;p41"/>
          <p:cNvPicPr preferRelativeResize="0"/>
          <p:nvPr/>
        </p:nvPicPr>
        <p:blipFill rotWithShape="1">
          <a:blip r:embed="rId2">
            <a:alphaModFix/>
          </a:blip>
          <a:srcRect/>
          <a:stretch/>
        </p:blipFill>
        <p:spPr>
          <a:xfrm>
            <a:off x="303213" y="163512"/>
            <a:ext cx="830263" cy="898525"/>
          </a:xfrm>
          <a:prstGeom prst="rect">
            <a:avLst/>
          </a:prstGeom>
          <a:noFill/>
          <a:ln>
            <a:noFill/>
          </a:ln>
        </p:spPr>
      </p:pic>
      <p:pic>
        <p:nvPicPr>
          <p:cNvPr id="19" name="Image 4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1" name="PictoGuid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3" name="PictoVideo"/>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5"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24578" name="Imag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69213" y="452438"/>
            <a:ext cx="45116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2"/>
          <p:cNvSpPr/>
          <p:nvPr/>
        </p:nvSpPr>
        <p:spPr>
          <a:xfrm>
            <a:off x="871538" y="0"/>
            <a:ext cx="11320462" cy="1239838"/>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6E9DD1"/>
              </a:solidFill>
            </a:endParaRPr>
          </a:p>
        </p:txBody>
      </p:sp>
      <p:sp>
        <p:nvSpPr>
          <p:cNvPr id="13" name="Rectangle 11"/>
          <p:cNvSpPr>
            <a:spLocks noChangeArrowheads="1"/>
          </p:cNvSpPr>
          <p:nvPr/>
        </p:nvSpPr>
        <p:spPr bwMode="auto">
          <a:xfrm>
            <a:off x="2868613" y="-111125"/>
            <a:ext cx="7324725" cy="1155700"/>
          </a:xfrm>
          <a:prstGeom prst="rect">
            <a:avLst/>
          </a:prstGeom>
          <a:noFill/>
          <a:ln>
            <a:noFill/>
          </a:ln>
          <a:effectLst/>
        </p:spPr>
        <p:txBody>
          <a:bodyPr anchor="ctr"/>
          <a:lstStyle>
            <a:lvl1pPr defTabSz="842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842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842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842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842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defRPr/>
            </a:pPr>
            <a:endParaRPr lang="fr-FR" altLang="fr-FR" sz="3000" b="1" dirty="0">
              <a:solidFill>
                <a:schemeClr val="accent6">
                  <a:lumMod val="50000"/>
                </a:schemeClr>
              </a:solidFill>
              <a:latin typeface="+mn-lt"/>
              <a:cs typeface="Arial" panose="020B0604020202020204" pitchFamily="34" charset="0"/>
            </a:endParaRPr>
          </a:p>
        </p:txBody>
      </p:sp>
      <p:sp>
        <p:nvSpPr>
          <p:cNvPr id="7" name="Rectangle 5"/>
          <p:cNvSpPr>
            <a:spLocks noChangeArrowheads="1"/>
          </p:cNvSpPr>
          <p:nvPr/>
        </p:nvSpPr>
        <p:spPr bwMode="auto">
          <a:xfrm>
            <a:off x="2208213" y="2657475"/>
            <a:ext cx="5791200" cy="1785938"/>
          </a:xfrm>
          <a:prstGeom prst="rect">
            <a:avLst/>
          </a:prstGeom>
          <a:noFill/>
          <a:ln>
            <a:noFill/>
          </a:ln>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Bef>
                <a:spcPct val="0"/>
              </a:spcBef>
              <a:buFontTx/>
              <a:buNone/>
              <a:defRPr/>
            </a:pPr>
            <a:r>
              <a:rPr lang="fr-FR" altLang="fr-FR" sz="2200" dirty="0">
                <a:solidFill>
                  <a:srgbClr val="6E9DD1"/>
                </a:solidFill>
                <a:cs typeface="Calibri" panose="020F0502020204030204" pitchFamily="34" charset="0"/>
              </a:rPr>
              <a:t>Le gaz naturel est un mélange </a:t>
            </a:r>
            <a:r>
              <a:rPr lang="fr-FR" altLang="fr-FR" sz="2200" b="1" dirty="0">
                <a:solidFill>
                  <a:srgbClr val="6E9DD1"/>
                </a:solidFill>
                <a:cs typeface="Calibri" panose="020F0502020204030204" pitchFamily="34" charset="0"/>
              </a:rPr>
              <a:t>gazeux d’hydrocarbures </a:t>
            </a:r>
            <a:r>
              <a:rPr lang="fr-FR" altLang="fr-FR" sz="2200" dirty="0">
                <a:solidFill>
                  <a:srgbClr val="6E9DD1"/>
                </a:solidFill>
                <a:cs typeface="Calibri" panose="020F0502020204030204" pitchFamily="34" charset="0"/>
              </a:rPr>
              <a:t>naturellement présent dans certaines roches poreuses. </a:t>
            </a:r>
          </a:p>
          <a:p>
            <a:pPr>
              <a:lnSpc>
                <a:spcPct val="100000"/>
              </a:lnSpc>
              <a:spcBef>
                <a:spcPct val="0"/>
              </a:spcBef>
              <a:buFontTx/>
              <a:buNone/>
              <a:defRPr/>
            </a:pPr>
            <a:endParaRPr lang="fr-FR" altLang="fr-FR" sz="2200" dirty="0">
              <a:solidFill>
                <a:srgbClr val="6E9DD1"/>
              </a:solidFill>
              <a:cs typeface="Calibri" panose="020F0502020204030204" pitchFamily="34" charset="0"/>
            </a:endParaRPr>
          </a:p>
          <a:p>
            <a:pPr>
              <a:lnSpc>
                <a:spcPct val="100000"/>
              </a:lnSpc>
              <a:spcBef>
                <a:spcPct val="0"/>
              </a:spcBef>
              <a:buFontTx/>
              <a:buNone/>
              <a:defRPr/>
            </a:pPr>
            <a:r>
              <a:rPr lang="fr-FR" altLang="fr-FR" sz="2200" b="1" dirty="0">
                <a:solidFill>
                  <a:srgbClr val="6E9DD1"/>
                </a:solidFill>
                <a:cs typeface="Calibri" panose="020F0502020204030204" pitchFamily="34" charset="0"/>
              </a:rPr>
              <a:t>C’est une énergie fossile. </a:t>
            </a:r>
          </a:p>
        </p:txBody>
      </p:sp>
      <p:sp>
        <p:nvSpPr>
          <p:cNvPr id="8" name="Rectangle 7"/>
          <p:cNvSpPr/>
          <p:nvPr/>
        </p:nvSpPr>
        <p:spPr>
          <a:xfrm>
            <a:off x="5284788" y="176213"/>
            <a:ext cx="2384425" cy="554037"/>
          </a:xfrm>
          <a:prstGeom prst="rect">
            <a:avLst/>
          </a:prstGeom>
        </p:spPr>
        <p:txBody>
          <a:bodyPr wrap="none">
            <a:spAutoFit/>
          </a:bodyPr>
          <a:lstStyle/>
          <a:p>
            <a:pPr eaLnBrk="1" hangingPunct="1">
              <a:defRPr/>
            </a:pPr>
            <a:r>
              <a:rPr lang="fr-FR" altLang="fr-FR" sz="3000" b="1" dirty="0">
                <a:solidFill>
                  <a:srgbClr val="6E9DD1"/>
                </a:solidFill>
              </a:rPr>
              <a:t>Le gaz naturel</a:t>
            </a:r>
            <a:endParaRPr lang="fr-FR" sz="3000" dirty="0">
              <a:solidFill>
                <a:srgbClr val="6E9DD1"/>
              </a:solidFill>
            </a:endParaRPr>
          </a:p>
        </p:txBody>
      </p:sp>
      <p:sp>
        <p:nvSpPr>
          <p:cNvPr id="9" name="Ellipse 3"/>
          <p:cNvSpPr/>
          <p:nvPr/>
        </p:nvSpPr>
        <p:spPr bwMode="auto">
          <a:xfrm>
            <a:off x="2505075" y="4714875"/>
            <a:ext cx="4749800" cy="1849438"/>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42C4E3"/>
          </a:solidFill>
          <a:ln>
            <a:solidFill>
              <a:schemeClr val="accent1"/>
            </a:solid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2400" b="1" dirty="0">
                <a:solidFill>
                  <a:schemeClr val="accent5">
                    <a:lumMod val="75000"/>
                  </a:schemeClr>
                </a:solidFill>
                <a:latin typeface="Calibri" panose="020F0502020204030204" pitchFamily="34" charset="0"/>
                <a:cs typeface="Calibri" panose="020F0502020204030204" pitchFamily="34" charset="0"/>
              </a:rPr>
              <a:t>A quoi sert le gaz naturel ?</a:t>
            </a:r>
          </a:p>
          <a:p>
            <a:pPr algn="ctr">
              <a:defRPr/>
            </a:pPr>
            <a:r>
              <a:rPr lang="fr-FR" altLang="fr-FR" sz="2400" dirty="0">
                <a:solidFill>
                  <a:schemeClr val="bg1"/>
                </a:solidFill>
                <a:latin typeface="Calibri" panose="020F0502020204030204" pitchFamily="34" charset="0"/>
                <a:cs typeface="Calibri" panose="020F0502020204030204" pitchFamily="34" charset="0"/>
              </a:rPr>
              <a:t>À produire de la chaleur, </a:t>
            </a:r>
          </a:p>
          <a:p>
            <a:pPr algn="ctr">
              <a:defRPr/>
            </a:pPr>
            <a:r>
              <a:rPr lang="fr-FR" altLang="fr-FR" sz="2400" dirty="0">
                <a:solidFill>
                  <a:schemeClr val="bg1"/>
                </a:solidFill>
                <a:latin typeface="Calibri" panose="020F0502020204030204" pitchFamily="34" charset="0"/>
                <a:cs typeface="Calibri" panose="020F0502020204030204" pitchFamily="34" charset="0"/>
              </a:rPr>
              <a:t>de l’énergie électrique et </a:t>
            </a:r>
          </a:p>
          <a:p>
            <a:pPr algn="ctr">
              <a:defRPr/>
            </a:pPr>
            <a:r>
              <a:rPr lang="fr-FR" altLang="fr-FR" sz="2400" dirty="0">
                <a:solidFill>
                  <a:schemeClr val="bg1"/>
                </a:solidFill>
                <a:latin typeface="Calibri" panose="020F0502020204030204" pitchFamily="34" charset="0"/>
                <a:cs typeface="Calibri" panose="020F0502020204030204" pitchFamily="34" charset="0"/>
              </a:rPr>
              <a:t>à se déplacer. </a:t>
            </a:r>
          </a:p>
        </p:txBody>
      </p:sp>
      <p:pic>
        <p:nvPicPr>
          <p:cNvPr id="24585" name="Image gaz naturel"/>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57388" y="266700"/>
            <a:ext cx="1300162"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8262938" y="3948113"/>
            <a:ext cx="3622675" cy="922337"/>
          </a:xfrm>
          <a:prstGeom prst="rect">
            <a:avLst/>
          </a:prstGeom>
        </p:spPr>
        <p:txBody>
          <a:bodyPr>
            <a:spAutoFit/>
          </a:bodyPr>
          <a:lstStyle/>
          <a:p>
            <a:pPr algn="ctr">
              <a:defRPr/>
            </a:pPr>
            <a:r>
              <a:rPr lang="fr-FR" altLang="fr-FR" b="1" dirty="0">
                <a:solidFill>
                  <a:srgbClr val="6E9DD1"/>
                </a:solidFill>
                <a:cs typeface="Calibri" panose="020F0502020204030204" pitchFamily="34" charset="0"/>
              </a:rPr>
              <a:t>Comme pour les autres énergies fossiles, il y a une incertitude sur la date de fin du gaz naturel.</a:t>
            </a:r>
            <a:endParaRPr lang="fr-FR" altLang="fr-FR" dirty="0">
              <a:solidFill>
                <a:srgbClr val="6E9DD1"/>
              </a:solidFill>
              <a:cs typeface="Calibri" panose="020F0502020204030204" pitchFamily="34" charset="0"/>
            </a:endParaRPr>
          </a:p>
        </p:txBody>
      </p:sp>
      <p:sp>
        <p:nvSpPr>
          <p:cNvPr id="12" name="Carré corné Info"/>
          <p:cNvSpPr/>
          <p:nvPr/>
        </p:nvSpPr>
        <p:spPr>
          <a:xfrm>
            <a:off x="166688" y="3355975"/>
            <a:ext cx="1790700" cy="1500188"/>
          </a:xfrm>
          <a:prstGeom prst="foldedCorner">
            <a:avLst/>
          </a:prstGeom>
          <a:solidFill>
            <a:schemeClr val="accent4">
              <a:lumMod val="40000"/>
              <a:lumOff val="60000"/>
            </a:schemeClr>
          </a:solidFill>
          <a:ln>
            <a:solidFill>
              <a:srgbClr val="F5AC2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fr-FR" altLang="fr-FR" sz="1200" b="1" dirty="0">
              <a:solidFill>
                <a:srgbClr val="FF0000"/>
              </a:solidFill>
              <a:latin typeface="Corbel" panose="020B0503020204020204" pitchFamily="34" charset="0"/>
              <a:cs typeface="Arial" panose="020B0604020202020204" pitchFamily="34" charset="0"/>
            </a:endParaRPr>
          </a:p>
          <a:p>
            <a:pPr eaLnBrk="1" hangingPunct="1">
              <a:defRPr/>
            </a:pPr>
            <a:r>
              <a:rPr lang="fr-FR" altLang="fr-FR" sz="1400" b="1" dirty="0">
                <a:solidFill>
                  <a:srgbClr val="FF0000"/>
                </a:solidFill>
                <a:cs typeface="Calibri" panose="020F0502020204030204" pitchFamily="34" charset="0"/>
              </a:rPr>
              <a:t>Hydrocarbures </a:t>
            </a:r>
            <a:r>
              <a:rPr lang="fr-FR" altLang="fr-FR" sz="1400" b="1" dirty="0">
                <a:solidFill>
                  <a:srgbClr val="FF0000"/>
                </a:solidFill>
                <a:latin typeface="Corbel" panose="020B0503020204020204" pitchFamily="34" charset="0"/>
                <a:cs typeface="Arial" panose="020B0604020202020204" pitchFamily="34" charset="0"/>
              </a:rPr>
              <a:t>:</a:t>
            </a:r>
          </a:p>
          <a:p>
            <a:pPr eaLnBrk="1" hangingPunct="1">
              <a:defRPr/>
            </a:pPr>
            <a:r>
              <a:rPr lang="fr-FR" sz="1200" dirty="0">
                <a:solidFill>
                  <a:schemeClr val="tx1"/>
                </a:solidFill>
              </a:rPr>
              <a:t>Un hydrocarbure est un composé organique constitué exclusivement d'atomes de carbone et d'hydrogène. </a:t>
            </a:r>
            <a:endParaRPr lang="fr-FR" sz="1200" dirty="0">
              <a:solidFill>
                <a:schemeClr val="tx1"/>
              </a:solidFill>
              <a:latin typeface="Corbel" panose="020B0503020204020204" pitchFamily="34" charset="0"/>
            </a:endParaRPr>
          </a:p>
        </p:txBody>
      </p:sp>
      <p:pic>
        <p:nvPicPr>
          <p:cNvPr id="21517"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788" y="1717675"/>
            <a:ext cx="1511300" cy="175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91" name="Rectangle 1"/>
          <p:cNvSpPr>
            <a:spLocks noChangeArrowheads="1"/>
          </p:cNvSpPr>
          <p:nvPr/>
        </p:nvSpPr>
        <p:spPr bwMode="auto">
          <a:xfrm>
            <a:off x="7729538" y="3551238"/>
            <a:ext cx="6096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700">
                <a:solidFill>
                  <a:schemeClr val="bg1"/>
                </a:solidFill>
                <a:hlinkClick r:id="rId10"/>
              </a:rPr>
              <a:t>https://pixnio.com/fr/divers/feu-flames-images/</a:t>
            </a:r>
            <a:r>
              <a:rPr lang="fr-FR" altLang="fr-FR" sz="700">
                <a:solidFill>
                  <a:schemeClr val="bg1"/>
                </a:solidFill>
              </a:rPr>
              <a:t>gaz-feu-flamme-bruleur-gaz-naturel-chaleur</a:t>
            </a:r>
          </a:p>
        </p:txBody>
      </p:sp>
      <p:pic>
        <p:nvPicPr>
          <p:cNvPr id="28" name="clic retour">
            <a:hlinkClick r:id="rId11"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3256342"/>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15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32" fill="hold" grpId="1" nodeType="clickEffect">
                                  <p:stCondLst>
                                    <p:cond delay="0"/>
                                  </p:stCondLst>
                                  <p:childTnLst>
                                    <p:anim calcmode="lin" valueType="num">
                                      <p:cBhvr>
                                        <p:cTn id="13" dur="500"/>
                                        <p:tgtEl>
                                          <p:spTgt spid="12"/>
                                        </p:tgtEl>
                                        <p:attrNameLst>
                                          <p:attrName>ppt_w</p:attrName>
                                        </p:attrNameLst>
                                      </p:cBhvr>
                                      <p:tavLst>
                                        <p:tav tm="0">
                                          <p:val>
                                            <p:strVal val="ppt_w"/>
                                          </p:val>
                                        </p:tav>
                                        <p:tav tm="100000">
                                          <p:val>
                                            <p:fltVal val="0"/>
                                          </p:val>
                                        </p:tav>
                                      </p:tavLst>
                                    </p:anim>
                                    <p:anim calcmode="lin" valueType="num">
                                      <p:cBhvr>
                                        <p:cTn id="14" dur="500"/>
                                        <p:tgtEl>
                                          <p:spTgt spid="12"/>
                                        </p:tgtEl>
                                        <p:attrNameLst>
                                          <p:attrName>ppt_h</p:attrName>
                                        </p:attrNameLst>
                                      </p:cBhvr>
                                      <p:tavLst>
                                        <p:tav tm="0">
                                          <p:val>
                                            <p:strVal val="ppt_h"/>
                                          </p:val>
                                        </p:tav>
                                        <p:tav tm="100000">
                                          <p:val>
                                            <p:fltVal val="0"/>
                                          </p:val>
                                        </p:tav>
                                      </p:tavLst>
                                    </p:anim>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xit" presetSubtype="32" fill="hold" grpId="2" nodeType="click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1517"/>
                  </p:tgtEl>
                </p:cond>
              </p:nextCondLst>
            </p:seq>
          </p:childTnLst>
        </p:cTn>
      </p:par>
    </p:tnLst>
    <p:bldLst>
      <p:bldP spid="12" grpId="0" animBg="1"/>
      <p:bldP spid="12" grpId="1" animBg="1"/>
      <p:bldP spid="12" grpId="2"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1"/>
          <p:cNvSpPr/>
          <p:nvPr/>
        </p:nvSpPr>
        <p:spPr>
          <a:xfrm>
            <a:off x="0" y="-6350"/>
            <a:ext cx="1497013" cy="6896100"/>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solidFill>
                <a:prstClr val="white"/>
              </a:solidFill>
            </a:endParaRPr>
          </a:p>
        </p:txBody>
      </p:sp>
      <p:pic>
        <p:nvPicPr>
          <p:cNvPr id="19" name="Google Shape;268;p41"/>
          <p:cNvPicPr preferRelativeResize="0"/>
          <p:nvPr/>
        </p:nvPicPr>
        <p:blipFill rotWithShape="1">
          <a:blip r:embed="rId2">
            <a:alphaModFix/>
          </a:blip>
          <a:srcRect/>
          <a:stretch/>
        </p:blipFill>
        <p:spPr>
          <a:xfrm>
            <a:off x="303213" y="163512"/>
            <a:ext cx="830263" cy="898525"/>
          </a:xfrm>
          <a:prstGeom prst="rect">
            <a:avLst/>
          </a:prstGeom>
          <a:noFill/>
          <a:ln>
            <a:noFill/>
          </a:ln>
        </p:spPr>
      </p:pic>
      <p:pic>
        <p:nvPicPr>
          <p:cNvPr id="20" name="Image 4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2" name="PictoGuid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4" name="PictoVideo"/>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6"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43" name="Rectangle 2"/>
          <p:cNvSpPr/>
          <p:nvPr/>
        </p:nvSpPr>
        <p:spPr>
          <a:xfrm>
            <a:off x="871538" y="0"/>
            <a:ext cx="11320462" cy="1239838"/>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3" name="Rectangle 11"/>
          <p:cNvSpPr>
            <a:spLocks noChangeArrowheads="1"/>
          </p:cNvSpPr>
          <p:nvPr/>
        </p:nvSpPr>
        <p:spPr bwMode="auto">
          <a:xfrm>
            <a:off x="2868613" y="-111125"/>
            <a:ext cx="7324725" cy="1155700"/>
          </a:xfrm>
          <a:prstGeom prst="rect">
            <a:avLst/>
          </a:prstGeom>
          <a:noFill/>
          <a:ln>
            <a:noFill/>
          </a:ln>
          <a:effectLst/>
        </p:spPr>
        <p:txBody>
          <a:bodyPr anchor="ctr"/>
          <a:lstStyle>
            <a:lvl1pPr defTabSz="842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842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842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842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842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defRPr/>
            </a:pPr>
            <a:endParaRPr lang="fr-FR" altLang="fr-FR" sz="3000" b="1" dirty="0">
              <a:solidFill>
                <a:schemeClr val="accent6">
                  <a:lumMod val="50000"/>
                </a:schemeClr>
              </a:solidFill>
              <a:latin typeface="+mn-lt"/>
              <a:cs typeface="Arial" panose="020B0604020202020204" pitchFamily="34" charset="0"/>
            </a:endParaRPr>
          </a:p>
        </p:txBody>
      </p:sp>
      <p:sp>
        <p:nvSpPr>
          <p:cNvPr id="8" name="Rectangle 5"/>
          <p:cNvSpPr>
            <a:spLocks noChangeArrowheads="1"/>
          </p:cNvSpPr>
          <p:nvPr/>
        </p:nvSpPr>
        <p:spPr bwMode="auto">
          <a:xfrm>
            <a:off x="2107697" y="1350963"/>
            <a:ext cx="6195794" cy="3846512"/>
          </a:xfrm>
          <a:prstGeom prst="rect">
            <a:avLst/>
          </a:prstGeom>
          <a:noFill/>
          <a:ln>
            <a:noFill/>
          </a:ln>
        </p:spPr>
        <p:txBody>
          <a:bodyPr wrap="squar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Bef>
                <a:spcPct val="0"/>
              </a:spcBef>
              <a:buFontTx/>
              <a:buNone/>
              <a:defRPr/>
            </a:pPr>
            <a:r>
              <a:rPr lang="fr-FR" sz="2200" b="1" dirty="0">
                <a:solidFill>
                  <a:srgbClr val="6E9DD1"/>
                </a:solidFill>
              </a:rPr>
              <a:t>L’uranium</a:t>
            </a:r>
            <a:r>
              <a:rPr lang="fr-FR" sz="2200" dirty="0">
                <a:solidFill>
                  <a:srgbClr val="6E9DD1"/>
                </a:solidFill>
              </a:rPr>
              <a:t> (U92) est un métal lourd que l’on trouve sur Terre à l’état naturel, dans la croûte terrestre et même dans l’eau de mer. </a:t>
            </a:r>
          </a:p>
          <a:p>
            <a:pPr>
              <a:lnSpc>
                <a:spcPct val="100000"/>
              </a:lnSpc>
              <a:spcBef>
                <a:spcPct val="0"/>
              </a:spcBef>
              <a:buFontTx/>
              <a:buNone/>
              <a:defRPr/>
            </a:pPr>
            <a:r>
              <a:rPr lang="fr-FR" altLang="fr-FR" sz="2200" b="1" dirty="0">
                <a:solidFill>
                  <a:srgbClr val="6E9DD1"/>
                </a:solidFill>
                <a:cs typeface="Calibri" panose="020F0502020204030204" pitchFamily="34" charset="0"/>
              </a:rPr>
              <a:t>Le plutonium (Pu94) </a:t>
            </a:r>
            <a:r>
              <a:rPr lang="fr-FR" altLang="fr-FR" sz="2200" dirty="0">
                <a:solidFill>
                  <a:srgbClr val="6E9DD1"/>
                </a:solidFill>
                <a:cs typeface="Calibri" panose="020F0502020204030204" pitchFamily="34" charset="0"/>
              </a:rPr>
              <a:t>est </a:t>
            </a:r>
            <a:r>
              <a:rPr lang="fr-FR" sz="2200" dirty="0">
                <a:solidFill>
                  <a:srgbClr val="6E9DD1"/>
                </a:solidFill>
              </a:rPr>
              <a:t>produit par réaction nucléaire à partir de l’uranium utilisé comme combustible.</a:t>
            </a:r>
            <a:endParaRPr lang="fr-FR" altLang="fr-FR" sz="2200" dirty="0">
              <a:solidFill>
                <a:srgbClr val="6E9DD1"/>
              </a:solidFill>
              <a:cs typeface="Calibri" panose="020F0502020204030204" pitchFamily="34" charset="0"/>
            </a:endParaRPr>
          </a:p>
          <a:p>
            <a:pPr>
              <a:lnSpc>
                <a:spcPct val="100000"/>
              </a:lnSpc>
              <a:spcBef>
                <a:spcPct val="0"/>
              </a:spcBef>
              <a:buFontTx/>
              <a:buNone/>
              <a:defRPr/>
            </a:pPr>
            <a:endParaRPr lang="fr-FR" altLang="fr-FR" sz="2200" dirty="0">
              <a:solidFill>
                <a:srgbClr val="6E9DD1"/>
              </a:solidFill>
              <a:cs typeface="Calibri" panose="020F0502020204030204" pitchFamily="34" charset="0"/>
            </a:endParaRPr>
          </a:p>
          <a:p>
            <a:pPr>
              <a:lnSpc>
                <a:spcPct val="100000"/>
              </a:lnSpc>
              <a:spcBef>
                <a:spcPct val="0"/>
              </a:spcBef>
              <a:buFontTx/>
              <a:buNone/>
              <a:defRPr/>
            </a:pPr>
            <a:r>
              <a:rPr lang="fr-FR" altLang="fr-FR" sz="2200" dirty="0">
                <a:solidFill>
                  <a:srgbClr val="6E9DD1"/>
                </a:solidFill>
                <a:cs typeface="Calibri" panose="020F0502020204030204" pitchFamily="34" charset="0"/>
              </a:rPr>
              <a:t>L’uranium et le plutonium sont des </a:t>
            </a:r>
            <a:r>
              <a:rPr lang="fr-FR" altLang="fr-FR" sz="2200" b="1" dirty="0">
                <a:solidFill>
                  <a:srgbClr val="6E9DD1"/>
                </a:solidFill>
                <a:cs typeface="Calibri" panose="020F0502020204030204" pitchFamily="34" charset="0"/>
              </a:rPr>
              <a:t>combustibles nucléaires et métaux radioactifs</a:t>
            </a:r>
            <a:r>
              <a:rPr lang="fr-FR" sz="2200" dirty="0">
                <a:solidFill>
                  <a:srgbClr val="6E9DD1"/>
                </a:solidFill>
              </a:rPr>
              <a:t> de la famille des </a:t>
            </a:r>
            <a:r>
              <a:rPr lang="fr-FR" sz="2200" b="1" dirty="0">
                <a:solidFill>
                  <a:srgbClr val="6E9DD1"/>
                </a:solidFill>
              </a:rPr>
              <a:t>actinides</a:t>
            </a:r>
            <a:r>
              <a:rPr lang="fr-FR" altLang="fr-FR" sz="2200" b="1" dirty="0">
                <a:solidFill>
                  <a:srgbClr val="6E9DD1"/>
                </a:solidFill>
                <a:cs typeface="Calibri" panose="020F0502020204030204" pitchFamily="34" charset="0"/>
              </a:rPr>
              <a:t>.</a:t>
            </a:r>
          </a:p>
          <a:p>
            <a:pPr>
              <a:lnSpc>
                <a:spcPct val="100000"/>
              </a:lnSpc>
              <a:spcBef>
                <a:spcPct val="0"/>
              </a:spcBef>
              <a:buFontTx/>
              <a:buNone/>
              <a:defRPr/>
            </a:pPr>
            <a:endParaRPr lang="fr-FR" altLang="fr-FR" sz="2400" dirty="0">
              <a:solidFill>
                <a:schemeClr val="accent6">
                  <a:lumMod val="75000"/>
                </a:schemeClr>
              </a:solidFill>
              <a:cs typeface="Calibri" panose="020F0502020204030204" pitchFamily="34" charset="0"/>
            </a:endParaRPr>
          </a:p>
        </p:txBody>
      </p:sp>
      <p:sp>
        <p:nvSpPr>
          <p:cNvPr id="11" name="Rectangle 10"/>
          <p:cNvSpPr/>
          <p:nvPr/>
        </p:nvSpPr>
        <p:spPr>
          <a:xfrm>
            <a:off x="8081963" y="3814763"/>
            <a:ext cx="3622675" cy="923925"/>
          </a:xfrm>
          <a:prstGeom prst="rect">
            <a:avLst/>
          </a:prstGeom>
        </p:spPr>
        <p:txBody>
          <a:bodyPr>
            <a:spAutoFit/>
          </a:bodyPr>
          <a:lstStyle/>
          <a:p>
            <a:pPr algn="ctr">
              <a:defRPr/>
            </a:pPr>
            <a:r>
              <a:rPr lang="fr-FR" altLang="fr-FR" b="1" dirty="0">
                <a:solidFill>
                  <a:srgbClr val="6E9DD1"/>
                </a:solidFill>
                <a:cs typeface="Calibri" panose="020F0502020204030204" pitchFamily="34" charset="0"/>
              </a:rPr>
              <a:t>Comme pour les autres énergies fossiles, les principaux gisements sont en voie d’épuisement.</a:t>
            </a:r>
            <a:endParaRPr lang="fr-FR" altLang="fr-FR" dirty="0">
              <a:solidFill>
                <a:srgbClr val="6E9DD1"/>
              </a:solidFill>
              <a:cs typeface="Calibri" panose="020F0502020204030204" pitchFamily="34" charset="0"/>
            </a:endParaRPr>
          </a:p>
        </p:txBody>
      </p:sp>
      <p:sp>
        <p:nvSpPr>
          <p:cNvPr id="12" name="Carré corné Info"/>
          <p:cNvSpPr/>
          <p:nvPr/>
        </p:nvSpPr>
        <p:spPr>
          <a:xfrm>
            <a:off x="122238" y="3390900"/>
            <a:ext cx="2012950" cy="2073275"/>
          </a:xfrm>
          <a:prstGeom prst="foldedCorner">
            <a:avLst/>
          </a:prstGeom>
          <a:solidFill>
            <a:schemeClr val="accent4">
              <a:lumMod val="40000"/>
              <a:lumOff val="60000"/>
            </a:schemeClr>
          </a:solidFill>
          <a:ln>
            <a:solidFill>
              <a:srgbClr val="F5AC2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fr-FR" altLang="fr-FR" sz="1400" b="1" dirty="0">
                <a:solidFill>
                  <a:srgbClr val="F04624"/>
                </a:solidFill>
                <a:latin typeface="Corbel" panose="020B0503020204020204" pitchFamily="34" charset="0"/>
                <a:cs typeface="Arial" panose="020B0604020202020204" pitchFamily="34" charset="0"/>
              </a:rPr>
              <a:t>Actinide :</a:t>
            </a:r>
          </a:p>
          <a:p>
            <a:pPr eaLnBrk="1" hangingPunct="1">
              <a:defRPr/>
            </a:pPr>
            <a:r>
              <a:rPr lang="fr-FR" sz="1200" dirty="0">
                <a:solidFill>
                  <a:schemeClr val="tx1"/>
                </a:solidFill>
              </a:rPr>
              <a:t>Les </a:t>
            </a:r>
            <a:r>
              <a:rPr lang="fr-FR" sz="1200" b="1" dirty="0">
                <a:solidFill>
                  <a:schemeClr val="tx1"/>
                </a:solidFill>
              </a:rPr>
              <a:t>actinides</a:t>
            </a:r>
            <a:r>
              <a:rPr lang="fr-FR" sz="1200" dirty="0">
                <a:solidFill>
                  <a:schemeClr val="tx1"/>
                </a:solidFill>
              </a:rPr>
              <a:t> sont une famille du tableau périodique comprenant les 15 éléments chimiques. </a:t>
            </a:r>
          </a:p>
          <a:p>
            <a:pPr eaLnBrk="1" hangingPunct="1">
              <a:defRPr/>
            </a:pPr>
            <a:r>
              <a:rPr lang="fr-FR" sz="1200" dirty="0">
                <a:solidFill>
                  <a:schemeClr val="tx1"/>
                </a:solidFill>
              </a:rPr>
              <a:t>Tous les actinides sont radioactifs, et libèrent de l'énergie par désintégration radioactive.</a:t>
            </a:r>
            <a:endParaRPr lang="fr-FR" altLang="fr-FR" sz="1200" b="1" dirty="0">
              <a:solidFill>
                <a:schemeClr val="tx1"/>
              </a:solidFill>
              <a:latin typeface="Corbel" panose="020B0503020204020204" pitchFamily="34" charset="0"/>
              <a:cs typeface="Arial" panose="020B0604020202020204" pitchFamily="34" charset="0"/>
            </a:endParaRPr>
          </a:p>
        </p:txBody>
      </p:sp>
      <p:pic>
        <p:nvPicPr>
          <p:cNvPr id="22540"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788" y="1717675"/>
            <a:ext cx="1511300" cy="175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612" name="Groupe 2"/>
          <p:cNvGrpSpPr>
            <a:grpSpLocks/>
          </p:cNvGrpSpPr>
          <p:nvPr/>
        </p:nvGrpSpPr>
        <p:grpSpPr bwMode="auto">
          <a:xfrm>
            <a:off x="4262514" y="4695536"/>
            <a:ext cx="4849759" cy="2342208"/>
            <a:chOff x="2297631" y="4781441"/>
            <a:chExt cx="4693867" cy="2081749"/>
          </a:xfrm>
          <a:solidFill>
            <a:srgbClr val="42C4E3"/>
          </a:solidFill>
        </p:grpSpPr>
        <p:sp>
          <p:nvSpPr>
            <p:cNvPr id="9" name="Ellipse 3"/>
            <p:cNvSpPr/>
            <p:nvPr/>
          </p:nvSpPr>
          <p:spPr bwMode="auto">
            <a:xfrm>
              <a:off x="2297631" y="4781441"/>
              <a:ext cx="4693867" cy="1782177"/>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grp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altLang="fr-FR" dirty="0">
                <a:solidFill>
                  <a:schemeClr val="bg1"/>
                </a:solidFill>
                <a:cs typeface="Calibri" panose="020F0502020204030204" pitchFamily="34" charset="0"/>
              </a:endParaRPr>
            </a:p>
          </p:txBody>
        </p:sp>
        <p:sp>
          <p:nvSpPr>
            <p:cNvPr id="25615" name="ZoneTexte 1"/>
            <p:cNvSpPr txBox="1">
              <a:spLocks noChangeArrowheads="1"/>
            </p:cNvSpPr>
            <p:nvPr/>
          </p:nvSpPr>
          <p:spPr bwMode="auto">
            <a:xfrm>
              <a:off x="2485491" y="5017138"/>
              <a:ext cx="4318146" cy="184605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400" b="1" dirty="0">
                  <a:solidFill>
                    <a:schemeClr val="accent5">
                      <a:lumMod val="75000"/>
                    </a:schemeClr>
                  </a:solidFill>
                  <a:cs typeface="Calibri" panose="020F0502020204030204" pitchFamily="34" charset="0"/>
                </a:rPr>
                <a:t>A quoi servent le plutonium et l’uranium ?</a:t>
              </a:r>
            </a:p>
            <a:p>
              <a:pPr algn="ctr">
                <a:lnSpc>
                  <a:spcPct val="100000"/>
                </a:lnSpc>
                <a:spcBef>
                  <a:spcPct val="0"/>
                </a:spcBef>
                <a:buFontTx/>
                <a:buNone/>
                <a:defRPr/>
              </a:pPr>
              <a:r>
                <a:rPr lang="fr-FR" altLang="fr-FR" sz="2400" dirty="0">
                  <a:solidFill>
                    <a:schemeClr val="bg1"/>
                  </a:solidFill>
                  <a:cs typeface="Calibri" panose="020F0502020204030204" pitchFamily="34" charset="0"/>
                </a:rPr>
                <a:t>Ils servent essentiellement à produire de l’énergie électrique. </a:t>
              </a:r>
            </a:p>
            <a:p>
              <a:pPr>
                <a:lnSpc>
                  <a:spcPct val="100000"/>
                </a:lnSpc>
                <a:spcBef>
                  <a:spcPct val="0"/>
                </a:spcBef>
                <a:buFontTx/>
                <a:buNone/>
                <a:defRPr/>
              </a:pPr>
              <a:endParaRPr lang="fr-FR" altLang="fr-FR" sz="1800" dirty="0" smtClean="0"/>
            </a:p>
          </p:txBody>
        </p:sp>
      </p:grpSp>
      <p:sp>
        <p:nvSpPr>
          <p:cNvPr id="17" name="Rectangle 16"/>
          <p:cNvSpPr/>
          <p:nvPr/>
        </p:nvSpPr>
        <p:spPr>
          <a:xfrm>
            <a:off x="4384675" y="228600"/>
            <a:ext cx="4292600" cy="554038"/>
          </a:xfrm>
          <a:prstGeom prst="rect">
            <a:avLst/>
          </a:prstGeom>
        </p:spPr>
        <p:txBody>
          <a:bodyPr wrap="none">
            <a:spAutoFit/>
          </a:bodyPr>
          <a:lstStyle/>
          <a:p>
            <a:pPr algn="ctr" eaLnBrk="1" hangingPunct="1">
              <a:defRPr/>
            </a:pPr>
            <a:r>
              <a:rPr lang="fr-FR" altLang="fr-FR" sz="3000" b="1" dirty="0">
                <a:solidFill>
                  <a:srgbClr val="6E9DD1"/>
                </a:solidFill>
              </a:rPr>
              <a:t>L’uranium et le plutonium</a:t>
            </a:r>
            <a:endParaRPr lang="fr-FR" sz="3000" dirty="0">
              <a:solidFill>
                <a:srgbClr val="6E9DD1"/>
              </a:solidFill>
            </a:endParaRPr>
          </a:p>
        </p:txBody>
      </p:sp>
      <p:pic>
        <p:nvPicPr>
          <p:cNvPr id="25613" name="Imag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73815" y="322262"/>
            <a:ext cx="4879975"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clic retour">
            <a:hlinkClick r:id="rId9"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6728145"/>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25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32" fill="hold" grpId="1" nodeType="clickEffect">
                                  <p:stCondLst>
                                    <p:cond delay="0"/>
                                  </p:stCondLst>
                                  <p:childTnLst>
                                    <p:anim calcmode="lin" valueType="num">
                                      <p:cBhvr>
                                        <p:cTn id="13" dur="500"/>
                                        <p:tgtEl>
                                          <p:spTgt spid="12"/>
                                        </p:tgtEl>
                                        <p:attrNameLst>
                                          <p:attrName>ppt_w</p:attrName>
                                        </p:attrNameLst>
                                      </p:cBhvr>
                                      <p:tavLst>
                                        <p:tav tm="0">
                                          <p:val>
                                            <p:strVal val="ppt_w"/>
                                          </p:val>
                                        </p:tav>
                                        <p:tav tm="100000">
                                          <p:val>
                                            <p:fltVal val="0"/>
                                          </p:val>
                                        </p:tav>
                                      </p:tavLst>
                                    </p:anim>
                                    <p:anim calcmode="lin" valueType="num">
                                      <p:cBhvr>
                                        <p:cTn id="14" dur="500"/>
                                        <p:tgtEl>
                                          <p:spTgt spid="12"/>
                                        </p:tgtEl>
                                        <p:attrNameLst>
                                          <p:attrName>ppt_h</p:attrName>
                                        </p:attrNameLst>
                                      </p:cBhvr>
                                      <p:tavLst>
                                        <p:tav tm="0">
                                          <p:val>
                                            <p:strVal val="ppt_h"/>
                                          </p:val>
                                        </p:tav>
                                        <p:tav tm="100000">
                                          <p:val>
                                            <p:fltVal val="0"/>
                                          </p:val>
                                        </p:tav>
                                      </p:tavLst>
                                    </p:anim>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xit" presetSubtype="32" fill="hold" grpId="2" nodeType="click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2540"/>
                  </p:tgtEl>
                </p:cond>
              </p:nextCondLst>
            </p:seq>
          </p:childTnLst>
        </p:cTn>
      </p:par>
    </p:tnLst>
    <p:bldLst>
      <p:bldP spid="12" grpId="0" animBg="1"/>
      <p:bldP spid="12" grpId="1" animBg="1"/>
      <p:bldP spid="12" grpId="2"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20150" y="3927475"/>
            <a:ext cx="24495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6713" y="3910013"/>
            <a:ext cx="2447925"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5988" y="1152525"/>
            <a:ext cx="269081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55800" y="4397375"/>
            <a:ext cx="320833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07050" y="1303338"/>
            <a:ext cx="2287588"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70913" y="893763"/>
            <a:ext cx="2652712"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2"/>
          <p:cNvSpPr/>
          <p:nvPr/>
        </p:nvSpPr>
        <p:spPr>
          <a:xfrm>
            <a:off x="871538" y="9525"/>
            <a:ext cx="11320462" cy="1239838"/>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4" name="Rectangle 1"/>
          <p:cNvSpPr/>
          <p:nvPr/>
        </p:nvSpPr>
        <p:spPr>
          <a:xfrm>
            <a:off x="0" y="-6350"/>
            <a:ext cx="1497013" cy="6896100"/>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solidFill>
                <a:prstClr val="white"/>
              </a:solidFill>
            </a:endParaRPr>
          </a:p>
        </p:txBody>
      </p:sp>
      <p:pic>
        <p:nvPicPr>
          <p:cNvPr id="20490" name="Image 4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txtP-Info"/>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8" name="ZtxtP-Video"/>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0494" name="PictoGuide"/>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txtP-Guide"/>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11" name="ZtxtP-Video"/>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20497" name="PictoVideo"/>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p:nvSpPr>
        <p:spPr bwMode="auto">
          <a:xfrm>
            <a:off x="2292350" y="-100013"/>
            <a:ext cx="8951913" cy="1155701"/>
          </a:xfrm>
          <a:prstGeom prst="rect">
            <a:avLst/>
          </a:prstGeom>
          <a:noFill/>
          <a:ln>
            <a:noFill/>
          </a:ln>
          <a:effectLst/>
        </p:spPr>
        <p:txBody>
          <a:bodyPr anchor="ctr"/>
          <a:lstStyle>
            <a:lvl1pPr defTabSz="842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842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842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842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842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defRPr/>
            </a:pPr>
            <a:r>
              <a:rPr lang="fr-FR" altLang="fr-FR" sz="3000" b="1" dirty="0">
                <a:solidFill>
                  <a:srgbClr val="6E9DD1"/>
                </a:solidFill>
                <a:latin typeface="+mn-lt"/>
                <a:cs typeface="Arial" panose="020B0604020202020204" pitchFamily="34" charset="0"/>
              </a:rPr>
              <a:t>Quelles sont les principales énergies renouvelables ?</a:t>
            </a:r>
          </a:p>
        </p:txBody>
      </p:sp>
      <p:sp>
        <p:nvSpPr>
          <p:cNvPr id="19492" name="ZoneTexte 10"/>
          <p:cNvSpPr txBox="1">
            <a:spLocks noChangeArrowheads="1"/>
          </p:cNvSpPr>
          <p:nvPr/>
        </p:nvSpPr>
        <p:spPr bwMode="auto">
          <a:xfrm>
            <a:off x="5172075" y="6108700"/>
            <a:ext cx="3311525" cy="769938"/>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200" b="1" dirty="0">
                <a:solidFill>
                  <a:srgbClr val="6E9DD1"/>
                </a:solidFill>
                <a:latin typeface="+mn-lt"/>
                <a:cs typeface="Arial" panose="020B0604020202020204" pitchFamily="34" charset="0"/>
              </a:rPr>
              <a:t>Les énergies géothermique et aérothermique</a:t>
            </a:r>
          </a:p>
        </p:txBody>
      </p:sp>
      <p:sp>
        <p:nvSpPr>
          <p:cNvPr id="19490" name="ZoneTexte 3"/>
          <p:cNvSpPr txBox="1">
            <a:spLocks noChangeArrowheads="1"/>
          </p:cNvSpPr>
          <p:nvPr/>
        </p:nvSpPr>
        <p:spPr bwMode="auto">
          <a:xfrm>
            <a:off x="1955800" y="5978525"/>
            <a:ext cx="3168650" cy="769938"/>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200" b="1" dirty="0">
                <a:solidFill>
                  <a:srgbClr val="6E9DD1"/>
                </a:solidFill>
                <a:latin typeface="+mn-lt"/>
                <a:cs typeface="Arial" panose="020B0604020202020204" pitchFamily="34" charset="0"/>
              </a:rPr>
              <a:t>L’énergie animale et humaine</a:t>
            </a:r>
          </a:p>
        </p:txBody>
      </p:sp>
      <p:sp>
        <p:nvSpPr>
          <p:cNvPr id="19488" name="ZoneTexte 5"/>
          <p:cNvSpPr txBox="1">
            <a:spLocks noChangeArrowheads="1"/>
          </p:cNvSpPr>
          <p:nvPr/>
        </p:nvSpPr>
        <p:spPr bwMode="auto">
          <a:xfrm>
            <a:off x="8623300" y="3273425"/>
            <a:ext cx="3090863" cy="431800"/>
          </a:xfrm>
          <a:prstGeom prst="rect">
            <a:avLst/>
          </a:prstGeom>
          <a:noFill/>
          <a:ln>
            <a:noFill/>
          </a:ln>
        </p:spPr>
        <p:txBody>
          <a:bodyPr>
            <a:spAutoFit/>
          </a:bodyPr>
          <a:lstStyle>
            <a:lvl1pPr marL="6350" indent="-6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200" b="1" dirty="0">
                <a:solidFill>
                  <a:srgbClr val="6E9DD1"/>
                </a:solidFill>
                <a:latin typeface="+mn-lt"/>
                <a:cs typeface="Arial" panose="020B0604020202020204" pitchFamily="34" charset="0"/>
              </a:rPr>
              <a:t>L’énergie hydraulique</a:t>
            </a:r>
          </a:p>
        </p:txBody>
      </p:sp>
      <p:sp>
        <p:nvSpPr>
          <p:cNvPr id="19487" name="ZoneTexte 10"/>
          <p:cNvSpPr txBox="1">
            <a:spLocks noChangeArrowheads="1"/>
          </p:cNvSpPr>
          <p:nvPr/>
        </p:nvSpPr>
        <p:spPr bwMode="auto">
          <a:xfrm>
            <a:off x="8455025" y="6145213"/>
            <a:ext cx="3178175" cy="43021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200" b="1" dirty="0">
                <a:solidFill>
                  <a:srgbClr val="6E9DD1"/>
                </a:solidFill>
                <a:latin typeface="+mn-lt"/>
                <a:cs typeface="Arial" panose="020B0604020202020204" pitchFamily="34" charset="0"/>
              </a:rPr>
              <a:t>La biomasse </a:t>
            </a:r>
          </a:p>
        </p:txBody>
      </p:sp>
      <p:sp>
        <p:nvSpPr>
          <p:cNvPr id="19484" name="ZoneTexte 6"/>
          <p:cNvSpPr txBox="1">
            <a:spLocks noChangeArrowheads="1"/>
          </p:cNvSpPr>
          <p:nvPr/>
        </p:nvSpPr>
        <p:spPr bwMode="auto">
          <a:xfrm>
            <a:off x="2292350" y="3284538"/>
            <a:ext cx="2651125" cy="43180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200" b="1" dirty="0">
                <a:solidFill>
                  <a:srgbClr val="6E9DD1"/>
                </a:solidFill>
                <a:latin typeface="+mn-lt"/>
                <a:cs typeface="Arial" panose="020B0604020202020204" pitchFamily="34" charset="0"/>
              </a:rPr>
              <a:t>L’énergie solaire</a:t>
            </a:r>
          </a:p>
        </p:txBody>
      </p:sp>
      <p:sp>
        <p:nvSpPr>
          <p:cNvPr id="19482" name="ZoneTexte 46"/>
          <p:cNvSpPr txBox="1">
            <a:spLocks noChangeArrowheads="1"/>
          </p:cNvSpPr>
          <p:nvPr/>
        </p:nvSpPr>
        <p:spPr bwMode="auto">
          <a:xfrm>
            <a:off x="5565775" y="3109913"/>
            <a:ext cx="2165350" cy="76835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2200" b="1" dirty="0">
                <a:solidFill>
                  <a:srgbClr val="6E9DD1"/>
                </a:solidFill>
                <a:latin typeface="+mn-lt"/>
                <a:cs typeface="Arial" panose="020B0604020202020204" pitchFamily="34" charset="0"/>
              </a:rPr>
              <a:t>L’énergie du vent</a:t>
            </a:r>
            <a:br>
              <a:rPr lang="fr-FR" altLang="fr-FR" sz="2200" b="1" dirty="0">
                <a:solidFill>
                  <a:srgbClr val="6E9DD1"/>
                </a:solidFill>
                <a:latin typeface="+mn-lt"/>
                <a:cs typeface="Arial" panose="020B0604020202020204" pitchFamily="34" charset="0"/>
              </a:rPr>
            </a:br>
            <a:r>
              <a:rPr lang="fr-FR" altLang="fr-FR" sz="2200" b="1" dirty="0">
                <a:solidFill>
                  <a:srgbClr val="6E9DD1"/>
                </a:solidFill>
                <a:latin typeface="+mn-lt"/>
                <a:cs typeface="Arial" panose="020B0604020202020204" pitchFamily="34" charset="0"/>
              </a:rPr>
              <a:t> (éolienne)</a:t>
            </a:r>
          </a:p>
        </p:txBody>
      </p:sp>
      <p:pic>
        <p:nvPicPr>
          <p:cNvPr id="20511" name="Image 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41313" y="228600"/>
            <a:ext cx="7937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e 5"/>
          <p:cNvGrpSpPr/>
          <p:nvPr/>
        </p:nvGrpSpPr>
        <p:grpSpPr>
          <a:xfrm>
            <a:off x="2880040" y="4988713"/>
            <a:ext cx="1015200" cy="1015200"/>
            <a:chOff x="2880040" y="4988713"/>
            <a:chExt cx="1015200" cy="1015200"/>
          </a:xfrm>
        </p:grpSpPr>
        <p:sp>
          <p:nvSpPr>
            <p:cNvPr id="47" name="Numéro 4">
              <a:extLst>
                <a:ext uri="{FF2B5EF4-FFF2-40B4-BE49-F238E27FC236}">
                  <a16:creationId xmlns:a16="http://schemas.microsoft.com/office/drawing/2014/main" id="{7587B0AF-15DD-4285-B7D9-1B7CF8175833}"/>
                </a:ext>
              </a:extLst>
            </p:cNvPr>
            <p:cNvSpPr/>
            <p:nvPr/>
          </p:nvSpPr>
          <p:spPr bwMode="auto">
            <a:xfrm>
              <a:off x="2880040" y="4988713"/>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9" name="? bleu">
              <a:extLst>
                <a:ext uri="{FF2B5EF4-FFF2-40B4-BE49-F238E27FC236}">
                  <a16:creationId xmlns:a16="http://schemas.microsoft.com/office/drawing/2014/main" id="{8932F38F-3ADD-41F6-97D8-B1C10B82BAA8}"/>
                </a:ext>
              </a:extLst>
            </p:cNvPr>
            <p:cNvSpPr>
              <a:spLocks noChangeArrowheads="1"/>
            </p:cNvSpPr>
            <p:nvPr/>
          </p:nvSpPr>
          <p:spPr bwMode="auto">
            <a:xfrm>
              <a:off x="3169971" y="5099649"/>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5" name="Groupe 4"/>
          <p:cNvGrpSpPr/>
          <p:nvPr/>
        </p:nvGrpSpPr>
        <p:grpSpPr>
          <a:xfrm>
            <a:off x="9572442" y="1938338"/>
            <a:ext cx="1015200" cy="1015200"/>
            <a:chOff x="9572442" y="1938338"/>
            <a:chExt cx="1015200" cy="1015200"/>
          </a:xfrm>
        </p:grpSpPr>
        <p:sp>
          <p:nvSpPr>
            <p:cNvPr id="46" name="Numéro 3">
              <a:extLst>
                <a:ext uri="{FF2B5EF4-FFF2-40B4-BE49-F238E27FC236}">
                  <a16:creationId xmlns:a16="http://schemas.microsoft.com/office/drawing/2014/main" id="{7587B0AF-15DD-4285-B7D9-1B7CF8175833}"/>
                </a:ext>
              </a:extLst>
            </p:cNvPr>
            <p:cNvSpPr/>
            <p:nvPr/>
          </p:nvSpPr>
          <p:spPr bwMode="auto">
            <a:xfrm>
              <a:off x="9572442" y="19383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0" name="? bleu">
              <a:extLst>
                <a:ext uri="{FF2B5EF4-FFF2-40B4-BE49-F238E27FC236}">
                  <a16:creationId xmlns:a16="http://schemas.microsoft.com/office/drawing/2014/main" id="{8932F38F-3ADD-41F6-97D8-B1C10B82BAA8}"/>
                </a:ext>
              </a:extLst>
            </p:cNvPr>
            <p:cNvSpPr>
              <a:spLocks noChangeArrowheads="1"/>
            </p:cNvSpPr>
            <p:nvPr/>
          </p:nvSpPr>
          <p:spPr bwMode="auto">
            <a:xfrm>
              <a:off x="9810298" y="2049273"/>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2" name="Groupe 1"/>
          <p:cNvGrpSpPr/>
          <p:nvPr/>
        </p:nvGrpSpPr>
        <p:grpSpPr>
          <a:xfrm>
            <a:off x="2809688" y="1938338"/>
            <a:ext cx="1015200" cy="1015200"/>
            <a:chOff x="2809688" y="1938338"/>
            <a:chExt cx="1015200" cy="1015200"/>
          </a:xfrm>
        </p:grpSpPr>
        <p:sp>
          <p:nvSpPr>
            <p:cNvPr id="44" name="Numéro 1">
              <a:extLst>
                <a:ext uri="{FF2B5EF4-FFF2-40B4-BE49-F238E27FC236}">
                  <a16:creationId xmlns:a16="http://schemas.microsoft.com/office/drawing/2014/main" id="{7587B0AF-15DD-4285-B7D9-1B7CF8175833}"/>
                </a:ext>
              </a:extLst>
            </p:cNvPr>
            <p:cNvSpPr/>
            <p:nvPr/>
          </p:nvSpPr>
          <p:spPr bwMode="auto">
            <a:xfrm>
              <a:off x="2809688" y="19383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1" name="? bleu">
              <a:extLst>
                <a:ext uri="{FF2B5EF4-FFF2-40B4-BE49-F238E27FC236}">
                  <a16:creationId xmlns:a16="http://schemas.microsoft.com/office/drawing/2014/main" id="{8932F38F-3ADD-41F6-97D8-B1C10B82BAA8}"/>
                </a:ext>
              </a:extLst>
            </p:cNvPr>
            <p:cNvSpPr>
              <a:spLocks noChangeArrowheads="1"/>
            </p:cNvSpPr>
            <p:nvPr/>
          </p:nvSpPr>
          <p:spPr bwMode="auto">
            <a:xfrm>
              <a:off x="3075811" y="2044063"/>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3" name="Groupe 2"/>
          <p:cNvGrpSpPr/>
          <p:nvPr/>
        </p:nvGrpSpPr>
        <p:grpSpPr>
          <a:xfrm>
            <a:off x="6294517" y="1938338"/>
            <a:ext cx="1015200" cy="1015200"/>
            <a:chOff x="6294517" y="1938338"/>
            <a:chExt cx="1015200" cy="1015200"/>
          </a:xfrm>
        </p:grpSpPr>
        <p:sp>
          <p:nvSpPr>
            <p:cNvPr id="48" name="Numéro 2">
              <a:extLst>
                <a:ext uri="{FF2B5EF4-FFF2-40B4-BE49-F238E27FC236}">
                  <a16:creationId xmlns:a16="http://schemas.microsoft.com/office/drawing/2014/main" id="{7587B0AF-15DD-4285-B7D9-1B7CF8175833}"/>
                </a:ext>
              </a:extLst>
            </p:cNvPr>
            <p:cNvSpPr/>
            <p:nvPr/>
          </p:nvSpPr>
          <p:spPr bwMode="auto">
            <a:xfrm>
              <a:off x="6294517" y="193833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2" name="? bleu">
              <a:extLst>
                <a:ext uri="{FF2B5EF4-FFF2-40B4-BE49-F238E27FC236}">
                  <a16:creationId xmlns:a16="http://schemas.microsoft.com/office/drawing/2014/main" id="{8932F38F-3ADD-41F6-97D8-B1C10B82BAA8}"/>
                </a:ext>
              </a:extLst>
            </p:cNvPr>
            <p:cNvSpPr>
              <a:spLocks noChangeArrowheads="1"/>
            </p:cNvSpPr>
            <p:nvPr/>
          </p:nvSpPr>
          <p:spPr bwMode="auto">
            <a:xfrm>
              <a:off x="6537040" y="2030094"/>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14" name="Groupe 13"/>
          <p:cNvGrpSpPr/>
          <p:nvPr/>
        </p:nvGrpSpPr>
        <p:grpSpPr>
          <a:xfrm>
            <a:off x="6364755" y="4988713"/>
            <a:ext cx="1015200" cy="1015200"/>
            <a:chOff x="6364755" y="4988713"/>
            <a:chExt cx="1015200" cy="1015200"/>
          </a:xfrm>
        </p:grpSpPr>
        <p:sp>
          <p:nvSpPr>
            <p:cNvPr id="53" name="Numéro 4">
              <a:extLst>
                <a:ext uri="{FF2B5EF4-FFF2-40B4-BE49-F238E27FC236}">
                  <a16:creationId xmlns:a16="http://schemas.microsoft.com/office/drawing/2014/main" id="{7587B0AF-15DD-4285-B7D9-1B7CF8175833}"/>
                </a:ext>
              </a:extLst>
            </p:cNvPr>
            <p:cNvSpPr/>
            <p:nvPr/>
          </p:nvSpPr>
          <p:spPr bwMode="auto">
            <a:xfrm>
              <a:off x="6364755" y="4988713"/>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4" name="? bleu">
              <a:extLst>
                <a:ext uri="{FF2B5EF4-FFF2-40B4-BE49-F238E27FC236}">
                  <a16:creationId xmlns:a16="http://schemas.microsoft.com/office/drawing/2014/main" id="{8932F38F-3ADD-41F6-97D8-B1C10B82BAA8}"/>
                </a:ext>
              </a:extLst>
            </p:cNvPr>
            <p:cNvSpPr>
              <a:spLocks noChangeArrowheads="1"/>
            </p:cNvSpPr>
            <p:nvPr/>
          </p:nvSpPr>
          <p:spPr bwMode="auto">
            <a:xfrm>
              <a:off x="6654686" y="5099649"/>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17" name="Groupe 16"/>
          <p:cNvGrpSpPr/>
          <p:nvPr/>
        </p:nvGrpSpPr>
        <p:grpSpPr>
          <a:xfrm>
            <a:off x="9572442" y="4853387"/>
            <a:ext cx="1015200" cy="1015200"/>
            <a:chOff x="9572442" y="4853387"/>
            <a:chExt cx="1015200" cy="1015200"/>
          </a:xfrm>
        </p:grpSpPr>
        <p:sp>
          <p:nvSpPr>
            <p:cNvPr id="55" name="Numéro 4">
              <a:extLst>
                <a:ext uri="{FF2B5EF4-FFF2-40B4-BE49-F238E27FC236}">
                  <a16:creationId xmlns:a16="http://schemas.microsoft.com/office/drawing/2014/main" id="{7587B0AF-15DD-4285-B7D9-1B7CF8175833}"/>
                </a:ext>
              </a:extLst>
            </p:cNvPr>
            <p:cNvSpPr/>
            <p:nvPr/>
          </p:nvSpPr>
          <p:spPr bwMode="auto">
            <a:xfrm>
              <a:off x="9572442" y="4853387"/>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56" name="? bleu">
              <a:extLst>
                <a:ext uri="{FF2B5EF4-FFF2-40B4-BE49-F238E27FC236}">
                  <a16:creationId xmlns:a16="http://schemas.microsoft.com/office/drawing/2014/main" id="{8932F38F-3ADD-41F6-97D8-B1C10B82BAA8}"/>
                </a:ext>
              </a:extLst>
            </p:cNvPr>
            <p:cNvSpPr>
              <a:spLocks noChangeArrowheads="1"/>
            </p:cNvSpPr>
            <p:nvPr/>
          </p:nvSpPr>
          <p:spPr bwMode="auto">
            <a:xfrm>
              <a:off x="9862373" y="4964323"/>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spTree>
    <p:extLst>
      <p:ext uri="{BB962C8B-B14F-4D97-AF65-F5344CB8AC3E}">
        <p14:creationId xmlns:p14="http://schemas.microsoft.com/office/powerpoint/2010/main" val="4269237565"/>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84"/>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482"/>
                                        </p:tgtEl>
                                        <p:attrNameLst>
                                          <p:attrName>style.visibility</p:attrName>
                                        </p:attrNameLst>
                                      </p:cBhvr>
                                      <p:to>
                                        <p:strVal val="visible"/>
                                      </p:to>
                                    </p:set>
                                  </p:childTnLst>
                                </p:cTn>
                              </p:par>
                              <p:par>
                                <p:cTn id="18" presetID="1" presetClass="exit" presetSubtype="0" fill="hold" nodeType="with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488"/>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9490"/>
                                        </p:tgtEl>
                                        <p:attrNameLst>
                                          <p:attrName>style.visibility</p:attrName>
                                        </p:attrNameLst>
                                      </p:cBhvr>
                                      <p:to>
                                        <p:strVal val="visible"/>
                                      </p:to>
                                    </p:set>
                                  </p:childTnLst>
                                </p:cTn>
                              </p:par>
                              <p:par>
                                <p:cTn id="36" presetID="1" presetClass="exit" presetSubtype="0" fill="hold" nodeType="withEffect">
                                  <p:stCondLst>
                                    <p:cond delay="0"/>
                                  </p:stCondLst>
                                  <p:childTnLst>
                                    <p:set>
                                      <p:cBhvr>
                                        <p:cTn id="3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492"/>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487"/>
                                        </p:tgtEl>
                                        <p:attrNameLst>
                                          <p:attrName>style.visibility</p:attrName>
                                        </p:attrNameLst>
                                      </p:cBhvr>
                                      <p:to>
                                        <p:strVal val="visible"/>
                                      </p:to>
                                    </p:set>
                                    <p:animEffect transition="in" filter="fade">
                                      <p:cBhvr>
                                        <p:cTn id="55" dur="500"/>
                                        <p:tgtEl>
                                          <p:spTgt spid="19487"/>
                                        </p:tgtEl>
                                      </p:cBhvr>
                                    </p:animEffect>
                                  </p:childTnLst>
                                </p:cTn>
                              </p:par>
                              <p:par>
                                <p:cTn id="56" presetID="1" presetClass="exit" presetSubtype="0" fill="hold" nodeType="withEffect">
                                  <p:stCondLst>
                                    <p:cond delay="0"/>
                                  </p:stCondLst>
                                  <p:childTnLst>
                                    <p:set>
                                      <p:cBhvr>
                                        <p:cTn id="5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9492" grpId="0"/>
      <p:bldP spid="19490" grpId="0"/>
      <p:bldP spid="19488" grpId="0"/>
      <p:bldP spid="19487" grpId="0"/>
      <p:bldP spid="19484" grpId="0"/>
      <p:bldP spid="1948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2"/>
          <p:cNvSpPr/>
          <p:nvPr/>
        </p:nvSpPr>
        <p:spPr>
          <a:xfrm>
            <a:off x="871538" y="0"/>
            <a:ext cx="11320462" cy="1239838"/>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4" name="Rectangle 1"/>
          <p:cNvSpPr/>
          <p:nvPr/>
        </p:nvSpPr>
        <p:spPr>
          <a:xfrm>
            <a:off x="0" y="-6350"/>
            <a:ext cx="1497013" cy="6896100"/>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solidFill>
                <a:prstClr val="white"/>
              </a:solidFill>
            </a:endParaRPr>
          </a:p>
        </p:txBody>
      </p:sp>
      <p:pic>
        <p:nvPicPr>
          <p:cNvPr id="21508" name="Image 4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oVide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txtP-Info"/>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8" name="ZtxtP-Video"/>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sp>
        <p:nvSpPr>
          <p:cNvPr id="10" name="ZtxtP-Guide"/>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11" name="ZtxtP-Video"/>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21514" name="PictoVideo"/>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txBox="1">
            <a:spLocks noChangeArrowheads="1"/>
          </p:cNvSpPr>
          <p:nvPr/>
        </p:nvSpPr>
        <p:spPr bwMode="auto">
          <a:xfrm>
            <a:off x="2541588" y="-227013"/>
            <a:ext cx="8605837" cy="1443038"/>
          </a:xfrm>
          <a:prstGeom prst="rect">
            <a:avLst/>
          </a:prstGeom>
          <a:no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fr-FR" altLang="fr-FR" sz="3000" b="1" dirty="0">
                <a:solidFill>
                  <a:srgbClr val="6E9DD1"/>
                </a:solidFill>
                <a:latin typeface="+mn-lt"/>
                <a:ea typeface="Times New Roman" panose="02020603050405020304" pitchFamily="18" charset="0"/>
                <a:cs typeface="Arial" panose="020B0604020202020204" pitchFamily="34" charset="0"/>
              </a:rPr>
              <a:t>Avons-nous épuisé toutes nos énergies fossiles ? </a:t>
            </a:r>
          </a:p>
        </p:txBody>
      </p:sp>
      <p:pic>
        <p:nvPicPr>
          <p:cNvPr id="21516"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851334">
            <a:off x="1465263" y="1870075"/>
            <a:ext cx="44704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2"/>
          <p:cNvSpPr>
            <a:spLocks noChangeArrowheads="1"/>
          </p:cNvSpPr>
          <p:nvPr/>
        </p:nvSpPr>
        <p:spPr bwMode="auto">
          <a:xfrm>
            <a:off x="6264275" y="2027238"/>
            <a:ext cx="5467350" cy="2308324"/>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2400" dirty="0">
                <a:solidFill>
                  <a:srgbClr val="6E9DD1"/>
                </a:solidFill>
                <a:cs typeface="Calibri" panose="020F0502020204030204" pitchFamily="34" charset="0"/>
              </a:rPr>
              <a:t>Nous avons tellement utilisé les énergies fossiles que, dans quelques dizaines d’années, nous manquerons de la plupart d’entre elles, comme le charbon, le pétrole, le gaz naturel ou l’uranium (nucléaire).</a:t>
            </a:r>
          </a:p>
        </p:txBody>
      </p:sp>
      <p:sp>
        <p:nvSpPr>
          <p:cNvPr id="17" name="Rectangle 12"/>
          <p:cNvSpPr>
            <a:spLocks noChangeArrowheads="1"/>
          </p:cNvSpPr>
          <p:nvPr/>
        </p:nvSpPr>
        <p:spPr bwMode="auto">
          <a:xfrm>
            <a:off x="6264275" y="4577745"/>
            <a:ext cx="5467350" cy="156966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defRPr/>
            </a:pPr>
            <a:r>
              <a:rPr lang="fr-FR" altLang="fr-FR" sz="2400" dirty="0">
                <a:solidFill>
                  <a:srgbClr val="6E9DD1"/>
                </a:solidFill>
                <a:cs typeface="Calibri" panose="020F0502020204030204" pitchFamily="34" charset="0"/>
              </a:rPr>
              <a:t>Il vaut donc mieux utiliser les sources d’énergies renouvelables, qui polluent moins l’air et mettent moins en danger notre santé et le climat. </a:t>
            </a:r>
          </a:p>
        </p:txBody>
      </p:sp>
      <p:pic>
        <p:nvPicPr>
          <p:cNvPr id="21521" name="Imag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1313" y="228600"/>
            <a:ext cx="7937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oGuid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3555232"/>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9E8F3"/>
        </a:solidFill>
        <a:effectLst/>
      </p:bgPr>
    </p:bg>
    <p:spTree>
      <p:nvGrpSpPr>
        <p:cNvPr id="1" name=""/>
        <p:cNvGrpSpPr/>
        <p:nvPr/>
      </p:nvGrpSpPr>
      <p:grpSpPr>
        <a:xfrm>
          <a:off x="0" y="0"/>
          <a:ext cx="0" cy="0"/>
          <a:chOff x="0" y="0"/>
          <a:chExt cx="0" cy="0"/>
        </a:xfrm>
      </p:grpSpPr>
      <p:pic>
        <p:nvPicPr>
          <p:cNvPr id="7" name="Img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2442" y="1546225"/>
            <a:ext cx="2806696" cy="280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7843" y="1537861"/>
            <a:ext cx="3728086" cy="4510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chauff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2816" y="3217862"/>
            <a:ext cx="3504558" cy="3503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Google Shape;262;p41"/>
          <p:cNvSpPr/>
          <p:nvPr/>
        </p:nvSpPr>
        <p:spPr>
          <a:xfrm>
            <a:off x="0" y="-12700"/>
            <a:ext cx="3151187" cy="6870700"/>
          </a:xfrm>
          <a:custGeom>
            <a:avLst/>
            <a:gdLst/>
            <a:ahLst/>
            <a:cxnLst/>
            <a:rect l="l" t="t" r="r" b="b"/>
            <a:pathLst>
              <a:path w="1325958" h="6915752" extrusionOk="0">
                <a:moveTo>
                  <a:pt x="1852" y="0"/>
                </a:moveTo>
                <a:lnTo>
                  <a:pt x="1325958" y="10046"/>
                </a:lnTo>
                <a:lnTo>
                  <a:pt x="1096126" y="6915752"/>
                </a:lnTo>
                <a:lnTo>
                  <a:pt x="1852" y="6906127"/>
                </a:lnTo>
                <a:cubicBezTo>
                  <a:pt x="-4565" y="4610502"/>
                  <a:pt x="8269" y="2295625"/>
                  <a:pt x="1852" y="0"/>
                </a:cubicBezTo>
                <a:close/>
              </a:path>
            </a:pathLst>
          </a:custGeom>
          <a:solidFill>
            <a:srgbClr val="E5F6F7"/>
          </a:solidFill>
          <a:ln>
            <a:noFill/>
          </a:ln>
          <a:effectLst>
            <a:outerShdw blurRad="63500" dist="38100" dir="2700000">
              <a:srgbClr val="000000">
                <a:alpha val="2274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12" name="Google Shape;268;p41"/>
          <p:cNvPicPr preferRelativeResize="0"/>
          <p:nvPr/>
        </p:nvPicPr>
        <p:blipFill rotWithShape="1">
          <a:blip r:embed="rId6">
            <a:alphaModFix/>
          </a:blip>
          <a:srcRect/>
          <a:stretch/>
        </p:blipFill>
        <p:spPr>
          <a:xfrm>
            <a:off x="360362" y="222250"/>
            <a:ext cx="2430462" cy="2647950"/>
          </a:xfrm>
          <a:prstGeom prst="rect">
            <a:avLst/>
          </a:prstGeom>
          <a:noFill/>
          <a:ln>
            <a:noFill/>
          </a:ln>
        </p:spPr>
      </p:pic>
      <p:sp>
        <p:nvSpPr>
          <p:cNvPr id="14" name="Google Shape;261;p41">
            <a:extLst>
              <a:ext uri="{FF2B5EF4-FFF2-40B4-BE49-F238E27FC236}">
                <a16:creationId xmlns:a16="http://schemas.microsoft.com/office/drawing/2014/main" id="{5CA77335-D322-8F46-B891-D64703B85C94}"/>
              </a:ext>
            </a:extLst>
          </p:cNvPr>
          <p:cNvSpPr/>
          <p:nvPr/>
        </p:nvSpPr>
        <p:spPr>
          <a:xfrm>
            <a:off x="140301" y="6161097"/>
            <a:ext cx="2541118" cy="579437"/>
          </a:xfrm>
          <a:prstGeom prst="roundRect">
            <a:avLst>
              <a:gd name="adj" fmla="val 16667"/>
            </a:avLst>
          </a:prstGeom>
          <a:solidFill>
            <a:srgbClr val="42C4E3"/>
          </a:solidFill>
          <a:ln>
            <a:noFill/>
          </a:ln>
          <a:effectLst>
            <a:outerShdw blurRad="63500" dist="38100" dir="8100000">
              <a:srgbClr val="000000">
                <a:alpha val="3960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Calibri"/>
              <a:buNone/>
            </a:pPr>
            <a:r>
              <a:rPr lang="en-US" sz="2800" b="1" i="0" u="none" dirty="0">
                <a:solidFill>
                  <a:schemeClr val="dk1"/>
                </a:solidFill>
                <a:latin typeface="Calibri"/>
                <a:ea typeface="Calibri"/>
                <a:cs typeface="Calibri"/>
                <a:sym typeface="Calibri"/>
              </a:rPr>
              <a:t>    </a:t>
            </a:r>
            <a:r>
              <a:rPr lang="en-US" sz="2800" b="1" i="0" u="none" dirty="0">
                <a:solidFill>
                  <a:schemeClr val="bg1"/>
                </a:solidFill>
                <a:latin typeface="Calibri"/>
                <a:ea typeface="Calibri"/>
                <a:cs typeface="Calibri"/>
                <a:sym typeface="Calibri"/>
              </a:rPr>
              <a:t>Le </a:t>
            </a:r>
            <a:r>
              <a:rPr lang="en-US" sz="2800" b="1" i="0" u="none" dirty="0" err="1">
                <a:solidFill>
                  <a:schemeClr val="bg1"/>
                </a:solidFill>
                <a:latin typeface="Calibri"/>
                <a:ea typeface="Calibri"/>
                <a:cs typeface="Calibri"/>
                <a:sym typeface="Calibri"/>
              </a:rPr>
              <a:t>chauffage</a:t>
            </a:r>
            <a:endParaRPr dirty="0">
              <a:solidFill>
                <a:schemeClr val="bg1"/>
              </a:solidFill>
            </a:endParaRPr>
          </a:p>
        </p:txBody>
      </p:sp>
      <p:pic>
        <p:nvPicPr>
          <p:cNvPr id="11" name="Google Shape;267;p41">
            <a:extLst>
              <a:ext uri="{FF2B5EF4-FFF2-40B4-BE49-F238E27FC236}">
                <a16:creationId xmlns:a16="http://schemas.microsoft.com/office/drawing/2014/main" id="{D818C176-FB6A-1146-A3EA-A8EED1EA2084}"/>
              </a:ext>
            </a:extLst>
          </p:cNvPr>
          <p:cNvPicPr preferRelativeResize="0"/>
          <p:nvPr/>
        </p:nvPicPr>
        <p:blipFill rotWithShape="1">
          <a:blip r:embed="rId7">
            <a:alphaModFix/>
          </a:blip>
          <a:srcRect/>
          <a:stretch/>
        </p:blipFill>
        <p:spPr>
          <a:xfrm>
            <a:off x="11390312" y="6042025"/>
            <a:ext cx="588962" cy="7540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2">
            <a:extLst>
              <a:ext uri="{FF2B5EF4-FFF2-40B4-BE49-F238E27FC236}">
                <a16:creationId xmlns:a16="http://schemas.microsoft.com/office/drawing/2014/main" id="{8F2F098F-2CF8-0945-99B3-172D326BCEAE}"/>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0658" name="Titre 1"/>
          <p:cNvSpPr>
            <a:spLocks noGrp="1"/>
          </p:cNvSpPr>
          <p:nvPr>
            <p:ph type="title"/>
          </p:nvPr>
        </p:nvSpPr>
        <p:spPr>
          <a:xfrm>
            <a:off x="1873251" y="114301"/>
            <a:ext cx="9648825" cy="1260475"/>
          </a:xfrm>
        </p:spPr>
        <p:txBody>
          <a:bodyPr/>
          <a:lstStyle/>
          <a:p>
            <a:pPr algn="ctr" eaLnBrk="1" hangingPunct="1"/>
            <a:r>
              <a:rPr lang="fr-FR" altLang="fr-FR" sz="3200" b="1" dirty="0">
                <a:solidFill>
                  <a:srgbClr val="6E9DD1"/>
                </a:solidFill>
                <a:latin typeface="Calibri" panose="020F0502020204030204" pitchFamily="34" charset="0"/>
                <a:cs typeface="Calibri" panose="020F0502020204030204" pitchFamily="34" charset="0"/>
              </a:rPr>
              <a:t>Parmi ces moyens de chauffage, </a:t>
            </a:r>
            <a:br>
              <a:rPr lang="fr-FR" altLang="fr-FR" sz="3200" b="1" dirty="0">
                <a:solidFill>
                  <a:srgbClr val="6E9DD1"/>
                </a:solidFill>
                <a:latin typeface="Calibri" panose="020F0502020204030204" pitchFamily="34" charset="0"/>
                <a:cs typeface="Calibri" panose="020F0502020204030204" pitchFamily="34" charset="0"/>
              </a:rPr>
            </a:br>
            <a:r>
              <a:rPr lang="fr-FR" altLang="fr-FR" sz="3200" b="1" dirty="0">
                <a:solidFill>
                  <a:srgbClr val="6E9DD1"/>
                </a:solidFill>
                <a:latin typeface="Calibri" panose="020F0502020204030204" pitchFamily="34" charset="0"/>
                <a:cs typeface="Calibri" panose="020F0502020204030204" pitchFamily="34" charset="0"/>
              </a:rPr>
              <a:t>entoure ceux qui polluent l’air</a:t>
            </a:r>
            <a:endParaRPr lang="fr-FR" altLang="fr-FR" sz="3200" i="1" dirty="0">
              <a:solidFill>
                <a:srgbClr val="0070C0"/>
              </a:solidFill>
              <a:latin typeface="Calibri" panose="020F0502020204030204" pitchFamily="34" charset="0"/>
              <a:cs typeface="Calibri" panose="020F0502020204030204" pitchFamily="34" charset="0"/>
            </a:endParaRPr>
          </a:p>
        </p:txBody>
      </p:sp>
      <p:grpSp>
        <p:nvGrpSpPr>
          <p:cNvPr id="2" name="Groupe 39"/>
          <p:cNvGrpSpPr>
            <a:grpSpLocks/>
          </p:cNvGrpSpPr>
          <p:nvPr/>
        </p:nvGrpSpPr>
        <p:grpSpPr bwMode="auto">
          <a:xfrm>
            <a:off x="1704884" y="1872845"/>
            <a:ext cx="3205163" cy="2241550"/>
            <a:chOff x="-410001" y="1041197"/>
            <a:chExt cx="3203515" cy="2240320"/>
          </a:xfrm>
        </p:grpSpPr>
        <p:sp>
          <p:nvSpPr>
            <p:cNvPr id="70694" name="ZoneTexte 20"/>
            <p:cNvSpPr txBox="1">
              <a:spLocks noChangeArrowheads="1"/>
            </p:cNvSpPr>
            <p:nvPr/>
          </p:nvSpPr>
          <p:spPr bwMode="auto">
            <a:xfrm>
              <a:off x="-410001" y="2912185"/>
              <a:ext cx="3203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6E9DD1"/>
                  </a:solidFill>
                  <a:cs typeface="Calibri" panose="020F0502020204030204" pitchFamily="34" charset="0"/>
                </a:rPr>
                <a:t>Le chauffage au gaz</a:t>
              </a:r>
            </a:p>
          </p:txBody>
        </p:sp>
        <p:pic>
          <p:nvPicPr>
            <p:cNvPr id="70695" name="Imag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981" y="1041197"/>
              <a:ext cx="1176797" cy="152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e 43"/>
          <p:cNvGrpSpPr>
            <a:grpSpLocks/>
          </p:cNvGrpSpPr>
          <p:nvPr/>
        </p:nvGrpSpPr>
        <p:grpSpPr bwMode="auto">
          <a:xfrm>
            <a:off x="8185059" y="1812520"/>
            <a:ext cx="2881313" cy="2293937"/>
            <a:chOff x="6001958" y="855843"/>
            <a:chExt cx="2881724" cy="2294407"/>
          </a:xfrm>
        </p:grpSpPr>
        <p:sp>
          <p:nvSpPr>
            <p:cNvPr id="70691" name="ZoneTexte 18"/>
            <p:cNvSpPr txBox="1">
              <a:spLocks noChangeArrowheads="1"/>
            </p:cNvSpPr>
            <p:nvPr/>
          </p:nvSpPr>
          <p:spPr bwMode="auto">
            <a:xfrm>
              <a:off x="6001958" y="2780918"/>
              <a:ext cx="2881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6E9DD1"/>
                  </a:solidFill>
                  <a:cs typeface="Calibri" panose="020F0502020204030204" pitchFamily="34" charset="0"/>
                </a:rPr>
                <a:t>Le chauffage au bois</a:t>
              </a:r>
            </a:p>
          </p:txBody>
        </p:sp>
        <p:pic>
          <p:nvPicPr>
            <p:cNvPr id="70692" name="Imag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3743" y="855843"/>
              <a:ext cx="1246313" cy="17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93" name="Image 2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4092" y="1928916"/>
              <a:ext cx="1957668" cy="10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e 44"/>
          <p:cNvGrpSpPr>
            <a:grpSpLocks/>
          </p:cNvGrpSpPr>
          <p:nvPr/>
        </p:nvGrpSpPr>
        <p:grpSpPr bwMode="auto">
          <a:xfrm>
            <a:off x="1704884" y="4309657"/>
            <a:ext cx="3194050" cy="2384425"/>
            <a:chOff x="-304654" y="3645024"/>
            <a:chExt cx="3194958" cy="2385556"/>
          </a:xfrm>
        </p:grpSpPr>
        <p:sp>
          <p:nvSpPr>
            <p:cNvPr id="70688" name="ZoneTexte 19"/>
            <p:cNvSpPr txBox="1">
              <a:spLocks noChangeArrowheads="1"/>
            </p:cNvSpPr>
            <p:nvPr/>
          </p:nvSpPr>
          <p:spPr bwMode="auto">
            <a:xfrm>
              <a:off x="-304654" y="5661248"/>
              <a:ext cx="31949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6E9DD1"/>
                  </a:solidFill>
                  <a:cs typeface="Calibri" panose="020F0502020204030204" pitchFamily="34" charset="0"/>
                </a:rPr>
                <a:t>Le chauffage solaire </a:t>
              </a:r>
            </a:p>
          </p:txBody>
        </p:sp>
        <p:pic>
          <p:nvPicPr>
            <p:cNvPr id="70689" name="Imag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5444" y="3962163"/>
              <a:ext cx="1665166" cy="155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90" name="Image 29" descr="AM B.21 soleil.gi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640" y="3645024"/>
              <a:ext cx="715483" cy="68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e 40"/>
          <p:cNvGrpSpPr>
            <a:grpSpLocks/>
          </p:cNvGrpSpPr>
          <p:nvPr/>
        </p:nvGrpSpPr>
        <p:grpSpPr bwMode="auto">
          <a:xfrm>
            <a:off x="4965620" y="1958570"/>
            <a:ext cx="3214688" cy="2147887"/>
            <a:chOff x="2619404" y="1011954"/>
            <a:chExt cx="3214384" cy="2147153"/>
          </a:xfrm>
        </p:grpSpPr>
        <p:sp>
          <p:nvSpPr>
            <p:cNvPr id="70686" name="ZoneTexte 32"/>
            <p:cNvSpPr txBox="1">
              <a:spLocks noChangeArrowheads="1"/>
            </p:cNvSpPr>
            <p:nvPr/>
          </p:nvSpPr>
          <p:spPr bwMode="auto">
            <a:xfrm>
              <a:off x="2619404" y="2789775"/>
              <a:ext cx="3214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6E9DD1"/>
                  </a:solidFill>
                  <a:cs typeface="Calibri" panose="020F0502020204030204" pitchFamily="34" charset="0"/>
                </a:rPr>
                <a:t>Le chauffage électrique</a:t>
              </a:r>
            </a:p>
          </p:txBody>
        </p:sp>
        <p:pic>
          <p:nvPicPr>
            <p:cNvPr id="70687" name="Image 3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05099" y="1011954"/>
              <a:ext cx="2229745" cy="168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e 47"/>
          <p:cNvGrpSpPr>
            <a:grpSpLocks/>
          </p:cNvGrpSpPr>
          <p:nvPr/>
        </p:nvGrpSpPr>
        <p:grpSpPr bwMode="auto">
          <a:xfrm>
            <a:off x="8259672" y="4385048"/>
            <a:ext cx="3082925" cy="2351896"/>
            <a:chOff x="6000817" y="3973226"/>
            <a:chExt cx="3083101" cy="2354754"/>
          </a:xfrm>
        </p:grpSpPr>
        <p:sp>
          <p:nvSpPr>
            <p:cNvPr id="70684" name="ZoneTexte 21"/>
            <p:cNvSpPr txBox="1">
              <a:spLocks noChangeArrowheads="1"/>
            </p:cNvSpPr>
            <p:nvPr/>
          </p:nvSpPr>
          <p:spPr bwMode="auto">
            <a:xfrm>
              <a:off x="6000817" y="5958648"/>
              <a:ext cx="30831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6E9DD1"/>
                  </a:solidFill>
                  <a:cs typeface="Calibri" panose="020F0502020204030204" pitchFamily="34" charset="0"/>
                </a:rPr>
                <a:t>La pompe à chaleur</a:t>
              </a:r>
            </a:p>
          </p:txBody>
        </p:sp>
        <p:pic>
          <p:nvPicPr>
            <p:cNvPr id="70685" name="Imag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38090" y="3973226"/>
              <a:ext cx="2123318" cy="193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Ellipse 31"/>
          <p:cNvSpPr/>
          <p:nvPr/>
        </p:nvSpPr>
        <p:spPr>
          <a:xfrm>
            <a:off x="8327934" y="1750607"/>
            <a:ext cx="2879725" cy="1976438"/>
          </a:xfrm>
          <a:prstGeom prst="ellipse">
            <a:avLst/>
          </a:prstGeom>
          <a:noFill/>
          <a:ln w="41275">
            <a:solidFill>
              <a:srgbClr val="EA65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00B050"/>
              </a:solidFill>
              <a:latin typeface="Candara" panose="020E0502030303020204" pitchFamily="34" charset="0"/>
            </a:endParaRPr>
          </a:p>
        </p:txBody>
      </p:sp>
      <p:grpSp>
        <p:nvGrpSpPr>
          <p:cNvPr id="7" name="Groupe 34"/>
          <p:cNvGrpSpPr>
            <a:grpSpLocks/>
          </p:cNvGrpSpPr>
          <p:nvPr/>
        </p:nvGrpSpPr>
        <p:grpSpPr bwMode="auto">
          <a:xfrm>
            <a:off x="4948147" y="3555967"/>
            <a:ext cx="3311525" cy="3173038"/>
            <a:chOff x="2956439" y="3706872"/>
            <a:chExt cx="3311230" cy="3173241"/>
          </a:xfrm>
        </p:grpSpPr>
        <p:pic>
          <p:nvPicPr>
            <p:cNvPr id="70682" name="Image 3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16557" y="3706872"/>
              <a:ext cx="2824141" cy="289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83" name="ZoneTexte 22"/>
            <p:cNvSpPr txBox="1">
              <a:spLocks noChangeArrowheads="1"/>
            </p:cNvSpPr>
            <p:nvPr/>
          </p:nvSpPr>
          <p:spPr bwMode="auto">
            <a:xfrm>
              <a:off x="2956439" y="6510226"/>
              <a:ext cx="331123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6E9DD1"/>
                  </a:solidFill>
                  <a:cs typeface="Calibri" panose="020F0502020204030204" pitchFamily="34" charset="0"/>
                </a:rPr>
                <a:t>Le chauffage au fioul</a:t>
              </a:r>
            </a:p>
          </p:txBody>
        </p:sp>
      </p:grpSp>
      <p:sp>
        <p:nvSpPr>
          <p:cNvPr id="33" name="Ellipse 32"/>
          <p:cNvSpPr/>
          <p:nvPr/>
        </p:nvSpPr>
        <p:spPr>
          <a:xfrm>
            <a:off x="2250984" y="1728382"/>
            <a:ext cx="2017713" cy="1901825"/>
          </a:xfrm>
          <a:prstGeom prst="ellipse">
            <a:avLst/>
          </a:prstGeom>
          <a:noFill/>
          <a:ln w="41275">
            <a:solidFill>
              <a:srgbClr val="EA65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00B050"/>
              </a:solidFill>
              <a:latin typeface="Candara" panose="020E0502030303020204" pitchFamily="34" charset="0"/>
            </a:endParaRPr>
          </a:p>
        </p:txBody>
      </p:sp>
      <p:sp>
        <p:nvSpPr>
          <p:cNvPr id="36" name="Rectangle 28"/>
          <p:cNvSpPr>
            <a:spLocks noChangeArrowheads="1"/>
          </p:cNvSpPr>
          <p:nvPr/>
        </p:nvSpPr>
        <p:spPr bwMode="auto">
          <a:xfrm rot="20761507">
            <a:off x="2443972" y="5707186"/>
            <a:ext cx="1655763" cy="276225"/>
          </a:xfrm>
          <a:prstGeom prst="rect">
            <a:avLst/>
          </a:prstGeom>
          <a:solidFill>
            <a:srgbClr val="FFFFFF"/>
          </a:solidFill>
          <a:ln w="9525">
            <a:solidFill>
              <a:srgbClr val="00B050"/>
            </a:solidFill>
            <a:miter lim="800000"/>
            <a:headEnd/>
            <a:tailEnd/>
          </a:ln>
        </p:spPr>
        <p:txBody>
          <a:bodyPr>
            <a:spAutoFit/>
          </a:bodyPr>
          <a:lstStyle/>
          <a:p>
            <a:pPr algn="ctr" eaLnBrk="1" hangingPunct="1">
              <a:defRPr/>
            </a:pPr>
            <a:r>
              <a:rPr lang="fr-FR" sz="1200" b="1" dirty="0">
                <a:solidFill>
                  <a:srgbClr val="00B050"/>
                </a:solidFill>
                <a:ea typeface="+mj-ea"/>
                <a:cs typeface="Calibri" panose="020F0502020204030204" pitchFamily="34" charset="0"/>
              </a:rPr>
              <a:t>NE POLLUE PAS L’AIR !</a:t>
            </a:r>
          </a:p>
        </p:txBody>
      </p:sp>
      <p:sp>
        <p:nvSpPr>
          <p:cNvPr id="37" name="Rectangle 28"/>
          <p:cNvSpPr>
            <a:spLocks noChangeArrowheads="1"/>
          </p:cNvSpPr>
          <p:nvPr/>
        </p:nvSpPr>
        <p:spPr bwMode="auto">
          <a:xfrm rot="20761507">
            <a:off x="9067709" y="5557432"/>
            <a:ext cx="1655763" cy="276225"/>
          </a:xfrm>
          <a:prstGeom prst="rect">
            <a:avLst/>
          </a:prstGeom>
          <a:solidFill>
            <a:srgbClr val="FFFFFF"/>
          </a:solidFill>
          <a:ln w="9525">
            <a:solidFill>
              <a:srgbClr val="00B050"/>
            </a:solidFill>
            <a:miter lim="800000"/>
            <a:headEnd/>
            <a:tailEnd/>
          </a:ln>
        </p:spPr>
        <p:txBody>
          <a:bodyPr>
            <a:spAutoFit/>
          </a:bodyPr>
          <a:lstStyle/>
          <a:p>
            <a:pPr algn="ctr" eaLnBrk="1" hangingPunct="1">
              <a:defRPr/>
            </a:pPr>
            <a:r>
              <a:rPr lang="fr-FR" sz="1200" b="1" dirty="0">
                <a:solidFill>
                  <a:srgbClr val="00B050"/>
                </a:solidFill>
                <a:ea typeface="+mj-ea"/>
                <a:cs typeface="Calibri" panose="020F0502020204030204" pitchFamily="34" charset="0"/>
              </a:rPr>
              <a:t>NE POLLUE PAS L’AIR !</a:t>
            </a:r>
          </a:p>
        </p:txBody>
      </p:sp>
      <p:sp>
        <p:nvSpPr>
          <p:cNvPr id="38" name="Rectangle 28"/>
          <p:cNvSpPr>
            <a:spLocks noChangeArrowheads="1"/>
          </p:cNvSpPr>
          <p:nvPr/>
        </p:nvSpPr>
        <p:spPr bwMode="auto">
          <a:xfrm rot="20761507">
            <a:off x="5699034" y="2780895"/>
            <a:ext cx="1655763" cy="277812"/>
          </a:xfrm>
          <a:prstGeom prst="rect">
            <a:avLst/>
          </a:prstGeom>
          <a:solidFill>
            <a:srgbClr val="FFFFFF"/>
          </a:solidFill>
          <a:ln w="9525">
            <a:solidFill>
              <a:srgbClr val="00B050"/>
            </a:solidFill>
            <a:miter lim="800000"/>
            <a:headEnd/>
            <a:tailEnd/>
          </a:ln>
        </p:spPr>
        <p:txBody>
          <a:bodyPr>
            <a:spAutoFit/>
          </a:bodyPr>
          <a:lstStyle/>
          <a:p>
            <a:pPr algn="ctr" eaLnBrk="1" hangingPunct="1">
              <a:defRPr/>
            </a:pPr>
            <a:r>
              <a:rPr lang="fr-FR" sz="1200" b="1" dirty="0">
                <a:solidFill>
                  <a:srgbClr val="00B050"/>
                </a:solidFill>
                <a:ea typeface="+mj-ea"/>
                <a:cs typeface="Calibri" panose="020F0502020204030204" pitchFamily="34" charset="0"/>
              </a:rPr>
              <a:t>NE POLLUE PAS L’AIR !</a:t>
            </a:r>
          </a:p>
        </p:txBody>
      </p:sp>
      <p:sp>
        <p:nvSpPr>
          <p:cNvPr id="31" name="Ellipse 30"/>
          <p:cNvSpPr/>
          <p:nvPr/>
        </p:nvSpPr>
        <p:spPr>
          <a:xfrm>
            <a:off x="5046572" y="4196945"/>
            <a:ext cx="3025775" cy="2078037"/>
          </a:xfrm>
          <a:prstGeom prst="ellipse">
            <a:avLst/>
          </a:prstGeom>
          <a:noFill/>
          <a:ln w="41275">
            <a:solidFill>
              <a:srgbClr val="EA65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00B050"/>
              </a:solidFill>
              <a:latin typeface="Candara" panose="020E0502030303020204" pitchFamily="34" charset="0"/>
            </a:endParaRPr>
          </a:p>
        </p:txBody>
      </p:sp>
      <p:sp>
        <p:nvSpPr>
          <p:cNvPr id="42"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5" name="Google Shape;268;p41"/>
          <p:cNvPicPr preferRelativeResize="0"/>
          <p:nvPr/>
        </p:nvPicPr>
        <p:blipFill rotWithShape="1">
          <a:blip r:embed="rId11">
            <a:alphaModFix/>
          </a:blip>
          <a:srcRect/>
          <a:stretch/>
        </p:blipFill>
        <p:spPr>
          <a:xfrm>
            <a:off x="303213" y="163512"/>
            <a:ext cx="830263" cy="898525"/>
          </a:xfrm>
          <a:prstGeom prst="rect">
            <a:avLst/>
          </a:prstGeom>
          <a:noFill/>
          <a:ln>
            <a:noFill/>
          </a:ln>
        </p:spPr>
      </p:pic>
      <p:pic>
        <p:nvPicPr>
          <p:cNvPr id="47" name="Image 4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49" name="PictoGuide"/>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1" name="PictoVideo"/>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3" name="PictoVideo"/>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8" name="Espace réservé du numéro de diapositive 7">
            <a:extLst>
              <a:ext uri="{FF2B5EF4-FFF2-40B4-BE49-F238E27FC236}">
                <a16:creationId xmlns:a16="http://schemas.microsoft.com/office/drawing/2014/main" id="{32FD1A0A-B637-1A40-B425-3DD21C0C8841}"/>
              </a:ext>
            </a:extLst>
          </p:cNvPr>
          <p:cNvSpPr>
            <a:spLocks noGrp="1"/>
          </p:cNvSpPr>
          <p:nvPr>
            <p:ph type="sldNum" sz="quarter" idx="12"/>
          </p:nvPr>
        </p:nvSpPr>
        <p:spPr>
          <a:xfrm>
            <a:off x="8610600" y="6356350"/>
            <a:ext cx="2743200" cy="365125"/>
          </a:xfrm>
        </p:spPr>
        <p:txBody>
          <a:bodyPr/>
          <a:lstStyle/>
          <a:p>
            <a:pPr>
              <a:defRPr/>
            </a:pPr>
            <a:fld id="{48F265C7-EABA-4DE4-891D-2039DC5DD204}" type="slidenum">
              <a:rPr lang="fr-FR" altLang="fr-FR" smtClean="0"/>
              <a:pPr>
                <a:defRPr/>
              </a:pPr>
              <a:t>76</a:t>
            </a:fld>
            <a:endParaRPr lang="fr-FR" altLang="fr-FR"/>
          </a:p>
        </p:txBody>
      </p:sp>
      <p:grpSp>
        <p:nvGrpSpPr>
          <p:cNvPr id="46" name="Groupe 45">
            <a:extLst>
              <a:ext uri="{FF2B5EF4-FFF2-40B4-BE49-F238E27FC236}">
                <a16:creationId xmlns:a16="http://schemas.microsoft.com/office/drawing/2014/main" id="{D41EA0F9-8C08-9C4A-ADAC-52DD8D3971EF}"/>
              </a:ext>
            </a:extLst>
          </p:cNvPr>
          <p:cNvGrpSpPr>
            <a:grpSpLocks/>
          </p:cNvGrpSpPr>
          <p:nvPr/>
        </p:nvGrpSpPr>
        <p:grpSpPr bwMode="auto">
          <a:xfrm>
            <a:off x="9842095" y="117822"/>
            <a:ext cx="2226589" cy="1894325"/>
            <a:chOff x="10181855" y="69458"/>
            <a:chExt cx="2028735" cy="1463278"/>
          </a:xfrm>
        </p:grpSpPr>
        <p:sp>
          <p:nvSpPr>
            <p:cNvPr id="55" name="Ellipse 3">
              <a:extLst>
                <a:ext uri="{FF2B5EF4-FFF2-40B4-BE49-F238E27FC236}">
                  <a16:creationId xmlns:a16="http://schemas.microsoft.com/office/drawing/2014/main" id="{4A9FD401-2BD7-B242-9188-3A0F3E0929D6}"/>
                </a:ext>
              </a:extLst>
            </p:cNvPr>
            <p:cNvSpPr/>
            <p:nvPr/>
          </p:nvSpPr>
          <p:spPr>
            <a:xfrm>
              <a:off x="10181855" y="69458"/>
              <a:ext cx="2028735" cy="1463278"/>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896" h="2314209">
                  <a:moveTo>
                    <a:pt x="475390" y="2088286"/>
                  </a:moveTo>
                  <a:cubicBezTo>
                    <a:pt x="-259185" y="1789670"/>
                    <a:pt x="-70853" y="602937"/>
                    <a:pt x="553449" y="289093"/>
                  </a:cubicBezTo>
                  <a:cubicBezTo>
                    <a:pt x="1177751" y="-24751"/>
                    <a:pt x="4075784" y="-126849"/>
                    <a:pt x="4622647" y="205220"/>
                  </a:cubicBezTo>
                  <a:cubicBezTo>
                    <a:pt x="5169510" y="537289"/>
                    <a:pt x="5652111" y="1766944"/>
                    <a:pt x="4960902" y="2080788"/>
                  </a:cubicBezTo>
                  <a:cubicBezTo>
                    <a:pt x="4269693" y="2394632"/>
                    <a:pt x="1209965" y="2386902"/>
                    <a:pt x="475390" y="2088286"/>
                  </a:cubicBezTo>
                  <a:close/>
                </a:path>
              </a:pathLst>
            </a:custGeom>
            <a:solidFill>
              <a:srgbClr val="42C4E3"/>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fr-FR"/>
            </a:p>
          </p:txBody>
        </p:sp>
        <p:sp>
          <p:nvSpPr>
            <p:cNvPr id="56" name="l'épaisseur de la zone respirable">
              <a:extLst>
                <a:ext uri="{FF2B5EF4-FFF2-40B4-BE49-F238E27FC236}">
                  <a16:creationId xmlns:a16="http://schemas.microsoft.com/office/drawing/2014/main" id="{E911BD83-AFFE-064F-ADE6-429E225B02EF}"/>
                </a:ext>
              </a:extLst>
            </p:cNvPr>
            <p:cNvSpPr txBox="1">
              <a:spLocks noChangeArrowheads="1"/>
            </p:cNvSpPr>
            <p:nvPr/>
          </p:nvSpPr>
          <p:spPr bwMode="auto">
            <a:xfrm>
              <a:off x="10299562" y="272804"/>
              <a:ext cx="1766753" cy="114330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None/>
                <a:defRPr/>
              </a:pPr>
              <a:r>
                <a:rPr lang="fr-FR" altLang="fr-FR" sz="1400" b="1" dirty="0">
                  <a:solidFill>
                    <a:schemeClr val="bg1"/>
                  </a:solidFill>
                  <a:cs typeface="Calibri" panose="020F0502020204030204" pitchFamily="34" charset="0"/>
                </a:rPr>
                <a:t>Dans la mesure du possible, il est préférable d’éviter les moyens de chauffage qui polluent l’air, sans oublier la climatisation.</a:t>
              </a:r>
            </a:p>
          </p:txBody>
        </p:sp>
      </p:grpSp>
      <p:pic>
        <p:nvPicPr>
          <p:cNvPr id="57" name="Btn_Camera_Txt1">
            <a:hlinkClick r:id="rId16" action="ppaction://hlinksldjump"/>
          </p:cNvPr>
          <p:cNvPicPr preferRelativeResize="0">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4174033" y="3200281"/>
            <a:ext cx="432008" cy="45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Image 10">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380660" y="6289771"/>
            <a:ext cx="5238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Image 10">
            <a:hlinkClick r:id="rId20" action="ppaction://hlinksldjump"/>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0726758" y="3683807"/>
            <a:ext cx="5238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Btn_Camera_Txt1">
            <a:hlinkClick r:id="rId21" action="ppaction://hlinksldjump"/>
          </p:cNvPr>
          <p:cNvPicPr preferRelativeResize="0">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7591986" y="3233717"/>
            <a:ext cx="432008" cy="45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Btn_Camera_Txt1">
            <a:hlinkClick r:id="rId22" action="ppaction://hlinksldjump"/>
          </p:cNvPr>
          <p:cNvPicPr preferRelativeResize="0">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4043711" y="5819904"/>
            <a:ext cx="432008" cy="45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Btn_Camera_Txt1">
            <a:hlinkClick r:id="rId23" action="ppaction://hlinksldjump"/>
          </p:cNvPr>
          <p:cNvPicPr preferRelativeResize="0">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10707786" y="3200281"/>
            <a:ext cx="432008" cy="45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Btn_Camera_Txt1">
            <a:hlinkClick r:id="rId24" action="ppaction://hlinksldjump"/>
          </p:cNvPr>
          <p:cNvPicPr preferRelativeResize="0">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7449544" y="5826662"/>
            <a:ext cx="432008" cy="45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Btn_Camera_Txt1">
            <a:hlinkClick r:id="rId25" action="ppaction://hlinksldjump"/>
          </p:cNvPr>
          <p:cNvPicPr preferRelativeResize="0">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10644809" y="5845298"/>
            <a:ext cx="432008" cy="45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fltVal val="0"/>
                                          </p:val>
                                        </p:tav>
                                        <p:tav tm="100000">
                                          <p:val>
                                            <p:strVal val="#ppt_w"/>
                                          </p:val>
                                        </p:tav>
                                      </p:tavLst>
                                    </p:anim>
                                    <p:anim calcmode="lin" valueType="num">
                                      <p:cBhvr>
                                        <p:cTn id="8" dur="1000" fill="hold"/>
                                        <p:tgtEl>
                                          <p:spTgt spid="46"/>
                                        </p:tgtEl>
                                        <p:attrNameLst>
                                          <p:attrName>ppt_h</p:attrName>
                                        </p:attrNameLst>
                                      </p:cBhvr>
                                      <p:tavLst>
                                        <p:tav tm="0">
                                          <p:val>
                                            <p:fltVal val="0"/>
                                          </p:val>
                                        </p:tav>
                                        <p:tav tm="100000">
                                          <p:val>
                                            <p:strVal val="#ppt_h"/>
                                          </p:val>
                                        </p:tav>
                                      </p:tavLst>
                                    </p:anim>
                                    <p:anim calcmode="lin" valueType="num">
                                      <p:cBhvr>
                                        <p:cTn id="9" dur="1000" fill="hold"/>
                                        <p:tgtEl>
                                          <p:spTgt spid="46"/>
                                        </p:tgtEl>
                                        <p:attrNameLst>
                                          <p:attrName>style.rotation</p:attrName>
                                        </p:attrNameLst>
                                      </p:cBhvr>
                                      <p:tavLst>
                                        <p:tav tm="0">
                                          <p:val>
                                            <p:fltVal val="90"/>
                                          </p:val>
                                        </p:tav>
                                        <p:tav tm="100000">
                                          <p:val>
                                            <p:fltVal val="0"/>
                                          </p:val>
                                        </p:tav>
                                      </p:tavLst>
                                    </p:anim>
                                    <p:animEffect transition="in" filter="fade">
                                      <p:cBhvr>
                                        <p:cTn id="10" dur="1000"/>
                                        <p:tgtEl>
                                          <p:spTgt spid="46"/>
                                        </p:tgtEl>
                                      </p:cBhvr>
                                    </p:animEffec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5" presetClass="entr" presetSubtype="1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checkerboard(across)">
                                      <p:cBhvr>
                                        <p:cTn id="32" dur="500"/>
                                        <p:tgtEl>
                                          <p:spTgt spid="38"/>
                                        </p:tgtEl>
                                      </p:cBhvr>
                                    </p:animEffect>
                                  </p:child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5" presetClass="entr" presetSubtype="1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checkerboard(across)">
                                      <p:cBhvr>
                                        <p:cTn id="38" dur="500"/>
                                        <p:tgtEl>
                                          <p:spTgt spid="36"/>
                                        </p:tgtEl>
                                      </p:cBhvr>
                                    </p:animEffect>
                                  </p:childTnLst>
                                </p:cTn>
                              </p:par>
                            </p:childTnLst>
                          </p:cTn>
                        </p:par>
                      </p:childTnLst>
                    </p:cTn>
                  </p:par>
                </p:childTnLst>
              </p:cTn>
              <p:nextCondLst>
                <p:cond evt="onClick" delay="0">
                  <p:tgtEl>
                    <p:spTgt spid="4"/>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5" presetClass="entr" presetSubtype="1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checkerboard(across)">
                                      <p:cBhvr>
                                        <p:cTn id="44" dur="500"/>
                                        <p:tgtEl>
                                          <p:spTgt spid="37"/>
                                        </p:tgtEl>
                                      </p:cBhvr>
                                    </p:animEffec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3" presetClass="entr" presetSubtype="1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blinds(horizontal)">
                                      <p:cBhvr>
                                        <p:cTn id="50" dur="500"/>
                                        <p:tgtEl>
                                          <p:spTgt spid="33"/>
                                        </p:tgtEl>
                                      </p:cBhvr>
                                    </p:animEffect>
                                  </p:childTnLst>
                                </p:cTn>
                              </p:par>
                            </p:childTnLst>
                          </p:cTn>
                        </p:par>
                      </p:childTnLst>
                    </p:cTn>
                  </p:par>
                </p:childTnLst>
              </p:cTn>
              <p:nextCondLst>
                <p:cond evt="onClick" delay="0">
                  <p:tgtEl>
                    <p:spTgt spid="2"/>
                  </p:tgtEl>
                </p:cond>
              </p:nextCondLst>
            </p:seq>
            <p:seq concurrent="1" nextAc="seek">
              <p:cTn id="51" restart="whenNotActive" fill="hold" evtFilter="cancelBubble" nodeType="interactiveSeq">
                <p:stCondLst>
                  <p:cond evt="onClick" delay="0">
                    <p:tgtEl>
                      <p:spTgt spid="3"/>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3" presetClass="entr" presetSubtype="1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blinds(horizontal)">
                                      <p:cBhvr>
                                        <p:cTn id="56" dur="500"/>
                                        <p:tgtEl>
                                          <p:spTgt spid="32"/>
                                        </p:tgtEl>
                                      </p:cBhvr>
                                    </p:animEffect>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3" presetClass="entr" presetSubtype="1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linds(horizontal)">
                                      <p:cBhvr>
                                        <p:cTn id="62" dur="500"/>
                                        <p:tgtEl>
                                          <p:spTgt spid="31"/>
                                        </p:tgtEl>
                                      </p:cBhvr>
                                    </p:animEffect>
                                  </p:childTnLst>
                                </p:cTn>
                              </p:par>
                            </p:childTnLst>
                          </p:cTn>
                        </p:par>
                      </p:childTnLst>
                    </p:cTn>
                  </p:par>
                </p:childTnLst>
              </p:cTn>
              <p:nextCondLst>
                <p:cond evt="onClick" delay="0">
                  <p:tgtEl>
                    <p:spTgt spid="7"/>
                  </p:tgtEl>
                </p:cond>
              </p:nextCondLst>
            </p:seq>
          </p:childTnLst>
        </p:cTn>
      </p:par>
    </p:tnLst>
    <p:bldLst>
      <p:bldP spid="32" grpId="0" animBg="1"/>
      <p:bldP spid="33" grpId="0" animBg="1"/>
      <p:bldP spid="36" grpId="0" animBg="1"/>
      <p:bldP spid="37" grpId="0" animBg="1"/>
      <p:bldP spid="38" grpId="0" animBg="1"/>
      <p:bldP spid="31"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6674" name="Image 1">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0"/>
            <a:ext cx="11123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
            <a:extLst>
              <a:ext uri="{FF2B5EF4-FFF2-40B4-BE49-F238E27FC236}">
                <a16:creationId xmlns:a16="http://schemas.microsoft.com/office/drawing/2014/main" id="{FC4F57E8-7DD1-B14F-A9D8-2D4B2F0D4530}"/>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Rectangle 14"/>
          <p:cNvSpPr>
            <a:spLocks noChangeArrowheads="1"/>
          </p:cNvSpPr>
          <p:nvPr/>
        </p:nvSpPr>
        <p:spPr bwMode="auto">
          <a:xfrm>
            <a:off x="11730335" y="4510881"/>
            <a:ext cx="461665" cy="1319785"/>
          </a:xfrm>
          <a:prstGeom prst="rect">
            <a:avLst/>
          </a:prstGeom>
          <a:extLst/>
        </p:spPr>
        <p:txBody>
          <a:bodyPr vert="vert270" wrap="none">
            <a:spAutoFit/>
          </a:bodyPr>
          <a:lstStyle/>
          <a:p>
            <a:r>
              <a:rPr lang="fr-FR" altLang="fr-FR" dirty="0">
                <a:solidFill>
                  <a:schemeClr val="bg1"/>
                </a:solidFill>
              </a:rPr>
              <a:t>T</a:t>
            </a:r>
            <a:r>
              <a:rPr lang="fr-FR" altLang="fr-FR" dirty="0" smtClean="0">
                <a:solidFill>
                  <a:schemeClr val="bg1"/>
                </a:solidFill>
              </a:rPr>
              <a:t>erimakasih0</a:t>
            </a:r>
            <a:endParaRPr lang="fr-FR" altLang="fr-FR" dirty="0">
              <a:solidFill>
                <a:schemeClr val="bg1"/>
              </a:solidFill>
            </a:endParaRPr>
          </a:p>
        </p:txBody>
      </p:sp>
      <p:sp>
        <p:nvSpPr>
          <p:cNvPr id="14"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6" name="Google Shape;268;p41"/>
          <p:cNvPicPr preferRelativeResize="0"/>
          <p:nvPr/>
        </p:nvPicPr>
        <p:blipFill rotWithShape="1">
          <a:blip r:embed="rId5">
            <a:alphaModFix/>
          </a:blip>
          <a:srcRect/>
          <a:stretch/>
        </p:blipFill>
        <p:spPr>
          <a:xfrm>
            <a:off x="303213" y="163512"/>
            <a:ext cx="830263" cy="898525"/>
          </a:xfrm>
          <a:prstGeom prst="rect">
            <a:avLst/>
          </a:prstGeom>
          <a:noFill/>
          <a:ln>
            <a:noFill/>
          </a:ln>
        </p:spPr>
      </p:pic>
      <p:pic>
        <p:nvPicPr>
          <p:cNvPr id="17" name="Image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19" name="PictoGuid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1"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3"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7C9E1B86-E611-B445-B7BD-65BA13C8E0E8}"/>
              </a:ext>
            </a:extLst>
          </p:cNvPr>
          <p:cNvSpPr>
            <a:spLocks noGrp="1"/>
          </p:cNvSpPr>
          <p:nvPr>
            <p:ph type="sldNum" sz="quarter" idx="12"/>
          </p:nvPr>
        </p:nvSpPr>
        <p:spPr/>
        <p:txBody>
          <a:bodyPr/>
          <a:lstStyle/>
          <a:p>
            <a:pPr>
              <a:defRPr/>
            </a:pPr>
            <a:fld id="{1B8BAF23-E3EA-4B7A-8B25-C6E0FCF3B388}" type="slidenum">
              <a:rPr lang="fr-FR" altLang="fr-FR" smtClean="0"/>
              <a:pPr>
                <a:defRPr/>
              </a:pPr>
              <a:t>77</a:t>
            </a:fld>
            <a:endParaRPr lang="fr-FR" altLang="fr-FR"/>
          </a:p>
        </p:txBody>
      </p:sp>
      <p:sp>
        <p:nvSpPr>
          <p:cNvPr id="26" name="Rectangle 2">
            <a:extLst>
              <a:ext uri="{FF2B5EF4-FFF2-40B4-BE49-F238E27FC236}">
                <a16:creationId xmlns:a16="http://schemas.microsoft.com/office/drawing/2014/main" id="{62946DEB-3832-0D40-A134-05FB61038732}"/>
              </a:ext>
            </a:extLst>
          </p:cNvPr>
          <p:cNvSpPr txBox="1">
            <a:spLocks noChangeArrowheads="1"/>
          </p:cNvSpPr>
          <p:nvPr/>
        </p:nvSpPr>
        <p:spPr bwMode="auto">
          <a:xfrm>
            <a:off x="1878806" y="162717"/>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pPr>
            <a:r>
              <a:rPr lang="fr-FR" altLang="fr-FR" sz="3200" b="1" dirty="0">
                <a:solidFill>
                  <a:srgbClr val="6E9DD1"/>
                </a:solidFill>
                <a:latin typeface="Calibri" panose="020F0502020204030204" pitchFamily="34" charset="0"/>
                <a:cs typeface="Calibri" panose="020F0502020204030204" pitchFamily="34" charset="0"/>
              </a:rPr>
              <a:t>Les chauffage au bois</a:t>
            </a:r>
          </a:p>
        </p:txBody>
      </p:sp>
      <p:pic>
        <p:nvPicPr>
          <p:cNvPr id="27"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7683993"/>
      </p:ext>
    </p:extLst>
  </p:cSld>
  <p:clrMapOvr>
    <a:masterClrMapping/>
  </p:clrMapOvr>
  <p:transition spd="slow"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8722" name="Image 1">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1564" y="3175"/>
            <a:ext cx="11123612"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
            <a:extLst>
              <a:ext uri="{FF2B5EF4-FFF2-40B4-BE49-F238E27FC236}">
                <a16:creationId xmlns:a16="http://schemas.microsoft.com/office/drawing/2014/main" id="{B036664D-E0B5-7B44-A135-3FA1B3CA70FE}"/>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Rectangle 16"/>
          <p:cNvSpPr>
            <a:spLocks noChangeArrowheads="1"/>
          </p:cNvSpPr>
          <p:nvPr/>
        </p:nvSpPr>
        <p:spPr bwMode="auto">
          <a:xfrm>
            <a:off x="11730335" y="4960573"/>
            <a:ext cx="461665" cy="740139"/>
          </a:xfrm>
          <a:prstGeom prst="rect">
            <a:avLst/>
          </a:prstGeom>
          <a:extLst/>
        </p:spPr>
        <p:txBody>
          <a:bodyPr vert="vert270" wrap="none">
            <a:spAutoFit/>
          </a:bodyPr>
          <a:lstStyle/>
          <a:p>
            <a:r>
              <a:rPr lang="fr-FR" altLang="fr-FR" dirty="0" err="1" smtClean="0">
                <a:solidFill>
                  <a:schemeClr val="bg1"/>
                </a:solidFill>
              </a:rPr>
              <a:t>Pxhere</a:t>
            </a:r>
            <a:endParaRPr lang="fr-FR" altLang="fr-FR" dirty="0">
              <a:solidFill>
                <a:schemeClr val="bg1"/>
              </a:solidFill>
            </a:endParaRPr>
          </a:p>
        </p:txBody>
      </p:sp>
      <p:sp>
        <p:nvSpPr>
          <p:cNvPr id="14"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5" name="Google Shape;268;p41"/>
          <p:cNvPicPr preferRelativeResize="0"/>
          <p:nvPr/>
        </p:nvPicPr>
        <p:blipFill rotWithShape="1">
          <a:blip r:embed="rId5">
            <a:alphaModFix/>
          </a:blip>
          <a:srcRect/>
          <a:stretch/>
        </p:blipFill>
        <p:spPr>
          <a:xfrm>
            <a:off x="303213" y="163512"/>
            <a:ext cx="830263" cy="898525"/>
          </a:xfrm>
          <a:prstGeom prst="rect">
            <a:avLst/>
          </a:prstGeom>
          <a:noFill/>
          <a:ln>
            <a:noFill/>
          </a:ln>
        </p:spPr>
      </p:pic>
      <p:pic>
        <p:nvPicPr>
          <p:cNvPr id="16" name="Image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19" name="PictoGuid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1"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3"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FFD00585-36C5-504F-A5B0-FFF8F39243E8}"/>
              </a:ext>
            </a:extLst>
          </p:cNvPr>
          <p:cNvSpPr>
            <a:spLocks noGrp="1"/>
          </p:cNvSpPr>
          <p:nvPr>
            <p:ph type="sldNum" sz="quarter" idx="12"/>
          </p:nvPr>
        </p:nvSpPr>
        <p:spPr/>
        <p:txBody>
          <a:bodyPr/>
          <a:lstStyle/>
          <a:p>
            <a:pPr>
              <a:defRPr/>
            </a:pPr>
            <a:fld id="{1B8BAF23-E3EA-4B7A-8B25-C6E0FCF3B388}" type="slidenum">
              <a:rPr lang="fr-FR" altLang="fr-FR" smtClean="0"/>
              <a:pPr>
                <a:defRPr/>
              </a:pPr>
              <a:t>78</a:t>
            </a:fld>
            <a:endParaRPr lang="fr-FR" altLang="fr-FR"/>
          </a:p>
        </p:txBody>
      </p:sp>
      <p:sp>
        <p:nvSpPr>
          <p:cNvPr id="26" name="Rectangle 2">
            <a:extLst>
              <a:ext uri="{FF2B5EF4-FFF2-40B4-BE49-F238E27FC236}">
                <a16:creationId xmlns:a16="http://schemas.microsoft.com/office/drawing/2014/main" id="{DD7E74BE-2A60-8B4D-ACC9-2C02A1D42FC1}"/>
              </a:ext>
            </a:extLst>
          </p:cNvPr>
          <p:cNvSpPr txBox="1">
            <a:spLocks noChangeArrowheads="1"/>
          </p:cNvSpPr>
          <p:nvPr/>
        </p:nvSpPr>
        <p:spPr bwMode="auto">
          <a:xfrm>
            <a:off x="1878806" y="162717"/>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pPr>
            <a:r>
              <a:rPr lang="fr-FR" altLang="fr-FR" sz="3200" b="1" dirty="0">
                <a:solidFill>
                  <a:srgbClr val="6E9DD1"/>
                </a:solidFill>
                <a:latin typeface="Calibri" panose="020F0502020204030204" pitchFamily="34" charset="0"/>
                <a:cs typeface="Calibri" panose="020F0502020204030204" pitchFamily="34" charset="0"/>
              </a:rPr>
              <a:t>Les chauffage solaire</a:t>
            </a:r>
          </a:p>
        </p:txBody>
      </p:sp>
      <p:pic>
        <p:nvPicPr>
          <p:cNvPr id="28"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4055855"/>
      </p:ext>
    </p:extLst>
  </p:cSld>
  <p:clrMapOvr>
    <a:masterClrMapping/>
  </p:clrMapOvr>
  <p:transition spd="slow"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Le chauffage au gaz</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24507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4146" name="Image 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1176" y="981256"/>
            <a:ext cx="8802624" cy="586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a16="http://schemas.microsoft.com/office/drawing/2014/main" id="{EA48F67D-885F-A347-9AC3-CC1114BC7351}"/>
              </a:ext>
            </a:extLst>
          </p:cNvPr>
          <p:cNvSpPr>
            <a:spLocks noGrp="1"/>
          </p:cNvSpPr>
          <p:nvPr>
            <p:ph type="sldNum" sz="quarter" idx="12"/>
          </p:nvPr>
        </p:nvSpPr>
        <p:spPr/>
        <p:txBody>
          <a:bodyPr/>
          <a:lstStyle/>
          <a:p>
            <a:pPr>
              <a:defRPr/>
            </a:pPr>
            <a:fld id="{1B8BAF23-E3EA-4B7A-8B25-C6E0FCF3B388}" type="slidenum">
              <a:rPr lang="fr-FR" altLang="fr-FR" smtClean="0"/>
              <a:pPr>
                <a:defRPr/>
              </a:pPr>
              <a:t>8</a:t>
            </a:fld>
            <a:endParaRPr lang="fr-FR" altLang="fr-FR"/>
          </a:p>
        </p:txBody>
      </p:sp>
      <p:sp>
        <p:nvSpPr>
          <p:cNvPr id="23" name="Rectangle 2">
            <a:extLst>
              <a:ext uri="{FF2B5EF4-FFF2-40B4-BE49-F238E27FC236}">
                <a16:creationId xmlns:a16="http://schemas.microsoft.com/office/drawing/2014/main" id="{56891D5C-51C9-1640-B5E4-AD97DCA2169E}"/>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1">
            <a:extLst>
              <a:ext uri="{FF2B5EF4-FFF2-40B4-BE49-F238E27FC236}">
                <a16:creationId xmlns:a16="http://schemas.microsoft.com/office/drawing/2014/main" id="{22C9DAFE-DE26-5647-82A5-F46A481D4190}"/>
              </a:ext>
            </a:extLst>
          </p:cNvPr>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5" name="Google Shape;268;p41">
            <a:extLst>
              <a:ext uri="{FF2B5EF4-FFF2-40B4-BE49-F238E27FC236}">
                <a16:creationId xmlns:a16="http://schemas.microsoft.com/office/drawing/2014/main" id="{B8E4D88F-01DE-C94E-B9CC-527CDA5471FB}"/>
              </a:ext>
            </a:extLst>
          </p:cNvPr>
          <p:cNvPicPr preferRelativeResize="0"/>
          <p:nvPr/>
        </p:nvPicPr>
        <p:blipFill rotWithShape="1">
          <a:blip r:embed="rId5">
            <a:alphaModFix/>
          </a:blip>
          <a:srcRect/>
          <a:stretch/>
        </p:blipFill>
        <p:spPr>
          <a:xfrm>
            <a:off x="303213" y="163512"/>
            <a:ext cx="830263" cy="898525"/>
          </a:xfrm>
          <a:prstGeom prst="rect">
            <a:avLst/>
          </a:prstGeom>
          <a:noFill/>
          <a:ln>
            <a:noFill/>
          </a:ln>
        </p:spPr>
      </p:pic>
      <p:pic>
        <p:nvPicPr>
          <p:cNvPr id="26" name="Image 25">
            <a:extLst>
              <a:ext uri="{FF2B5EF4-FFF2-40B4-BE49-F238E27FC236}">
                <a16:creationId xmlns:a16="http://schemas.microsoft.com/office/drawing/2014/main" id="{777F5E6F-FBF7-4A4F-9699-7D95621D8EA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txtP-Info">
            <a:extLst>
              <a:ext uri="{FF2B5EF4-FFF2-40B4-BE49-F238E27FC236}">
                <a16:creationId xmlns:a16="http://schemas.microsoft.com/office/drawing/2014/main" id="{56C60AA8-35D1-0B44-9BA8-D657AB4BC6CE}"/>
              </a:ext>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8" name="PictoGuide">
            <a:extLst>
              <a:ext uri="{FF2B5EF4-FFF2-40B4-BE49-F238E27FC236}">
                <a16:creationId xmlns:a16="http://schemas.microsoft.com/office/drawing/2014/main" id="{96C29BA1-DD84-624A-B7F0-500FD672A9A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ZtxtP-Guide">
            <a:extLst>
              <a:ext uri="{FF2B5EF4-FFF2-40B4-BE49-F238E27FC236}">
                <a16:creationId xmlns:a16="http://schemas.microsoft.com/office/drawing/2014/main" id="{ADBC4ED9-29BB-6340-978D-099F69B3AB80}"/>
              </a:ext>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0" name="PictoVideo">
            <a:extLst>
              <a:ext uri="{FF2B5EF4-FFF2-40B4-BE49-F238E27FC236}">
                <a16:creationId xmlns:a16="http://schemas.microsoft.com/office/drawing/2014/main" id="{7493D2AF-64C4-4646-BFCC-9CAD462A929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txtP-Video">
            <a:extLst>
              <a:ext uri="{FF2B5EF4-FFF2-40B4-BE49-F238E27FC236}">
                <a16:creationId xmlns:a16="http://schemas.microsoft.com/office/drawing/2014/main" id="{CE692B0A-A462-A044-9EA0-49085853D9EE}"/>
              </a:ext>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2" name="PictoVideo">
            <a:extLst>
              <a:ext uri="{FF2B5EF4-FFF2-40B4-BE49-F238E27FC236}">
                <a16:creationId xmlns:a16="http://schemas.microsoft.com/office/drawing/2014/main" id="{E305BAB3-9226-AC47-9670-76A37C57CD5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ZtxtP-Video">
            <a:extLst>
              <a:ext uri="{FF2B5EF4-FFF2-40B4-BE49-F238E27FC236}">
                <a16:creationId xmlns:a16="http://schemas.microsoft.com/office/drawing/2014/main" id="{984E2735-B624-6E47-8278-AFBA12AD4E34}"/>
              </a:ext>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34" name="Rectangle 2">
            <a:extLst>
              <a:ext uri="{FF2B5EF4-FFF2-40B4-BE49-F238E27FC236}">
                <a16:creationId xmlns:a16="http://schemas.microsoft.com/office/drawing/2014/main" id="{3F3AAFCC-AFDF-1F47-910F-2469CB193839}"/>
              </a:ext>
            </a:extLst>
          </p:cNvPr>
          <p:cNvSpPr txBox="1">
            <a:spLocks noChangeArrowheads="1"/>
          </p:cNvSpPr>
          <p:nvPr/>
        </p:nvSpPr>
        <p:spPr bwMode="auto">
          <a:xfrm>
            <a:off x="1878806" y="162717"/>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pPr>
            <a:r>
              <a:rPr lang="fr-FR" altLang="fr-FR" sz="3200" b="1" dirty="0">
                <a:solidFill>
                  <a:srgbClr val="6E9DD1"/>
                </a:solidFill>
                <a:latin typeface="Calibri" panose="020F0502020204030204" pitchFamily="34" charset="0"/>
                <a:cs typeface="Calibri" panose="020F0502020204030204" pitchFamily="34" charset="0"/>
              </a:rPr>
              <a:t>Chaque jour, je respire environ 15000 litres d’air</a:t>
            </a:r>
          </a:p>
        </p:txBody>
      </p:sp>
      <p:pic>
        <p:nvPicPr>
          <p:cNvPr id="16"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Le chauffage électrique</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18150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Le chauffage au bois</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76528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Le chauffage solaire</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72729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Le chauffage au fioul</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71302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La pompe à chaleur</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4781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8" name="Image 2"/>
          <p:cNvPicPr>
            <a:picLocks noChangeAspect="1"/>
          </p:cNvPicPr>
          <p:nvPr/>
        </p:nvPicPr>
        <p:blipFill>
          <a:blip r:embed="rId3" cstate="print">
            <a:extLst>
              <a:ext uri="{28A0092B-C50C-407E-A947-70E740481C1C}">
                <a14:useLocalDpi xmlns:a14="http://schemas.microsoft.com/office/drawing/2010/main" val="0"/>
              </a:ext>
            </a:extLst>
          </a:blip>
          <a:srcRect t="2112" b="784"/>
          <a:stretch>
            <a:fillRect/>
          </a:stretch>
        </p:blipFill>
        <p:spPr bwMode="auto">
          <a:xfrm>
            <a:off x="2310714" y="-12700"/>
            <a:ext cx="11182863"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 name="Google Shape;262;p41"/>
          <p:cNvSpPr/>
          <p:nvPr/>
        </p:nvSpPr>
        <p:spPr>
          <a:xfrm>
            <a:off x="0" y="-12700"/>
            <a:ext cx="3151187" cy="6870700"/>
          </a:xfrm>
          <a:custGeom>
            <a:avLst/>
            <a:gdLst/>
            <a:ahLst/>
            <a:cxnLst/>
            <a:rect l="l" t="t" r="r" b="b"/>
            <a:pathLst>
              <a:path w="1325958" h="6915752" extrusionOk="0">
                <a:moveTo>
                  <a:pt x="1852" y="0"/>
                </a:moveTo>
                <a:lnTo>
                  <a:pt x="1325958" y="10046"/>
                </a:lnTo>
                <a:lnTo>
                  <a:pt x="1096126" y="6915752"/>
                </a:lnTo>
                <a:lnTo>
                  <a:pt x="1852" y="6906127"/>
                </a:lnTo>
                <a:cubicBezTo>
                  <a:pt x="-4565" y="4610502"/>
                  <a:pt x="8269" y="2295625"/>
                  <a:pt x="1852" y="0"/>
                </a:cubicBezTo>
                <a:close/>
              </a:path>
            </a:pathLst>
          </a:custGeom>
          <a:solidFill>
            <a:srgbClr val="E5F6F7"/>
          </a:solidFill>
          <a:ln>
            <a:noFill/>
          </a:ln>
          <a:effectLst>
            <a:outerShdw blurRad="63500" dist="38100" dir="2700000">
              <a:srgbClr val="000000">
                <a:alpha val="2274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268" name="Google Shape;268;p41"/>
          <p:cNvPicPr preferRelativeResize="0"/>
          <p:nvPr/>
        </p:nvPicPr>
        <p:blipFill rotWithShape="1">
          <a:blip r:embed="rId4">
            <a:alphaModFix/>
          </a:blip>
          <a:srcRect/>
          <a:stretch/>
        </p:blipFill>
        <p:spPr>
          <a:xfrm>
            <a:off x="360362" y="222250"/>
            <a:ext cx="2430462" cy="2647950"/>
          </a:xfrm>
          <a:prstGeom prst="rect">
            <a:avLst/>
          </a:prstGeom>
          <a:noFill/>
          <a:ln>
            <a:noFill/>
          </a:ln>
        </p:spPr>
      </p:pic>
      <p:sp>
        <p:nvSpPr>
          <p:cNvPr id="7" name="Google Shape;261;p41">
            <a:extLst>
              <a:ext uri="{FF2B5EF4-FFF2-40B4-BE49-F238E27FC236}">
                <a16:creationId xmlns:a16="http://schemas.microsoft.com/office/drawing/2014/main" id="{517CE43A-5D10-6746-B0A6-8E09374BB77B}"/>
              </a:ext>
            </a:extLst>
          </p:cNvPr>
          <p:cNvSpPr/>
          <p:nvPr/>
        </p:nvSpPr>
        <p:spPr>
          <a:xfrm>
            <a:off x="140301" y="6161097"/>
            <a:ext cx="6705342" cy="579437"/>
          </a:xfrm>
          <a:prstGeom prst="roundRect">
            <a:avLst>
              <a:gd name="adj" fmla="val 16667"/>
            </a:avLst>
          </a:prstGeom>
          <a:solidFill>
            <a:srgbClr val="42C4E3"/>
          </a:solidFill>
          <a:ln>
            <a:noFill/>
          </a:ln>
          <a:effectLst>
            <a:outerShdw blurRad="63500" dist="38100" dir="8100000">
              <a:srgbClr val="000000">
                <a:alpha val="3960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Calibri"/>
              <a:buNone/>
            </a:pPr>
            <a:r>
              <a:rPr lang="en-US" sz="2800" b="1" i="0" u="none" dirty="0">
                <a:solidFill>
                  <a:schemeClr val="dk1"/>
                </a:solidFill>
                <a:latin typeface="Calibri"/>
                <a:ea typeface="Calibri"/>
                <a:cs typeface="Calibri"/>
                <a:sym typeface="Calibri"/>
              </a:rPr>
              <a:t>    </a:t>
            </a:r>
            <a:r>
              <a:rPr lang="en-US" sz="2800" b="1" i="0" u="none" dirty="0">
                <a:solidFill>
                  <a:schemeClr val="bg1"/>
                </a:solidFill>
                <a:latin typeface="Calibri"/>
                <a:ea typeface="Calibri"/>
                <a:cs typeface="Calibri"/>
                <a:sym typeface="Calibri"/>
              </a:rPr>
              <a:t>Les </a:t>
            </a:r>
            <a:r>
              <a:rPr lang="en-US" sz="2800" b="1" i="0" u="none" dirty="0" err="1">
                <a:solidFill>
                  <a:schemeClr val="bg1"/>
                </a:solidFill>
                <a:latin typeface="Calibri"/>
                <a:ea typeface="Calibri"/>
                <a:cs typeface="Calibri"/>
                <a:sym typeface="Calibri"/>
              </a:rPr>
              <a:t>conséquences</a:t>
            </a:r>
            <a:r>
              <a:rPr lang="en-US" sz="2800" b="1" i="0" u="none" dirty="0">
                <a:solidFill>
                  <a:schemeClr val="bg1"/>
                </a:solidFill>
                <a:latin typeface="Calibri"/>
                <a:ea typeface="Calibri"/>
                <a:cs typeface="Calibri"/>
                <a:sym typeface="Calibri"/>
              </a:rPr>
              <a:t> de la pollution de </a:t>
            </a:r>
            <a:r>
              <a:rPr lang="en-US" sz="2800" b="1" i="0" u="none" dirty="0" err="1">
                <a:solidFill>
                  <a:schemeClr val="bg1"/>
                </a:solidFill>
                <a:latin typeface="Calibri"/>
                <a:ea typeface="Calibri"/>
                <a:cs typeface="Calibri"/>
                <a:sym typeface="Calibri"/>
              </a:rPr>
              <a:t>l’air</a:t>
            </a:r>
            <a:endParaRPr dirty="0">
              <a:solidFill>
                <a:schemeClr val="bg1"/>
              </a:solidFill>
            </a:endParaRPr>
          </a:p>
        </p:txBody>
      </p:sp>
      <p:pic>
        <p:nvPicPr>
          <p:cNvPr id="9" name="Google Shape;267;p41">
            <a:extLst>
              <a:ext uri="{FF2B5EF4-FFF2-40B4-BE49-F238E27FC236}">
                <a16:creationId xmlns:a16="http://schemas.microsoft.com/office/drawing/2014/main" id="{33CDE3F9-F2BB-BF4F-874B-4FACFC010C18}"/>
              </a:ext>
            </a:extLst>
          </p:cNvPr>
          <p:cNvPicPr preferRelativeResize="0"/>
          <p:nvPr/>
        </p:nvPicPr>
        <p:blipFill rotWithShape="1">
          <a:blip r:embed="rId5">
            <a:alphaModFix/>
          </a:blip>
          <a:srcRect/>
          <a:stretch/>
        </p:blipFill>
        <p:spPr>
          <a:xfrm>
            <a:off x="11390312" y="6042025"/>
            <a:ext cx="588962" cy="754062"/>
          </a:xfrm>
          <a:prstGeom prst="rect">
            <a:avLst/>
          </a:prstGeom>
          <a:noFill/>
          <a:ln>
            <a:noFill/>
          </a:ln>
        </p:spPr>
      </p:pic>
    </p:spTree>
    <p:extLst>
      <p:ext uri="{BB962C8B-B14F-4D97-AF65-F5344CB8AC3E}">
        <p14:creationId xmlns:p14="http://schemas.microsoft.com/office/powerpoint/2010/main" val="352598587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784FCE53-6805-C548-B33A-E9E416629384}"/>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Rectangle 19"/>
          <p:cNvSpPr/>
          <p:nvPr/>
        </p:nvSpPr>
        <p:spPr>
          <a:xfrm>
            <a:off x="2089150" y="1725613"/>
            <a:ext cx="3981450" cy="3705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002060"/>
              </a:solidFill>
              <a:latin typeface="Calibri" panose="020F0502020204030204" pitchFamily="34" charset="0"/>
              <a:cs typeface="Calibri" panose="020F0502020204030204" pitchFamily="34" charset="0"/>
            </a:endParaRPr>
          </a:p>
        </p:txBody>
      </p:sp>
      <p:pic>
        <p:nvPicPr>
          <p:cNvPr id="74756" name="Imag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5863" y="1581150"/>
            <a:ext cx="417988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1"/>
          <p:cNvSpPr txBox="1">
            <a:spLocks noChangeArrowheads="1"/>
          </p:cNvSpPr>
          <p:nvPr/>
        </p:nvSpPr>
        <p:spPr bwMode="auto">
          <a:xfrm>
            <a:off x="5798343" y="2328783"/>
            <a:ext cx="56245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fr-FR" altLang="fr-FR" sz="2000" dirty="0">
                <a:solidFill>
                  <a:srgbClr val="6E9DD1"/>
                </a:solidFill>
                <a:cs typeface="Calibri" panose="020F0502020204030204" pitchFamily="34" charset="0"/>
              </a:rPr>
              <a:t>La pollution de l’air provoque des </a:t>
            </a:r>
            <a:r>
              <a:rPr lang="fr-FR" altLang="fr-FR" sz="2000" b="1" dirty="0">
                <a:solidFill>
                  <a:schemeClr val="bg1"/>
                </a:solidFill>
                <a:cs typeface="Calibri" panose="020F0502020204030204" pitchFamily="34" charset="0"/>
              </a:rPr>
              <a:t>problèmes de santé </a:t>
            </a:r>
            <a:r>
              <a:rPr lang="fr-FR" altLang="fr-FR" sz="2000" dirty="0">
                <a:solidFill>
                  <a:srgbClr val="6E9DD1"/>
                </a:solidFill>
                <a:cs typeface="Calibri" panose="020F0502020204030204" pitchFamily="34" charset="0"/>
              </a:rPr>
              <a:t>tels que :</a:t>
            </a:r>
          </a:p>
        </p:txBody>
      </p:sp>
      <p:sp>
        <p:nvSpPr>
          <p:cNvPr id="12" name="Text Box 21"/>
          <p:cNvSpPr txBox="1">
            <a:spLocks noChangeArrowheads="1"/>
          </p:cNvSpPr>
          <p:nvPr/>
        </p:nvSpPr>
        <p:spPr bwMode="auto">
          <a:xfrm>
            <a:off x="6143733" y="3227731"/>
            <a:ext cx="4933731"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eaLnBrk="1" hangingPunct="1">
              <a:lnSpc>
                <a:spcPct val="100000"/>
              </a:lnSpc>
              <a:spcBef>
                <a:spcPct val="20000"/>
              </a:spcBef>
            </a:pPr>
            <a:r>
              <a:rPr lang="fr-FR" altLang="fr-FR" sz="2000" dirty="0">
                <a:solidFill>
                  <a:srgbClr val="6E9DD1"/>
                </a:solidFill>
                <a:cs typeface="Calibri" panose="020F0502020204030204" pitchFamily="34" charset="0"/>
              </a:rPr>
              <a:t> Picotements de la gorge,</a:t>
            </a:r>
          </a:p>
          <a:p>
            <a:pPr marL="0" lvl="1" eaLnBrk="1" hangingPunct="1">
              <a:lnSpc>
                <a:spcPct val="100000"/>
              </a:lnSpc>
              <a:spcBef>
                <a:spcPct val="20000"/>
              </a:spcBef>
            </a:pPr>
            <a:r>
              <a:rPr lang="fr-FR" altLang="fr-FR" sz="2000" dirty="0">
                <a:solidFill>
                  <a:srgbClr val="6E9DD1"/>
                </a:solidFill>
                <a:cs typeface="Calibri" panose="020F0502020204030204" pitchFamily="34" charset="0"/>
              </a:rPr>
              <a:t> Picotements des yeux,</a:t>
            </a:r>
          </a:p>
          <a:p>
            <a:pPr marL="0" lvl="1" eaLnBrk="1" hangingPunct="1">
              <a:lnSpc>
                <a:spcPct val="100000"/>
              </a:lnSpc>
              <a:spcBef>
                <a:spcPct val="20000"/>
              </a:spcBef>
            </a:pPr>
            <a:r>
              <a:rPr lang="fr-FR" altLang="fr-FR" sz="2000" dirty="0">
                <a:solidFill>
                  <a:srgbClr val="6E9DD1"/>
                </a:solidFill>
                <a:cs typeface="Calibri" panose="020F0502020204030204" pitchFamily="34" charset="0"/>
              </a:rPr>
              <a:t>Allergies, </a:t>
            </a:r>
          </a:p>
          <a:p>
            <a:pPr marL="0" lvl="1" eaLnBrk="1" hangingPunct="1">
              <a:lnSpc>
                <a:spcPct val="100000"/>
              </a:lnSpc>
              <a:spcBef>
                <a:spcPct val="20000"/>
              </a:spcBef>
            </a:pPr>
            <a:r>
              <a:rPr lang="fr-FR" altLang="fr-FR" sz="2000" dirty="0">
                <a:solidFill>
                  <a:srgbClr val="6E9DD1"/>
                </a:solidFill>
                <a:cs typeface="Calibri" panose="020F0502020204030204" pitchFamily="34" charset="0"/>
              </a:rPr>
              <a:t>Toux, </a:t>
            </a:r>
          </a:p>
          <a:p>
            <a:pPr marL="0" lvl="1" eaLnBrk="1" hangingPunct="1">
              <a:lnSpc>
                <a:spcPct val="100000"/>
              </a:lnSpc>
              <a:spcBef>
                <a:spcPct val="20000"/>
              </a:spcBef>
            </a:pPr>
            <a:r>
              <a:rPr lang="fr-FR" altLang="fr-FR" sz="2000" dirty="0">
                <a:solidFill>
                  <a:srgbClr val="6E9DD1"/>
                </a:solidFill>
                <a:cs typeface="Calibri" panose="020F0502020204030204" pitchFamily="34" charset="0"/>
              </a:rPr>
              <a:t>Asthme,</a:t>
            </a:r>
          </a:p>
          <a:p>
            <a:pPr marL="0" lvl="1" eaLnBrk="1" hangingPunct="1">
              <a:lnSpc>
                <a:spcPct val="100000"/>
              </a:lnSpc>
              <a:spcBef>
                <a:spcPct val="20000"/>
              </a:spcBef>
            </a:pPr>
            <a:r>
              <a:rPr lang="fr-FR" altLang="fr-FR" sz="2000" dirty="0">
                <a:solidFill>
                  <a:srgbClr val="6E9DD1"/>
                </a:solidFill>
                <a:cs typeface="Calibri" panose="020F0502020204030204" pitchFamily="34" charset="0"/>
              </a:rPr>
              <a:t>Maladies respiratoires, </a:t>
            </a:r>
          </a:p>
          <a:p>
            <a:pPr marL="0" lvl="1" eaLnBrk="1" hangingPunct="1">
              <a:lnSpc>
                <a:spcPct val="100000"/>
              </a:lnSpc>
              <a:spcBef>
                <a:spcPct val="20000"/>
              </a:spcBef>
            </a:pPr>
            <a:r>
              <a:rPr lang="fr-FR" altLang="fr-FR" sz="2000" dirty="0">
                <a:solidFill>
                  <a:srgbClr val="6E9DD1"/>
                </a:solidFill>
                <a:cs typeface="Calibri" panose="020F0502020204030204" pitchFamily="34" charset="0"/>
              </a:rPr>
              <a:t>Maladies cardiaques</a:t>
            </a:r>
          </a:p>
          <a:p>
            <a:pPr marL="0" lvl="1" eaLnBrk="1" hangingPunct="1">
              <a:lnSpc>
                <a:spcPct val="100000"/>
              </a:lnSpc>
              <a:spcBef>
                <a:spcPct val="20000"/>
              </a:spcBef>
            </a:pPr>
            <a:r>
              <a:rPr lang="fr-FR" altLang="fr-FR" sz="2000" dirty="0">
                <a:solidFill>
                  <a:srgbClr val="6E9DD1"/>
                </a:solidFill>
                <a:cs typeface="Calibri" panose="020F0502020204030204" pitchFamily="34" charset="0"/>
              </a:rPr>
              <a:t>Cancers,…</a:t>
            </a:r>
          </a:p>
        </p:txBody>
      </p:sp>
      <p:sp>
        <p:nvSpPr>
          <p:cNvPr id="18" name="Rectangle 2"/>
          <p:cNvSpPr txBox="1">
            <a:spLocks noChangeArrowheads="1"/>
          </p:cNvSpPr>
          <p:nvPr/>
        </p:nvSpPr>
        <p:spPr bwMode="auto">
          <a:xfrm>
            <a:off x="1920875" y="0"/>
            <a:ext cx="9647238"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fr-FR" sz="3200" b="1" dirty="0">
                <a:solidFill>
                  <a:srgbClr val="6E9DD1"/>
                </a:solidFill>
                <a:latin typeface="Calibri" panose="020F0502020204030204" pitchFamily="34" charset="0"/>
                <a:cs typeface="Calibri" panose="020F0502020204030204" pitchFamily="34" charset="0"/>
              </a:rPr>
              <a:t>Quelles sont les conséquences de la pollution </a:t>
            </a:r>
            <a:br>
              <a:rPr lang="fr-FR" sz="3200" b="1" dirty="0">
                <a:solidFill>
                  <a:srgbClr val="6E9DD1"/>
                </a:solidFill>
                <a:latin typeface="Calibri" panose="020F0502020204030204" pitchFamily="34" charset="0"/>
                <a:cs typeface="Calibri" panose="020F0502020204030204" pitchFamily="34" charset="0"/>
              </a:rPr>
            </a:br>
            <a:r>
              <a:rPr lang="fr-FR" sz="3200" b="1" dirty="0">
                <a:solidFill>
                  <a:srgbClr val="6E9DD1"/>
                </a:solidFill>
                <a:latin typeface="Calibri" panose="020F0502020204030204" pitchFamily="34" charset="0"/>
                <a:cs typeface="Calibri" panose="020F0502020204030204" pitchFamily="34" charset="0"/>
              </a:rPr>
              <a:t>de l’air sur l’homme ?</a:t>
            </a:r>
            <a:endParaRPr lang="fr-FR" sz="3200" b="1" dirty="0">
              <a:solidFill>
                <a:srgbClr val="6E9DD1"/>
              </a:solidFill>
              <a:latin typeface="Calibri" panose="020F0502020204030204" pitchFamily="34" charset="0"/>
              <a:ea typeface="+mn-ea"/>
              <a:cs typeface="Calibri" panose="020F0502020204030204" pitchFamily="34" charset="0"/>
            </a:endParaRPr>
          </a:p>
        </p:txBody>
      </p:sp>
      <p:sp>
        <p:nvSpPr>
          <p:cNvPr id="23"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6" name="Google Shape;268;p41"/>
          <p:cNvPicPr preferRelativeResize="0"/>
          <p:nvPr/>
        </p:nvPicPr>
        <p:blipFill rotWithShape="1">
          <a:blip r:embed="rId4">
            <a:alphaModFix/>
          </a:blip>
          <a:srcRect/>
          <a:stretch/>
        </p:blipFill>
        <p:spPr>
          <a:xfrm>
            <a:off x="303213" y="163512"/>
            <a:ext cx="830263" cy="898525"/>
          </a:xfrm>
          <a:prstGeom prst="rect">
            <a:avLst/>
          </a:prstGeom>
          <a:noFill/>
          <a:ln>
            <a:noFill/>
          </a:ln>
        </p:spPr>
      </p:pic>
      <p:pic>
        <p:nvPicPr>
          <p:cNvPr id="27"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30"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2"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4"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32CD1B5C-7600-974B-AFB9-FD416D760526}"/>
              </a:ext>
            </a:extLst>
          </p:cNvPr>
          <p:cNvSpPr>
            <a:spLocks noGrp="1"/>
          </p:cNvSpPr>
          <p:nvPr>
            <p:ph type="sldNum" sz="quarter" idx="12"/>
          </p:nvPr>
        </p:nvSpPr>
        <p:spPr/>
        <p:txBody>
          <a:bodyPr/>
          <a:lstStyle/>
          <a:p>
            <a:pPr>
              <a:defRPr/>
            </a:pPr>
            <a:fld id="{48F265C7-EABA-4DE4-891D-2039DC5DD204}" type="slidenum">
              <a:rPr lang="fr-FR" altLang="fr-FR" smtClean="0"/>
              <a:pPr>
                <a:defRPr/>
              </a:pPr>
              <a:t>86</a:t>
            </a:fld>
            <a:endParaRPr lang="fr-FR" alt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3" presetClass="entr" presetSubtype="10" fill="hold" grpId="0" nodeType="withEffect" nodePh="1">
                                  <p:stCondLst>
                                    <p:cond delay="0"/>
                                  </p:stCondLst>
                                  <p:endCondLst>
                                    <p:cond evt="begin" delay="0">
                                      <p:tn val="13"/>
                                    </p:cond>
                                  </p:end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p:bldP spid="1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a:extLst>
              <a:ext uri="{FF2B5EF4-FFF2-40B4-BE49-F238E27FC236}">
                <a16:creationId xmlns:a16="http://schemas.microsoft.com/office/drawing/2014/main" id="{10704C9C-25E0-ED41-B161-315E0F77A554}"/>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214" name="ZoneTexte 17"/>
          <p:cNvSpPr txBox="1">
            <a:spLocks noChangeArrowheads="1"/>
          </p:cNvSpPr>
          <p:nvPr/>
        </p:nvSpPr>
        <p:spPr bwMode="auto">
          <a:xfrm>
            <a:off x="7205663" y="2366963"/>
            <a:ext cx="43815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2000" dirty="0">
                <a:solidFill>
                  <a:srgbClr val="6E9DD1"/>
                </a:solidFill>
                <a:cs typeface="Calibri" panose="020F0502020204030204" pitchFamily="34" charset="0"/>
              </a:rPr>
              <a:t>Lorsque les symptômes de la pollution de l’air apparaissent au moment même du contact avec le polluant, on parle </a:t>
            </a:r>
            <a:r>
              <a:rPr lang="fr-FR" altLang="fr-FR" sz="2000" b="1" dirty="0">
                <a:solidFill>
                  <a:schemeClr val="bg1"/>
                </a:solidFill>
                <a:cs typeface="Calibri" panose="020F0502020204030204" pitchFamily="34" charset="0"/>
              </a:rPr>
              <a:t>d’effet immédiat</a:t>
            </a:r>
            <a:r>
              <a:rPr lang="fr-FR" altLang="fr-FR" sz="2000" dirty="0">
                <a:solidFill>
                  <a:srgbClr val="6E9DD1"/>
                </a:solidFill>
                <a:cs typeface="Calibri" panose="020F0502020204030204" pitchFamily="34" charset="0"/>
              </a:rPr>
              <a:t>.</a:t>
            </a:r>
          </a:p>
        </p:txBody>
      </p:sp>
      <p:sp>
        <p:nvSpPr>
          <p:cNvPr id="48" name="ZoneTexte 17"/>
          <p:cNvSpPr txBox="1">
            <a:spLocks noChangeArrowheads="1"/>
          </p:cNvSpPr>
          <p:nvPr/>
        </p:nvSpPr>
        <p:spPr bwMode="auto">
          <a:xfrm>
            <a:off x="7205663" y="4069496"/>
            <a:ext cx="392479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5250" indent="-952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2000" b="1" dirty="0">
                <a:solidFill>
                  <a:schemeClr val="bg1"/>
                </a:solidFill>
                <a:cs typeface="Calibri" panose="020F0502020204030204" pitchFamily="34" charset="0"/>
              </a:rPr>
              <a:t>Quelques exemples :</a:t>
            </a:r>
          </a:p>
          <a:p>
            <a:pPr eaLnBrk="1" hangingPunct="1">
              <a:lnSpc>
                <a:spcPct val="100000"/>
              </a:lnSpc>
              <a:spcBef>
                <a:spcPct val="0"/>
              </a:spcBef>
            </a:pPr>
            <a:r>
              <a:rPr lang="fr-FR" altLang="fr-FR" sz="2000" dirty="0">
                <a:solidFill>
                  <a:srgbClr val="6E9DD1"/>
                </a:solidFill>
                <a:cs typeface="Calibri" panose="020F0502020204030204" pitchFamily="34" charset="0"/>
              </a:rPr>
              <a:t>Picotements de la gorge,</a:t>
            </a:r>
          </a:p>
          <a:p>
            <a:pPr eaLnBrk="1" hangingPunct="1">
              <a:lnSpc>
                <a:spcPct val="100000"/>
              </a:lnSpc>
              <a:spcBef>
                <a:spcPct val="0"/>
              </a:spcBef>
            </a:pPr>
            <a:r>
              <a:rPr lang="fr-FR" altLang="fr-FR" sz="2000" dirty="0">
                <a:solidFill>
                  <a:srgbClr val="6E9DD1"/>
                </a:solidFill>
                <a:cs typeface="Calibri" panose="020F0502020204030204" pitchFamily="34" charset="0"/>
              </a:rPr>
              <a:t>Picotements des yeux</a:t>
            </a:r>
          </a:p>
          <a:p>
            <a:pPr eaLnBrk="1" hangingPunct="1">
              <a:lnSpc>
                <a:spcPct val="100000"/>
              </a:lnSpc>
              <a:spcBef>
                <a:spcPct val="0"/>
              </a:spcBef>
            </a:pPr>
            <a:r>
              <a:rPr lang="fr-FR" altLang="fr-FR" sz="2000" dirty="0">
                <a:solidFill>
                  <a:srgbClr val="6E9DD1"/>
                </a:solidFill>
                <a:cs typeface="Calibri" panose="020F0502020204030204" pitchFamily="34" charset="0"/>
              </a:rPr>
              <a:t>Eternuements,</a:t>
            </a:r>
          </a:p>
          <a:p>
            <a:pPr eaLnBrk="1" hangingPunct="1">
              <a:lnSpc>
                <a:spcPct val="100000"/>
              </a:lnSpc>
              <a:spcBef>
                <a:spcPct val="0"/>
              </a:spcBef>
            </a:pPr>
            <a:r>
              <a:rPr lang="fr-FR" altLang="fr-FR" sz="2000" dirty="0">
                <a:solidFill>
                  <a:srgbClr val="6E9DD1"/>
                </a:solidFill>
                <a:cs typeface="Calibri" panose="020F0502020204030204" pitchFamily="34" charset="0"/>
              </a:rPr>
              <a:t>Toux, …</a:t>
            </a:r>
          </a:p>
        </p:txBody>
      </p:sp>
      <p:sp>
        <p:nvSpPr>
          <p:cNvPr id="14" name="Titre"/>
          <p:cNvSpPr txBox="1">
            <a:spLocks noChangeArrowheads="1"/>
          </p:cNvSpPr>
          <p:nvPr/>
        </p:nvSpPr>
        <p:spPr bwMode="auto">
          <a:xfrm>
            <a:off x="1938338" y="192782"/>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fr-FR" sz="3200" b="1" dirty="0">
                <a:solidFill>
                  <a:srgbClr val="6E9DD1"/>
                </a:solidFill>
                <a:latin typeface="Calibri" panose="020F0502020204030204" pitchFamily="34" charset="0"/>
                <a:cs typeface="Calibri" panose="020F0502020204030204" pitchFamily="34" charset="0"/>
              </a:rPr>
              <a:t>Qu’est-ce que l’effet immédiat de la pollution de l’air ?</a:t>
            </a:r>
            <a:endParaRPr lang="fr-FR" sz="3200" b="1" dirty="0">
              <a:solidFill>
                <a:srgbClr val="6E9DD1"/>
              </a:solidFill>
              <a:latin typeface="Calibri" panose="020F0502020204030204" pitchFamily="34" charset="0"/>
              <a:ea typeface="+mn-ea"/>
              <a:cs typeface="Calibri" panose="020F0502020204030204" pitchFamily="34" charset="0"/>
            </a:endParaRPr>
          </a:p>
        </p:txBody>
      </p:sp>
      <p:sp>
        <p:nvSpPr>
          <p:cNvPr id="20"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2"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24"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7"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9"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1"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23" name="Image 2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38338" y="2326210"/>
            <a:ext cx="4505152" cy="34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a16="http://schemas.microsoft.com/office/drawing/2014/main" id="{77538E02-8D82-D349-A5AE-93FA119A5BB8}"/>
              </a:ext>
            </a:extLst>
          </p:cNvPr>
          <p:cNvSpPr>
            <a:spLocks noGrp="1"/>
          </p:cNvSpPr>
          <p:nvPr>
            <p:ph type="sldNum" sz="quarter" idx="12"/>
          </p:nvPr>
        </p:nvSpPr>
        <p:spPr/>
        <p:txBody>
          <a:bodyPr/>
          <a:lstStyle/>
          <a:p>
            <a:pPr>
              <a:defRPr/>
            </a:pPr>
            <a:fld id="{48F265C7-EABA-4DE4-891D-2039DC5DD204}" type="slidenum">
              <a:rPr lang="fr-FR" altLang="fr-FR" smtClean="0"/>
              <a:pPr>
                <a:defRPr/>
              </a:pPr>
              <a:t>87</a:t>
            </a:fld>
            <a:endParaRPr lang="fr-FR" alt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214"/>
                                        </p:tgtEl>
                                        <p:attrNameLst>
                                          <p:attrName>style.visibility</p:attrName>
                                        </p:attrNameLst>
                                      </p:cBhvr>
                                      <p:to>
                                        <p:strVal val="visible"/>
                                      </p:to>
                                    </p:set>
                                    <p:animEffect transition="in" filter="blinds(horizontal)">
                                      <p:cBhvr>
                                        <p:cTn id="7" dur="500"/>
                                        <p:tgtEl>
                                          <p:spTgt spid="82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blinds(horizontal)">
                                      <p:cBhvr>
                                        <p:cTn id="1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4" grpId="0"/>
      <p:bldP spid="4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2">
            <a:extLst>
              <a:ext uri="{FF2B5EF4-FFF2-40B4-BE49-F238E27FC236}">
                <a16:creationId xmlns:a16="http://schemas.microsoft.com/office/drawing/2014/main" id="{4D7F63B8-235D-7E47-B8BE-0F2A2DF6E628}"/>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 name="Temps"/>
          <p:cNvSpPr/>
          <p:nvPr/>
        </p:nvSpPr>
        <p:spPr>
          <a:xfrm>
            <a:off x="1948333" y="5454193"/>
            <a:ext cx="10091737" cy="613483"/>
          </a:xfrm>
          <a:prstGeom prst="homePlate">
            <a:avLst/>
          </a:prstGeom>
          <a:solidFill>
            <a:srgbClr val="388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sp>
        <p:nvSpPr>
          <p:cNvPr id="78851" name="Rectangle 2"/>
          <p:cNvSpPr txBox="1">
            <a:spLocks noChangeArrowheads="1"/>
          </p:cNvSpPr>
          <p:nvPr/>
        </p:nvSpPr>
        <p:spPr bwMode="auto">
          <a:xfrm>
            <a:off x="1908175" y="234210"/>
            <a:ext cx="96551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b="1" dirty="0">
                <a:solidFill>
                  <a:srgbClr val="6E9DD1"/>
                </a:solidFill>
                <a:cs typeface="Calibri" panose="020F0502020204030204" pitchFamily="34" charset="0"/>
              </a:rPr>
              <a:t>Qu’est-ce que l’effet chronique de la pollution de l’air ?</a:t>
            </a:r>
          </a:p>
        </p:txBody>
      </p:sp>
      <p:sp>
        <p:nvSpPr>
          <p:cNvPr id="33" name="ZoneTexte 15"/>
          <p:cNvSpPr txBox="1">
            <a:spLocks noChangeArrowheads="1"/>
          </p:cNvSpPr>
          <p:nvPr/>
        </p:nvSpPr>
        <p:spPr bwMode="auto">
          <a:xfrm>
            <a:off x="3611155" y="1800965"/>
            <a:ext cx="81740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2000" dirty="0">
                <a:solidFill>
                  <a:srgbClr val="6E9DD1"/>
                </a:solidFill>
                <a:cs typeface="Calibri" panose="020F0502020204030204" pitchFamily="34" charset="0"/>
              </a:rPr>
              <a:t>Lorsque les symptômes de la pollution de l’air apparaissent lentement au cours du temps, à force d’un contact répété avec le polluant, on parle </a:t>
            </a:r>
            <a:r>
              <a:rPr lang="fr-FR" altLang="fr-FR" sz="2000" b="1" dirty="0">
                <a:solidFill>
                  <a:schemeClr val="bg1"/>
                </a:solidFill>
                <a:cs typeface="Calibri" panose="020F0502020204030204" pitchFamily="34" charset="0"/>
              </a:rPr>
              <a:t>d’effet chronique</a:t>
            </a:r>
            <a:r>
              <a:rPr lang="fr-FR" altLang="fr-FR" sz="2000" dirty="0">
                <a:solidFill>
                  <a:srgbClr val="6E9DD1"/>
                </a:solidFill>
                <a:cs typeface="Calibri" panose="020F0502020204030204" pitchFamily="34" charset="0"/>
              </a:rPr>
              <a:t>.</a:t>
            </a:r>
          </a:p>
        </p:txBody>
      </p:sp>
      <p:sp>
        <p:nvSpPr>
          <p:cNvPr id="35" name="ZoneTexte 17"/>
          <p:cNvSpPr txBox="1">
            <a:spLocks noChangeArrowheads="1"/>
          </p:cNvSpPr>
          <p:nvPr/>
        </p:nvSpPr>
        <p:spPr bwMode="auto">
          <a:xfrm>
            <a:off x="1908175" y="6352143"/>
            <a:ext cx="79629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5250" indent="-952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2000" b="1" dirty="0">
                <a:solidFill>
                  <a:schemeClr val="bg1"/>
                </a:solidFill>
                <a:cs typeface="Calibri" panose="020F0502020204030204" pitchFamily="34" charset="0"/>
              </a:rPr>
              <a:t>Quelques exemples : </a:t>
            </a:r>
            <a:r>
              <a:rPr lang="fr-FR" altLang="fr-FR" sz="2000" dirty="0">
                <a:solidFill>
                  <a:srgbClr val="6E9DD1"/>
                </a:solidFill>
                <a:cs typeface="Calibri" panose="020F0502020204030204" pitchFamily="34" charset="0"/>
              </a:rPr>
              <a:t>allergies, asthme, maladies respiratoires, cancers, …</a:t>
            </a:r>
          </a:p>
        </p:txBody>
      </p:sp>
      <p:grpSp>
        <p:nvGrpSpPr>
          <p:cNvPr id="46" name="Groupe 5"/>
          <p:cNvGrpSpPr>
            <a:grpSpLocks/>
          </p:cNvGrpSpPr>
          <p:nvPr/>
        </p:nvGrpSpPr>
        <p:grpSpPr bwMode="auto">
          <a:xfrm>
            <a:off x="1778793" y="2863056"/>
            <a:ext cx="9650413" cy="3295650"/>
            <a:chOff x="-213468" y="2800484"/>
            <a:chExt cx="9652055" cy="3298360"/>
          </a:xfrm>
        </p:grpSpPr>
        <p:pic>
          <p:nvPicPr>
            <p:cNvPr id="78870"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3784310" y="2800484"/>
              <a:ext cx="1783679" cy="246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71" name="Groupe 28"/>
            <p:cNvGrpSpPr>
              <a:grpSpLocks/>
            </p:cNvGrpSpPr>
            <p:nvPr/>
          </p:nvGrpSpPr>
          <p:grpSpPr bwMode="auto">
            <a:xfrm>
              <a:off x="-213468" y="3172462"/>
              <a:ext cx="9652055" cy="2926382"/>
              <a:chOff x="-213468" y="3172841"/>
              <a:chExt cx="9652055" cy="2925937"/>
            </a:xfrm>
          </p:grpSpPr>
          <p:grpSp>
            <p:nvGrpSpPr>
              <p:cNvPr id="78873" name="Groupe 28"/>
              <p:cNvGrpSpPr>
                <a:grpSpLocks/>
              </p:cNvGrpSpPr>
              <p:nvPr/>
            </p:nvGrpSpPr>
            <p:grpSpPr bwMode="auto">
              <a:xfrm>
                <a:off x="-213468" y="3172841"/>
                <a:ext cx="3223280" cy="2925937"/>
                <a:chOff x="-214123" y="4300457"/>
                <a:chExt cx="3223488" cy="2925169"/>
              </a:xfrm>
            </p:grpSpPr>
            <p:pic>
              <p:nvPicPr>
                <p:cNvPr id="78878" name="Imag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123" y="4300457"/>
                  <a:ext cx="3223488" cy="1975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9" name="ZoneTexte 17"/>
                <p:cNvSpPr txBox="1">
                  <a:spLocks noChangeArrowheads="1"/>
                </p:cNvSpPr>
                <p:nvPr/>
              </p:nvSpPr>
              <p:spPr bwMode="auto">
                <a:xfrm>
                  <a:off x="-196513" y="6612192"/>
                  <a:ext cx="3189983" cy="46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400" dirty="0">
                      <a:solidFill>
                        <a:srgbClr val="FFFFFF"/>
                      </a:solidFill>
                      <a:cs typeface="Calibri" panose="020F0502020204030204" pitchFamily="34" charset="0"/>
                    </a:rPr>
                    <a:t>Au début</a:t>
                  </a:r>
                </a:p>
              </p:txBody>
            </p:sp>
            <p:cxnSp>
              <p:nvCxnSpPr>
                <p:cNvPr id="60" name="Connecteur droit 59"/>
                <p:cNvCxnSpPr/>
                <p:nvPr/>
              </p:nvCxnSpPr>
              <p:spPr>
                <a:xfrm>
                  <a:off x="2993379" y="6452199"/>
                  <a:ext cx="0" cy="773427"/>
                </a:xfrm>
                <a:prstGeom prst="line">
                  <a:avLst/>
                </a:prstGeom>
                <a:ln w="31750">
                  <a:solidFill>
                    <a:srgbClr val="C9E8F3"/>
                  </a:solidFill>
                </a:ln>
              </p:spPr>
              <p:style>
                <a:lnRef idx="1">
                  <a:schemeClr val="accent1"/>
                </a:lnRef>
                <a:fillRef idx="0">
                  <a:schemeClr val="accent1"/>
                </a:fillRef>
                <a:effectRef idx="0">
                  <a:schemeClr val="accent1"/>
                </a:effectRef>
                <a:fontRef idx="minor">
                  <a:schemeClr val="tx1"/>
                </a:fontRef>
              </p:style>
            </p:cxnSp>
          </p:grpSp>
          <p:grpSp>
            <p:nvGrpSpPr>
              <p:cNvPr id="78874" name="Groupe 30"/>
              <p:cNvGrpSpPr>
                <a:grpSpLocks/>
              </p:cNvGrpSpPr>
              <p:nvPr/>
            </p:nvGrpSpPr>
            <p:grpSpPr bwMode="auto">
              <a:xfrm>
                <a:off x="3009812" y="5320382"/>
                <a:ext cx="3299279" cy="778395"/>
                <a:chOff x="3010120" y="6447908"/>
                <a:chExt cx="3298622" cy="778827"/>
              </a:xfrm>
            </p:grpSpPr>
            <p:sp>
              <p:nvSpPr>
                <p:cNvPr id="78876" name="ZoneTexte 17"/>
                <p:cNvSpPr txBox="1">
                  <a:spLocks noChangeArrowheads="1"/>
                </p:cNvSpPr>
                <p:nvPr/>
              </p:nvSpPr>
              <p:spPr bwMode="auto">
                <a:xfrm>
                  <a:off x="3010120" y="6597363"/>
                  <a:ext cx="3282317" cy="46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400" dirty="0">
                      <a:solidFill>
                        <a:srgbClr val="FFFFFF"/>
                      </a:solidFill>
                      <a:cs typeface="Calibri" panose="020F0502020204030204" pitchFamily="34" charset="0"/>
                    </a:rPr>
                    <a:t>Plus tard</a:t>
                  </a:r>
                </a:p>
              </p:txBody>
            </p:sp>
            <p:cxnSp>
              <p:nvCxnSpPr>
                <p:cNvPr id="57" name="Connecteur droit 56"/>
                <p:cNvCxnSpPr/>
                <p:nvPr/>
              </p:nvCxnSpPr>
              <p:spPr>
                <a:xfrm>
                  <a:off x="6305567" y="6447908"/>
                  <a:ext cx="3175" cy="778828"/>
                </a:xfrm>
                <a:prstGeom prst="line">
                  <a:avLst/>
                </a:prstGeom>
                <a:ln w="31750">
                  <a:solidFill>
                    <a:srgbClr val="C9E8F3"/>
                  </a:solidFill>
                </a:ln>
              </p:spPr>
              <p:style>
                <a:lnRef idx="1">
                  <a:schemeClr val="accent1"/>
                </a:lnRef>
                <a:fillRef idx="0">
                  <a:schemeClr val="accent1"/>
                </a:fillRef>
                <a:effectRef idx="0">
                  <a:schemeClr val="accent1"/>
                </a:effectRef>
                <a:fontRef idx="minor">
                  <a:schemeClr val="tx1"/>
                </a:fontRef>
              </p:style>
            </p:cxnSp>
          </p:grpSp>
          <p:sp>
            <p:nvSpPr>
              <p:cNvPr id="78875" name="ZoneTexte 17"/>
              <p:cNvSpPr txBox="1">
                <a:spLocks noChangeArrowheads="1"/>
              </p:cNvSpPr>
              <p:nvPr/>
            </p:nvSpPr>
            <p:spPr bwMode="auto">
              <a:xfrm>
                <a:off x="6352015" y="5481028"/>
                <a:ext cx="3086572" cy="46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400" dirty="0">
                    <a:solidFill>
                      <a:srgbClr val="FFFFFF"/>
                    </a:solidFill>
                    <a:cs typeface="Calibri" panose="020F0502020204030204" pitchFamily="34" charset="0"/>
                  </a:rPr>
                  <a:t>Encore plus tard</a:t>
                </a:r>
              </a:p>
            </p:txBody>
          </p:sp>
        </p:grpSp>
        <p:pic>
          <p:nvPicPr>
            <p:cNvPr id="78872" name="Imag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6774193" y="3222865"/>
              <a:ext cx="2259715" cy="202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8868" name="Imag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84988" y="1725918"/>
            <a:ext cx="1600200"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0" name="Google Shape;268;p41"/>
          <p:cNvPicPr preferRelativeResize="0"/>
          <p:nvPr/>
        </p:nvPicPr>
        <p:blipFill rotWithShape="1">
          <a:blip r:embed="rId7">
            <a:alphaModFix/>
          </a:blip>
          <a:srcRect/>
          <a:stretch/>
        </p:blipFill>
        <p:spPr>
          <a:xfrm>
            <a:off x="303213" y="163512"/>
            <a:ext cx="830263" cy="898525"/>
          </a:xfrm>
          <a:prstGeom prst="rect">
            <a:avLst/>
          </a:prstGeom>
          <a:noFill/>
          <a:ln>
            <a:noFill/>
          </a:ln>
        </p:spPr>
      </p:pic>
      <p:pic>
        <p:nvPicPr>
          <p:cNvPr id="42" name="Image 4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49" name="PictoGuide"/>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1" name="PictoVideo"/>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3" name="PictoVideo"/>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068CE7D9-05CB-0E4A-8F77-A411C7BDD592}"/>
              </a:ext>
            </a:extLst>
          </p:cNvPr>
          <p:cNvSpPr>
            <a:spLocks noGrp="1"/>
          </p:cNvSpPr>
          <p:nvPr>
            <p:ph type="sldNum" sz="quarter" idx="12"/>
          </p:nvPr>
        </p:nvSpPr>
        <p:spPr/>
        <p:txBody>
          <a:bodyPr/>
          <a:lstStyle/>
          <a:p>
            <a:pPr>
              <a:defRPr/>
            </a:pPr>
            <a:fld id="{48F265C7-EABA-4DE4-891D-2039DC5DD204}" type="slidenum">
              <a:rPr lang="fr-FR" altLang="fr-FR" smtClean="0"/>
              <a:pPr>
                <a:defRPr/>
              </a:pPr>
              <a:t>88</a:t>
            </a:fld>
            <a:endParaRPr lang="fr-FR" alt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linds(horizontal)">
                                      <p:cBhvr>
                                        <p:cTn id="12" dur="500"/>
                                        <p:tgtEl>
                                          <p:spTgt spid="3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linds(horizontal)">
                                      <p:cBhvr>
                                        <p:cTn id="15" dur="500"/>
                                        <p:tgtEl>
                                          <p:spTgt spid="35"/>
                                        </p:tgtEl>
                                      </p:cBhvr>
                                    </p:animEffect>
                                  </p:childTnLst>
                                </p:cTn>
                              </p:par>
                              <p:par>
                                <p:cTn id="16" presetID="5" presetClass="entr" presetSubtype="1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checkerboard(across)">
                                      <p:cBhvr>
                                        <p:cTn id="1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3" grpId="0"/>
      <p:bldP spid="3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a:extLst>
              <a:ext uri="{FF2B5EF4-FFF2-40B4-BE49-F238E27FC236}">
                <a16:creationId xmlns:a16="http://schemas.microsoft.com/office/drawing/2014/main" id="{BA91E784-89CE-CE4B-B2DB-D233F9F99FAF}"/>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170" name="Rectangle 2"/>
          <p:cNvSpPr>
            <a:spLocks noGrp="1" noChangeArrowheads="1"/>
          </p:cNvSpPr>
          <p:nvPr>
            <p:ph type="title" idx="4294967295"/>
          </p:nvPr>
        </p:nvSpPr>
        <p:spPr>
          <a:xfrm>
            <a:off x="1973262" y="100013"/>
            <a:ext cx="9631363" cy="1260475"/>
          </a:xfrm>
        </p:spPr>
        <p:txBody>
          <a:bodyPr/>
          <a:lstStyle/>
          <a:p>
            <a:pPr algn="ctr" eaLnBrk="1" hangingPunct="1">
              <a:defRPr/>
            </a:pPr>
            <a:r>
              <a:rPr lang="fr-FR" sz="3200" b="1" dirty="0">
                <a:solidFill>
                  <a:srgbClr val="6E9DD1"/>
                </a:solidFill>
                <a:latin typeface="Calibri" panose="020F0502020204030204" pitchFamily="34" charset="0"/>
                <a:ea typeface="+mn-ea"/>
                <a:cs typeface="Calibri" panose="020F0502020204030204" pitchFamily="34" charset="0"/>
              </a:rPr>
              <a:t>La cigarette a-t-elle un effet immédiat </a:t>
            </a:r>
            <a:br>
              <a:rPr lang="fr-FR" sz="3200" b="1" dirty="0">
                <a:solidFill>
                  <a:srgbClr val="6E9DD1"/>
                </a:solidFill>
                <a:latin typeface="Calibri" panose="020F0502020204030204" pitchFamily="34" charset="0"/>
                <a:ea typeface="+mn-ea"/>
                <a:cs typeface="Calibri" panose="020F0502020204030204" pitchFamily="34" charset="0"/>
              </a:rPr>
            </a:br>
            <a:r>
              <a:rPr lang="fr-FR" sz="3200" b="1" dirty="0">
                <a:solidFill>
                  <a:srgbClr val="6E9DD1"/>
                </a:solidFill>
                <a:latin typeface="Calibri" panose="020F0502020204030204" pitchFamily="34" charset="0"/>
                <a:ea typeface="+mn-ea"/>
                <a:cs typeface="Calibri" panose="020F0502020204030204" pitchFamily="34" charset="0"/>
              </a:rPr>
              <a:t>ou chronique sur notre organisme ? </a:t>
            </a:r>
          </a:p>
        </p:txBody>
      </p:sp>
      <p:sp>
        <p:nvSpPr>
          <p:cNvPr id="17" name="ZoneTexte 17"/>
          <p:cNvSpPr txBox="1">
            <a:spLocks noChangeArrowheads="1"/>
          </p:cNvSpPr>
          <p:nvPr/>
        </p:nvSpPr>
        <p:spPr bwMode="auto">
          <a:xfrm>
            <a:off x="7366915" y="2468923"/>
            <a:ext cx="45093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2000" dirty="0">
                <a:solidFill>
                  <a:srgbClr val="6E9DD1"/>
                </a:solidFill>
                <a:cs typeface="Calibri" panose="020F0502020204030204" pitchFamily="34" charset="0"/>
              </a:rPr>
              <a:t>La cigarette peut avoir un </a:t>
            </a:r>
            <a:r>
              <a:rPr lang="fr-FR" altLang="fr-FR" sz="2000" b="1" dirty="0">
                <a:solidFill>
                  <a:schemeClr val="bg1"/>
                </a:solidFill>
                <a:cs typeface="Calibri" panose="020F0502020204030204" pitchFamily="34" charset="0"/>
              </a:rPr>
              <a:t>effet immédiat et chronique</a:t>
            </a:r>
            <a:r>
              <a:rPr lang="fr-FR" altLang="fr-FR" sz="2000" dirty="0">
                <a:solidFill>
                  <a:srgbClr val="6E9DD1"/>
                </a:solidFill>
                <a:cs typeface="Calibri" panose="020F0502020204030204" pitchFamily="34" charset="0"/>
              </a:rPr>
              <a:t> sur notre organisme.</a:t>
            </a:r>
          </a:p>
        </p:txBody>
      </p:sp>
      <p:sp>
        <p:nvSpPr>
          <p:cNvPr id="19" name="ZoneTexte 17"/>
          <p:cNvSpPr txBox="1">
            <a:spLocks noChangeArrowheads="1"/>
          </p:cNvSpPr>
          <p:nvPr/>
        </p:nvSpPr>
        <p:spPr bwMode="auto">
          <a:xfrm>
            <a:off x="7366915" y="4258748"/>
            <a:ext cx="4283568" cy="1015663"/>
          </a:xfrm>
          <a:prstGeom prst="rect">
            <a:avLst/>
          </a:prstGeom>
          <a:noFill/>
          <a:ln w="9525">
            <a:noFill/>
            <a:miter lim="800000"/>
            <a:headEnd/>
            <a:tailEnd/>
          </a:ln>
        </p:spPr>
        <p:txBody>
          <a:bodyPr wrap="square">
            <a:spAutoFit/>
          </a:bodyPr>
          <a:lstStyle/>
          <a:p>
            <a:pPr>
              <a:defRPr/>
            </a:pPr>
            <a:r>
              <a:rPr lang="fr-FR" sz="2000" dirty="0">
                <a:solidFill>
                  <a:srgbClr val="6E9DD1"/>
                </a:solidFill>
                <a:cs typeface="Calibri" panose="020F0502020204030204" pitchFamily="34" charset="0"/>
              </a:rPr>
              <a:t>Par ailleurs, il est marqué clairement sur les paquets de cigarettes que </a:t>
            </a:r>
            <a:r>
              <a:rPr lang="fr-FR" sz="2000" dirty="0">
                <a:solidFill>
                  <a:srgbClr val="6E9DD1"/>
                </a:solidFill>
                <a:ea typeface="+mj-ea"/>
                <a:cs typeface="Calibri" panose="020F0502020204030204" pitchFamily="34" charset="0"/>
              </a:rPr>
              <a:t>fumer tue.</a:t>
            </a:r>
          </a:p>
        </p:txBody>
      </p:sp>
      <p:pic>
        <p:nvPicPr>
          <p:cNvPr id="22"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98914">
            <a:off x="10071647" y="333131"/>
            <a:ext cx="231457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3" name="Google Shape;268;p41"/>
          <p:cNvPicPr preferRelativeResize="0"/>
          <p:nvPr/>
        </p:nvPicPr>
        <p:blipFill rotWithShape="1">
          <a:blip r:embed="rId4">
            <a:alphaModFix/>
          </a:blip>
          <a:srcRect/>
          <a:stretch/>
        </p:blipFill>
        <p:spPr>
          <a:xfrm>
            <a:off x="303213" y="163512"/>
            <a:ext cx="830263" cy="898525"/>
          </a:xfrm>
          <a:prstGeom prst="rect">
            <a:avLst/>
          </a:prstGeom>
          <a:noFill/>
          <a:ln>
            <a:noFill/>
          </a:ln>
        </p:spPr>
      </p:pic>
      <p:pic>
        <p:nvPicPr>
          <p:cNvPr id="24"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7"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9"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31"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25" name="Image 2" descr="Une image contenant jouet, poupée, table, gâteau&#10;&#10;Description générée automatiqueme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3539" y="2366963"/>
            <a:ext cx="5584825"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a16="http://schemas.microsoft.com/office/drawing/2014/main" id="{645D0F9B-4A64-1846-A2A2-F92C5AB00235}"/>
              </a:ext>
            </a:extLst>
          </p:cNvPr>
          <p:cNvSpPr>
            <a:spLocks noGrp="1"/>
          </p:cNvSpPr>
          <p:nvPr>
            <p:ph type="sldNum" sz="quarter" idx="12"/>
          </p:nvPr>
        </p:nvSpPr>
        <p:spPr/>
        <p:txBody>
          <a:bodyPr/>
          <a:lstStyle/>
          <a:p>
            <a:pPr>
              <a:defRPr/>
            </a:pPr>
            <a:fld id="{48F265C7-EABA-4DE4-891D-2039DC5DD204}" type="slidenum">
              <a:rPr lang="fr-FR" altLang="fr-FR" smtClean="0"/>
              <a:pPr>
                <a:defRPr/>
              </a:pPr>
              <a:t>89</a:t>
            </a:fld>
            <a:endParaRPr lang="fr-FR" alt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par>
                                <p:cTn id="13" presetID="3"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linds(horizontal)">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e 100 l"/>
          <p:cNvGrpSpPr>
            <a:grpSpLocks/>
          </p:cNvGrpSpPr>
          <p:nvPr/>
        </p:nvGrpSpPr>
        <p:grpSpPr bwMode="auto">
          <a:xfrm>
            <a:off x="1724936" y="3082992"/>
            <a:ext cx="6838074" cy="726370"/>
            <a:chOff x="7564279" y="1775157"/>
            <a:chExt cx="6964947" cy="833400"/>
          </a:xfrm>
        </p:grpSpPr>
        <p:pic>
          <p:nvPicPr>
            <p:cNvPr id="48162" name="patate bleue"/>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64279" y="1782466"/>
              <a:ext cx="733359" cy="826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17% DE DIOXYG7NE"/>
            <p:cNvSpPr>
              <a:spLocks noChangeArrowheads="1"/>
            </p:cNvSpPr>
            <p:nvPr/>
          </p:nvSpPr>
          <p:spPr bwMode="auto">
            <a:xfrm>
              <a:off x="7704063" y="1775157"/>
              <a:ext cx="6825163" cy="81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defRPr/>
              </a:pPr>
              <a:r>
                <a:rPr lang="fr-FR" altLang="fr-FR" sz="4000" b="1" dirty="0">
                  <a:solidFill>
                    <a:schemeClr val="bg1"/>
                  </a:solidFill>
                  <a:latin typeface="+mn-lt"/>
                  <a:cs typeface="Arial" charset="0"/>
                </a:rPr>
                <a:t>2    </a:t>
              </a:r>
              <a:r>
                <a:rPr lang="fr-FR" altLang="fr-FR" sz="4000" b="1" dirty="0">
                  <a:solidFill>
                    <a:schemeClr val="accent5">
                      <a:lumMod val="75000"/>
                    </a:schemeClr>
                  </a:solidFill>
                  <a:latin typeface="+mn-lt"/>
                  <a:cs typeface="Arial" charset="0"/>
                </a:rPr>
                <a:t> </a:t>
              </a:r>
              <a:r>
                <a:rPr lang="fr-FR" altLang="fr-FR" sz="2400" b="1" dirty="0">
                  <a:solidFill>
                    <a:srgbClr val="6E9DD1"/>
                  </a:solidFill>
                  <a:latin typeface="+mn-lt"/>
                  <a:cs typeface="Arial" charset="0"/>
                </a:rPr>
                <a:t>diminue de 5 à 10 fois</a:t>
              </a:r>
              <a:endParaRPr lang="fr-FR" altLang="fr-FR" sz="4000" b="1" dirty="0">
                <a:solidFill>
                  <a:srgbClr val="6E9DD1"/>
                </a:solidFill>
                <a:latin typeface="+mn-lt"/>
                <a:cs typeface="Arial" charset="0"/>
              </a:endParaRPr>
            </a:p>
          </p:txBody>
        </p:sp>
      </p:grpSp>
      <p:grpSp>
        <p:nvGrpSpPr>
          <p:cNvPr id="42" name="Groupe 4"/>
          <p:cNvGrpSpPr>
            <a:grpSpLocks/>
          </p:cNvGrpSpPr>
          <p:nvPr/>
        </p:nvGrpSpPr>
        <p:grpSpPr bwMode="auto">
          <a:xfrm>
            <a:off x="1703126" y="1932331"/>
            <a:ext cx="5044792" cy="718882"/>
            <a:chOff x="5942095" y="3086664"/>
            <a:chExt cx="5752911" cy="824871"/>
          </a:xfrm>
        </p:grpSpPr>
        <p:pic>
          <p:nvPicPr>
            <p:cNvPr id="4815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2095" y="3086664"/>
              <a:ext cx="819789" cy="824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ectangle 43"/>
            <p:cNvSpPr/>
            <p:nvPr/>
          </p:nvSpPr>
          <p:spPr>
            <a:xfrm>
              <a:off x="6113751" y="3098005"/>
              <a:ext cx="5581255" cy="812413"/>
            </a:xfrm>
            <a:prstGeom prst="rect">
              <a:avLst/>
            </a:prstGeom>
          </p:spPr>
          <p:txBody>
            <a:bodyPr>
              <a:spAutoFit/>
            </a:bodyPr>
            <a:lstStyle/>
            <a:p>
              <a:pPr eaLnBrk="1" hangingPunct="1">
                <a:defRPr/>
              </a:pPr>
              <a:r>
                <a:rPr lang="fr-FR" altLang="fr-FR" sz="4000" b="1" dirty="0">
                  <a:solidFill>
                    <a:schemeClr val="bg1"/>
                  </a:solidFill>
                  <a:latin typeface="+mn-lt"/>
                  <a:cs typeface="Arial" charset="0"/>
                </a:rPr>
                <a:t>1     </a:t>
              </a:r>
              <a:r>
                <a:rPr lang="fr-FR" altLang="fr-FR" sz="2400" b="1" dirty="0">
                  <a:solidFill>
                    <a:srgbClr val="6E9DD1"/>
                  </a:solidFill>
                  <a:latin typeface="+mn-lt"/>
                  <a:cs typeface="Arial" charset="0"/>
                </a:rPr>
                <a:t>ne varie pas</a:t>
              </a:r>
              <a:endParaRPr lang="fr-FR" altLang="fr-FR" sz="3600" b="1" dirty="0">
                <a:solidFill>
                  <a:srgbClr val="6E9DD1"/>
                </a:solidFill>
                <a:latin typeface="+mn-lt"/>
                <a:cs typeface="Arial" charset="0"/>
              </a:endParaRPr>
            </a:p>
          </p:txBody>
        </p:sp>
      </p:grpSp>
      <p:sp>
        <p:nvSpPr>
          <p:cNvPr id="37" name="Multiplication 36">
            <a:extLst>
              <a:ext uri="{FF2B5EF4-FFF2-40B4-BE49-F238E27FC236}">
                <a16:creationId xmlns:a16="http://schemas.microsoft.com/office/drawing/2014/main" id="{2435328E-34BE-7B49-B641-A011F9308ED5}"/>
              </a:ext>
            </a:extLst>
          </p:cNvPr>
          <p:cNvSpPr/>
          <p:nvPr/>
        </p:nvSpPr>
        <p:spPr>
          <a:xfrm>
            <a:off x="1623138" y="5358816"/>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Multiplication 42">
            <a:extLst>
              <a:ext uri="{FF2B5EF4-FFF2-40B4-BE49-F238E27FC236}">
                <a16:creationId xmlns:a16="http://schemas.microsoft.com/office/drawing/2014/main" id="{6E9FBD37-B3DB-2648-B277-6BAFA0ED5A00}"/>
              </a:ext>
            </a:extLst>
          </p:cNvPr>
          <p:cNvSpPr/>
          <p:nvPr/>
        </p:nvSpPr>
        <p:spPr>
          <a:xfrm>
            <a:off x="1623138" y="2999233"/>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Multiplication 45">
            <a:extLst>
              <a:ext uri="{FF2B5EF4-FFF2-40B4-BE49-F238E27FC236}">
                <a16:creationId xmlns:a16="http://schemas.microsoft.com/office/drawing/2014/main" id="{43EB0B10-1983-E946-9D52-A9BBC1766AFA}"/>
              </a:ext>
            </a:extLst>
          </p:cNvPr>
          <p:cNvSpPr/>
          <p:nvPr/>
        </p:nvSpPr>
        <p:spPr>
          <a:xfrm>
            <a:off x="1605366" y="1855787"/>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2">
            <a:extLst>
              <a:ext uri="{FF2B5EF4-FFF2-40B4-BE49-F238E27FC236}">
                <a16:creationId xmlns:a16="http://schemas.microsoft.com/office/drawing/2014/main" id="{4F5FA7A8-6567-7344-A100-9085084C8C75}"/>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3"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8132" name="PictoVideo"/>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58"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48135"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61"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48138" name="Image 4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Image 3"/>
          <p:cNvPicPr>
            <a:picLocks noChangeAspect="1"/>
          </p:cNvPicPr>
          <p:nvPr/>
        </p:nvPicPr>
        <p:blipFill>
          <a:blip r:embed="rId7" cstate="print">
            <a:extLst>
              <a:ext uri="{28A0092B-C50C-407E-A947-70E740481C1C}">
                <a14:useLocalDpi xmlns:a14="http://schemas.microsoft.com/office/drawing/2010/main" val="0"/>
              </a:ext>
            </a:extLst>
          </a:blip>
          <a:srcRect l="20670" t="11816" r="8453" b="6606"/>
          <a:stretch>
            <a:fillRect/>
          </a:stretch>
        </p:blipFill>
        <p:spPr bwMode="auto">
          <a:xfrm>
            <a:off x="5864111" y="1141786"/>
            <a:ext cx="1902735" cy="328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0"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8" name="Rectangle 7"/>
          <p:cNvSpPr/>
          <p:nvPr/>
        </p:nvSpPr>
        <p:spPr>
          <a:xfrm>
            <a:off x="1047750" y="354916"/>
            <a:ext cx="11056938" cy="584775"/>
          </a:xfrm>
          <a:prstGeom prst="rect">
            <a:avLst/>
          </a:prstGeom>
        </p:spPr>
        <p:txBody>
          <a:bodyPr>
            <a:spAutoFit/>
          </a:bodyPr>
          <a:lstStyle/>
          <a:p>
            <a:pPr algn="ctr" eaLnBrk="1" hangingPunct="1">
              <a:defRPr/>
            </a:pPr>
            <a:r>
              <a:rPr lang="fr-FR" altLang="fr-FR" sz="3200" b="1" dirty="0">
                <a:solidFill>
                  <a:srgbClr val="6E9DD1"/>
                </a:solidFill>
                <a:cs typeface="Arial" charset="0"/>
              </a:rPr>
              <a:t>Lorsque je cours, </a:t>
            </a:r>
            <a:r>
              <a:rPr lang="fr-FR" altLang="fr-FR" sz="3200" b="1" dirty="0">
                <a:solidFill>
                  <a:srgbClr val="6E9DD1"/>
                </a:solidFill>
                <a:latin typeface="+mn-lt"/>
                <a:cs typeface="Arial" charset="0"/>
              </a:rPr>
              <a:t>le volume d’air que je respire…</a:t>
            </a:r>
          </a:p>
        </p:txBody>
      </p:sp>
      <p:sp>
        <p:nvSpPr>
          <p:cNvPr id="48144"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48145"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grpSp>
        <p:nvGrpSpPr>
          <p:cNvPr id="39" name="Groupe 1000 litres"/>
          <p:cNvGrpSpPr>
            <a:grpSpLocks/>
          </p:cNvGrpSpPr>
          <p:nvPr/>
        </p:nvGrpSpPr>
        <p:grpSpPr bwMode="auto">
          <a:xfrm>
            <a:off x="482385" y="5426216"/>
            <a:ext cx="6804025" cy="727994"/>
            <a:chOff x="7840744" y="3244298"/>
            <a:chExt cx="7759740" cy="835823"/>
          </a:xfrm>
        </p:grpSpPr>
        <p:pic>
          <p:nvPicPr>
            <p:cNvPr id="48160" name="Picture 2"/>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57829" y="3244298"/>
              <a:ext cx="821133" cy="826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ectangle 40"/>
            <p:cNvSpPr/>
            <p:nvPr/>
          </p:nvSpPr>
          <p:spPr>
            <a:xfrm>
              <a:off x="7840744" y="3267225"/>
              <a:ext cx="7759740" cy="812896"/>
            </a:xfrm>
            <a:prstGeom prst="rect">
              <a:avLst/>
            </a:prstGeom>
          </p:spPr>
          <p:txBody>
            <a:bodyPr>
              <a:spAutoFit/>
            </a:bodyPr>
            <a:lstStyle/>
            <a:p>
              <a:pPr algn="ctr" eaLnBrk="1" hangingPunct="1">
                <a:defRPr/>
              </a:pPr>
              <a:r>
                <a:rPr lang="fr-FR" altLang="fr-FR" sz="4000" b="1" dirty="0">
                  <a:solidFill>
                    <a:schemeClr val="bg1"/>
                  </a:solidFill>
                  <a:latin typeface="+mn-lt"/>
                  <a:cs typeface="Arial" charset="0"/>
                </a:rPr>
                <a:t>4    </a:t>
              </a:r>
              <a:r>
                <a:rPr lang="fr-FR" altLang="fr-FR" sz="2400" b="1" dirty="0">
                  <a:solidFill>
                    <a:srgbClr val="6E9DD1"/>
                  </a:solidFill>
                  <a:cs typeface="Arial" charset="0"/>
                </a:rPr>
                <a:t>augmente de 40 à 50 fois</a:t>
              </a:r>
              <a:endParaRPr lang="fr-FR" altLang="fr-FR" sz="4000" b="1" dirty="0">
                <a:solidFill>
                  <a:srgbClr val="6E9DD1"/>
                </a:solidFill>
                <a:cs typeface="Arial" charset="0"/>
              </a:endParaRPr>
            </a:p>
          </p:txBody>
        </p:sp>
      </p:grpSp>
      <p:grpSp>
        <p:nvGrpSpPr>
          <p:cNvPr id="45" name="Groupe 15000l"/>
          <p:cNvGrpSpPr>
            <a:grpSpLocks/>
          </p:cNvGrpSpPr>
          <p:nvPr/>
        </p:nvGrpSpPr>
        <p:grpSpPr bwMode="auto">
          <a:xfrm>
            <a:off x="718345" y="4292238"/>
            <a:ext cx="6480176" cy="747460"/>
            <a:chOff x="6283712" y="5093108"/>
            <a:chExt cx="6338216" cy="859448"/>
          </a:xfrm>
        </p:grpSpPr>
        <p:pic>
          <p:nvPicPr>
            <p:cNvPr id="48156" name="Picture 3"/>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70079" y="5093108"/>
              <a:ext cx="704226" cy="82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p:cNvSpPr/>
            <p:nvPr/>
          </p:nvSpPr>
          <p:spPr>
            <a:xfrm>
              <a:off x="6283712" y="5138451"/>
              <a:ext cx="6338216" cy="814105"/>
            </a:xfrm>
            <a:prstGeom prst="rect">
              <a:avLst/>
            </a:prstGeom>
          </p:spPr>
          <p:txBody>
            <a:bodyPr>
              <a:spAutoFit/>
            </a:bodyPr>
            <a:lstStyle/>
            <a:p>
              <a:pPr algn="ctr" eaLnBrk="1" hangingPunct="1">
                <a:defRPr/>
              </a:pPr>
              <a:r>
                <a:rPr lang="fr-FR" altLang="fr-FR" sz="4000" b="1" dirty="0">
                  <a:solidFill>
                    <a:schemeClr val="bg1"/>
                  </a:solidFill>
                  <a:latin typeface="+mn-lt"/>
                  <a:cs typeface="Arial" charset="0"/>
                </a:rPr>
                <a:t>3     </a:t>
              </a:r>
              <a:r>
                <a:rPr lang="fr-FR" altLang="fr-FR" sz="2400" b="1" dirty="0">
                  <a:solidFill>
                    <a:srgbClr val="6E9DD1"/>
                  </a:solidFill>
                  <a:latin typeface="+mn-lt"/>
                  <a:cs typeface="Arial" charset="0"/>
                </a:rPr>
                <a:t>augmente de 10 à 20 fois</a:t>
              </a:r>
              <a:endParaRPr lang="fr-FR" altLang="fr-FR" sz="4000" b="1" dirty="0">
                <a:solidFill>
                  <a:srgbClr val="6E9DD1"/>
                </a:solidFill>
                <a:latin typeface="+mn-lt"/>
                <a:cs typeface="Arial" charset="0"/>
              </a:endParaRPr>
            </a:p>
          </p:txBody>
        </p:sp>
      </p:grpSp>
      <p:pic>
        <p:nvPicPr>
          <p:cNvPr id="48154"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4719638"/>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ZoneTexte 15"/>
          <p:cNvSpPr txBox="1">
            <a:spLocks noChangeArrowheads="1"/>
          </p:cNvSpPr>
          <p:nvPr/>
        </p:nvSpPr>
        <p:spPr bwMode="auto">
          <a:xfrm>
            <a:off x="7662684" y="3380810"/>
            <a:ext cx="439404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a:lnSpc>
                <a:spcPct val="90000"/>
              </a:lnSpc>
              <a:spcBef>
                <a:spcPts val="1000"/>
              </a:spcBef>
              <a:buFont typeface="Arial" panose="020B0604020202020204" pitchFamily="34" charset="0"/>
              <a:buChar char="•"/>
              <a:tabLst>
                <a:tab pos="1778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778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778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778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778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778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778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778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77800" algn="l"/>
              </a:tabLst>
              <a:defRPr>
                <a:solidFill>
                  <a:schemeClr val="tx1"/>
                </a:solidFill>
                <a:latin typeface="Calibri" panose="020F0502020204030204" pitchFamily="34" charset="0"/>
              </a:defRPr>
            </a:lvl9pPr>
          </a:lstStyle>
          <a:p>
            <a:pPr marL="0" indent="0" eaLnBrk="1" hangingPunct="1">
              <a:lnSpc>
                <a:spcPct val="100000"/>
              </a:lnSpc>
              <a:spcBef>
                <a:spcPct val="0"/>
              </a:spcBef>
              <a:buNone/>
            </a:pPr>
            <a:r>
              <a:rPr lang="fr-FR" altLang="fr-FR" sz="2400" dirty="0">
                <a:solidFill>
                  <a:srgbClr val="6E9DD1"/>
                </a:solidFill>
                <a:cs typeface="Calibri" panose="020F0502020204030204" pitchFamily="34" charset="0"/>
              </a:rPr>
              <a:t>Une personne respire jusqu’à </a:t>
            </a:r>
            <a:r>
              <a:rPr lang="fr-FR" altLang="fr-FR" sz="2400" b="1" dirty="0">
                <a:solidFill>
                  <a:schemeClr val="bg1"/>
                </a:solidFill>
                <a:cs typeface="Calibri" panose="020F0502020204030204" pitchFamily="34" charset="0"/>
              </a:rPr>
              <a:t>10 fois plus d’air</a:t>
            </a:r>
            <a:r>
              <a:rPr lang="fr-FR" altLang="fr-FR" sz="2400" b="1" dirty="0">
                <a:solidFill>
                  <a:srgbClr val="6E9DD1"/>
                </a:solidFill>
                <a:cs typeface="Calibri" panose="020F0502020204030204" pitchFamily="34" charset="0"/>
              </a:rPr>
              <a:t> </a:t>
            </a:r>
            <a:r>
              <a:rPr lang="fr-FR" altLang="fr-FR" sz="2400" dirty="0">
                <a:solidFill>
                  <a:srgbClr val="6E9DD1"/>
                </a:solidFill>
                <a:cs typeface="Calibri" panose="020F0502020204030204" pitchFamily="34" charset="0"/>
              </a:rPr>
              <a:t>quand elle fait du sport.</a:t>
            </a:r>
          </a:p>
          <a:p>
            <a:pPr marL="0" indent="0" eaLnBrk="1" hangingPunct="1">
              <a:lnSpc>
                <a:spcPct val="100000"/>
              </a:lnSpc>
              <a:spcBef>
                <a:spcPct val="0"/>
              </a:spcBef>
              <a:buNone/>
            </a:pPr>
            <a:endParaRPr lang="fr-FR" altLang="fr-FR" sz="2400" dirty="0">
              <a:solidFill>
                <a:srgbClr val="6E9DD1"/>
              </a:solidFill>
              <a:cs typeface="Calibri" panose="020F0502020204030204" pitchFamily="34" charset="0"/>
            </a:endParaRPr>
          </a:p>
          <a:p>
            <a:pPr marL="0" indent="0" eaLnBrk="1" hangingPunct="1">
              <a:lnSpc>
                <a:spcPct val="100000"/>
              </a:lnSpc>
              <a:spcBef>
                <a:spcPct val="0"/>
              </a:spcBef>
              <a:buNone/>
            </a:pPr>
            <a:r>
              <a:rPr lang="fr-FR" altLang="fr-FR" sz="2400" dirty="0">
                <a:solidFill>
                  <a:srgbClr val="6E9DD1"/>
                </a:solidFill>
                <a:cs typeface="Calibri" panose="020F0502020204030204" pitchFamily="34" charset="0"/>
              </a:rPr>
              <a:t>C’est pour cette raison qu’on recommande </a:t>
            </a:r>
            <a:r>
              <a:rPr lang="fr-FR" altLang="fr-FR" sz="2400" b="1" dirty="0">
                <a:solidFill>
                  <a:schemeClr val="bg1"/>
                </a:solidFill>
                <a:cs typeface="Calibri" panose="020F0502020204030204" pitchFamily="34" charset="0"/>
              </a:rPr>
              <a:t>d’éviter de faire du sport</a:t>
            </a:r>
            <a:r>
              <a:rPr lang="fr-FR" altLang="fr-FR" sz="2400" dirty="0">
                <a:solidFill>
                  <a:srgbClr val="6E9DD1"/>
                </a:solidFill>
                <a:cs typeface="Calibri" panose="020F0502020204030204" pitchFamily="34" charset="0"/>
              </a:rPr>
              <a:t> </a:t>
            </a:r>
            <a:r>
              <a:rPr lang="fr-FR" altLang="fr-FR" sz="2400" b="1" dirty="0">
                <a:solidFill>
                  <a:schemeClr val="bg1"/>
                </a:solidFill>
                <a:cs typeface="Calibri" panose="020F0502020204030204" pitchFamily="34" charset="0"/>
              </a:rPr>
              <a:t>lors des pics de pollution</a:t>
            </a:r>
            <a:r>
              <a:rPr lang="fr-FR" altLang="fr-FR" sz="2400" dirty="0">
                <a:solidFill>
                  <a:srgbClr val="6E9DD1"/>
                </a:solidFill>
                <a:cs typeface="Calibri" panose="020F0502020204030204" pitchFamily="34" charset="0"/>
              </a:rPr>
              <a:t>.</a:t>
            </a:r>
          </a:p>
        </p:txBody>
      </p:sp>
      <p:pic>
        <p:nvPicPr>
          <p:cNvPr id="40" name="Image 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60748" y="1195402"/>
            <a:ext cx="3190798" cy="192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268;p41">
            <a:extLst>
              <a:ext uri="{FF2B5EF4-FFF2-40B4-BE49-F238E27FC236}">
                <a16:creationId xmlns:a16="http://schemas.microsoft.com/office/drawing/2014/main" id="{529FC6ED-0468-FF4D-BF37-3ADD6DDCC7F6}"/>
              </a:ext>
            </a:extLst>
          </p:cNvPr>
          <p:cNvPicPr preferRelativeResize="0"/>
          <p:nvPr/>
        </p:nvPicPr>
        <p:blipFill rotWithShape="1">
          <a:blip r:embed="rId10">
            <a:alphaModFix/>
          </a:blip>
          <a:srcRect/>
          <a:stretch/>
        </p:blipFill>
        <p:spPr>
          <a:xfrm>
            <a:off x="303213" y="163512"/>
            <a:ext cx="830263" cy="898525"/>
          </a:xfrm>
          <a:prstGeom prst="rect">
            <a:avLst/>
          </a:prstGeom>
          <a:noFill/>
          <a:ln>
            <a:noFill/>
          </a:ln>
        </p:spPr>
      </p:pic>
      <p:sp>
        <p:nvSpPr>
          <p:cNvPr id="3" name="Espace réservé du numéro de diapositive 2">
            <a:extLst>
              <a:ext uri="{FF2B5EF4-FFF2-40B4-BE49-F238E27FC236}">
                <a16:creationId xmlns:a16="http://schemas.microsoft.com/office/drawing/2014/main" id="{EC3B4427-FD3F-404B-AAD1-EC1D362C47E8}"/>
              </a:ext>
            </a:extLst>
          </p:cNvPr>
          <p:cNvSpPr>
            <a:spLocks noGrp="1"/>
          </p:cNvSpPr>
          <p:nvPr>
            <p:ph type="sldNum" sz="quarter" idx="12"/>
          </p:nvPr>
        </p:nvSpPr>
        <p:spPr/>
        <p:txBody>
          <a:bodyPr/>
          <a:lstStyle/>
          <a:p>
            <a:pPr>
              <a:defRPr/>
            </a:pPr>
            <a:fld id="{50240480-DD0E-42A1-8670-F37586A9812A}" type="slidenum">
              <a:rPr lang="fr-FR" altLang="fr-FR" smtClean="0"/>
              <a:pPr>
                <a:defRPr/>
              </a:pPr>
              <a:t>9</a:t>
            </a:fld>
            <a:endParaRPr lang="fr-FR" altLang="fr-FR"/>
          </a:p>
        </p:txBody>
      </p:sp>
      <p:sp>
        <p:nvSpPr>
          <p:cNvPr id="50" name="ZoneTexte 49"/>
          <p:cNvSpPr txBox="1"/>
          <p:nvPr/>
        </p:nvSpPr>
        <p:spPr>
          <a:xfrm>
            <a:off x="1587698" y="3737640"/>
            <a:ext cx="711200" cy="1862048"/>
          </a:xfrm>
          <a:prstGeom prst="rect">
            <a:avLst/>
          </a:prstGeom>
          <a:noFill/>
        </p:spPr>
        <p:txBody>
          <a:bodyPr wrap="square" rtlCol="0">
            <a:spAutoFit/>
          </a:bodyPr>
          <a:lstStyle/>
          <a:p>
            <a:r>
              <a:rPr lang="fr-FR" sz="11500" dirty="0" smtClean="0">
                <a:solidFill>
                  <a:srgbClr val="00B050"/>
                </a:solidFill>
                <a:sym typeface="Wingdings" panose="05000000000000000000" pitchFamily="2" charset="2"/>
              </a:rPr>
              <a:t></a:t>
            </a:r>
            <a:endParaRPr lang="fr-FR" sz="11500" dirty="0">
              <a:solidFill>
                <a:srgbClr val="00B050"/>
              </a:solidFill>
            </a:endParaRPr>
          </a:p>
        </p:txBody>
      </p:sp>
      <p:sp>
        <p:nvSpPr>
          <p:cNvPr id="51" name="Multiplication 50">
            <a:extLst>
              <a:ext uri="{FF2B5EF4-FFF2-40B4-BE49-F238E27FC236}">
                <a16:creationId xmlns:a16="http://schemas.microsoft.com/office/drawing/2014/main" id="{6E9FBD37-B3DB-2648-B277-6BAFA0ED5A00}"/>
              </a:ext>
            </a:extLst>
          </p:cNvPr>
          <p:cNvSpPr/>
          <p:nvPr/>
        </p:nvSpPr>
        <p:spPr>
          <a:xfrm>
            <a:off x="1629603" y="5342997"/>
            <a:ext cx="914400" cy="914400"/>
          </a:xfrm>
          <a:prstGeom prst="mathMultiply">
            <a:avLst/>
          </a:prstGeom>
          <a:solidFill>
            <a:srgbClr val="FF6962"/>
          </a:solidFill>
          <a:ln>
            <a:solidFill>
              <a:srgbClr val="FF69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0392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8141"/>
                                        </p:tgtEl>
                                        <p:attrNameLst>
                                          <p:attrName>style.visibility</p:attrName>
                                        </p:attrNameLst>
                                      </p:cBhvr>
                                      <p:to>
                                        <p:strVal val="visible"/>
                                      </p:to>
                                    </p:set>
                                    <p:animEffect transition="in" filter="wipe(down)">
                                      <p:cBhvr>
                                        <p:cTn id="7" dur="580">
                                          <p:stCondLst>
                                            <p:cond delay="0"/>
                                          </p:stCondLst>
                                        </p:cTn>
                                        <p:tgtEl>
                                          <p:spTgt spid="48141"/>
                                        </p:tgtEl>
                                      </p:cBhvr>
                                    </p:animEffect>
                                    <p:anim calcmode="lin" valueType="num">
                                      <p:cBhvr>
                                        <p:cTn id="8" dur="1822" tmFilter="0,0; 0.14,0.36; 0.43,0.73; 0.71,0.91; 1.0,1.0">
                                          <p:stCondLst>
                                            <p:cond delay="0"/>
                                          </p:stCondLst>
                                        </p:cTn>
                                        <p:tgtEl>
                                          <p:spTgt spid="4814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814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814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814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8141"/>
                                        </p:tgtEl>
                                        <p:attrNameLst>
                                          <p:attrName>ppt_y</p:attrName>
                                        </p:attrNameLst>
                                      </p:cBhvr>
                                      <p:tavLst>
                                        <p:tav tm="0" fmla="#ppt_y-sin(pi*$)/81">
                                          <p:val>
                                            <p:fltVal val="0"/>
                                          </p:val>
                                        </p:tav>
                                        <p:tav tm="100000">
                                          <p:val>
                                            <p:fltVal val="1"/>
                                          </p:val>
                                        </p:tav>
                                      </p:tavLst>
                                    </p:anim>
                                    <p:animScale>
                                      <p:cBhvr>
                                        <p:cTn id="13" dur="26">
                                          <p:stCondLst>
                                            <p:cond delay="650"/>
                                          </p:stCondLst>
                                        </p:cTn>
                                        <p:tgtEl>
                                          <p:spTgt spid="48141"/>
                                        </p:tgtEl>
                                      </p:cBhvr>
                                      <p:to x="100000" y="60000"/>
                                    </p:animScale>
                                    <p:animScale>
                                      <p:cBhvr>
                                        <p:cTn id="14" dur="166" decel="50000">
                                          <p:stCondLst>
                                            <p:cond delay="676"/>
                                          </p:stCondLst>
                                        </p:cTn>
                                        <p:tgtEl>
                                          <p:spTgt spid="48141"/>
                                        </p:tgtEl>
                                      </p:cBhvr>
                                      <p:to x="100000" y="100000"/>
                                    </p:animScale>
                                    <p:animScale>
                                      <p:cBhvr>
                                        <p:cTn id="15" dur="26">
                                          <p:stCondLst>
                                            <p:cond delay="1312"/>
                                          </p:stCondLst>
                                        </p:cTn>
                                        <p:tgtEl>
                                          <p:spTgt spid="48141"/>
                                        </p:tgtEl>
                                      </p:cBhvr>
                                      <p:to x="100000" y="80000"/>
                                    </p:animScale>
                                    <p:animScale>
                                      <p:cBhvr>
                                        <p:cTn id="16" dur="166" decel="50000">
                                          <p:stCondLst>
                                            <p:cond delay="1338"/>
                                          </p:stCondLst>
                                        </p:cTn>
                                        <p:tgtEl>
                                          <p:spTgt spid="48141"/>
                                        </p:tgtEl>
                                      </p:cBhvr>
                                      <p:to x="100000" y="100000"/>
                                    </p:animScale>
                                    <p:animScale>
                                      <p:cBhvr>
                                        <p:cTn id="17" dur="26">
                                          <p:stCondLst>
                                            <p:cond delay="1642"/>
                                          </p:stCondLst>
                                        </p:cTn>
                                        <p:tgtEl>
                                          <p:spTgt spid="48141"/>
                                        </p:tgtEl>
                                      </p:cBhvr>
                                      <p:to x="100000" y="90000"/>
                                    </p:animScale>
                                    <p:animScale>
                                      <p:cBhvr>
                                        <p:cTn id="18" dur="166" decel="50000">
                                          <p:stCondLst>
                                            <p:cond delay="1668"/>
                                          </p:stCondLst>
                                        </p:cTn>
                                        <p:tgtEl>
                                          <p:spTgt spid="48141"/>
                                        </p:tgtEl>
                                      </p:cBhvr>
                                      <p:to x="100000" y="100000"/>
                                    </p:animScale>
                                    <p:animScale>
                                      <p:cBhvr>
                                        <p:cTn id="19" dur="26">
                                          <p:stCondLst>
                                            <p:cond delay="1808"/>
                                          </p:stCondLst>
                                        </p:cTn>
                                        <p:tgtEl>
                                          <p:spTgt spid="48141"/>
                                        </p:tgtEl>
                                      </p:cBhvr>
                                      <p:to x="100000" y="95000"/>
                                    </p:animScale>
                                    <p:animScale>
                                      <p:cBhvr>
                                        <p:cTn id="20" dur="166" decel="50000">
                                          <p:stCondLst>
                                            <p:cond delay="1834"/>
                                          </p:stCondLst>
                                        </p:cTn>
                                        <p:tgtEl>
                                          <p:spTgt spid="48141"/>
                                        </p:tgtEl>
                                      </p:cBhvr>
                                      <p:to x="100000" y="100000"/>
                                    </p:animScale>
                                  </p:childTnLst>
                                </p:cTn>
                              </p:par>
                              <p:par>
                                <p:cTn id="21" presetID="10"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2"/>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34" restart="whenNotActive" fill="hold" evtFilter="cancelBubble" nodeType="interactiveSeq">
                <p:stCondLst>
                  <p:cond evt="onClick" delay="0">
                    <p:tgtEl>
                      <p:spTgt spid="45"/>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39" restart="whenNotActive" fill="hold" evtFilter="cancelBubble" nodeType="interactiveSeq">
                <p:stCondLst>
                  <p:cond evt="onClick" delay="0">
                    <p:tgtEl>
                      <p:spTgt spid="34"/>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bldLst>
      <p:bldP spid="43" grpId="0" animBg="1"/>
      <p:bldP spid="46" grpId="0" animBg="1"/>
      <p:bldP spid="50" grpId="0"/>
      <p:bldP spid="5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2">
            <a:extLst>
              <a:ext uri="{FF2B5EF4-FFF2-40B4-BE49-F238E27FC236}">
                <a16:creationId xmlns:a16="http://schemas.microsoft.com/office/drawing/2014/main" id="{C0A769D2-053A-724B-827D-708BC46440F0}"/>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Text Box 21"/>
          <p:cNvSpPr txBox="1">
            <a:spLocks noChangeArrowheads="1"/>
          </p:cNvSpPr>
          <p:nvPr/>
        </p:nvSpPr>
        <p:spPr bwMode="auto">
          <a:xfrm>
            <a:off x="7335060" y="3136474"/>
            <a:ext cx="4553561" cy="238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9388" indent="-1793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ct val="20000"/>
              </a:spcBef>
              <a:spcAft>
                <a:spcPts val="600"/>
              </a:spcAft>
              <a:buNone/>
            </a:pPr>
            <a:r>
              <a:rPr lang="fr-FR" altLang="fr-FR" sz="2000" dirty="0">
                <a:solidFill>
                  <a:srgbClr val="6E9DD1"/>
                </a:solidFill>
                <a:cs typeface="Calibri" panose="020F0502020204030204" pitchFamily="34" charset="0"/>
              </a:rPr>
              <a:t>Durant une crise d’asthme, l’ouverture des bronches est réduite, ce qui provoque souvent une toux sèche, une difficulté à respirer, une respiration sifflante qui s’entend et des crachats. </a:t>
            </a:r>
          </a:p>
          <a:p>
            <a:pPr marL="0" indent="0" eaLnBrk="1" hangingPunct="1">
              <a:lnSpc>
                <a:spcPct val="100000"/>
              </a:lnSpc>
              <a:spcBef>
                <a:spcPct val="20000"/>
              </a:spcBef>
              <a:spcAft>
                <a:spcPts val="600"/>
              </a:spcAft>
              <a:buNone/>
            </a:pPr>
            <a:r>
              <a:rPr lang="fr-FR" altLang="fr-FR" sz="2000" dirty="0">
                <a:solidFill>
                  <a:srgbClr val="6E9DD1"/>
                </a:solidFill>
                <a:cs typeface="Calibri" panose="020F0502020204030204" pitchFamily="34" charset="0"/>
              </a:rPr>
              <a:t>C’est comme si l’asthmatique en crise respirait au travers d'une petite paille.</a:t>
            </a:r>
          </a:p>
        </p:txBody>
      </p:sp>
      <p:sp>
        <p:nvSpPr>
          <p:cNvPr id="82948" name="Rectangle 2"/>
          <p:cNvSpPr txBox="1">
            <a:spLocks noChangeArrowheads="1"/>
          </p:cNvSpPr>
          <p:nvPr/>
        </p:nvSpPr>
        <p:spPr bwMode="auto">
          <a:xfrm>
            <a:off x="1959888" y="232651"/>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b="1" dirty="0">
                <a:solidFill>
                  <a:srgbClr val="6E9DD1"/>
                </a:solidFill>
                <a:cs typeface="Calibri" panose="020F0502020204030204" pitchFamily="34" charset="0"/>
              </a:rPr>
              <a:t>Que se passe-t-il lors d’une crise d’asthme ?</a:t>
            </a:r>
          </a:p>
        </p:txBody>
      </p:sp>
      <p:grpSp>
        <p:nvGrpSpPr>
          <p:cNvPr id="82949" name="Grp-Schéma"/>
          <p:cNvGrpSpPr>
            <a:grpSpLocks/>
          </p:cNvGrpSpPr>
          <p:nvPr/>
        </p:nvGrpSpPr>
        <p:grpSpPr bwMode="auto">
          <a:xfrm>
            <a:off x="1732210" y="1837836"/>
            <a:ext cx="5449887" cy="4883639"/>
            <a:chOff x="-74896" y="1384143"/>
            <a:chExt cx="5448821" cy="5034206"/>
          </a:xfrm>
        </p:grpSpPr>
        <p:grpSp>
          <p:nvGrpSpPr>
            <p:cNvPr id="82959" name="Groupe 30"/>
            <p:cNvGrpSpPr>
              <a:grpSpLocks/>
            </p:cNvGrpSpPr>
            <p:nvPr/>
          </p:nvGrpSpPr>
          <p:grpSpPr bwMode="auto">
            <a:xfrm>
              <a:off x="-74896" y="1384143"/>
              <a:ext cx="5448821" cy="5034206"/>
              <a:chOff x="-74896" y="1384143"/>
              <a:chExt cx="5448821" cy="5034206"/>
            </a:xfrm>
          </p:grpSpPr>
          <p:pic>
            <p:nvPicPr>
              <p:cNvPr id="82962"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147" y="1384143"/>
                <a:ext cx="4683665" cy="433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cteur droit avec flèche 5"/>
              <p:cNvCxnSpPr/>
              <p:nvPr/>
            </p:nvCxnSpPr>
            <p:spPr>
              <a:xfrm flipH="1">
                <a:off x="2801091" y="1641330"/>
                <a:ext cx="971360" cy="9525"/>
              </a:xfrm>
              <a:prstGeom prst="straightConnector1">
                <a:avLst/>
              </a:prstGeom>
              <a:ln w="317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82964" name="Text Box 21"/>
              <p:cNvSpPr txBox="1">
                <a:spLocks noChangeArrowheads="1"/>
              </p:cNvSpPr>
              <p:nvPr/>
            </p:nvSpPr>
            <p:spPr bwMode="auto">
              <a:xfrm>
                <a:off x="3760980" y="1433031"/>
                <a:ext cx="1120922" cy="380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20000"/>
                  </a:spcBef>
                  <a:spcAft>
                    <a:spcPts val="600"/>
                  </a:spcAft>
                  <a:buFontTx/>
                  <a:buNone/>
                </a:pPr>
                <a:r>
                  <a:rPr lang="fr-FR" altLang="fr-FR" sz="1800" b="1" dirty="0">
                    <a:solidFill>
                      <a:srgbClr val="6E9DD1"/>
                    </a:solidFill>
                    <a:cs typeface="Calibri" panose="020F0502020204030204" pitchFamily="34" charset="0"/>
                  </a:rPr>
                  <a:t>Trachée</a:t>
                </a:r>
              </a:p>
            </p:txBody>
          </p:sp>
          <p:sp>
            <p:nvSpPr>
              <p:cNvPr id="82965" name="Text Box 21"/>
              <p:cNvSpPr txBox="1">
                <a:spLocks noChangeArrowheads="1"/>
              </p:cNvSpPr>
              <p:nvPr/>
            </p:nvSpPr>
            <p:spPr bwMode="auto">
              <a:xfrm>
                <a:off x="35496" y="1980129"/>
                <a:ext cx="1224136" cy="380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20000"/>
                  </a:spcBef>
                  <a:spcAft>
                    <a:spcPts val="600"/>
                  </a:spcAft>
                  <a:buFontTx/>
                  <a:buNone/>
                </a:pPr>
                <a:r>
                  <a:rPr lang="fr-FR" altLang="fr-FR" sz="1800" b="1" dirty="0">
                    <a:solidFill>
                      <a:srgbClr val="6E9DD1"/>
                    </a:solidFill>
                    <a:cs typeface="Calibri" panose="020F0502020204030204" pitchFamily="34" charset="0"/>
                  </a:rPr>
                  <a:t>Bronches</a:t>
                </a:r>
              </a:p>
            </p:txBody>
          </p:sp>
          <p:sp>
            <p:nvSpPr>
              <p:cNvPr id="82966" name="Text Box 21"/>
              <p:cNvSpPr txBox="1">
                <a:spLocks noChangeArrowheads="1"/>
              </p:cNvSpPr>
              <p:nvPr/>
            </p:nvSpPr>
            <p:spPr bwMode="auto">
              <a:xfrm>
                <a:off x="275938" y="5710394"/>
                <a:ext cx="1760959" cy="707955"/>
              </a:xfrm>
              <a:prstGeom prst="rect">
                <a:avLst/>
              </a:prstGeom>
              <a:solidFill>
                <a:srgbClr val="FFFFFF">
                  <a:alpha val="50195"/>
                </a:srgbClr>
              </a:solidFill>
              <a:ln w="9525">
                <a:solidFill>
                  <a:srgbClr val="00B05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spcAft>
                    <a:spcPts val="600"/>
                  </a:spcAft>
                  <a:buFontTx/>
                  <a:buNone/>
                </a:pPr>
                <a:r>
                  <a:rPr lang="fr-FR" altLang="fr-FR" sz="2000" dirty="0">
                    <a:solidFill>
                      <a:srgbClr val="00B050"/>
                    </a:solidFill>
                    <a:cs typeface="Calibri" panose="020F0502020204030204" pitchFamily="34" charset="0"/>
                  </a:rPr>
                  <a:t>Bronchiole saine</a:t>
                </a:r>
              </a:p>
            </p:txBody>
          </p:sp>
          <p:sp>
            <p:nvSpPr>
              <p:cNvPr id="82967" name="Text Box 21"/>
              <p:cNvSpPr txBox="1">
                <a:spLocks noChangeArrowheads="1"/>
              </p:cNvSpPr>
              <p:nvPr/>
            </p:nvSpPr>
            <p:spPr bwMode="auto">
              <a:xfrm>
                <a:off x="2628980" y="5710393"/>
                <a:ext cx="2264000" cy="707955"/>
              </a:xfrm>
              <a:prstGeom prst="rect">
                <a:avLst/>
              </a:prstGeom>
              <a:solidFill>
                <a:srgbClr val="FFFFFF">
                  <a:alpha val="50195"/>
                </a:srgbClr>
              </a:solidFill>
              <a:ln w="9525">
                <a:solidFill>
                  <a:srgbClr val="C0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spcAft>
                    <a:spcPts val="600"/>
                  </a:spcAft>
                  <a:buFontTx/>
                  <a:buNone/>
                </a:pPr>
                <a:r>
                  <a:rPr lang="fr-FR" altLang="fr-FR" sz="2000" dirty="0">
                    <a:solidFill>
                      <a:srgbClr val="C00000"/>
                    </a:solidFill>
                    <a:cs typeface="Calibri" panose="020F0502020204030204" pitchFamily="34" charset="0"/>
                  </a:rPr>
                  <a:t>Bronchiole durant une crise d’asthme</a:t>
                </a:r>
              </a:p>
            </p:txBody>
          </p:sp>
          <p:sp>
            <p:nvSpPr>
              <p:cNvPr id="82968" name="Text Box 21"/>
              <p:cNvSpPr txBox="1">
                <a:spLocks noChangeArrowheads="1"/>
              </p:cNvSpPr>
              <p:nvPr/>
            </p:nvSpPr>
            <p:spPr bwMode="auto">
              <a:xfrm>
                <a:off x="3771888" y="3012714"/>
                <a:ext cx="1602037" cy="66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spcAft>
                    <a:spcPts val="600"/>
                  </a:spcAft>
                  <a:buFontTx/>
                  <a:buNone/>
                </a:pPr>
                <a:r>
                  <a:rPr lang="fr-FR" altLang="fr-FR" sz="1800" b="1" dirty="0">
                    <a:solidFill>
                      <a:srgbClr val="6E9DD1"/>
                    </a:solidFill>
                    <a:cs typeface="Calibri" panose="020F0502020204030204" pitchFamily="34" charset="0"/>
                  </a:rPr>
                  <a:t>Muscles contractés</a:t>
                </a:r>
              </a:p>
            </p:txBody>
          </p:sp>
          <p:grpSp>
            <p:nvGrpSpPr>
              <p:cNvPr id="82969" name="Groupe 22"/>
              <p:cNvGrpSpPr>
                <a:grpSpLocks/>
              </p:cNvGrpSpPr>
              <p:nvPr/>
            </p:nvGrpSpPr>
            <p:grpSpPr bwMode="auto">
              <a:xfrm>
                <a:off x="1099850" y="2164621"/>
                <a:ext cx="720000" cy="663838"/>
                <a:chOff x="1099850" y="1885300"/>
                <a:chExt cx="720000" cy="663838"/>
              </a:xfrm>
            </p:grpSpPr>
            <p:cxnSp>
              <p:nvCxnSpPr>
                <p:cNvPr id="21" name="Connecteur droit avec flèche 20"/>
                <p:cNvCxnSpPr/>
                <p:nvPr/>
              </p:nvCxnSpPr>
              <p:spPr>
                <a:xfrm>
                  <a:off x="1099624" y="1885910"/>
                  <a:ext cx="720584" cy="0"/>
                </a:xfrm>
                <a:prstGeom prst="straightConnector1">
                  <a:avLst/>
                </a:prstGeom>
                <a:ln w="317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1458329" y="1901786"/>
                  <a:ext cx="201573" cy="296876"/>
                </a:xfrm>
                <a:prstGeom prst="straightConnector1">
                  <a:avLst/>
                </a:prstGeom>
                <a:ln w="317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a:off x="1458329" y="1901786"/>
                  <a:ext cx="101580" cy="647731"/>
                </a:xfrm>
                <a:prstGeom prst="straightConnector1">
                  <a:avLst/>
                </a:prstGeom>
                <a:ln w="3175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
            <p:nvSpPr>
              <p:cNvPr id="82970" name="Text Box 21"/>
              <p:cNvSpPr txBox="1">
                <a:spLocks noChangeArrowheads="1"/>
              </p:cNvSpPr>
              <p:nvPr/>
            </p:nvSpPr>
            <p:spPr bwMode="auto">
              <a:xfrm>
                <a:off x="-74896" y="2846230"/>
                <a:ext cx="1487602" cy="66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20000"/>
                  </a:spcBef>
                  <a:spcAft>
                    <a:spcPts val="600"/>
                  </a:spcAft>
                  <a:buFontTx/>
                  <a:buNone/>
                </a:pPr>
                <a:r>
                  <a:rPr lang="fr-FR" altLang="fr-FR" sz="1800" b="1" dirty="0">
                    <a:solidFill>
                      <a:srgbClr val="6E9DD1"/>
                    </a:solidFill>
                    <a:cs typeface="Calibri" panose="020F0502020204030204" pitchFamily="34" charset="0"/>
                  </a:rPr>
                  <a:t>Alvéoles</a:t>
                </a:r>
                <a:r>
                  <a:rPr lang="fr-FR" altLang="fr-FR" sz="1800" b="1" dirty="0">
                    <a:solidFill>
                      <a:srgbClr val="002060"/>
                    </a:solidFill>
                    <a:cs typeface="Calibri" panose="020F0502020204030204" pitchFamily="34" charset="0"/>
                  </a:rPr>
                  <a:t> </a:t>
                </a:r>
                <a:r>
                  <a:rPr lang="fr-FR" altLang="fr-FR" sz="1800" b="1" dirty="0">
                    <a:solidFill>
                      <a:srgbClr val="6E9DD1"/>
                    </a:solidFill>
                    <a:cs typeface="Calibri" panose="020F0502020204030204" pitchFamily="34" charset="0"/>
                  </a:rPr>
                  <a:t>pulmonaires</a:t>
                </a:r>
              </a:p>
            </p:txBody>
          </p:sp>
          <p:cxnSp>
            <p:nvCxnSpPr>
              <p:cNvPr id="30" name="Connecteur droit avec flèche 29"/>
              <p:cNvCxnSpPr/>
              <p:nvPr/>
            </p:nvCxnSpPr>
            <p:spPr>
              <a:xfrm>
                <a:off x="198101" y="3435292"/>
                <a:ext cx="257125" cy="649318"/>
              </a:xfrm>
              <a:prstGeom prst="straightConnector1">
                <a:avLst/>
              </a:prstGeom>
              <a:ln w="31750">
                <a:solidFill>
                  <a:srgbClr val="7030A0"/>
                </a:solidFill>
                <a:tailEnd type="non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flipH="1">
                <a:off x="3924822" y="3644853"/>
                <a:ext cx="215858" cy="639793"/>
              </a:xfrm>
              <a:prstGeom prst="straightConnector1">
                <a:avLst/>
              </a:prstGeom>
              <a:ln w="31750">
                <a:solidFill>
                  <a:srgbClr val="7030A0"/>
                </a:solidFill>
                <a:tailEnd type="none"/>
              </a:ln>
            </p:spPr>
            <p:style>
              <a:lnRef idx="1">
                <a:schemeClr val="accent1"/>
              </a:lnRef>
              <a:fillRef idx="0">
                <a:schemeClr val="accent1"/>
              </a:fillRef>
              <a:effectRef idx="0">
                <a:schemeClr val="accent1"/>
              </a:effectRef>
              <a:fontRef idx="minor">
                <a:schemeClr val="tx1"/>
              </a:fontRef>
            </p:style>
          </p:cxnSp>
        </p:grpSp>
        <p:sp>
          <p:nvSpPr>
            <p:cNvPr id="82960" name="Text Box 21"/>
            <p:cNvSpPr txBox="1">
              <a:spLocks noChangeArrowheads="1"/>
            </p:cNvSpPr>
            <p:nvPr/>
          </p:nvSpPr>
          <p:spPr bwMode="auto">
            <a:xfrm>
              <a:off x="1611993" y="4393729"/>
              <a:ext cx="1528014" cy="380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20000"/>
                </a:spcBef>
                <a:spcAft>
                  <a:spcPts val="600"/>
                </a:spcAft>
                <a:buFontTx/>
                <a:buNone/>
              </a:pPr>
              <a:r>
                <a:rPr lang="fr-FR" altLang="fr-FR" sz="1800" b="1" dirty="0">
                  <a:solidFill>
                    <a:srgbClr val="6E9DD1"/>
                  </a:solidFill>
                  <a:cs typeface="Calibri" panose="020F0502020204030204" pitchFamily="34" charset="0"/>
                </a:rPr>
                <a:t>Inflammation</a:t>
              </a:r>
            </a:p>
          </p:txBody>
        </p:sp>
        <p:cxnSp>
          <p:nvCxnSpPr>
            <p:cNvPr id="37" name="Connecteur droit avec flèche 36"/>
            <p:cNvCxnSpPr/>
            <p:nvPr/>
          </p:nvCxnSpPr>
          <p:spPr>
            <a:xfrm>
              <a:off x="2537618" y="4703766"/>
              <a:ext cx="804705" cy="477861"/>
            </a:xfrm>
            <a:prstGeom prst="straightConnector1">
              <a:avLst/>
            </a:prstGeom>
            <a:ln w="31750">
              <a:solidFill>
                <a:srgbClr val="7030A0"/>
              </a:solidFill>
              <a:tailEnd type="none"/>
            </a:ln>
          </p:spPr>
          <p:style>
            <a:lnRef idx="1">
              <a:schemeClr val="accent1"/>
            </a:lnRef>
            <a:fillRef idx="0">
              <a:schemeClr val="accent1"/>
            </a:fillRef>
            <a:effectRef idx="0">
              <a:schemeClr val="accent1"/>
            </a:effectRef>
            <a:fontRef idx="minor">
              <a:schemeClr val="tx1"/>
            </a:fontRef>
          </p:style>
        </p:cxnSp>
      </p:grpSp>
      <p:sp>
        <p:nvSpPr>
          <p:cNvPr id="32"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34" name="Google Shape;268;p41"/>
          <p:cNvPicPr preferRelativeResize="0"/>
          <p:nvPr/>
        </p:nvPicPr>
        <p:blipFill rotWithShape="1">
          <a:blip r:embed="rId4">
            <a:alphaModFix/>
          </a:blip>
          <a:srcRect/>
          <a:stretch/>
        </p:blipFill>
        <p:spPr>
          <a:xfrm>
            <a:off x="303213" y="163512"/>
            <a:ext cx="830263" cy="898525"/>
          </a:xfrm>
          <a:prstGeom prst="rect">
            <a:avLst/>
          </a:prstGeom>
          <a:noFill/>
          <a:ln>
            <a:noFill/>
          </a:ln>
        </p:spPr>
      </p:pic>
      <p:pic>
        <p:nvPicPr>
          <p:cNvPr id="38" name="Image 4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41" name="PictoGuid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43"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45"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1C4577F6-38F7-6740-B20D-6127BB0D768E}"/>
              </a:ext>
            </a:extLst>
          </p:cNvPr>
          <p:cNvSpPr>
            <a:spLocks noGrp="1"/>
          </p:cNvSpPr>
          <p:nvPr>
            <p:ph type="sldNum" sz="quarter" idx="12"/>
          </p:nvPr>
        </p:nvSpPr>
        <p:spPr/>
        <p:txBody>
          <a:bodyPr/>
          <a:lstStyle/>
          <a:p>
            <a:pPr>
              <a:defRPr/>
            </a:pPr>
            <a:fld id="{48F265C7-EABA-4DE4-891D-2039DC5DD204}" type="slidenum">
              <a:rPr lang="fr-FR" altLang="fr-FR" smtClean="0"/>
              <a:pPr>
                <a:defRPr/>
              </a:pPr>
              <a:t>90</a:t>
            </a:fld>
            <a:endParaRPr lang="fr-FR" alt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e 20"/>
          <p:cNvGrpSpPr>
            <a:grpSpLocks/>
          </p:cNvGrpSpPr>
          <p:nvPr/>
        </p:nvGrpSpPr>
        <p:grpSpPr bwMode="auto">
          <a:xfrm>
            <a:off x="8373115" y="4060045"/>
            <a:ext cx="2953168" cy="2327632"/>
            <a:chOff x="6714052" y="4423135"/>
            <a:chExt cx="2953336" cy="2327855"/>
          </a:xfrm>
        </p:grpSpPr>
        <p:pic>
          <p:nvPicPr>
            <p:cNvPr id="85019" name="Image 2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714052" y="5059335"/>
              <a:ext cx="1257174" cy="169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Bulle ronde"/>
            <p:cNvSpPr/>
            <p:nvPr/>
          </p:nvSpPr>
          <p:spPr bwMode="auto">
            <a:xfrm>
              <a:off x="7834052" y="4423135"/>
              <a:ext cx="1833336" cy="1002346"/>
            </a:xfrm>
            <a:prstGeom prst="wedgeEllipseCallout">
              <a:avLst>
                <a:gd name="adj1" fmla="val -38693"/>
                <a:gd name="adj2" fmla="val 72505"/>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002060"/>
                </a:solidFill>
                <a:latin typeface="Candara" panose="020E0502030303020204" pitchFamily="34" charset="0"/>
              </a:endParaRPr>
            </a:p>
          </p:txBody>
        </p:sp>
        <p:sp>
          <p:nvSpPr>
            <p:cNvPr id="85021" name="ZoneTexte 14"/>
            <p:cNvSpPr txBox="1">
              <a:spLocks noChangeArrowheads="1"/>
            </p:cNvSpPr>
            <p:nvPr/>
          </p:nvSpPr>
          <p:spPr bwMode="auto">
            <a:xfrm>
              <a:off x="8094245" y="4621122"/>
              <a:ext cx="1295382" cy="64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latin typeface="Candara" panose="020E0502030303020204" pitchFamily="34" charset="0"/>
                  <a:cs typeface="Arial" panose="020B0604020202020204" pitchFamily="34" charset="0"/>
                </a:rPr>
                <a:t>Et d'autres encore tels que les </a:t>
              </a:r>
              <a:r>
                <a:rPr lang="fr-FR" altLang="fr-FR" sz="1200" dirty="0">
                  <a:cs typeface="Calibri" panose="020F0502020204030204" pitchFamily="34" charset="0"/>
                </a:rPr>
                <a:t>animaux</a:t>
              </a:r>
              <a:r>
                <a:rPr lang="fr-FR" altLang="fr-FR" sz="1200" dirty="0">
                  <a:latin typeface="Candara" panose="020E0502030303020204" pitchFamily="34" charset="0"/>
                  <a:cs typeface="Arial" panose="020B0604020202020204" pitchFamily="34" charset="0"/>
                </a:rPr>
                <a:t>...</a:t>
              </a:r>
            </a:p>
          </p:txBody>
        </p:sp>
      </p:grpSp>
      <p:grpSp>
        <p:nvGrpSpPr>
          <p:cNvPr id="42" name="Groupe 32"/>
          <p:cNvGrpSpPr>
            <a:grpSpLocks/>
          </p:cNvGrpSpPr>
          <p:nvPr/>
        </p:nvGrpSpPr>
        <p:grpSpPr bwMode="auto">
          <a:xfrm>
            <a:off x="1685604" y="3639235"/>
            <a:ext cx="3167062" cy="3039667"/>
            <a:chOff x="499408" y="3809264"/>
            <a:chExt cx="3114129" cy="3040662"/>
          </a:xfrm>
        </p:grpSpPr>
        <p:grpSp>
          <p:nvGrpSpPr>
            <p:cNvPr id="85026" name="Groupe 31"/>
            <p:cNvGrpSpPr>
              <a:grpSpLocks/>
            </p:cNvGrpSpPr>
            <p:nvPr/>
          </p:nvGrpSpPr>
          <p:grpSpPr bwMode="auto">
            <a:xfrm>
              <a:off x="975900" y="3809264"/>
              <a:ext cx="2380138" cy="2323163"/>
              <a:chOff x="975900" y="3809264"/>
              <a:chExt cx="2380138" cy="2323163"/>
            </a:xfrm>
          </p:grpSpPr>
          <p:pic>
            <p:nvPicPr>
              <p:cNvPr id="85028" name="Imag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5900" y="3809264"/>
                <a:ext cx="1121121" cy="23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466" y="4630847"/>
                <a:ext cx="1831572" cy="135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5027" name="Text Box 21"/>
            <p:cNvSpPr txBox="1">
              <a:spLocks noChangeArrowheads="1"/>
            </p:cNvSpPr>
            <p:nvPr/>
          </p:nvSpPr>
          <p:spPr bwMode="auto">
            <a:xfrm>
              <a:off x="499408" y="6197226"/>
              <a:ext cx="3114129" cy="6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8900" indent="-88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80000"/>
                </a:lnSpc>
                <a:spcBef>
                  <a:spcPct val="20000"/>
                </a:spcBef>
                <a:buFontTx/>
                <a:buNone/>
              </a:pPr>
              <a:r>
                <a:rPr lang="fr-FR" altLang="fr-FR" sz="2000" b="1" dirty="0">
                  <a:solidFill>
                    <a:srgbClr val="6E9DD1"/>
                  </a:solidFill>
                  <a:cs typeface="Calibri" panose="020F0502020204030204" pitchFamily="34" charset="0"/>
                </a:rPr>
                <a:t>Certains </a:t>
              </a:r>
              <a:r>
                <a:rPr lang="fr-FR" altLang="fr-FR" sz="2000" b="1" dirty="0" smtClean="0">
                  <a:solidFill>
                    <a:srgbClr val="6E9DD1"/>
                  </a:solidFill>
                  <a:cs typeface="Calibri" panose="020F0502020204030204" pitchFamily="34" charset="0"/>
                </a:rPr>
                <a:t>produits</a:t>
              </a:r>
            </a:p>
            <a:p>
              <a:pPr algn="ctr" eaLnBrk="1" hangingPunct="1">
                <a:lnSpc>
                  <a:spcPct val="80000"/>
                </a:lnSpc>
                <a:spcBef>
                  <a:spcPct val="20000"/>
                </a:spcBef>
                <a:buFontTx/>
                <a:buNone/>
              </a:pPr>
              <a:r>
                <a:rPr lang="fr-FR" altLang="fr-FR" sz="2000" b="1" dirty="0" smtClean="0">
                  <a:solidFill>
                    <a:srgbClr val="6E9DD1"/>
                  </a:solidFill>
                  <a:cs typeface="Calibri" panose="020F0502020204030204" pitchFamily="34" charset="0"/>
                </a:rPr>
                <a:t>chimiques</a:t>
              </a:r>
              <a:endParaRPr lang="fr-FR" altLang="fr-FR" sz="2000" b="1" dirty="0">
                <a:solidFill>
                  <a:srgbClr val="6E9DD1"/>
                </a:solidFill>
                <a:cs typeface="Calibri" panose="020F0502020204030204" pitchFamily="34" charset="0"/>
              </a:endParaRPr>
            </a:p>
          </p:txBody>
        </p:sp>
      </p:grpSp>
      <p:grpSp>
        <p:nvGrpSpPr>
          <p:cNvPr id="32" name="Groupe 8"/>
          <p:cNvGrpSpPr>
            <a:grpSpLocks/>
          </p:cNvGrpSpPr>
          <p:nvPr/>
        </p:nvGrpSpPr>
        <p:grpSpPr bwMode="auto">
          <a:xfrm>
            <a:off x="5016867" y="4319535"/>
            <a:ext cx="3076956" cy="2363057"/>
            <a:chOff x="3326108" y="4172699"/>
            <a:chExt cx="3024811" cy="2363734"/>
          </a:xfrm>
        </p:grpSpPr>
        <p:sp>
          <p:nvSpPr>
            <p:cNvPr id="85032" name="Text Box 21"/>
            <p:cNvSpPr txBox="1">
              <a:spLocks noChangeArrowheads="1"/>
            </p:cNvSpPr>
            <p:nvPr/>
          </p:nvSpPr>
          <p:spPr bwMode="auto">
            <a:xfrm>
              <a:off x="3334286" y="5883760"/>
              <a:ext cx="3016633" cy="65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8900" indent="-88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80000"/>
                </a:lnSpc>
                <a:spcBef>
                  <a:spcPct val="20000"/>
                </a:spcBef>
                <a:buFontTx/>
                <a:buNone/>
              </a:pPr>
              <a:r>
                <a:rPr lang="fr-FR" altLang="fr-FR" sz="2000" b="1" dirty="0" smtClean="0">
                  <a:solidFill>
                    <a:srgbClr val="6E9DD1"/>
                  </a:solidFill>
                  <a:cs typeface="Calibri" panose="020F0502020204030204" pitchFamily="34" charset="0"/>
                </a:rPr>
                <a:t>Certains</a:t>
              </a:r>
            </a:p>
            <a:p>
              <a:pPr algn="ctr" eaLnBrk="1" hangingPunct="1">
                <a:lnSpc>
                  <a:spcPct val="80000"/>
                </a:lnSpc>
                <a:spcBef>
                  <a:spcPct val="20000"/>
                </a:spcBef>
                <a:buFontTx/>
                <a:buNone/>
              </a:pPr>
              <a:r>
                <a:rPr lang="fr-FR" altLang="fr-FR" sz="2000" b="1" dirty="0" smtClean="0">
                  <a:solidFill>
                    <a:srgbClr val="6E9DD1"/>
                  </a:solidFill>
                  <a:cs typeface="Calibri" panose="020F0502020204030204" pitchFamily="34" charset="0"/>
                </a:rPr>
                <a:t>médicaments</a:t>
              </a:r>
              <a:endParaRPr lang="fr-FR" altLang="fr-FR" sz="2000" b="1" dirty="0">
                <a:solidFill>
                  <a:srgbClr val="6E9DD1"/>
                </a:solidFill>
                <a:cs typeface="Calibri" panose="020F0502020204030204" pitchFamily="34" charset="0"/>
              </a:endParaRPr>
            </a:p>
          </p:txBody>
        </p:sp>
        <p:pic>
          <p:nvPicPr>
            <p:cNvPr id="85033"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3326108" y="4172699"/>
              <a:ext cx="2722751" cy="201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 name="Groupe 24"/>
          <p:cNvGrpSpPr>
            <a:grpSpLocks/>
          </p:cNvGrpSpPr>
          <p:nvPr/>
        </p:nvGrpSpPr>
        <p:grpSpPr bwMode="auto">
          <a:xfrm>
            <a:off x="8235948" y="1321128"/>
            <a:ext cx="3057525" cy="2497004"/>
            <a:chOff x="6031630" y="1562970"/>
            <a:chExt cx="3005370" cy="2497676"/>
          </a:xfrm>
        </p:grpSpPr>
        <p:pic>
          <p:nvPicPr>
            <p:cNvPr id="85030" name="Image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3739" y="1562970"/>
              <a:ext cx="1901154" cy="218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31" name="Text Box 21"/>
            <p:cNvSpPr txBox="1">
              <a:spLocks noChangeArrowheads="1"/>
            </p:cNvSpPr>
            <p:nvPr/>
          </p:nvSpPr>
          <p:spPr bwMode="auto">
            <a:xfrm>
              <a:off x="6031630" y="3715843"/>
              <a:ext cx="3005370" cy="34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8900" indent="-88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80000"/>
                </a:lnSpc>
                <a:spcBef>
                  <a:spcPct val="20000"/>
                </a:spcBef>
                <a:buFontTx/>
                <a:buNone/>
              </a:pPr>
              <a:r>
                <a:rPr lang="fr-FR" altLang="fr-FR" sz="2000" b="1" dirty="0">
                  <a:solidFill>
                    <a:srgbClr val="6E9DD1"/>
                  </a:solidFill>
                  <a:cs typeface="Calibri" panose="020F0502020204030204" pitchFamily="34" charset="0"/>
                </a:rPr>
                <a:t>Certains aliments</a:t>
              </a:r>
            </a:p>
          </p:txBody>
        </p:sp>
      </p:grpSp>
      <p:grpSp>
        <p:nvGrpSpPr>
          <p:cNvPr id="51" name="Groupe 21"/>
          <p:cNvGrpSpPr>
            <a:grpSpLocks/>
          </p:cNvGrpSpPr>
          <p:nvPr/>
        </p:nvGrpSpPr>
        <p:grpSpPr bwMode="auto">
          <a:xfrm>
            <a:off x="4924424" y="1490444"/>
            <a:ext cx="3268662" cy="2300350"/>
            <a:chOff x="5718562" y="1974715"/>
            <a:chExt cx="3212823" cy="2300334"/>
          </a:xfrm>
        </p:grpSpPr>
        <p:pic>
          <p:nvPicPr>
            <p:cNvPr id="85022" name="Imag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12617" y="1974715"/>
              <a:ext cx="2224712" cy="202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23" name="Text Box 21"/>
            <p:cNvSpPr txBox="1">
              <a:spLocks noChangeArrowheads="1"/>
            </p:cNvSpPr>
            <p:nvPr/>
          </p:nvSpPr>
          <p:spPr bwMode="auto">
            <a:xfrm>
              <a:off x="5718562" y="3930341"/>
              <a:ext cx="3212823" cy="34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8900" indent="-88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80000"/>
                </a:lnSpc>
                <a:spcBef>
                  <a:spcPct val="20000"/>
                </a:spcBef>
                <a:buFontTx/>
                <a:buNone/>
              </a:pPr>
              <a:r>
                <a:rPr lang="fr-FR" altLang="fr-FR" sz="2000" b="1" dirty="0">
                  <a:solidFill>
                    <a:srgbClr val="6E9DD1"/>
                  </a:solidFill>
                  <a:cs typeface="Calibri" panose="020F0502020204030204" pitchFamily="34" charset="0"/>
                </a:rPr>
                <a:t>Les pollens</a:t>
              </a:r>
            </a:p>
          </p:txBody>
        </p:sp>
      </p:grpSp>
      <p:grpSp>
        <p:nvGrpSpPr>
          <p:cNvPr id="47" name="Groupe 12"/>
          <p:cNvGrpSpPr>
            <a:grpSpLocks/>
          </p:cNvGrpSpPr>
          <p:nvPr/>
        </p:nvGrpSpPr>
        <p:grpSpPr bwMode="auto">
          <a:xfrm>
            <a:off x="1756712" y="1457653"/>
            <a:ext cx="3167062" cy="2334918"/>
            <a:chOff x="631744" y="1888285"/>
            <a:chExt cx="3113707" cy="2334613"/>
          </a:xfrm>
        </p:grpSpPr>
        <p:sp>
          <p:nvSpPr>
            <p:cNvPr id="85024" name="Text Box 21"/>
            <p:cNvSpPr txBox="1">
              <a:spLocks noChangeArrowheads="1"/>
            </p:cNvSpPr>
            <p:nvPr/>
          </p:nvSpPr>
          <p:spPr bwMode="auto">
            <a:xfrm>
              <a:off x="631744" y="3878233"/>
              <a:ext cx="3113707" cy="34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8900" indent="-88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80000"/>
                </a:lnSpc>
                <a:spcBef>
                  <a:spcPct val="20000"/>
                </a:spcBef>
                <a:buFontTx/>
                <a:buNone/>
              </a:pPr>
              <a:r>
                <a:rPr lang="fr-FR" altLang="fr-FR" sz="2000" b="1" dirty="0">
                  <a:solidFill>
                    <a:srgbClr val="6E9DD1"/>
                  </a:solidFill>
                  <a:latin typeface="Candara" panose="020E0502030303020204" pitchFamily="34" charset="0"/>
                  <a:cs typeface="Arial" panose="020B0604020202020204" pitchFamily="34" charset="0"/>
                </a:rPr>
                <a:t>Les </a:t>
              </a:r>
              <a:r>
                <a:rPr lang="fr-FR" altLang="fr-FR" sz="2000" b="1" dirty="0">
                  <a:solidFill>
                    <a:srgbClr val="6E9DD1"/>
                  </a:solidFill>
                  <a:cs typeface="Calibri" panose="020F0502020204030204" pitchFamily="34" charset="0"/>
                </a:rPr>
                <a:t>acariens</a:t>
              </a:r>
            </a:p>
          </p:txBody>
        </p:sp>
        <p:pic>
          <p:nvPicPr>
            <p:cNvPr id="85025" name="Imag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04132" y="1888285"/>
              <a:ext cx="1970206" cy="1969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Rectangle 2">
            <a:extLst>
              <a:ext uri="{FF2B5EF4-FFF2-40B4-BE49-F238E27FC236}">
                <a16:creationId xmlns:a16="http://schemas.microsoft.com/office/drawing/2014/main" id="{887339A4-1B90-0B47-B9F0-BAE45906CFED}"/>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4998" name="Rectangle 2"/>
          <p:cNvSpPr txBox="1">
            <a:spLocks noChangeArrowheads="1"/>
          </p:cNvSpPr>
          <p:nvPr/>
        </p:nvSpPr>
        <p:spPr bwMode="auto">
          <a:xfrm>
            <a:off x="1903783" y="256583"/>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3200" b="1" dirty="0">
                <a:solidFill>
                  <a:srgbClr val="6E9DD1"/>
                </a:solidFill>
                <a:cs typeface="Calibri" panose="020F0502020204030204" pitchFamily="34" charset="0"/>
              </a:rPr>
              <a:t>Cite quelques causes d’allergies</a:t>
            </a:r>
          </a:p>
        </p:txBody>
      </p:sp>
      <p:sp>
        <p:nvSpPr>
          <p:cNvPr id="54" name="ZoneTexte 53"/>
          <p:cNvSpPr txBox="1"/>
          <p:nvPr/>
        </p:nvSpPr>
        <p:spPr>
          <a:xfrm>
            <a:off x="0" y="6475413"/>
            <a:ext cx="654050" cy="246062"/>
          </a:xfrm>
          <a:prstGeom prst="rect">
            <a:avLst/>
          </a:prstGeom>
          <a:noFill/>
        </p:spPr>
        <p:txBody>
          <a:bodyPr>
            <a:spAutoFit/>
          </a:bodyPr>
          <a:lstStyle/>
          <a:p>
            <a:pPr algn="r">
              <a:defRPr/>
            </a:pPr>
            <a:r>
              <a:rPr lang="fr-FR" sz="1000" dirty="0" err="1">
                <a:latin typeface="Candara" panose="020E0502030303020204" pitchFamily="34" charset="0"/>
                <a:ea typeface="+mj-ea"/>
                <a:cs typeface="Arial" charset="0"/>
              </a:rPr>
              <a:t>apacma</a:t>
            </a:r>
            <a:endParaRPr lang="fr-FR" sz="1000" dirty="0">
              <a:latin typeface="Candara" panose="020E0502030303020204" pitchFamily="34" charset="0"/>
              <a:ea typeface="+mj-ea"/>
              <a:cs typeface="Arial" charset="0"/>
            </a:endParaRPr>
          </a:p>
        </p:txBody>
      </p:sp>
      <p:sp>
        <p:nvSpPr>
          <p:cNvPr id="46"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52" name="Google Shape;268;p41"/>
          <p:cNvPicPr preferRelativeResize="0"/>
          <p:nvPr/>
        </p:nvPicPr>
        <p:blipFill rotWithShape="1">
          <a:blip r:embed="rId10">
            <a:alphaModFix/>
          </a:blip>
          <a:srcRect/>
          <a:stretch/>
        </p:blipFill>
        <p:spPr>
          <a:xfrm>
            <a:off x="303213" y="163512"/>
            <a:ext cx="830263" cy="898525"/>
          </a:xfrm>
          <a:prstGeom prst="rect">
            <a:avLst/>
          </a:prstGeom>
          <a:noFill/>
          <a:ln>
            <a:noFill/>
          </a:ln>
        </p:spPr>
      </p:pic>
      <p:pic>
        <p:nvPicPr>
          <p:cNvPr id="60" name="Image 4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62" name="PictoGuide"/>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64" name="PictoVideo"/>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66" name="PictoVideo"/>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grpSp>
        <p:nvGrpSpPr>
          <p:cNvPr id="3" name="Groupe 2"/>
          <p:cNvGrpSpPr/>
          <p:nvPr/>
        </p:nvGrpSpPr>
        <p:grpSpPr>
          <a:xfrm>
            <a:off x="2792294" y="2016218"/>
            <a:ext cx="1015200" cy="1015200"/>
            <a:chOff x="2792294" y="2016218"/>
            <a:chExt cx="1015200" cy="1015200"/>
          </a:xfrm>
        </p:grpSpPr>
        <p:sp>
          <p:nvSpPr>
            <p:cNvPr id="44" name="rond rouge">
              <a:extLst>
                <a:ext uri="{FF2B5EF4-FFF2-40B4-BE49-F238E27FC236}">
                  <a16:creationId xmlns:a16="http://schemas.microsoft.com/office/drawing/2014/main" id="{7587B0AF-15DD-4285-B7D9-1B7CF8175833}"/>
                </a:ext>
              </a:extLst>
            </p:cNvPr>
            <p:cNvSpPr/>
            <p:nvPr/>
          </p:nvSpPr>
          <p:spPr bwMode="auto">
            <a:xfrm>
              <a:off x="2792294" y="2016218"/>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8" name="? bleu">
              <a:extLst>
                <a:ext uri="{FF2B5EF4-FFF2-40B4-BE49-F238E27FC236}">
                  <a16:creationId xmlns:a16="http://schemas.microsoft.com/office/drawing/2014/main" id="{8932F38F-3ADD-41F6-97D8-B1C10B82BAA8}"/>
                </a:ext>
              </a:extLst>
            </p:cNvPr>
            <p:cNvSpPr>
              <a:spLocks noChangeArrowheads="1"/>
            </p:cNvSpPr>
            <p:nvPr/>
          </p:nvSpPr>
          <p:spPr bwMode="auto">
            <a:xfrm>
              <a:off x="3070867" y="2099777"/>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grpSp>
        <p:nvGrpSpPr>
          <p:cNvPr id="4" name="Groupe 3"/>
          <p:cNvGrpSpPr/>
          <p:nvPr/>
        </p:nvGrpSpPr>
        <p:grpSpPr>
          <a:xfrm>
            <a:off x="6056760" y="1964466"/>
            <a:ext cx="1015200" cy="1015200"/>
            <a:chOff x="6056760" y="1964466"/>
            <a:chExt cx="1015200" cy="1015200"/>
          </a:xfrm>
        </p:grpSpPr>
        <p:sp>
          <p:nvSpPr>
            <p:cNvPr id="68" name="rond rouge">
              <a:extLst>
                <a:ext uri="{FF2B5EF4-FFF2-40B4-BE49-F238E27FC236}">
                  <a16:creationId xmlns:a16="http://schemas.microsoft.com/office/drawing/2014/main" id="{7587B0AF-15DD-4285-B7D9-1B7CF8175833}"/>
                </a:ext>
              </a:extLst>
            </p:cNvPr>
            <p:cNvSpPr/>
            <p:nvPr/>
          </p:nvSpPr>
          <p:spPr bwMode="auto">
            <a:xfrm>
              <a:off x="6056760" y="196446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69" name="? bleu">
              <a:extLst>
                <a:ext uri="{FF2B5EF4-FFF2-40B4-BE49-F238E27FC236}">
                  <a16:creationId xmlns:a16="http://schemas.microsoft.com/office/drawing/2014/main" id="{8932F38F-3ADD-41F6-97D8-B1C10B82BAA8}"/>
                </a:ext>
              </a:extLst>
            </p:cNvPr>
            <p:cNvSpPr>
              <a:spLocks noChangeArrowheads="1"/>
            </p:cNvSpPr>
            <p:nvPr/>
          </p:nvSpPr>
          <p:spPr bwMode="auto">
            <a:xfrm>
              <a:off x="6335333" y="2048025"/>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5" name="Groupe 4"/>
          <p:cNvGrpSpPr/>
          <p:nvPr/>
        </p:nvGrpSpPr>
        <p:grpSpPr>
          <a:xfrm>
            <a:off x="9379349" y="1891441"/>
            <a:ext cx="1015200" cy="1015200"/>
            <a:chOff x="9379349" y="1891441"/>
            <a:chExt cx="1015200" cy="1015200"/>
          </a:xfrm>
        </p:grpSpPr>
        <p:sp>
          <p:nvSpPr>
            <p:cNvPr id="70" name="rond rouge">
              <a:extLst>
                <a:ext uri="{FF2B5EF4-FFF2-40B4-BE49-F238E27FC236}">
                  <a16:creationId xmlns:a16="http://schemas.microsoft.com/office/drawing/2014/main" id="{7587B0AF-15DD-4285-B7D9-1B7CF8175833}"/>
                </a:ext>
              </a:extLst>
            </p:cNvPr>
            <p:cNvSpPr/>
            <p:nvPr/>
          </p:nvSpPr>
          <p:spPr bwMode="auto">
            <a:xfrm>
              <a:off x="9379349" y="1891441"/>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71" name="? bleu">
              <a:extLst>
                <a:ext uri="{FF2B5EF4-FFF2-40B4-BE49-F238E27FC236}">
                  <a16:creationId xmlns:a16="http://schemas.microsoft.com/office/drawing/2014/main" id="{8932F38F-3ADD-41F6-97D8-B1C10B82BAA8}"/>
                </a:ext>
              </a:extLst>
            </p:cNvPr>
            <p:cNvSpPr>
              <a:spLocks noChangeArrowheads="1"/>
            </p:cNvSpPr>
            <p:nvPr/>
          </p:nvSpPr>
          <p:spPr bwMode="auto">
            <a:xfrm>
              <a:off x="9657922" y="1975000"/>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6" name="Groupe 5"/>
          <p:cNvGrpSpPr/>
          <p:nvPr/>
        </p:nvGrpSpPr>
        <p:grpSpPr>
          <a:xfrm>
            <a:off x="2909092" y="4781700"/>
            <a:ext cx="1015200" cy="1015200"/>
            <a:chOff x="2909092" y="4781700"/>
            <a:chExt cx="1015200" cy="1015200"/>
          </a:xfrm>
        </p:grpSpPr>
        <p:sp>
          <p:nvSpPr>
            <p:cNvPr id="72" name="rond rouge">
              <a:extLst>
                <a:ext uri="{FF2B5EF4-FFF2-40B4-BE49-F238E27FC236}">
                  <a16:creationId xmlns:a16="http://schemas.microsoft.com/office/drawing/2014/main" id="{7587B0AF-15DD-4285-B7D9-1B7CF8175833}"/>
                </a:ext>
              </a:extLst>
            </p:cNvPr>
            <p:cNvSpPr/>
            <p:nvPr/>
          </p:nvSpPr>
          <p:spPr bwMode="auto">
            <a:xfrm>
              <a:off x="2909092" y="4781700"/>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73" name="? bleu">
              <a:extLst>
                <a:ext uri="{FF2B5EF4-FFF2-40B4-BE49-F238E27FC236}">
                  <a16:creationId xmlns:a16="http://schemas.microsoft.com/office/drawing/2014/main" id="{8932F38F-3ADD-41F6-97D8-B1C10B82BAA8}"/>
                </a:ext>
              </a:extLst>
            </p:cNvPr>
            <p:cNvSpPr>
              <a:spLocks noChangeArrowheads="1"/>
            </p:cNvSpPr>
            <p:nvPr/>
          </p:nvSpPr>
          <p:spPr bwMode="auto">
            <a:xfrm>
              <a:off x="3187665" y="4865259"/>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grpSp>
        <p:nvGrpSpPr>
          <p:cNvPr id="7" name="Groupe 6"/>
          <p:cNvGrpSpPr/>
          <p:nvPr/>
        </p:nvGrpSpPr>
        <p:grpSpPr>
          <a:xfrm>
            <a:off x="6056760" y="4781700"/>
            <a:ext cx="1015200" cy="1015200"/>
            <a:chOff x="6056760" y="4781700"/>
            <a:chExt cx="1015200" cy="1015200"/>
          </a:xfrm>
        </p:grpSpPr>
        <p:sp>
          <p:nvSpPr>
            <p:cNvPr id="74" name="rond rouge">
              <a:extLst>
                <a:ext uri="{FF2B5EF4-FFF2-40B4-BE49-F238E27FC236}">
                  <a16:creationId xmlns:a16="http://schemas.microsoft.com/office/drawing/2014/main" id="{7587B0AF-15DD-4285-B7D9-1B7CF8175833}"/>
                </a:ext>
              </a:extLst>
            </p:cNvPr>
            <p:cNvSpPr/>
            <p:nvPr/>
          </p:nvSpPr>
          <p:spPr bwMode="auto">
            <a:xfrm>
              <a:off x="6056760" y="4781700"/>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75" name="? bleu">
              <a:extLst>
                <a:ext uri="{FF2B5EF4-FFF2-40B4-BE49-F238E27FC236}">
                  <a16:creationId xmlns:a16="http://schemas.microsoft.com/office/drawing/2014/main" id="{8932F38F-3ADD-41F6-97D8-B1C10B82BAA8}"/>
                </a:ext>
              </a:extLst>
            </p:cNvPr>
            <p:cNvSpPr>
              <a:spLocks noChangeArrowheads="1"/>
            </p:cNvSpPr>
            <p:nvPr/>
          </p:nvSpPr>
          <p:spPr bwMode="auto">
            <a:xfrm>
              <a:off x="6335333" y="4865259"/>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5</a:t>
              </a:r>
            </a:p>
          </p:txBody>
        </p:sp>
      </p:grpSp>
      <p:grpSp>
        <p:nvGrpSpPr>
          <p:cNvPr id="8" name="Groupe 7"/>
          <p:cNvGrpSpPr/>
          <p:nvPr/>
        </p:nvGrpSpPr>
        <p:grpSpPr>
          <a:xfrm>
            <a:off x="9156373" y="4762266"/>
            <a:ext cx="1015200" cy="1015200"/>
            <a:chOff x="9156373" y="4762266"/>
            <a:chExt cx="1015200" cy="1015200"/>
          </a:xfrm>
        </p:grpSpPr>
        <p:sp>
          <p:nvSpPr>
            <p:cNvPr id="76" name="rond rouge">
              <a:extLst>
                <a:ext uri="{FF2B5EF4-FFF2-40B4-BE49-F238E27FC236}">
                  <a16:creationId xmlns:a16="http://schemas.microsoft.com/office/drawing/2014/main" id="{7587B0AF-15DD-4285-B7D9-1B7CF8175833}"/>
                </a:ext>
              </a:extLst>
            </p:cNvPr>
            <p:cNvSpPr/>
            <p:nvPr/>
          </p:nvSpPr>
          <p:spPr bwMode="auto">
            <a:xfrm>
              <a:off x="9156373" y="4762266"/>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77" name="? bleu">
              <a:extLst>
                <a:ext uri="{FF2B5EF4-FFF2-40B4-BE49-F238E27FC236}">
                  <a16:creationId xmlns:a16="http://schemas.microsoft.com/office/drawing/2014/main" id="{8932F38F-3ADD-41F6-97D8-B1C10B82BAA8}"/>
                </a:ext>
              </a:extLst>
            </p:cNvPr>
            <p:cNvSpPr>
              <a:spLocks noChangeArrowheads="1"/>
            </p:cNvSpPr>
            <p:nvPr/>
          </p:nvSpPr>
          <p:spPr bwMode="auto">
            <a:xfrm>
              <a:off x="9434946" y="4845825"/>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6</a:t>
              </a:r>
            </a:p>
          </p:txBody>
        </p:sp>
      </p:grpSp>
      <p:sp>
        <p:nvSpPr>
          <p:cNvPr id="2" name="Espace réservé du numéro de diapositive 1">
            <a:extLst>
              <a:ext uri="{FF2B5EF4-FFF2-40B4-BE49-F238E27FC236}">
                <a16:creationId xmlns:a16="http://schemas.microsoft.com/office/drawing/2014/main" id="{A072E609-66A0-954A-8C36-D57D9AD94FF1}"/>
              </a:ext>
            </a:extLst>
          </p:cNvPr>
          <p:cNvSpPr>
            <a:spLocks noGrp="1"/>
          </p:cNvSpPr>
          <p:nvPr>
            <p:ph type="sldNum" sz="quarter" idx="12"/>
          </p:nvPr>
        </p:nvSpPr>
        <p:spPr>
          <a:xfrm>
            <a:off x="8610600" y="6356350"/>
            <a:ext cx="2743200" cy="365125"/>
          </a:xfrm>
        </p:spPr>
        <p:txBody>
          <a:bodyPr/>
          <a:lstStyle/>
          <a:p>
            <a:pPr>
              <a:defRPr/>
            </a:pPr>
            <a:fld id="{48F265C7-EABA-4DE4-891D-2039DC5DD204}" type="slidenum">
              <a:rPr lang="fr-FR" altLang="fr-FR" smtClean="0"/>
              <a:pPr>
                <a:defRPr/>
              </a:pPr>
              <a:t>91</a:t>
            </a:fld>
            <a:endParaRPr lang="fr-FR" altLang="fr-FR"/>
          </a:p>
        </p:txBody>
      </p:sp>
      <p:pic>
        <p:nvPicPr>
          <p:cNvPr id="56" name="Btn_Camera_Txt1">
            <a:hlinkClick r:id="rId15" action="ppaction://hlinksldjump"/>
          </p:cNvPr>
          <p:cNvPicPr preferRelativeResize="0">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4104471" y="2857554"/>
            <a:ext cx="447215" cy="4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Image 1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135825" y="3338713"/>
            <a:ext cx="5238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Image 10">
            <a:hlinkClick r:id="rId19" action="ppaction://hlinksldjump"/>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426882" y="6172672"/>
            <a:ext cx="5238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Btn_Camera_Txt1">
            <a:hlinkClick r:id="rId20" action="ppaction://hlinksldjump"/>
          </p:cNvPr>
          <p:cNvPicPr preferRelativeResize="0">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7488145" y="2862206"/>
            <a:ext cx="447215" cy="4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Btn_Camera_Txt1">
            <a:hlinkClick r:id="rId20" action="ppaction://hlinksldjump"/>
          </p:cNvPr>
          <p:cNvPicPr preferRelativeResize="0">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10432441" y="2948026"/>
            <a:ext cx="447215" cy="4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Btn_Camera_Txt1">
            <a:hlinkClick r:id="rId21" action="ppaction://hlinksldjump"/>
          </p:cNvPr>
          <p:cNvPicPr preferRelativeResize="0">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4125359" y="5541823"/>
            <a:ext cx="447215" cy="4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Btn_Camera_Txt1">
            <a:hlinkClick r:id="rId22" action="ppaction://hlinksldjump"/>
          </p:cNvPr>
          <p:cNvPicPr preferRelativeResize="0">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7463876" y="5663346"/>
            <a:ext cx="447215" cy="4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linds(horizontal)">
                                      <p:cBhvr>
                                        <p:cTn id="7" dur="500"/>
                                        <p:tgtEl>
                                          <p:spTgt spid="47"/>
                                        </p:tgtEl>
                                      </p:cBhvr>
                                    </p:animEffect>
                                  </p:childTnLst>
                                </p:cTn>
                              </p:par>
                              <p:par>
                                <p:cTn id="8" presetID="1"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79"/>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3" presetClass="entr" presetSubtype="1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blinds(horizontal)">
                                      <p:cBhvr>
                                        <p:cTn id="19" dur="500"/>
                                        <p:tgtEl>
                                          <p:spTgt spid="51"/>
                                        </p:tgtEl>
                                      </p:cBhvr>
                                    </p:animEffect>
                                  </p:childTnLst>
                                </p:cTn>
                              </p:par>
                              <p:par>
                                <p:cTn id="20" presetID="1" presetClass="entr" presetSubtype="0" fill="hold" nodeType="withEffect">
                                  <p:stCondLst>
                                    <p:cond delay="0"/>
                                  </p:stCondLst>
                                  <p:childTnLst>
                                    <p:set>
                                      <p:cBhvr>
                                        <p:cTn id="21" dur="1" fill="hold">
                                          <p:stCondLst>
                                            <p:cond delay="0"/>
                                          </p:stCondLst>
                                        </p:cTn>
                                        <p:tgtEl>
                                          <p:spTgt spid="81"/>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3" presetClass="entr" presetSubtype="1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linds(horizontal)">
                                      <p:cBhvr>
                                        <p:cTn id="29" dur="500"/>
                                        <p:tgtEl>
                                          <p:spTgt spid="39"/>
                                        </p:tgtEl>
                                      </p:cBhvr>
                                    </p:animEffect>
                                  </p:childTnLst>
                                </p:cTn>
                              </p:par>
                              <p:par>
                                <p:cTn id="30" presetID="1" presetClass="entr" presetSubtype="0" fill="hold" nodeType="withEffect">
                                  <p:stCondLst>
                                    <p:cond delay="0"/>
                                  </p:stCondLst>
                                  <p:childTnLst>
                                    <p:set>
                                      <p:cBhvr>
                                        <p:cTn id="31" dur="1" fill="hold">
                                          <p:stCondLst>
                                            <p:cond delay="0"/>
                                          </p:stCondLst>
                                        </p:cTn>
                                        <p:tgtEl>
                                          <p:spTgt spid="82"/>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3" presetClass="entr" presetSubtype="1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blinds(horizontal)">
                                      <p:cBhvr>
                                        <p:cTn id="39" dur="500"/>
                                        <p:tgtEl>
                                          <p:spTgt spid="42"/>
                                        </p:tgtEl>
                                      </p:cBhvr>
                                    </p:animEffect>
                                  </p:childTnLst>
                                </p:cTn>
                              </p:par>
                              <p:par>
                                <p:cTn id="40" presetID="1" presetClass="entr" presetSubtype="0" fill="hold" nodeType="withEffect">
                                  <p:stCondLst>
                                    <p:cond delay="0"/>
                                  </p:stCondLst>
                                  <p:childTnLst>
                                    <p:set>
                                      <p:cBhvr>
                                        <p:cTn id="41" dur="1" fill="hold">
                                          <p:stCondLst>
                                            <p:cond delay="0"/>
                                          </p:stCondLst>
                                        </p:cTn>
                                        <p:tgtEl>
                                          <p:spTgt spid="83"/>
                                        </p:tgtEl>
                                        <p:attrNameLst>
                                          <p:attrName>style.visibility</p:attrName>
                                        </p:attrNameLst>
                                      </p:cBhvr>
                                      <p:to>
                                        <p:strVal val="visible"/>
                                      </p:to>
                                    </p:set>
                                  </p:childTnLst>
                                </p:cTn>
                              </p:par>
                              <p:par>
                                <p:cTn id="42" presetID="1" presetClass="exit" presetSubtype="0" fill="hold" nodeType="withEffect">
                                  <p:stCondLst>
                                    <p:cond delay="0"/>
                                  </p:stCondLst>
                                  <p:childTnLst>
                                    <p:set>
                                      <p:cBhvr>
                                        <p:cTn id="43"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5" presetClass="entr" presetSubtype="1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checkerboard(across)">
                                      <p:cBhvr>
                                        <p:cTn id="49" dur="500"/>
                                        <p:tgtEl>
                                          <p:spTgt spid="32"/>
                                        </p:tgtEl>
                                      </p:cBhvr>
                                    </p:animEffect>
                                  </p:childTnLst>
                                </p:cTn>
                              </p:par>
                              <p:par>
                                <p:cTn id="50" presetID="1" presetClass="entr" presetSubtype="0" fill="hold" nodeType="withEffect">
                                  <p:stCondLst>
                                    <p:cond delay="0"/>
                                  </p:stCondLst>
                                  <p:childTnLst>
                                    <p:set>
                                      <p:cBhvr>
                                        <p:cTn id="51" dur="1" fill="hold">
                                          <p:stCondLst>
                                            <p:cond delay="0"/>
                                          </p:stCondLst>
                                        </p:cTn>
                                        <p:tgtEl>
                                          <p:spTgt spid="8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80"/>
                                        </p:tgtEl>
                                        <p:attrNameLst>
                                          <p:attrName>style.visibility</p:attrName>
                                        </p:attrNameLst>
                                      </p:cBhvr>
                                      <p:to>
                                        <p:strVal val="visible"/>
                                      </p:to>
                                    </p:set>
                                  </p:childTnLst>
                                </p:cTn>
                              </p:par>
                              <p:par>
                                <p:cTn id="54" presetID="1" presetClass="exit" presetSubtype="0" fill="hold" nodeType="withEffect">
                                  <p:stCondLst>
                                    <p:cond delay="0"/>
                                  </p:stCondLst>
                                  <p:childTnLst>
                                    <p:set>
                                      <p:cBhvr>
                                        <p:cTn id="5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3" presetClass="entr" presetSubtype="1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blinds(horizontal)">
                                      <p:cBhvr>
                                        <p:cTn id="61" dur="500"/>
                                        <p:tgtEl>
                                          <p:spTgt spid="50"/>
                                        </p:tgtEl>
                                      </p:cBhvr>
                                    </p:animEffect>
                                  </p:childTnLst>
                                </p:cTn>
                              </p:par>
                              <p:par>
                                <p:cTn id="62" presetID="1" presetClass="exit" presetSubtype="0" fill="hold" nodeType="withEffect">
                                  <p:stCondLst>
                                    <p:cond delay="0"/>
                                  </p:stCondLst>
                                  <p:childTnLst>
                                    <p:set>
                                      <p:cBhvr>
                                        <p:cTn id="6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Les acariens</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4"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5552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2578" name="Image 1">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2350" y="651501"/>
            <a:ext cx="11169650" cy="621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
            <a:extLst>
              <a:ext uri="{FF2B5EF4-FFF2-40B4-BE49-F238E27FC236}">
                <a16:creationId xmlns:a16="http://schemas.microsoft.com/office/drawing/2014/main" id="{F68DE069-2942-6E4E-A8FD-4111C0989073}"/>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0" name="Rectangle 2">
            <a:extLst>
              <a:ext uri="{FF2B5EF4-FFF2-40B4-BE49-F238E27FC236}">
                <a16:creationId xmlns:a16="http://schemas.microsoft.com/office/drawing/2014/main" id="{FEED3215-2924-CB4C-AC1B-0F19EB60AB63}"/>
              </a:ext>
            </a:extLst>
          </p:cNvPr>
          <p:cNvSpPr txBox="1">
            <a:spLocks noChangeArrowheads="1"/>
          </p:cNvSpPr>
          <p:nvPr/>
        </p:nvSpPr>
        <p:spPr bwMode="auto">
          <a:xfrm>
            <a:off x="1878806" y="162717"/>
            <a:ext cx="96488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lnSpc>
                <a:spcPct val="100000"/>
              </a:lnSpc>
            </a:pPr>
            <a:r>
              <a:rPr lang="fr-FR" altLang="fr-FR" sz="3200" b="1" dirty="0">
                <a:solidFill>
                  <a:srgbClr val="6E9DD1"/>
                </a:solidFill>
                <a:latin typeface="Calibri" panose="020F0502020204030204" pitchFamily="34" charset="0"/>
                <a:cs typeface="Calibri" panose="020F0502020204030204" pitchFamily="34" charset="0"/>
              </a:rPr>
              <a:t>Les acariens</a:t>
            </a:r>
          </a:p>
        </p:txBody>
      </p:sp>
      <p:cxnSp>
        <p:nvCxnSpPr>
          <p:cNvPr id="6" name="Connecteur droit 5"/>
          <p:cNvCxnSpPr/>
          <p:nvPr/>
        </p:nvCxnSpPr>
        <p:spPr>
          <a:xfrm>
            <a:off x="8453438" y="1866105"/>
            <a:ext cx="31972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Ztxt-mesure"/>
          <p:cNvSpPr txBox="1">
            <a:spLocks noChangeArrowheads="1"/>
          </p:cNvSpPr>
          <p:nvPr/>
        </p:nvSpPr>
        <p:spPr bwMode="auto">
          <a:xfrm>
            <a:off x="9932988" y="1351755"/>
            <a:ext cx="1717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auto" hangingPunct="1">
              <a:spcBef>
                <a:spcPts val="0"/>
              </a:spcBef>
              <a:spcAft>
                <a:spcPts val="0"/>
              </a:spcAft>
              <a:defRPr/>
            </a:pPr>
            <a:r>
              <a:rPr lang="fr-FR" altLang="fr-FR" sz="2800" kern="0" dirty="0">
                <a:solidFill>
                  <a:schemeClr val="bg1"/>
                </a:solidFill>
                <a:latin typeface="Calibri" panose="020F0502020204030204" pitchFamily="34" charset="0"/>
                <a:cs typeface="Calibri" panose="020F0502020204030204" pitchFamily="34" charset="0"/>
              </a:rPr>
              <a:t>30,00 µm</a:t>
            </a:r>
          </a:p>
        </p:txBody>
      </p:sp>
      <p:sp>
        <p:nvSpPr>
          <p:cNvPr id="18" name="Rectangle 17"/>
          <p:cNvSpPr>
            <a:spLocks noChangeArrowheads="1"/>
          </p:cNvSpPr>
          <p:nvPr/>
        </p:nvSpPr>
        <p:spPr bwMode="auto">
          <a:xfrm>
            <a:off x="11650663" y="4540212"/>
            <a:ext cx="461665" cy="1167627"/>
          </a:xfrm>
          <a:prstGeom prst="rect">
            <a:avLst/>
          </a:prstGeom>
          <a:extLst/>
        </p:spPr>
        <p:txBody>
          <a:bodyPr vert="vert270" wrap="none">
            <a:spAutoFit/>
          </a:bodyPr>
          <a:lstStyle/>
          <a:p>
            <a:r>
              <a:rPr lang="fr-FR" altLang="fr-FR" dirty="0" err="1">
                <a:solidFill>
                  <a:schemeClr val="bg1"/>
                </a:solidFill>
              </a:rPr>
              <a:t>Wikilmages</a:t>
            </a:r>
            <a:endParaRPr lang="fr-FR" altLang="fr-FR" dirty="0">
              <a:solidFill>
                <a:schemeClr val="bg1"/>
              </a:solidFill>
            </a:endParaRPr>
          </a:p>
        </p:txBody>
      </p:sp>
      <p:sp>
        <p:nvSpPr>
          <p:cNvPr id="19"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20" name="Google Shape;268;p41"/>
          <p:cNvPicPr preferRelativeResize="0"/>
          <p:nvPr/>
        </p:nvPicPr>
        <p:blipFill rotWithShape="1">
          <a:blip r:embed="rId5">
            <a:alphaModFix/>
          </a:blip>
          <a:srcRect/>
          <a:stretch/>
        </p:blipFill>
        <p:spPr>
          <a:xfrm>
            <a:off x="303213" y="163512"/>
            <a:ext cx="830263" cy="898525"/>
          </a:xfrm>
          <a:prstGeom prst="rect">
            <a:avLst/>
          </a:prstGeom>
          <a:noFill/>
          <a:ln>
            <a:noFill/>
          </a:ln>
        </p:spPr>
      </p:pic>
      <p:pic>
        <p:nvPicPr>
          <p:cNvPr id="21" name="Image 2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3" name="PictoGuid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5"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7" name="PictoVideo"/>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sp>
        <p:nvSpPr>
          <p:cNvPr id="2" name="Espace réservé du numéro de diapositive 1">
            <a:extLst>
              <a:ext uri="{FF2B5EF4-FFF2-40B4-BE49-F238E27FC236}">
                <a16:creationId xmlns:a16="http://schemas.microsoft.com/office/drawing/2014/main" id="{847E79C5-5461-034A-82F3-F85E5F31EB66}"/>
              </a:ext>
            </a:extLst>
          </p:cNvPr>
          <p:cNvSpPr>
            <a:spLocks noGrp="1"/>
          </p:cNvSpPr>
          <p:nvPr>
            <p:ph type="sldNum" sz="quarter" idx="12"/>
          </p:nvPr>
        </p:nvSpPr>
        <p:spPr/>
        <p:txBody>
          <a:bodyPr/>
          <a:lstStyle/>
          <a:p>
            <a:pPr>
              <a:defRPr/>
            </a:pPr>
            <a:fld id="{1B8BAF23-E3EA-4B7A-8B25-C6E0FCF3B388}" type="slidenum">
              <a:rPr lang="fr-FR" altLang="fr-FR" smtClean="0"/>
              <a:pPr>
                <a:defRPr/>
              </a:pPr>
              <a:t>93</a:t>
            </a:fld>
            <a:endParaRPr lang="fr-FR" altLang="fr-FR"/>
          </a:p>
        </p:txBody>
      </p:sp>
      <p:pic>
        <p:nvPicPr>
          <p:cNvPr id="32" name="clic retour">
            <a:hlinkClick r:id="rId3"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1454918"/>
      </p:ext>
    </p:extLst>
  </p:cSld>
  <p:clrMapOvr>
    <a:masterClrMapping/>
  </p:clrMapOvr>
  <p:transition spd="slow"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Certains aliments</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7130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Certains produits chimiques</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1428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Rectangle 2">
            <a:extLst>
              <a:ext uri="{FF2B5EF4-FFF2-40B4-BE49-F238E27FC236}">
                <a16:creationId xmlns:a16="http://schemas.microsoft.com/office/drawing/2014/main" id="{41105FBD-DFC7-924D-8020-59C10801421B}"/>
              </a:ext>
            </a:extLst>
          </p:cNvPr>
          <p:cNvSpPr/>
          <p:nvPr/>
        </p:nvSpPr>
        <p:spPr>
          <a:xfrm>
            <a:off x="871538" y="-12700"/>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56" name="Titre 1"/>
          <p:cNvSpPr>
            <a:spLocks noGrp="1"/>
          </p:cNvSpPr>
          <p:nvPr>
            <p:ph type="title"/>
          </p:nvPr>
        </p:nvSpPr>
        <p:spPr>
          <a:xfrm>
            <a:off x="1919288" y="0"/>
            <a:ext cx="9647237" cy="1260475"/>
          </a:xfrm>
        </p:spPr>
        <p:txBody>
          <a:bodyPr/>
          <a:lstStyle/>
          <a:p>
            <a:pPr algn="ctr" eaLnBrk="1" hangingPunct="1"/>
            <a:r>
              <a:rPr lang="fr-FR" altLang="fr-FR" sz="3200" b="1" dirty="0" smtClean="0">
                <a:solidFill>
                  <a:srgbClr val="6E9DD1"/>
                </a:solidFill>
                <a:latin typeface="Calibri" panose="020F0502020204030204" pitchFamily="34" charset="0"/>
                <a:cs typeface="Calibri" panose="020F0502020204030204" pitchFamily="34" charset="0"/>
              </a:rPr>
              <a:t>Certain médicaments</a:t>
            </a:r>
            <a:endParaRPr lang="fr-FR" altLang="fr-FR" sz="3200" b="1" dirty="0">
              <a:solidFill>
                <a:srgbClr val="6E9DD1"/>
              </a:solidFill>
              <a:latin typeface="Calibri" panose="020F0502020204030204" pitchFamily="34" charset="0"/>
              <a:cs typeface="Calibri" panose="020F0502020204030204" pitchFamily="34" charset="0"/>
            </a:endParaRPr>
          </a:p>
        </p:txBody>
      </p:sp>
      <p:sp>
        <p:nvSpPr>
          <p:cNvPr id="39"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47"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49"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52"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54"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56"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ZtxtP-Video">
            <a:extLst/>
          </p:cNvPr>
          <p:cNvSpPr txBox="1">
            <a:spLocks noChangeArrowheads="1"/>
          </p:cNvSpPr>
          <p:nvPr/>
        </p:nvSpPr>
        <p:spPr bwMode="auto">
          <a:xfrm>
            <a:off x="136525" y="5322888"/>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5" name="clic retour">
            <a:hlinkClick r:id="rId8" action="ppaction://hlinksldjump"/>
            <a:extLst>
              <a:ext uri="{FF2B5EF4-FFF2-40B4-BE49-F238E27FC236}">
                <a16:creationId xmlns:a16="http://schemas.microsoft.com/office/drawing/2014/main" id="{90CA8302-246E-43BC-BFB7-1BCE82F59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23873" y="6040581"/>
            <a:ext cx="868127" cy="73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0485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B3D19E2D-7B37-B743-BD51-57AC58249360}"/>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6" name="Rectangle 2"/>
          <p:cNvSpPr>
            <a:spLocks noGrp="1" noChangeArrowheads="1"/>
          </p:cNvSpPr>
          <p:nvPr>
            <p:ph type="title"/>
          </p:nvPr>
        </p:nvSpPr>
        <p:spPr>
          <a:xfrm>
            <a:off x="1935231" y="254000"/>
            <a:ext cx="9648825" cy="900113"/>
          </a:xfrm>
        </p:spPr>
        <p:txBody>
          <a:bodyPr/>
          <a:lstStyle/>
          <a:p>
            <a:pPr eaLnBrk="1" hangingPunct="1">
              <a:defRPr/>
            </a:pPr>
            <a:r>
              <a:rPr lang="fr-FR" sz="3200" b="1" dirty="0">
                <a:solidFill>
                  <a:srgbClr val="6E9DD1"/>
                </a:solidFill>
                <a:latin typeface="Calibri" panose="020F0502020204030204" pitchFamily="34" charset="0"/>
                <a:ea typeface="+mn-ea"/>
                <a:cs typeface="Calibri" panose="020F0502020204030204" pitchFamily="34" charset="0"/>
              </a:rPr>
              <a:t>Quel est le rôle du nez en termes de pollution de l’air ? </a:t>
            </a:r>
          </a:p>
        </p:txBody>
      </p:sp>
      <p:sp>
        <p:nvSpPr>
          <p:cNvPr id="21" name="ZoneTexte 17"/>
          <p:cNvSpPr txBox="1">
            <a:spLocks noChangeArrowheads="1"/>
          </p:cNvSpPr>
          <p:nvPr/>
        </p:nvSpPr>
        <p:spPr bwMode="auto">
          <a:xfrm>
            <a:off x="6205538" y="3046413"/>
            <a:ext cx="5429250" cy="2400657"/>
          </a:xfrm>
          <a:prstGeom prst="rect">
            <a:avLst/>
          </a:prstGeom>
          <a:noFill/>
          <a:ln w="9525">
            <a:noFill/>
            <a:miter lim="800000"/>
            <a:headEnd/>
            <a:tailEnd/>
          </a:ln>
        </p:spPr>
        <p:txBody>
          <a:bodyPr>
            <a:spAutoFit/>
          </a:bodyPr>
          <a:lstStyle/>
          <a:p>
            <a:pPr>
              <a:spcBef>
                <a:spcPts val="600"/>
              </a:spcBef>
              <a:defRPr/>
            </a:pPr>
            <a:r>
              <a:rPr lang="fr-FR" sz="2000" dirty="0">
                <a:solidFill>
                  <a:srgbClr val="6E9DD1"/>
                </a:solidFill>
                <a:latin typeface="+mn-lt"/>
                <a:cs typeface="Arial" charset="0"/>
              </a:rPr>
              <a:t>Le nez joue un </a:t>
            </a:r>
            <a:r>
              <a:rPr lang="fr-FR" sz="2000" b="1" dirty="0">
                <a:solidFill>
                  <a:schemeClr val="bg1"/>
                </a:solidFill>
                <a:latin typeface="+mn-lt"/>
                <a:cs typeface="Arial" charset="0"/>
              </a:rPr>
              <a:t>rôle de </a:t>
            </a:r>
            <a:r>
              <a:rPr lang="fr-FR" sz="2000" b="1" dirty="0">
                <a:solidFill>
                  <a:schemeClr val="bg1"/>
                </a:solidFill>
                <a:latin typeface="+mn-lt"/>
                <a:ea typeface="+mj-ea"/>
                <a:cs typeface="Arial" charset="0"/>
              </a:rPr>
              <a:t>filtre</a:t>
            </a:r>
            <a:r>
              <a:rPr lang="fr-FR" sz="2000" b="1" dirty="0">
                <a:solidFill>
                  <a:schemeClr val="bg1"/>
                </a:solidFill>
                <a:latin typeface="+mn-lt"/>
                <a:cs typeface="Arial" charset="0"/>
              </a:rPr>
              <a:t> </a:t>
            </a:r>
            <a:r>
              <a:rPr lang="fr-FR" sz="2000" dirty="0">
                <a:solidFill>
                  <a:srgbClr val="6E9DD1"/>
                </a:solidFill>
                <a:latin typeface="+mn-lt"/>
                <a:cs typeface="Arial" charset="0"/>
              </a:rPr>
              <a:t>: les poils du nez retiennent les plus grosses particules de l’air mais d’autres arrivent jusqu’aux poumons et parmi elles les plus fines passent dans le sang.</a:t>
            </a:r>
          </a:p>
          <a:p>
            <a:pPr>
              <a:spcBef>
                <a:spcPts val="600"/>
              </a:spcBef>
              <a:defRPr/>
            </a:pPr>
            <a:endParaRPr lang="fr-FR" sz="2000" dirty="0">
              <a:solidFill>
                <a:srgbClr val="6E9DD1"/>
              </a:solidFill>
              <a:latin typeface="+mn-lt"/>
              <a:cs typeface="Arial" charset="0"/>
            </a:endParaRPr>
          </a:p>
          <a:p>
            <a:pPr>
              <a:spcBef>
                <a:spcPts val="600"/>
              </a:spcBef>
              <a:defRPr/>
            </a:pPr>
            <a:r>
              <a:rPr lang="fr-FR" sz="2000" dirty="0">
                <a:solidFill>
                  <a:srgbClr val="6E9DD1"/>
                </a:solidFill>
                <a:latin typeface="+mn-lt"/>
                <a:cs typeface="Arial" charset="0"/>
              </a:rPr>
              <a:t>C’est pourquoi il vaut mieux </a:t>
            </a:r>
            <a:r>
              <a:rPr lang="fr-FR" sz="2000" dirty="0">
                <a:solidFill>
                  <a:srgbClr val="6E9DD1"/>
                </a:solidFill>
                <a:latin typeface="+mn-lt"/>
                <a:ea typeface="+mj-ea"/>
                <a:cs typeface="Arial" charset="0"/>
              </a:rPr>
              <a:t>inspirer par le nez </a:t>
            </a:r>
            <a:r>
              <a:rPr lang="fr-FR" sz="2000" dirty="0">
                <a:solidFill>
                  <a:srgbClr val="6E9DD1"/>
                </a:solidFill>
                <a:latin typeface="+mn-lt"/>
                <a:cs typeface="Arial" charset="0"/>
              </a:rPr>
              <a:t>que par la bouche.</a:t>
            </a:r>
          </a:p>
        </p:txBody>
      </p:sp>
      <p:sp>
        <p:nvSpPr>
          <p:cNvPr id="13"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5" name="Google Shape;268;p41"/>
          <p:cNvPicPr preferRelativeResize="0"/>
          <p:nvPr/>
        </p:nvPicPr>
        <p:blipFill rotWithShape="1">
          <a:blip r:embed="rId3">
            <a:alphaModFix/>
          </a:blip>
          <a:srcRect/>
          <a:stretch/>
        </p:blipFill>
        <p:spPr>
          <a:xfrm>
            <a:off x="303213" y="163512"/>
            <a:ext cx="830263" cy="898525"/>
          </a:xfrm>
          <a:prstGeom prst="rect">
            <a:avLst/>
          </a:prstGeom>
          <a:noFill/>
          <a:ln>
            <a:noFill/>
          </a:ln>
        </p:spPr>
      </p:pic>
      <p:pic>
        <p:nvPicPr>
          <p:cNvPr id="16" name="Image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20" name="PictoGuid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23" name="PictoVide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25" name="PictoVide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17" name="Imag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54683" y="2008353"/>
            <a:ext cx="3381867" cy="469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a16="http://schemas.microsoft.com/office/drawing/2014/main" id="{9C5BAA72-2D13-314B-9E40-253CF99E30D6}"/>
              </a:ext>
            </a:extLst>
          </p:cNvPr>
          <p:cNvSpPr>
            <a:spLocks noGrp="1"/>
          </p:cNvSpPr>
          <p:nvPr>
            <p:ph type="sldNum" sz="quarter" idx="12"/>
          </p:nvPr>
        </p:nvSpPr>
        <p:spPr/>
        <p:txBody>
          <a:bodyPr/>
          <a:lstStyle/>
          <a:p>
            <a:pPr>
              <a:defRPr/>
            </a:pPr>
            <a:fld id="{48F265C7-EABA-4DE4-891D-2039DC5DD204}" type="slidenum">
              <a:rPr lang="fr-FR" altLang="fr-FR" smtClean="0"/>
              <a:pPr>
                <a:defRPr/>
              </a:pPr>
              <a:t>97</a:t>
            </a:fld>
            <a:endParaRPr lang="fr-FR" alt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25"/>
          <p:cNvGrpSpPr>
            <a:grpSpLocks/>
          </p:cNvGrpSpPr>
          <p:nvPr/>
        </p:nvGrpSpPr>
        <p:grpSpPr bwMode="auto">
          <a:xfrm>
            <a:off x="3614451" y="3998994"/>
            <a:ext cx="2484438" cy="2599861"/>
            <a:chOff x="4975632" y="1557221"/>
            <a:chExt cx="2950689" cy="3333315"/>
          </a:xfrm>
        </p:grpSpPr>
        <p:pic>
          <p:nvPicPr>
            <p:cNvPr id="89109" name="Imag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640880" y="1557221"/>
              <a:ext cx="1508998" cy="297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8" name="Text Box 21"/>
            <p:cNvSpPr txBox="1">
              <a:spLocks noChangeArrowheads="1"/>
            </p:cNvSpPr>
            <p:nvPr/>
          </p:nvSpPr>
          <p:spPr bwMode="auto">
            <a:xfrm>
              <a:off x="4975632" y="4448579"/>
              <a:ext cx="2950689" cy="44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80000"/>
                </a:lnSpc>
                <a:spcBef>
                  <a:spcPct val="20000"/>
                </a:spcBef>
                <a:buFontTx/>
                <a:buNone/>
              </a:pPr>
              <a:r>
                <a:rPr lang="fr-FR" altLang="fr-FR" sz="2000" b="1" dirty="0">
                  <a:solidFill>
                    <a:srgbClr val="6E9DD1"/>
                  </a:solidFill>
                  <a:cs typeface="Calibri" panose="020F0502020204030204" pitchFamily="34" charset="0"/>
                </a:rPr>
                <a:t>Les personnes âgées</a:t>
              </a:r>
            </a:p>
          </p:txBody>
        </p:sp>
      </p:grpSp>
      <p:grpSp>
        <p:nvGrpSpPr>
          <p:cNvPr id="4" name="Groupe 5"/>
          <p:cNvGrpSpPr>
            <a:grpSpLocks/>
          </p:cNvGrpSpPr>
          <p:nvPr/>
        </p:nvGrpSpPr>
        <p:grpSpPr bwMode="auto">
          <a:xfrm>
            <a:off x="7595345" y="3538872"/>
            <a:ext cx="2627312" cy="3059983"/>
            <a:chOff x="5438955" y="3564953"/>
            <a:chExt cx="2628796" cy="3060267"/>
          </a:xfrm>
        </p:grpSpPr>
        <p:pic>
          <p:nvPicPr>
            <p:cNvPr id="89110"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823866" y="3564953"/>
              <a:ext cx="1619897" cy="295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11" name="Text Box 21"/>
            <p:cNvSpPr txBox="1">
              <a:spLocks noChangeArrowheads="1"/>
            </p:cNvSpPr>
            <p:nvPr/>
          </p:nvSpPr>
          <p:spPr bwMode="auto">
            <a:xfrm>
              <a:off x="5438955" y="6280478"/>
              <a:ext cx="2628796" cy="3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80000"/>
                </a:lnSpc>
                <a:spcBef>
                  <a:spcPct val="20000"/>
                </a:spcBef>
                <a:buFontTx/>
                <a:buNone/>
              </a:pPr>
              <a:r>
                <a:rPr lang="fr-FR" altLang="fr-FR" sz="2000" b="1" dirty="0">
                  <a:solidFill>
                    <a:srgbClr val="6E9DD1"/>
                  </a:solidFill>
                  <a:cs typeface="Calibri" panose="020F0502020204030204" pitchFamily="34" charset="0"/>
                </a:rPr>
                <a:t>Les femmes enceintes</a:t>
              </a:r>
            </a:p>
          </p:txBody>
        </p:sp>
      </p:grpSp>
      <p:grpSp>
        <p:nvGrpSpPr>
          <p:cNvPr id="2" name="Groupe 25"/>
          <p:cNvGrpSpPr>
            <a:grpSpLocks/>
          </p:cNvGrpSpPr>
          <p:nvPr/>
        </p:nvGrpSpPr>
        <p:grpSpPr bwMode="auto">
          <a:xfrm>
            <a:off x="7540575" y="1356584"/>
            <a:ext cx="2736850" cy="2446398"/>
            <a:chOff x="5130122" y="1368547"/>
            <a:chExt cx="2737896" cy="2448663"/>
          </a:xfrm>
        </p:grpSpPr>
        <p:sp>
          <p:nvSpPr>
            <p:cNvPr id="89115" name="Text Box 21"/>
            <p:cNvSpPr txBox="1">
              <a:spLocks noChangeArrowheads="1"/>
            </p:cNvSpPr>
            <p:nvPr/>
          </p:nvSpPr>
          <p:spPr bwMode="auto">
            <a:xfrm>
              <a:off x="5130122" y="3472181"/>
              <a:ext cx="2737896" cy="34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80000"/>
                </a:lnSpc>
                <a:spcBef>
                  <a:spcPct val="20000"/>
                </a:spcBef>
                <a:buFontTx/>
                <a:buNone/>
              </a:pPr>
              <a:r>
                <a:rPr lang="fr-FR" altLang="fr-FR" sz="2000" b="1" dirty="0">
                  <a:solidFill>
                    <a:srgbClr val="6E9DD1"/>
                  </a:solidFill>
                  <a:cs typeface="Calibri" panose="020F0502020204030204" pitchFamily="34" charset="0"/>
                </a:rPr>
                <a:t>Les personnes malades</a:t>
              </a:r>
            </a:p>
          </p:txBody>
        </p:sp>
        <p:pic>
          <p:nvPicPr>
            <p:cNvPr id="89116" name="Image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51919" y="1368547"/>
              <a:ext cx="2340609" cy="209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e 23"/>
          <p:cNvGrpSpPr>
            <a:grpSpLocks/>
          </p:cNvGrpSpPr>
          <p:nvPr/>
        </p:nvGrpSpPr>
        <p:grpSpPr bwMode="auto">
          <a:xfrm>
            <a:off x="3425595" y="1324469"/>
            <a:ext cx="2340205" cy="2529908"/>
            <a:chOff x="1251383" y="1440854"/>
            <a:chExt cx="2339778" cy="2529915"/>
          </a:xfrm>
        </p:grpSpPr>
        <p:sp>
          <p:nvSpPr>
            <p:cNvPr id="89112" name="Text Box 21"/>
            <p:cNvSpPr txBox="1">
              <a:spLocks noChangeArrowheads="1"/>
            </p:cNvSpPr>
            <p:nvPr/>
          </p:nvSpPr>
          <p:spPr bwMode="auto">
            <a:xfrm>
              <a:off x="1558820" y="3626058"/>
              <a:ext cx="2032341" cy="3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80000"/>
                </a:lnSpc>
                <a:spcBef>
                  <a:spcPct val="20000"/>
                </a:spcBef>
                <a:buFontTx/>
                <a:buNone/>
              </a:pPr>
              <a:r>
                <a:rPr lang="fr-FR" altLang="fr-FR" sz="2000" b="1" dirty="0">
                  <a:solidFill>
                    <a:srgbClr val="6E9DD1"/>
                  </a:solidFill>
                  <a:cs typeface="Calibri" panose="020F0502020204030204" pitchFamily="34" charset="0"/>
                </a:rPr>
                <a:t>Les enfants</a:t>
              </a:r>
            </a:p>
          </p:txBody>
        </p:sp>
        <p:pic>
          <p:nvPicPr>
            <p:cNvPr id="89113" name="Imag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251383" y="1857364"/>
              <a:ext cx="1096746" cy="118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4" name="Imag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2000231" y="1440854"/>
              <a:ext cx="1590929" cy="2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e 9"/>
          <p:cNvGrpSpPr/>
          <p:nvPr/>
        </p:nvGrpSpPr>
        <p:grpSpPr>
          <a:xfrm>
            <a:off x="8452184" y="4679950"/>
            <a:ext cx="1015200" cy="1015200"/>
            <a:chOff x="8452184" y="4679950"/>
            <a:chExt cx="1015200" cy="1015200"/>
          </a:xfrm>
        </p:grpSpPr>
        <p:sp>
          <p:nvSpPr>
            <p:cNvPr id="35" name="rond rouge">
              <a:extLst>
                <a:ext uri="{FF2B5EF4-FFF2-40B4-BE49-F238E27FC236}">
                  <a16:creationId xmlns:a16="http://schemas.microsoft.com/office/drawing/2014/main" id="{7587B0AF-15DD-4285-B7D9-1B7CF8175833}"/>
                </a:ext>
              </a:extLst>
            </p:cNvPr>
            <p:cNvSpPr/>
            <p:nvPr/>
          </p:nvSpPr>
          <p:spPr bwMode="auto">
            <a:xfrm>
              <a:off x="8452184" y="4679950"/>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2" name="? bleu">
              <a:extLst>
                <a:ext uri="{FF2B5EF4-FFF2-40B4-BE49-F238E27FC236}">
                  <a16:creationId xmlns:a16="http://schemas.microsoft.com/office/drawing/2014/main" id="{8932F38F-3ADD-41F6-97D8-B1C10B82BAA8}"/>
                </a:ext>
              </a:extLst>
            </p:cNvPr>
            <p:cNvSpPr>
              <a:spLocks noChangeArrowheads="1"/>
            </p:cNvSpPr>
            <p:nvPr/>
          </p:nvSpPr>
          <p:spPr bwMode="auto">
            <a:xfrm>
              <a:off x="8730757" y="4763509"/>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4</a:t>
              </a:r>
            </a:p>
          </p:txBody>
        </p:sp>
      </p:grpSp>
      <p:sp>
        <p:nvSpPr>
          <p:cNvPr id="49" name="Rectangle 2">
            <a:extLst>
              <a:ext uri="{FF2B5EF4-FFF2-40B4-BE49-F238E27FC236}">
                <a16:creationId xmlns:a16="http://schemas.microsoft.com/office/drawing/2014/main" id="{2C40C5C5-C8B1-934D-8224-8322C7F4FC32}"/>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170" name="Rectangle 2"/>
          <p:cNvSpPr>
            <a:spLocks noGrp="1" noChangeArrowheads="1"/>
          </p:cNvSpPr>
          <p:nvPr>
            <p:ph type="title" idx="4294967295"/>
          </p:nvPr>
        </p:nvSpPr>
        <p:spPr>
          <a:xfrm>
            <a:off x="1898650" y="0"/>
            <a:ext cx="9669463" cy="1260475"/>
          </a:xfrm>
        </p:spPr>
        <p:txBody>
          <a:bodyPr/>
          <a:lstStyle/>
          <a:p>
            <a:pPr algn="ctr" eaLnBrk="1" hangingPunct="1">
              <a:defRPr/>
            </a:pPr>
            <a:r>
              <a:rPr lang="fr-FR" sz="3200" b="1" dirty="0">
                <a:solidFill>
                  <a:srgbClr val="6E9DD1"/>
                </a:solidFill>
                <a:latin typeface="Calibri" panose="020F0502020204030204" pitchFamily="34" charset="0"/>
                <a:ea typeface="+mn-ea"/>
                <a:cs typeface="Calibri" panose="020F0502020204030204" pitchFamily="34" charset="0"/>
              </a:rPr>
              <a:t>Quelles sont les personnes les plus </a:t>
            </a:r>
            <a:br>
              <a:rPr lang="fr-FR" sz="3200" b="1" dirty="0">
                <a:solidFill>
                  <a:srgbClr val="6E9DD1"/>
                </a:solidFill>
                <a:latin typeface="Calibri" panose="020F0502020204030204" pitchFamily="34" charset="0"/>
                <a:ea typeface="+mn-ea"/>
                <a:cs typeface="Calibri" panose="020F0502020204030204" pitchFamily="34" charset="0"/>
              </a:rPr>
            </a:br>
            <a:r>
              <a:rPr lang="fr-FR" sz="3200" b="1" dirty="0">
                <a:solidFill>
                  <a:srgbClr val="6E9DD1"/>
                </a:solidFill>
                <a:latin typeface="Calibri" panose="020F0502020204030204" pitchFamily="34" charset="0"/>
                <a:ea typeface="+mn-ea"/>
                <a:cs typeface="Calibri" panose="020F0502020204030204" pitchFamily="34" charset="0"/>
              </a:rPr>
              <a:t>sensibles à la pollution de l’air ?</a:t>
            </a:r>
          </a:p>
        </p:txBody>
      </p:sp>
      <p:sp>
        <p:nvSpPr>
          <p:cNvPr id="26" name="ZoneTexte 25"/>
          <p:cNvSpPr txBox="1"/>
          <p:nvPr/>
        </p:nvSpPr>
        <p:spPr>
          <a:xfrm>
            <a:off x="0" y="6557963"/>
            <a:ext cx="601663" cy="246062"/>
          </a:xfrm>
          <a:prstGeom prst="rect">
            <a:avLst/>
          </a:prstGeom>
          <a:noFill/>
        </p:spPr>
        <p:txBody>
          <a:bodyPr>
            <a:spAutoFit/>
          </a:bodyPr>
          <a:lstStyle/>
          <a:p>
            <a:pPr algn="r">
              <a:defRPr/>
            </a:pPr>
            <a:r>
              <a:rPr lang="fr-FR" sz="1000" dirty="0" err="1">
                <a:latin typeface="Candara" panose="020E0502030303020204" pitchFamily="34" charset="0"/>
                <a:ea typeface="+mj-ea"/>
                <a:cs typeface="Arial" charset="0"/>
              </a:rPr>
              <a:t>emae</a:t>
            </a:r>
            <a:endParaRPr lang="fr-FR" sz="1000" dirty="0">
              <a:latin typeface="Candara" panose="020E0502030303020204" pitchFamily="34" charset="0"/>
              <a:ea typeface="+mj-ea"/>
              <a:cs typeface="Arial" charset="0"/>
            </a:endParaRPr>
          </a:p>
        </p:txBody>
      </p:sp>
      <p:sp>
        <p:nvSpPr>
          <p:cNvPr id="29" name="Rectangle 1"/>
          <p:cNvSpPr/>
          <p:nvPr/>
        </p:nvSpPr>
        <p:spPr>
          <a:xfrm>
            <a:off x="-12025" y="-3755"/>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32" name="Google Shape;268;p41"/>
          <p:cNvPicPr preferRelativeResize="0"/>
          <p:nvPr/>
        </p:nvPicPr>
        <p:blipFill rotWithShape="1">
          <a:blip r:embed="rId8">
            <a:alphaModFix/>
          </a:blip>
          <a:srcRect/>
          <a:stretch/>
        </p:blipFill>
        <p:spPr>
          <a:xfrm>
            <a:off x="303213" y="163512"/>
            <a:ext cx="830263" cy="898525"/>
          </a:xfrm>
          <a:prstGeom prst="rect">
            <a:avLst/>
          </a:prstGeom>
          <a:noFill/>
          <a:ln>
            <a:noFill/>
          </a:ln>
        </p:spPr>
      </p:pic>
      <p:pic>
        <p:nvPicPr>
          <p:cNvPr id="33" name="Image 4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ZtxtP-Info">
            <a:extLst/>
          </p:cNvPr>
          <p:cNvSpPr txBox="1">
            <a:spLocks noChangeArrowheads="1"/>
          </p:cNvSpPr>
          <p:nvPr/>
        </p:nvSpPr>
        <p:spPr bwMode="auto">
          <a:xfrm>
            <a:off x="106363" y="2293938"/>
            <a:ext cx="1084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pic>
        <p:nvPicPr>
          <p:cNvPr id="36" name="PictoGuide"/>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ZtxtP-Guide">
            <a:extLst/>
          </p:cNvPr>
          <p:cNvSpPr txBox="1">
            <a:spLocks noChangeArrowheads="1"/>
          </p:cNvSpPr>
          <p:nvPr/>
        </p:nvSpPr>
        <p:spPr bwMode="auto">
          <a:xfrm>
            <a:off x="128588" y="3341688"/>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pic>
        <p:nvPicPr>
          <p:cNvPr id="38" name="PictoVideo"/>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ZtxtP-Video">
            <a:extLst/>
          </p:cNvPr>
          <p:cNvSpPr txBox="1">
            <a:spLocks noChangeArrowheads="1"/>
          </p:cNvSpPr>
          <p:nvPr/>
        </p:nvSpPr>
        <p:spPr bwMode="auto">
          <a:xfrm>
            <a:off x="139700" y="4341813"/>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40" name="PictoVideo"/>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ZtxtP-Video">
            <a:extLst/>
          </p:cNvPr>
          <p:cNvSpPr txBox="1">
            <a:spLocks noChangeArrowheads="1"/>
          </p:cNvSpPr>
          <p:nvPr/>
        </p:nvSpPr>
        <p:spPr bwMode="auto">
          <a:xfrm>
            <a:off x="136526" y="5362575"/>
            <a:ext cx="1084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grpSp>
        <p:nvGrpSpPr>
          <p:cNvPr id="9" name="Groupe 8"/>
          <p:cNvGrpSpPr/>
          <p:nvPr/>
        </p:nvGrpSpPr>
        <p:grpSpPr>
          <a:xfrm>
            <a:off x="4383789" y="4721620"/>
            <a:ext cx="1015200" cy="1015200"/>
            <a:chOff x="4383789" y="4721620"/>
            <a:chExt cx="1015200" cy="1015200"/>
          </a:xfrm>
        </p:grpSpPr>
        <p:sp>
          <p:nvSpPr>
            <p:cNvPr id="43" name="rond rouge">
              <a:extLst>
                <a:ext uri="{FF2B5EF4-FFF2-40B4-BE49-F238E27FC236}">
                  <a16:creationId xmlns:a16="http://schemas.microsoft.com/office/drawing/2014/main" id="{7587B0AF-15DD-4285-B7D9-1B7CF8175833}"/>
                </a:ext>
              </a:extLst>
            </p:cNvPr>
            <p:cNvSpPr/>
            <p:nvPr/>
          </p:nvSpPr>
          <p:spPr bwMode="auto">
            <a:xfrm>
              <a:off x="4383789" y="4721620"/>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4" name="? bleu">
              <a:extLst>
                <a:ext uri="{FF2B5EF4-FFF2-40B4-BE49-F238E27FC236}">
                  <a16:creationId xmlns:a16="http://schemas.microsoft.com/office/drawing/2014/main" id="{8932F38F-3ADD-41F6-97D8-B1C10B82BAA8}"/>
                </a:ext>
              </a:extLst>
            </p:cNvPr>
            <p:cNvSpPr>
              <a:spLocks noChangeArrowheads="1"/>
            </p:cNvSpPr>
            <p:nvPr/>
          </p:nvSpPr>
          <p:spPr bwMode="auto">
            <a:xfrm>
              <a:off x="4662362" y="4805179"/>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3</a:t>
              </a:r>
            </a:p>
          </p:txBody>
        </p:sp>
      </p:grpSp>
      <p:grpSp>
        <p:nvGrpSpPr>
          <p:cNvPr id="7" name="Groupe 6"/>
          <p:cNvGrpSpPr/>
          <p:nvPr/>
        </p:nvGrpSpPr>
        <p:grpSpPr>
          <a:xfrm>
            <a:off x="8402210" y="1950674"/>
            <a:ext cx="1015200" cy="1015200"/>
            <a:chOff x="8402210" y="1950674"/>
            <a:chExt cx="1015200" cy="1015200"/>
          </a:xfrm>
        </p:grpSpPr>
        <p:sp>
          <p:nvSpPr>
            <p:cNvPr id="45" name="rond rouge">
              <a:extLst>
                <a:ext uri="{FF2B5EF4-FFF2-40B4-BE49-F238E27FC236}">
                  <a16:creationId xmlns:a16="http://schemas.microsoft.com/office/drawing/2014/main" id="{7587B0AF-15DD-4285-B7D9-1B7CF8175833}"/>
                </a:ext>
              </a:extLst>
            </p:cNvPr>
            <p:cNvSpPr/>
            <p:nvPr/>
          </p:nvSpPr>
          <p:spPr bwMode="auto">
            <a:xfrm>
              <a:off x="8402210" y="1950674"/>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6" name="? bleu">
              <a:extLst>
                <a:ext uri="{FF2B5EF4-FFF2-40B4-BE49-F238E27FC236}">
                  <a16:creationId xmlns:a16="http://schemas.microsoft.com/office/drawing/2014/main" id="{8932F38F-3ADD-41F6-97D8-B1C10B82BAA8}"/>
                </a:ext>
              </a:extLst>
            </p:cNvPr>
            <p:cNvSpPr>
              <a:spLocks noChangeArrowheads="1"/>
            </p:cNvSpPr>
            <p:nvPr/>
          </p:nvSpPr>
          <p:spPr bwMode="auto">
            <a:xfrm>
              <a:off x="8680783" y="2034233"/>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2</a:t>
              </a:r>
            </a:p>
          </p:txBody>
        </p:sp>
      </p:grpSp>
      <p:grpSp>
        <p:nvGrpSpPr>
          <p:cNvPr id="8" name="Groupe 7"/>
          <p:cNvGrpSpPr/>
          <p:nvPr/>
        </p:nvGrpSpPr>
        <p:grpSpPr>
          <a:xfrm>
            <a:off x="4256327" y="1940679"/>
            <a:ext cx="1015200" cy="1015200"/>
            <a:chOff x="4256327" y="1940679"/>
            <a:chExt cx="1015200" cy="1015200"/>
          </a:xfrm>
        </p:grpSpPr>
        <p:sp>
          <p:nvSpPr>
            <p:cNvPr id="47" name="rond rouge">
              <a:extLst>
                <a:ext uri="{FF2B5EF4-FFF2-40B4-BE49-F238E27FC236}">
                  <a16:creationId xmlns:a16="http://schemas.microsoft.com/office/drawing/2014/main" id="{7587B0AF-15DD-4285-B7D9-1B7CF8175833}"/>
                </a:ext>
              </a:extLst>
            </p:cNvPr>
            <p:cNvSpPr/>
            <p:nvPr/>
          </p:nvSpPr>
          <p:spPr bwMode="auto">
            <a:xfrm>
              <a:off x="4256327" y="1940679"/>
              <a:ext cx="1015200" cy="10152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fr-FR" dirty="0"/>
            </a:p>
          </p:txBody>
        </p:sp>
        <p:sp>
          <p:nvSpPr>
            <p:cNvPr id="48" name="? bleu">
              <a:extLst>
                <a:ext uri="{FF2B5EF4-FFF2-40B4-BE49-F238E27FC236}">
                  <a16:creationId xmlns:a16="http://schemas.microsoft.com/office/drawing/2014/main" id="{8932F38F-3ADD-41F6-97D8-B1C10B82BAA8}"/>
                </a:ext>
              </a:extLst>
            </p:cNvPr>
            <p:cNvSpPr>
              <a:spLocks noChangeArrowheads="1"/>
            </p:cNvSpPr>
            <p:nvPr/>
          </p:nvSpPr>
          <p:spPr bwMode="auto">
            <a:xfrm>
              <a:off x="4534900" y="2024238"/>
              <a:ext cx="356489" cy="8316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fr-FR" altLang="fr-FR" sz="4800" b="1" dirty="0">
                  <a:solidFill>
                    <a:schemeClr val="bg1"/>
                  </a:solidFill>
                  <a:latin typeface="+mn-lt"/>
                </a:rPr>
                <a:t>1</a:t>
              </a:r>
            </a:p>
          </p:txBody>
        </p:sp>
      </p:grpSp>
      <p:sp>
        <p:nvSpPr>
          <p:cNvPr id="6" name="Espace réservé du numéro de diapositive 5">
            <a:extLst>
              <a:ext uri="{FF2B5EF4-FFF2-40B4-BE49-F238E27FC236}">
                <a16:creationId xmlns:a16="http://schemas.microsoft.com/office/drawing/2014/main" id="{0093A4F2-A94A-0746-A433-3E0EF24AD378}"/>
              </a:ext>
            </a:extLst>
          </p:cNvPr>
          <p:cNvSpPr>
            <a:spLocks noGrp="1"/>
          </p:cNvSpPr>
          <p:nvPr>
            <p:ph type="sldNum" sz="quarter" idx="12"/>
          </p:nvPr>
        </p:nvSpPr>
        <p:spPr/>
        <p:txBody>
          <a:bodyPr/>
          <a:lstStyle/>
          <a:p>
            <a:pPr>
              <a:defRPr/>
            </a:pPr>
            <a:fld id="{48F265C7-EABA-4DE4-891D-2039DC5DD204}" type="slidenum">
              <a:rPr lang="fr-FR" altLang="fr-FR" smtClean="0"/>
              <a:pPr>
                <a:defRPr/>
              </a:pPr>
              <a:t>98</a:t>
            </a:fld>
            <a:endParaRPr lang="fr-FR" altLang="fr-F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1" presetClass="exit" presetSubtype="0" fill="hold"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par>
                                <p:cTn id="16" presetID="1" presetClass="exit" presetSubtype="0" fill="hold" nodeType="with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par>
                                <p:cTn id="24" presetID="1" presetClass="exit" presetSubtype="0" fill="hold" nodeType="withEffect">
                                  <p:stCondLst>
                                    <p:cond delay="0"/>
                                  </p:stCondLst>
                                  <p:childTnLst>
                                    <p:set>
                                      <p:cBhvr>
                                        <p:cTn id="25"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heckerboard(across)">
                                      <p:cBhvr>
                                        <p:cTn id="31" dur="500"/>
                                        <p:tgtEl>
                                          <p:spTgt spid="4"/>
                                        </p:tgtEl>
                                      </p:cBhvr>
                                    </p:animEffect>
                                  </p:childTnLst>
                                </p:cTn>
                              </p:par>
                              <p:par>
                                <p:cTn id="32" presetID="1" presetClass="exit" presetSubtype="0" fill="hold" nodeType="withEffect">
                                  <p:stCondLst>
                                    <p:cond delay="0"/>
                                  </p:stCondLst>
                                  <p:childTnLst>
                                    <p:set>
                                      <p:cBhvr>
                                        <p:cTn id="33"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169" y="4163799"/>
            <a:ext cx="193040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iveau 2"/>
          <p:cNvPicPr>
            <a:picLocks noChangeAspect="1"/>
          </p:cNvPicPr>
          <p:nvPr/>
        </p:nvPicPr>
        <p:blipFill>
          <a:blip r:embed="rId3">
            <a:extLst>
              <a:ext uri="{28A0092B-C50C-407E-A947-70E740481C1C}">
                <a14:useLocalDpi xmlns:a14="http://schemas.microsoft.com/office/drawing/2010/main" val="0"/>
              </a:ext>
            </a:extLst>
          </a:blip>
          <a:srcRect l="57768" t="10120" r="22018" b="73936"/>
          <a:stretch>
            <a:fillRect/>
          </a:stretch>
        </p:blipFill>
        <p:spPr bwMode="auto">
          <a:xfrm>
            <a:off x="5424041" y="4069599"/>
            <a:ext cx="2388501" cy="187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11"/>
          <p:cNvPicPr>
            <a:picLocks noChangeAspect="1"/>
          </p:cNvPicPr>
          <p:nvPr/>
        </p:nvPicPr>
        <p:blipFill>
          <a:blip r:embed="rId4" cstate="print">
            <a:extLst>
              <a:ext uri="{28A0092B-C50C-407E-A947-70E740481C1C}">
                <a14:useLocalDpi xmlns:a14="http://schemas.microsoft.com/office/drawing/2010/main" val="0"/>
              </a:ext>
            </a:extLst>
          </a:blip>
          <a:srcRect t="18266"/>
          <a:stretch>
            <a:fillRect/>
          </a:stretch>
        </p:blipFill>
        <p:spPr bwMode="auto">
          <a:xfrm>
            <a:off x="1858516" y="4006652"/>
            <a:ext cx="341312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vach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2788" y="1714034"/>
            <a:ext cx="2074862"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 pollens"/>
          <p:cNvPicPr>
            <a:picLocks noChangeAspect="1" noChangeArrowheads="1"/>
          </p:cNvPicPr>
          <p:nvPr/>
        </p:nvPicPr>
        <p:blipFill>
          <a:blip r:embed="rId6">
            <a:extLst>
              <a:ext uri="{28A0092B-C50C-407E-A947-70E740481C1C}">
                <a14:useLocalDpi xmlns:a14="http://schemas.microsoft.com/office/drawing/2010/main" val="0"/>
              </a:ext>
            </a:extLst>
          </a:blip>
          <a:srcRect b="20424"/>
          <a:stretch>
            <a:fillRect/>
          </a:stretch>
        </p:blipFill>
        <p:spPr bwMode="auto">
          <a:xfrm>
            <a:off x="5355799" y="2051541"/>
            <a:ext cx="2759167" cy="1386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 5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77690" y="1638300"/>
            <a:ext cx="1374775"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
            <a:extLst>
              <a:ext uri="{FF2B5EF4-FFF2-40B4-BE49-F238E27FC236}">
                <a16:creationId xmlns:a16="http://schemas.microsoft.com/office/drawing/2014/main" id="{F3557F1C-33BE-F24B-9B73-E45313220F6C}"/>
              </a:ext>
            </a:extLst>
          </p:cNvPr>
          <p:cNvSpPr/>
          <p:nvPr/>
        </p:nvSpPr>
        <p:spPr>
          <a:xfrm>
            <a:off x="882112" y="-13983"/>
            <a:ext cx="11320462" cy="1712913"/>
          </a:xfrm>
          <a:custGeom>
            <a:avLst/>
            <a:gdLst>
              <a:gd name="connsiteX0" fmla="*/ 0 w 11321256"/>
              <a:gd name="connsiteY0" fmla="*/ 0 h 798897"/>
              <a:gd name="connsiteX1" fmla="*/ 11321256 w 11321256"/>
              <a:gd name="connsiteY1" fmla="*/ 0 h 798897"/>
              <a:gd name="connsiteX2" fmla="*/ 11321256 w 11321256"/>
              <a:gd name="connsiteY2" fmla="*/ 798897 h 798897"/>
              <a:gd name="connsiteX3" fmla="*/ 0 w 11321256"/>
              <a:gd name="connsiteY3" fmla="*/ 798897 h 798897"/>
              <a:gd name="connsiteX4" fmla="*/ 0 w 11321256"/>
              <a:gd name="connsiteY4" fmla="*/ 0 h 798897"/>
              <a:gd name="connsiteX0" fmla="*/ 0 w 11321256"/>
              <a:gd name="connsiteY0" fmla="*/ 0 h 798897"/>
              <a:gd name="connsiteX1" fmla="*/ 11321256 w 11321256"/>
              <a:gd name="connsiteY1" fmla="*/ 0 h 798897"/>
              <a:gd name="connsiteX2" fmla="*/ 11299484 w 11321256"/>
              <a:gd name="connsiteY2" fmla="*/ 461440 h 798897"/>
              <a:gd name="connsiteX3" fmla="*/ 0 w 11321256"/>
              <a:gd name="connsiteY3" fmla="*/ 798897 h 798897"/>
              <a:gd name="connsiteX4" fmla="*/ 0 w 11321256"/>
              <a:gd name="connsiteY4" fmla="*/ 0 h 798897"/>
              <a:gd name="connsiteX0" fmla="*/ 0 w 11321256"/>
              <a:gd name="connsiteY0" fmla="*/ 0 h 1190783"/>
              <a:gd name="connsiteX1" fmla="*/ 11321256 w 11321256"/>
              <a:gd name="connsiteY1" fmla="*/ 0 h 1190783"/>
              <a:gd name="connsiteX2" fmla="*/ 11299484 w 11321256"/>
              <a:gd name="connsiteY2" fmla="*/ 461440 h 1190783"/>
              <a:gd name="connsiteX3" fmla="*/ 0 w 11321256"/>
              <a:gd name="connsiteY3" fmla="*/ 1190783 h 1190783"/>
              <a:gd name="connsiteX4" fmla="*/ 0 w 11321256"/>
              <a:gd name="connsiteY4" fmla="*/ 0 h 1190783"/>
              <a:gd name="connsiteX0" fmla="*/ 0 w 11321256"/>
              <a:gd name="connsiteY0" fmla="*/ 0 h 1190783"/>
              <a:gd name="connsiteX1" fmla="*/ 11321256 w 11321256"/>
              <a:gd name="connsiteY1" fmla="*/ 0 h 1190783"/>
              <a:gd name="connsiteX2" fmla="*/ 11310370 w 11321256"/>
              <a:gd name="connsiteY2" fmla="*/ 896869 h 1190783"/>
              <a:gd name="connsiteX3" fmla="*/ 0 w 11321256"/>
              <a:gd name="connsiteY3" fmla="*/ 1190783 h 1190783"/>
              <a:gd name="connsiteX4" fmla="*/ 0 w 11321256"/>
              <a:gd name="connsiteY4" fmla="*/ 0 h 1190783"/>
              <a:gd name="connsiteX0" fmla="*/ 0 w 11321256"/>
              <a:gd name="connsiteY0" fmla="*/ 0 h 1343183"/>
              <a:gd name="connsiteX1" fmla="*/ 11321256 w 11321256"/>
              <a:gd name="connsiteY1" fmla="*/ 0 h 1343183"/>
              <a:gd name="connsiteX2" fmla="*/ 11310370 w 11321256"/>
              <a:gd name="connsiteY2" fmla="*/ 896869 h 1343183"/>
              <a:gd name="connsiteX3" fmla="*/ 65314 w 11321256"/>
              <a:gd name="connsiteY3" fmla="*/ 1343183 h 1343183"/>
              <a:gd name="connsiteX4" fmla="*/ 0 w 11321256"/>
              <a:gd name="connsiteY4" fmla="*/ 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56" h="1343183">
                <a:moveTo>
                  <a:pt x="0" y="0"/>
                </a:moveTo>
                <a:lnTo>
                  <a:pt x="11321256" y="0"/>
                </a:lnTo>
                <a:lnTo>
                  <a:pt x="11310370" y="896869"/>
                </a:lnTo>
                <a:lnTo>
                  <a:pt x="65314" y="1343183"/>
                </a:lnTo>
                <a:lnTo>
                  <a:pt x="0" y="0"/>
                </a:lnTo>
                <a:close/>
              </a:path>
            </a:pathLst>
          </a:custGeom>
          <a:solidFill>
            <a:srgbClr val="E5F6F7"/>
          </a:solidFill>
          <a:ln>
            <a:noFill/>
          </a:ln>
          <a:effectLst>
            <a:outerShdw blurRad="101600" dist="25400" dir="414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3" name="Rectangle 2">
            <a:extLst>
              <a:ext uri="{FF2B5EF4-FFF2-40B4-BE49-F238E27FC236}">
                <a16:creationId xmlns:a16="http://schemas.microsoft.com/office/drawing/2014/main" id="{91A24F7A-00FB-419F-B541-70D13B477FB4}"/>
              </a:ext>
            </a:extLst>
          </p:cNvPr>
          <p:cNvSpPr txBox="1">
            <a:spLocks noChangeArrowheads="1"/>
          </p:cNvSpPr>
          <p:nvPr/>
        </p:nvSpPr>
        <p:spPr bwMode="auto">
          <a:xfrm>
            <a:off x="2055813" y="168275"/>
            <a:ext cx="92964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fr-FR" altLang="fr-FR" sz="3200" b="1" dirty="0">
                <a:solidFill>
                  <a:srgbClr val="6E9DD1"/>
                </a:solidFill>
                <a:latin typeface="+mn-lt"/>
                <a:cs typeface="Arial" panose="020B0604020202020204" pitchFamily="34" charset="0"/>
              </a:rPr>
              <a:t>Sur quels éléments la pollution de l’air a-t-elle des répercussions ?</a:t>
            </a:r>
            <a:endParaRPr lang="fr-FR" altLang="fr-FR" sz="3600" b="1" dirty="0">
              <a:solidFill>
                <a:srgbClr val="6E9DD1"/>
              </a:solidFill>
              <a:latin typeface="+mn-lt"/>
              <a:cs typeface="Arial" panose="020B0604020202020204" pitchFamily="34" charset="0"/>
            </a:endParaRPr>
          </a:p>
        </p:txBody>
      </p:sp>
      <p:sp>
        <p:nvSpPr>
          <p:cNvPr id="10"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1"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2" name="ZoneTexte 30"/>
          <p:cNvSpPr txBox="1">
            <a:spLocks noChangeArrowheads="1"/>
          </p:cNvSpPr>
          <p:nvPr/>
        </p:nvSpPr>
        <p:spPr bwMode="auto">
          <a:xfrm>
            <a:off x="0" y="65722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000">
              <a:solidFill>
                <a:srgbClr val="002060"/>
              </a:solidFill>
              <a:latin typeface="Corbel" panose="020B0503020204020204" pitchFamily="34" charset="0"/>
              <a:cs typeface="Arial" panose="020B0604020202020204" pitchFamily="34" charset="0"/>
            </a:endParaRPr>
          </a:p>
        </p:txBody>
      </p:sp>
      <p:sp>
        <p:nvSpPr>
          <p:cNvPr id="14" name="Rectangle 1"/>
          <p:cNvSpPr/>
          <p:nvPr/>
        </p:nvSpPr>
        <p:spPr>
          <a:xfrm>
            <a:off x="-11113" y="-90488"/>
            <a:ext cx="1497013" cy="6997701"/>
          </a:xfrm>
          <a:custGeom>
            <a:avLst/>
            <a:gdLst>
              <a:gd name="connsiteX0" fmla="*/ 0 w 1491369"/>
              <a:gd name="connsiteY0" fmla="*/ 0 h 6858000"/>
              <a:gd name="connsiteX1" fmla="*/ 1491369 w 1491369"/>
              <a:gd name="connsiteY1" fmla="*/ 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923479 w 1491369"/>
              <a:gd name="connsiteY1" fmla="*/ 9625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0 h 6858000"/>
              <a:gd name="connsiteX1" fmla="*/ 336338 w 1491369"/>
              <a:gd name="connsiteY1" fmla="*/ 202130 h 6858000"/>
              <a:gd name="connsiteX2" fmla="*/ 1491369 w 1491369"/>
              <a:gd name="connsiteY2" fmla="*/ 6858000 h 6858000"/>
              <a:gd name="connsiteX3" fmla="*/ 0 w 1491369"/>
              <a:gd name="connsiteY3" fmla="*/ 6858000 h 6858000"/>
              <a:gd name="connsiteX4" fmla="*/ 0 w 1491369"/>
              <a:gd name="connsiteY4" fmla="*/ 0 h 6858000"/>
              <a:gd name="connsiteX0" fmla="*/ 0 w 1491369"/>
              <a:gd name="connsiteY0" fmla="*/ 28877 h 6886877"/>
              <a:gd name="connsiteX1" fmla="*/ 923479 w 1491369"/>
              <a:gd name="connsiteY1" fmla="*/ 0 h 6886877"/>
              <a:gd name="connsiteX2" fmla="*/ 1491369 w 1491369"/>
              <a:gd name="connsiteY2" fmla="*/ 6886877 h 6886877"/>
              <a:gd name="connsiteX3" fmla="*/ 0 w 1491369"/>
              <a:gd name="connsiteY3" fmla="*/ 6886877 h 6886877"/>
              <a:gd name="connsiteX4" fmla="*/ 0 w 1491369"/>
              <a:gd name="connsiteY4" fmla="*/ 28877 h 6886877"/>
              <a:gd name="connsiteX0" fmla="*/ 0 w 1510619"/>
              <a:gd name="connsiteY0" fmla="*/ 1 h 6886877"/>
              <a:gd name="connsiteX1" fmla="*/ 942729 w 1510619"/>
              <a:gd name="connsiteY1" fmla="*/ 0 h 6886877"/>
              <a:gd name="connsiteX2" fmla="*/ 1510619 w 1510619"/>
              <a:gd name="connsiteY2" fmla="*/ 6886877 h 6886877"/>
              <a:gd name="connsiteX3" fmla="*/ 19250 w 1510619"/>
              <a:gd name="connsiteY3" fmla="*/ 6886877 h 6886877"/>
              <a:gd name="connsiteX4" fmla="*/ 0 w 1510619"/>
              <a:gd name="connsiteY4" fmla="*/ 1 h 6886877"/>
              <a:gd name="connsiteX0" fmla="*/ 0 w 1616497"/>
              <a:gd name="connsiteY0" fmla="*/ 1 h 6915753"/>
              <a:gd name="connsiteX1" fmla="*/ 942729 w 1616497"/>
              <a:gd name="connsiteY1" fmla="*/ 0 h 6915753"/>
              <a:gd name="connsiteX2" fmla="*/ 1616497 w 1616497"/>
              <a:gd name="connsiteY2" fmla="*/ 6915753 h 6915753"/>
              <a:gd name="connsiteX3" fmla="*/ 19250 w 1616497"/>
              <a:gd name="connsiteY3" fmla="*/ 6886877 h 6915753"/>
              <a:gd name="connsiteX4" fmla="*/ 0 w 1616497"/>
              <a:gd name="connsiteY4" fmla="*/ 1 h 6915753"/>
              <a:gd name="connsiteX0" fmla="*/ 0 w 1616497"/>
              <a:gd name="connsiteY0" fmla="*/ 1 h 6915753"/>
              <a:gd name="connsiteX1" fmla="*/ 942729 w 1616497"/>
              <a:gd name="connsiteY1" fmla="*/ 0 h 6915753"/>
              <a:gd name="connsiteX2" fmla="*/ 1616497 w 1616497"/>
              <a:gd name="connsiteY2" fmla="*/ 6915753 h 6915753"/>
              <a:gd name="connsiteX3" fmla="*/ 452387 w 1616497"/>
              <a:gd name="connsiteY3" fmla="*/ 6809875 h 6915753"/>
              <a:gd name="connsiteX4" fmla="*/ 0 w 1616497"/>
              <a:gd name="connsiteY4" fmla="*/ 1 h 6915753"/>
              <a:gd name="connsiteX0" fmla="*/ 1852 w 1618349"/>
              <a:gd name="connsiteY0" fmla="*/ 1 h 6915753"/>
              <a:gd name="connsiteX1" fmla="*/ 944581 w 1618349"/>
              <a:gd name="connsiteY1" fmla="*/ 0 h 6915753"/>
              <a:gd name="connsiteX2" fmla="*/ 1618349 w 1618349"/>
              <a:gd name="connsiteY2" fmla="*/ 6915753 h 6915753"/>
              <a:gd name="connsiteX3" fmla="*/ 1852 w 1618349"/>
              <a:gd name="connsiteY3" fmla="*/ 6906128 h 6915753"/>
              <a:gd name="connsiteX4" fmla="*/ 1852 w 1618349"/>
              <a:gd name="connsiteY4" fmla="*/ 1 h 6915753"/>
              <a:gd name="connsiteX0" fmla="*/ 1852 w 1697788"/>
              <a:gd name="connsiteY0" fmla="*/ 1 h 6915753"/>
              <a:gd name="connsiteX1" fmla="*/ 1697788 w 1697788"/>
              <a:gd name="connsiteY1" fmla="*/ 0 h 6915753"/>
              <a:gd name="connsiteX2" fmla="*/ 1618349 w 1697788"/>
              <a:gd name="connsiteY2" fmla="*/ 6915753 h 6915753"/>
              <a:gd name="connsiteX3" fmla="*/ 1852 w 1697788"/>
              <a:gd name="connsiteY3" fmla="*/ 6906128 h 6915753"/>
              <a:gd name="connsiteX4" fmla="*/ 1852 w 1697788"/>
              <a:gd name="connsiteY4" fmla="*/ 1 h 6915753"/>
              <a:gd name="connsiteX0" fmla="*/ 1852 w 1697788"/>
              <a:gd name="connsiteY0" fmla="*/ 1 h 6915753"/>
              <a:gd name="connsiteX1" fmla="*/ 1697788 w 1697788"/>
              <a:gd name="connsiteY1" fmla="*/ 0 h 6915753"/>
              <a:gd name="connsiteX2" fmla="*/ 1096126 w 1697788"/>
              <a:gd name="connsiteY2" fmla="*/ 6915753 h 6915753"/>
              <a:gd name="connsiteX3" fmla="*/ 1852 w 1697788"/>
              <a:gd name="connsiteY3" fmla="*/ 6906128 h 6915753"/>
              <a:gd name="connsiteX4" fmla="*/ 1852 w 1697788"/>
              <a:gd name="connsiteY4" fmla="*/ 1 h 6915753"/>
              <a:gd name="connsiteX0" fmla="*/ 1852 w 1396505"/>
              <a:gd name="connsiteY0" fmla="*/ 0 h 6915752"/>
              <a:gd name="connsiteX1" fmla="*/ 1396505 w 1396505"/>
              <a:gd name="connsiteY1" fmla="*/ 10046 h 6915752"/>
              <a:gd name="connsiteX2" fmla="*/ 1096126 w 1396505"/>
              <a:gd name="connsiteY2" fmla="*/ 6915752 h 6915752"/>
              <a:gd name="connsiteX3" fmla="*/ 1852 w 1396505"/>
              <a:gd name="connsiteY3" fmla="*/ 6906127 h 6915752"/>
              <a:gd name="connsiteX4" fmla="*/ 1852 w 1396505"/>
              <a:gd name="connsiteY4" fmla="*/ 0 h 6915752"/>
              <a:gd name="connsiteX0" fmla="*/ 1852 w 1496932"/>
              <a:gd name="connsiteY0" fmla="*/ 0 h 6915752"/>
              <a:gd name="connsiteX1" fmla="*/ 1496932 w 1496932"/>
              <a:gd name="connsiteY1" fmla="*/ 10046 h 6915752"/>
              <a:gd name="connsiteX2" fmla="*/ 1096126 w 1496932"/>
              <a:gd name="connsiteY2" fmla="*/ 6915752 h 6915752"/>
              <a:gd name="connsiteX3" fmla="*/ 1852 w 1496932"/>
              <a:gd name="connsiteY3" fmla="*/ 6906127 h 6915752"/>
              <a:gd name="connsiteX4" fmla="*/ 1852 w 1496932"/>
              <a:gd name="connsiteY4" fmla="*/ 0 h 691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932" h="6915752">
                <a:moveTo>
                  <a:pt x="1852" y="0"/>
                </a:moveTo>
                <a:lnTo>
                  <a:pt x="1496932" y="10046"/>
                </a:lnTo>
                <a:lnTo>
                  <a:pt x="1096126" y="6915752"/>
                </a:lnTo>
                <a:lnTo>
                  <a:pt x="1852" y="6906127"/>
                </a:lnTo>
                <a:cubicBezTo>
                  <a:pt x="-4565" y="4610502"/>
                  <a:pt x="8269" y="2295625"/>
                  <a:pt x="1852" y="0"/>
                </a:cubicBezTo>
                <a:close/>
              </a:path>
            </a:pathLst>
          </a:custGeom>
          <a:solidFill>
            <a:srgbClr val="E5F6F7"/>
          </a:solidFill>
          <a:ln>
            <a:noFill/>
          </a:ln>
          <a:effectLst>
            <a:outerShdw blurRad="152400" dist="38100" dir="2700000" algn="tl" rotWithShape="0">
              <a:prstClr val="black">
                <a:alpha val="23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dirty="0"/>
          </a:p>
        </p:txBody>
      </p:sp>
      <p:pic>
        <p:nvPicPr>
          <p:cNvPr id="15" name="PictoVideo"/>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213" y="3765550"/>
            <a:ext cx="7445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txtP-Info"/>
          <p:cNvSpPr txBox="1">
            <a:spLocks noChangeArrowheads="1"/>
          </p:cNvSpPr>
          <p:nvPr/>
        </p:nvSpPr>
        <p:spPr bwMode="auto">
          <a:xfrm>
            <a:off x="106363" y="2293938"/>
            <a:ext cx="1084262"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INFO</a:t>
            </a:r>
          </a:p>
        </p:txBody>
      </p:sp>
      <p:sp>
        <p:nvSpPr>
          <p:cNvPr id="17" name="ZtxtP-Video"/>
          <p:cNvSpPr txBox="1">
            <a:spLocks noChangeArrowheads="1"/>
          </p:cNvSpPr>
          <p:nvPr/>
        </p:nvSpPr>
        <p:spPr bwMode="auto">
          <a:xfrm>
            <a:off x="139700" y="4341813"/>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VIDEO</a:t>
            </a:r>
          </a:p>
        </p:txBody>
      </p:sp>
      <p:pic>
        <p:nvPicPr>
          <p:cNvPr id="18" name="PictoGuide"/>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2575" y="2762250"/>
            <a:ext cx="739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txtP-Guide"/>
          <p:cNvSpPr txBox="1">
            <a:spLocks noChangeArrowheads="1"/>
          </p:cNvSpPr>
          <p:nvPr/>
        </p:nvSpPr>
        <p:spPr bwMode="auto">
          <a:xfrm>
            <a:off x="128588" y="3341688"/>
            <a:ext cx="1084262" cy="3397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Verdana" panose="020B0604030504040204" pitchFamily="34" charset="0"/>
              </a:rPr>
              <a:t>GUIDE</a:t>
            </a:r>
          </a:p>
        </p:txBody>
      </p:sp>
      <p:sp>
        <p:nvSpPr>
          <p:cNvPr id="20" name="ZtxtP-Video"/>
          <p:cNvSpPr txBox="1">
            <a:spLocks noChangeArrowheads="1"/>
          </p:cNvSpPr>
          <p:nvPr/>
        </p:nvSpPr>
        <p:spPr bwMode="auto">
          <a:xfrm>
            <a:off x="136525" y="5322888"/>
            <a:ext cx="1084263" cy="3381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fr-FR" altLang="fr-FR" sz="1600" kern="0" dirty="0">
                <a:solidFill>
                  <a:schemeClr val="tx2"/>
                </a:solidFill>
                <a:latin typeface="Chelsea Market" panose="02000000000000000000" pitchFamily="2" charset="0"/>
                <a:ea typeface="Chelsea Market" panose="02000000000000000000" pitchFamily="2" charset="0"/>
                <a:cs typeface="Ebrima" panose="02000000000000000000" pitchFamily="2" charset="0"/>
              </a:rPr>
              <a:t>TP</a:t>
            </a:r>
          </a:p>
        </p:txBody>
      </p:sp>
      <p:pic>
        <p:nvPicPr>
          <p:cNvPr id="21" name="Image 4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2100" y="1704975"/>
            <a:ext cx="7794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oVideo"/>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4759325"/>
            <a:ext cx="711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1"/>
          <p:cNvSpPr txBox="1">
            <a:spLocks noChangeArrowheads="1"/>
          </p:cNvSpPr>
          <p:nvPr/>
        </p:nvSpPr>
        <p:spPr bwMode="auto">
          <a:xfrm>
            <a:off x="2698660" y="3627530"/>
            <a:ext cx="2174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2000" b="1" dirty="0">
                <a:solidFill>
                  <a:srgbClr val="6E9DD1"/>
                </a:solidFill>
              </a:rPr>
              <a:t>Les cultures</a:t>
            </a:r>
          </a:p>
        </p:txBody>
      </p:sp>
      <p:sp>
        <p:nvSpPr>
          <p:cNvPr id="24" name="ZoneTexte 32"/>
          <p:cNvSpPr txBox="1">
            <a:spLocks noChangeArrowheads="1"/>
          </p:cNvSpPr>
          <p:nvPr/>
        </p:nvSpPr>
        <p:spPr bwMode="auto">
          <a:xfrm>
            <a:off x="5548569" y="3611075"/>
            <a:ext cx="29352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2000" b="1" dirty="0">
                <a:solidFill>
                  <a:srgbClr val="6E9DD1"/>
                </a:solidFill>
              </a:rPr>
              <a:t>Les bâtis et les sols</a:t>
            </a:r>
          </a:p>
        </p:txBody>
      </p:sp>
      <p:sp>
        <p:nvSpPr>
          <p:cNvPr id="25" name="ZoneTexte 56"/>
          <p:cNvSpPr txBox="1">
            <a:spLocks noChangeArrowheads="1"/>
          </p:cNvSpPr>
          <p:nvPr/>
        </p:nvSpPr>
        <p:spPr bwMode="auto">
          <a:xfrm>
            <a:off x="8970679" y="3593635"/>
            <a:ext cx="2789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2000" b="1" dirty="0">
                <a:solidFill>
                  <a:srgbClr val="6E9DD1"/>
                </a:solidFill>
              </a:rPr>
              <a:t>Les écosystèmes</a:t>
            </a:r>
          </a:p>
        </p:txBody>
      </p:sp>
      <p:sp>
        <p:nvSpPr>
          <p:cNvPr id="26" name="ZoneTexte 57"/>
          <p:cNvSpPr txBox="1">
            <a:spLocks noChangeArrowheads="1"/>
          </p:cNvSpPr>
          <p:nvPr/>
        </p:nvSpPr>
        <p:spPr bwMode="auto">
          <a:xfrm>
            <a:off x="2927618" y="6103877"/>
            <a:ext cx="12779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sz="2000" b="1" dirty="0">
                <a:solidFill>
                  <a:srgbClr val="6E9DD1"/>
                </a:solidFill>
              </a:rPr>
              <a:t>L’eau</a:t>
            </a:r>
          </a:p>
        </p:txBody>
      </p:sp>
      <p:sp>
        <p:nvSpPr>
          <p:cNvPr id="27" name="ZoneTexte 58"/>
          <p:cNvSpPr txBox="1">
            <a:spLocks noChangeArrowheads="1"/>
          </p:cNvSpPr>
          <p:nvPr/>
        </p:nvSpPr>
        <p:spPr bwMode="auto">
          <a:xfrm>
            <a:off x="6159802" y="6089590"/>
            <a:ext cx="18764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2000" b="1" dirty="0">
                <a:solidFill>
                  <a:srgbClr val="6E9DD1"/>
                </a:solidFill>
              </a:rPr>
              <a:t>Le climat</a:t>
            </a:r>
          </a:p>
        </p:txBody>
      </p:sp>
      <p:sp>
        <p:nvSpPr>
          <p:cNvPr id="28" name="ZoneTexte 59"/>
          <p:cNvSpPr txBox="1">
            <a:spLocks noChangeArrowheads="1"/>
          </p:cNvSpPr>
          <p:nvPr/>
        </p:nvSpPr>
        <p:spPr bwMode="auto">
          <a:xfrm>
            <a:off x="8355164" y="6090318"/>
            <a:ext cx="30101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fr-FR" altLang="fr-FR" sz="2000" b="1" dirty="0">
                <a:solidFill>
                  <a:srgbClr val="6E9DD1"/>
                </a:solidFill>
              </a:rPr>
              <a:t>L’Homme et les animaux</a:t>
            </a:r>
          </a:p>
        </p:txBody>
      </p:sp>
      <p:sp>
        <p:nvSpPr>
          <p:cNvPr id="41" name="ZoneTexte 1"/>
          <p:cNvSpPr txBox="1">
            <a:spLocks noChangeArrowheads="1"/>
          </p:cNvSpPr>
          <p:nvPr/>
        </p:nvSpPr>
        <p:spPr bwMode="auto">
          <a:xfrm>
            <a:off x="1235075" y="6489700"/>
            <a:ext cx="2003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1400" dirty="0">
                <a:solidFill>
                  <a:schemeClr val="accent5">
                    <a:lumMod val="75000"/>
                  </a:schemeClr>
                </a:solidFill>
              </a:rPr>
              <a:t>Cu.ba.ec.ea.cl.an</a:t>
            </a:r>
          </a:p>
        </p:txBody>
      </p:sp>
      <p:pic>
        <p:nvPicPr>
          <p:cNvPr id="43" name="Image 4"/>
          <p:cNvPicPr>
            <a:picLocks noChangeAspect="1"/>
          </p:cNvPicPr>
          <p:nvPr/>
        </p:nvPicPr>
        <p:blipFill>
          <a:blip r:embed="rId12" cstate="print">
            <a:extLst>
              <a:ext uri="{28A0092B-C50C-407E-A947-70E740481C1C}">
                <a14:useLocalDpi xmlns:a14="http://schemas.microsoft.com/office/drawing/2010/main" val="0"/>
              </a:ext>
            </a:extLst>
          </a:blip>
          <a:srcRect b="12711"/>
          <a:stretch>
            <a:fillRect/>
          </a:stretch>
        </p:blipFill>
        <p:spPr bwMode="auto">
          <a:xfrm>
            <a:off x="9860219" y="4759325"/>
            <a:ext cx="147637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1">
            <a:extLst>
              <a:ext uri="{FF2B5EF4-FFF2-40B4-BE49-F238E27FC236}">
                <a16:creationId xmlns:a16="http://schemas.microsoft.com/office/drawing/2014/main" id="{6E06213D-4719-418A-AAE6-3063F8887EEB}"/>
              </a:ext>
            </a:extLst>
          </p:cNvPr>
          <p:cNvSpPr/>
          <p:nvPr/>
        </p:nvSpPr>
        <p:spPr bwMode="auto">
          <a:xfrm>
            <a:off x="3130806" y="2563623"/>
            <a:ext cx="741362" cy="7493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solidFill>
              <a:srgbClr val="6E9DD1"/>
            </a:solid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3200" b="1" dirty="0"/>
              <a:t>1</a:t>
            </a:r>
          </a:p>
        </p:txBody>
      </p:sp>
      <p:sp>
        <p:nvSpPr>
          <p:cNvPr id="55" name="4">
            <a:extLst>
              <a:ext uri="{FF2B5EF4-FFF2-40B4-BE49-F238E27FC236}">
                <a16:creationId xmlns:a16="http://schemas.microsoft.com/office/drawing/2014/main" id="{72EE9F9B-6FE5-4F20-9DA4-C46D56A32062}"/>
              </a:ext>
            </a:extLst>
          </p:cNvPr>
          <p:cNvSpPr/>
          <p:nvPr/>
        </p:nvSpPr>
        <p:spPr bwMode="auto">
          <a:xfrm>
            <a:off x="3130806" y="4911725"/>
            <a:ext cx="741362" cy="7493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solidFill>
              <a:srgbClr val="6E9DD1"/>
            </a:solid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3200" b="1" dirty="0"/>
              <a:t>4</a:t>
            </a:r>
          </a:p>
        </p:txBody>
      </p:sp>
      <p:sp>
        <p:nvSpPr>
          <p:cNvPr id="56" name="5">
            <a:extLst>
              <a:ext uri="{FF2B5EF4-FFF2-40B4-BE49-F238E27FC236}">
                <a16:creationId xmlns:a16="http://schemas.microsoft.com/office/drawing/2014/main" id="{77DD3794-0EAB-4D12-9B1D-72F3F13F0C7E}"/>
              </a:ext>
            </a:extLst>
          </p:cNvPr>
          <p:cNvSpPr/>
          <p:nvPr/>
        </p:nvSpPr>
        <p:spPr bwMode="auto">
          <a:xfrm>
            <a:off x="6382888" y="4905812"/>
            <a:ext cx="741362" cy="7493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solidFill>
              <a:srgbClr val="6E9DD1"/>
            </a:solid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3200" b="1" dirty="0"/>
              <a:t>5</a:t>
            </a:r>
          </a:p>
        </p:txBody>
      </p:sp>
      <p:sp>
        <p:nvSpPr>
          <p:cNvPr id="57" name="6">
            <a:extLst>
              <a:ext uri="{FF2B5EF4-FFF2-40B4-BE49-F238E27FC236}">
                <a16:creationId xmlns:a16="http://schemas.microsoft.com/office/drawing/2014/main" id="{27A8B536-426F-42AF-BAA0-6C1060B27646}"/>
              </a:ext>
            </a:extLst>
          </p:cNvPr>
          <p:cNvSpPr/>
          <p:nvPr/>
        </p:nvSpPr>
        <p:spPr bwMode="auto">
          <a:xfrm>
            <a:off x="9590416" y="4920785"/>
            <a:ext cx="741362" cy="7493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solidFill>
              <a:srgbClr val="6E9DD1"/>
            </a:solid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3200" b="1" dirty="0"/>
              <a:t>6</a:t>
            </a:r>
          </a:p>
        </p:txBody>
      </p:sp>
      <p:sp>
        <p:nvSpPr>
          <p:cNvPr id="58" name="2">
            <a:extLst>
              <a:ext uri="{FF2B5EF4-FFF2-40B4-BE49-F238E27FC236}">
                <a16:creationId xmlns:a16="http://schemas.microsoft.com/office/drawing/2014/main" id="{F1877054-B225-4B7B-940C-83EA2ED01BE7}"/>
              </a:ext>
            </a:extLst>
          </p:cNvPr>
          <p:cNvSpPr/>
          <p:nvPr/>
        </p:nvSpPr>
        <p:spPr bwMode="auto">
          <a:xfrm>
            <a:off x="6345544" y="2563623"/>
            <a:ext cx="716938" cy="7493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solidFill>
              <a:srgbClr val="6E9DD1"/>
            </a:solid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3200" b="1" dirty="0"/>
              <a:t>2</a:t>
            </a:r>
          </a:p>
        </p:txBody>
      </p:sp>
      <p:sp>
        <p:nvSpPr>
          <p:cNvPr id="59" name="3">
            <a:extLst>
              <a:ext uri="{FF2B5EF4-FFF2-40B4-BE49-F238E27FC236}">
                <a16:creationId xmlns:a16="http://schemas.microsoft.com/office/drawing/2014/main" id="{52270928-60A7-4340-B6F2-160315ED9991}"/>
              </a:ext>
            </a:extLst>
          </p:cNvPr>
          <p:cNvSpPr/>
          <p:nvPr/>
        </p:nvSpPr>
        <p:spPr bwMode="auto">
          <a:xfrm>
            <a:off x="9560876" y="2563623"/>
            <a:ext cx="741362" cy="749300"/>
          </a:xfrm>
          <a:custGeom>
            <a:avLst/>
            <a:gdLst>
              <a:gd name="connsiteX0" fmla="*/ 0 w 5826377"/>
              <a:gd name="connsiteY0" fmla="*/ 1033411 h 2066821"/>
              <a:gd name="connsiteX1" fmla="*/ 2913189 w 5826377"/>
              <a:gd name="connsiteY1" fmla="*/ 0 h 2066821"/>
              <a:gd name="connsiteX2" fmla="*/ 5826378 w 5826377"/>
              <a:gd name="connsiteY2" fmla="*/ 1033411 h 2066821"/>
              <a:gd name="connsiteX3" fmla="*/ 2913189 w 5826377"/>
              <a:gd name="connsiteY3" fmla="*/ 2066822 h 2066821"/>
              <a:gd name="connsiteX4" fmla="*/ 0 w 5826377"/>
              <a:gd name="connsiteY4" fmla="*/ 1033411 h 2066821"/>
              <a:gd name="connsiteX0" fmla="*/ 0 w 5963004"/>
              <a:gd name="connsiteY0" fmla="*/ 1117673 h 2151084"/>
              <a:gd name="connsiteX1" fmla="*/ 2913189 w 5963004"/>
              <a:gd name="connsiteY1" fmla="*/ 84262 h 2151084"/>
              <a:gd name="connsiteX2" fmla="*/ 4908260 w 5963004"/>
              <a:gd name="connsiteY2" fmla="*/ 178808 h 2151084"/>
              <a:gd name="connsiteX3" fmla="*/ 5826378 w 5963004"/>
              <a:gd name="connsiteY3" fmla="*/ 1117673 h 2151084"/>
              <a:gd name="connsiteX4" fmla="*/ 2913189 w 5963004"/>
              <a:gd name="connsiteY4" fmla="*/ 2151084 h 2151084"/>
              <a:gd name="connsiteX5" fmla="*/ 0 w 5963004"/>
              <a:gd name="connsiteY5" fmla="*/ 1117673 h 2151084"/>
              <a:gd name="connsiteX0" fmla="*/ 0 w 5682491"/>
              <a:gd name="connsiteY0" fmla="*/ 1117673 h 2198926"/>
              <a:gd name="connsiteX1" fmla="*/ 2913189 w 5682491"/>
              <a:gd name="connsiteY1" fmla="*/ 84262 h 2198926"/>
              <a:gd name="connsiteX2" fmla="*/ 4908260 w 5682491"/>
              <a:gd name="connsiteY2" fmla="*/ 178808 h 2198926"/>
              <a:gd name="connsiteX3" fmla="*/ 5502993 w 5682491"/>
              <a:gd name="connsiteY3" fmla="*/ 1920561 h 2198926"/>
              <a:gd name="connsiteX4" fmla="*/ 2913189 w 5682491"/>
              <a:gd name="connsiteY4" fmla="*/ 2151084 h 2198926"/>
              <a:gd name="connsiteX5" fmla="*/ 0 w 5682491"/>
              <a:gd name="connsiteY5" fmla="*/ 1117673 h 2198926"/>
              <a:gd name="connsiteX0" fmla="*/ 0 w 5660189"/>
              <a:gd name="connsiteY0" fmla="*/ 926212 h 2198502"/>
              <a:gd name="connsiteX1" fmla="*/ 2890887 w 5660189"/>
              <a:gd name="connsiteY1" fmla="*/ 71221 h 2198502"/>
              <a:gd name="connsiteX2" fmla="*/ 4885958 w 5660189"/>
              <a:gd name="connsiteY2" fmla="*/ 165767 h 2198502"/>
              <a:gd name="connsiteX3" fmla="*/ 5480691 w 5660189"/>
              <a:gd name="connsiteY3" fmla="*/ 1907520 h 2198502"/>
              <a:gd name="connsiteX4" fmla="*/ 2890887 w 5660189"/>
              <a:gd name="connsiteY4" fmla="*/ 2138043 h 2198502"/>
              <a:gd name="connsiteX5" fmla="*/ 0 w 5660189"/>
              <a:gd name="connsiteY5" fmla="*/ 926212 h 2198502"/>
              <a:gd name="connsiteX0" fmla="*/ 13287 w 5673476"/>
              <a:gd name="connsiteY0" fmla="*/ 941739 h 2214029"/>
              <a:gd name="connsiteX1" fmla="*/ 1956320 w 5673476"/>
              <a:gd name="connsiteY1" fmla="*/ 64445 h 2214029"/>
              <a:gd name="connsiteX2" fmla="*/ 4899245 w 5673476"/>
              <a:gd name="connsiteY2" fmla="*/ 181294 h 2214029"/>
              <a:gd name="connsiteX3" fmla="*/ 5493978 w 5673476"/>
              <a:gd name="connsiteY3" fmla="*/ 1923047 h 2214029"/>
              <a:gd name="connsiteX4" fmla="*/ 2904174 w 5673476"/>
              <a:gd name="connsiteY4" fmla="*/ 2153570 h 2214029"/>
              <a:gd name="connsiteX5" fmla="*/ 13287 w 5673476"/>
              <a:gd name="connsiteY5" fmla="*/ 941739 h 2214029"/>
              <a:gd name="connsiteX0" fmla="*/ 101649 w 5761838"/>
              <a:gd name="connsiteY0" fmla="*/ 941739 h 2143739"/>
              <a:gd name="connsiteX1" fmla="*/ 2044682 w 5761838"/>
              <a:gd name="connsiteY1" fmla="*/ 64445 h 2143739"/>
              <a:gd name="connsiteX2" fmla="*/ 4987607 w 5761838"/>
              <a:gd name="connsiteY2" fmla="*/ 181294 h 2143739"/>
              <a:gd name="connsiteX3" fmla="*/ 5582340 w 5761838"/>
              <a:gd name="connsiteY3" fmla="*/ 1923047 h 2143739"/>
              <a:gd name="connsiteX4" fmla="*/ 840350 w 5761838"/>
              <a:gd name="connsiteY4" fmla="*/ 2064360 h 2143739"/>
              <a:gd name="connsiteX5" fmla="*/ 101649 w 5761838"/>
              <a:gd name="connsiteY5" fmla="*/ 941739 h 2143739"/>
              <a:gd name="connsiteX0" fmla="*/ 188442 w 5536397"/>
              <a:gd name="connsiteY0" fmla="*/ 630387 h 2143793"/>
              <a:gd name="connsiteX1" fmla="*/ 1819241 w 5536397"/>
              <a:gd name="connsiteY1" fmla="*/ 43025 h 2143793"/>
              <a:gd name="connsiteX2" fmla="*/ 4762166 w 5536397"/>
              <a:gd name="connsiteY2" fmla="*/ 159874 h 2143793"/>
              <a:gd name="connsiteX3" fmla="*/ 5356899 w 5536397"/>
              <a:gd name="connsiteY3" fmla="*/ 1901627 h 2143793"/>
              <a:gd name="connsiteX4" fmla="*/ 614909 w 5536397"/>
              <a:gd name="connsiteY4" fmla="*/ 2042940 h 2143793"/>
              <a:gd name="connsiteX5" fmla="*/ 188442 w 5536397"/>
              <a:gd name="connsiteY5" fmla="*/ 630387 h 2143793"/>
              <a:gd name="connsiteX0" fmla="*/ 174325 w 5321361"/>
              <a:gd name="connsiteY0" fmla="*/ 630387 h 2200733"/>
              <a:gd name="connsiteX1" fmla="*/ 1805124 w 5321361"/>
              <a:gd name="connsiteY1" fmla="*/ 43025 h 2200733"/>
              <a:gd name="connsiteX2" fmla="*/ 4748049 w 5321361"/>
              <a:gd name="connsiteY2" fmla="*/ 159874 h 2200733"/>
              <a:gd name="connsiteX3" fmla="*/ 5086304 w 5321361"/>
              <a:gd name="connsiteY3" fmla="*/ 2035442 h 2200733"/>
              <a:gd name="connsiteX4" fmla="*/ 600792 w 5321361"/>
              <a:gd name="connsiteY4" fmla="*/ 2042940 h 2200733"/>
              <a:gd name="connsiteX5" fmla="*/ 174325 w 5321361"/>
              <a:gd name="connsiteY5" fmla="*/ 630387 h 2200733"/>
              <a:gd name="connsiteX0" fmla="*/ 174325 w 5420438"/>
              <a:gd name="connsiteY0" fmla="*/ 630387 h 2200733"/>
              <a:gd name="connsiteX1" fmla="*/ 1805124 w 5420438"/>
              <a:gd name="connsiteY1" fmla="*/ 43025 h 2200733"/>
              <a:gd name="connsiteX2" fmla="*/ 4748049 w 5420438"/>
              <a:gd name="connsiteY2" fmla="*/ 159874 h 2200733"/>
              <a:gd name="connsiteX3" fmla="*/ 5086304 w 5420438"/>
              <a:gd name="connsiteY3" fmla="*/ 2035442 h 2200733"/>
              <a:gd name="connsiteX4" fmla="*/ 600792 w 5420438"/>
              <a:gd name="connsiteY4" fmla="*/ 2042940 h 2200733"/>
              <a:gd name="connsiteX5" fmla="*/ 174325 w 5420438"/>
              <a:gd name="connsiteY5" fmla="*/ 630387 h 2200733"/>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372147"/>
              <a:gd name="connsiteY0" fmla="*/ 607394 h 2177740"/>
              <a:gd name="connsiteX1" fmla="*/ 1805124 w 5372147"/>
              <a:gd name="connsiteY1" fmla="*/ 20032 h 2177740"/>
              <a:gd name="connsiteX2" fmla="*/ 4748049 w 5372147"/>
              <a:gd name="connsiteY2" fmla="*/ 136881 h 2177740"/>
              <a:gd name="connsiteX3" fmla="*/ 4937619 w 5372147"/>
              <a:gd name="connsiteY3" fmla="*/ 203787 h 2177740"/>
              <a:gd name="connsiteX4" fmla="*/ 5086304 w 5372147"/>
              <a:gd name="connsiteY4" fmla="*/ 2012449 h 2177740"/>
              <a:gd name="connsiteX5" fmla="*/ 600792 w 5372147"/>
              <a:gd name="connsiteY5" fmla="*/ 2019947 h 2177740"/>
              <a:gd name="connsiteX6" fmla="*/ 174325 w 5372147"/>
              <a:gd name="connsiteY6" fmla="*/ 607394 h 2177740"/>
              <a:gd name="connsiteX0" fmla="*/ 174325 w 5428298"/>
              <a:gd name="connsiteY0" fmla="*/ 682960 h 2297981"/>
              <a:gd name="connsiteX1" fmla="*/ 1805124 w 5428298"/>
              <a:gd name="connsiteY1" fmla="*/ 95598 h 2297981"/>
              <a:gd name="connsiteX2" fmla="*/ 4748049 w 5428298"/>
              <a:gd name="connsiteY2" fmla="*/ 212447 h 2297981"/>
              <a:gd name="connsiteX3" fmla="*/ 5086304 w 5428298"/>
              <a:gd name="connsiteY3" fmla="*/ 2088015 h 2297981"/>
              <a:gd name="connsiteX4" fmla="*/ 600792 w 5428298"/>
              <a:gd name="connsiteY4" fmla="*/ 2095513 h 2297981"/>
              <a:gd name="connsiteX5" fmla="*/ 174325 w 5428298"/>
              <a:gd name="connsiteY5" fmla="*/ 682960 h 2297981"/>
              <a:gd name="connsiteX0" fmla="*/ 151277 w 4978783"/>
              <a:gd name="connsiteY0" fmla="*/ 2095513 h 2334141"/>
              <a:gd name="connsiteX1" fmla="*/ 1355609 w 4978783"/>
              <a:gd name="connsiteY1" fmla="*/ 95598 h 2334141"/>
              <a:gd name="connsiteX2" fmla="*/ 4298534 w 4978783"/>
              <a:gd name="connsiteY2" fmla="*/ 212447 h 2334141"/>
              <a:gd name="connsiteX3" fmla="*/ 4636789 w 4978783"/>
              <a:gd name="connsiteY3" fmla="*/ 2088015 h 2334141"/>
              <a:gd name="connsiteX4" fmla="*/ 151277 w 4978783"/>
              <a:gd name="connsiteY4" fmla="*/ 2095513 h 2334141"/>
              <a:gd name="connsiteX0" fmla="*/ 470246 w 5297752"/>
              <a:gd name="connsiteY0" fmla="*/ 2066922 h 2301280"/>
              <a:gd name="connsiteX1" fmla="*/ 604061 w 5297752"/>
              <a:gd name="connsiteY1" fmla="*/ 133915 h 2301280"/>
              <a:gd name="connsiteX2" fmla="*/ 4617503 w 5297752"/>
              <a:gd name="connsiteY2" fmla="*/ 183856 h 2301280"/>
              <a:gd name="connsiteX3" fmla="*/ 4955758 w 5297752"/>
              <a:gd name="connsiteY3" fmla="*/ 2059424 h 2301280"/>
              <a:gd name="connsiteX4" fmla="*/ 470246 w 5297752"/>
              <a:gd name="connsiteY4" fmla="*/ 2066922 h 2301280"/>
              <a:gd name="connsiteX0" fmla="*/ 508312 w 5335818"/>
              <a:gd name="connsiteY0" fmla="*/ 2088925 h 2323283"/>
              <a:gd name="connsiteX1" fmla="*/ 642127 w 5335818"/>
              <a:gd name="connsiteY1" fmla="*/ 155918 h 2323283"/>
              <a:gd name="connsiteX2" fmla="*/ 4655569 w 5335818"/>
              <a:gd name="connsiteY2" fmla="*/ 205859 h 2323283"/>
              <a:gd name="connsiteX3" fmla="*/ 4993824 w 5335818"/>
              <a:gd name="connsiteY3" fmla="*/ 2081427 h 2323283"/>
              <a:gd name="connsiteX4" fmla="*/ 508312 w 5335818"/>
              <a:gd name="connsiteY4" fmla="*/ 2088925 h 2323283"/>
              <a:gd name="connsiteX0" fmla="*/ 537928 w 5365434"/>
              <a:gd name="connsiteY0" fmla="*/ 2041763 h 2267686"/>
              <a:gd name="connsiteX1" fmla="*/ 615987 w 5365434"/>
              <a:gd name="connsiteY1" fmla="*/ 242570 h 2267686"/>
              <a:gd name="connsiteX2" fmla="*/ 4685185 w 5365434"/>
              <a:gd name="connsiteY2" fmla="*/ 158697 h 2267686"/>
              <a:gd name="connsiteX3" fmla="*/ 5023440 w 5365434"/>
              <a:gd name="connsiteY3" fmla="*/ 2034265 h 2267686"/>
              <a:gd name="connsiteX4" fmla="*/ 537928 w 5365434"/>
              <a:gd name="connsiteY4" fmla="*/ 2041763 h 2267686"/>
              <a:gd name="connsiteX0" fmla="*/ 475390 w 5302896"/>
              <a:gd name="connsiteY0" fmla="*/ 2088286 h 2314209"/>
              <a:gd name="connsiteX1" fmla="*/ 553449 w 5302896"/>
              <a:gd name="connsiteY1" fmla="*/ 289093 h 2314209"/>
              <a:gd name="connsiteX2" fmla="*/ 4622647 w 5302896"/>
              <a:gd name="connsiteY2" fmla="*/ 205220 h 2314209"/>
              <a:gd name="connsiteX3" fmla="*/ 4960902 w 5302896"/>
              <a:gd name="connsiteY3" fmla="*/ 2080788 h 2314209"/>
              <a:gd name="connsiteX4" fmla="*/ 475390 w 5302896"/>
              <a:gd name="connsiteY4" fmla="*/ 2088286 h 2314209"/>
              <a:gd name="connsiteX0" fmla="*/ 500620 w 5340218"/>
              <a:gd name="connsiteY0" fmla="*/ 2050101 h 2276024"/>
              <a:gd name="connsiteX1" fmla="*/ 578679 w 5340218"/>
              <a:gd name="connsiteY1" fmla="*/ 250908 h 2276024"/>
              <a:gd name="connsiteX2" fmla="*/ 4688872 w 5340218"/>
              <a:gd name="connsiteY2" fmla="*/ 227606 h 2276024"/>
              <a:gd name="connsiteX3" fmla="*/ 4986132 w 5340218"/>
              <a:gd name="connsiteY3" fmla="*/ 2042603 h 2276024"/>
              <a:gd name="connsiteX4" fmla="*/ 500620 w 5340218"/>
              <a:gd name="connsiteY4" fmla="*/ 2050101 h 2276024"/>
              <a:gd name="connsiteX0" fmla="*/ 500620 w 5340214"/>
              <a:gd name="connsiteY0" fmla="*/ 2163226 h 2389149"/>
              <a:gd name="connsiteX1" fmla="*/ 578679 w 5340214"/>
              <a:gd name="connsiteY1" fmla="*/ 364033 h 2389149"/>
              <a:gd name="connsiteX2" fmla="*/ 4688872 w 5340214"/>
              <a:gd name="connsiteY2" fmla="*/ 340731 h 2389149"/>
              <a:gd name="connsiteX3" fmla="*/ 4986132 w 5340214"/>
              <a:gd name="connsiteY3" fmla="*/ 2155728 h 2389149"/>
              <a:gd name="connsiteX4" fmla="*/ 500620 w 5340214"/>
              <a:gd name="connsiteY4" fmla="*/ 2163226 h 2389149"/>
              <a:gd name="connsiteX0" fmla="*/ 500620 w 5475509"/>
              <a:gd name="connsiteY0" fmla="*/ 2163226 h 2389149"/>
              <a:gd name="connsiteX1" fmla="*/ 578679 w 5475509"/>
              <a:gd name="connsiteY1" fmla="*/ 364033 h 2389149"/>
              <a:gd name="connsiteX2" fmla="*/ 4688872 w 5475509"/>
              <a:gd name="connsiteY2" fmla="*/ 340731 h 2389149"/>
              <a:gd name="connsiteX3" fmla="*/ 4986132 w 5475509"/>
              <a:gd name="connsiteY3" fmla="*/ 2155728 h 2389149"/>
              <a:gd name="connsiteX4" fmla="*/ 500620 w 5475509"/>
              <a:gd name="connsiteY4" fmla="*/ 2163226 h 2389149"/>
              <a:gd name="connsiteX0" fmla="*/ 631244 w 5319168"/>
              <a:gd name="connsiteY0" fmla="*/ 2163227 h 2389149"/>
              <a:gd name="connsiteX1" fmla="*/ 422338 w 5319168"/>
              <a:gd name="connsiteY1" fmla="*/ 364033 h 2389149"/>
              <a:gd name="connsiteX2" fmla="*/ 4532531 w 5319168"/>
              <a:gd name="connsiteY2" fmla="*/ 340731 h 2389149"/>
              <a:gd name="connsiteX3" fmla="*/ 4829791 w 5319168"/>
              <a:gd name="connsiteY3" fmla="*/ 2155728 h 2389149"/>
              <a:gd name="connsiteX4" fmla="*/ 631244 w 5319168"/>
              <a:gd name="connsiteY4" fmla="*/ 2163227 h 2389149"/>
              <a:gd name="connsiteX0" fmla="*/ 716431 w 5404355"/>
              <a:gd name="connsiteY0" fmla="*/ 2163227 h 2486204"/>
              <a:gd name="connsiteX1" fmla="*/ 507525 w 5404355"/>
              <a:gd name="connsiteY1" fmla="*/ 364033 h 2486204"/>
              <a:gd name="connsiteX2" fmla="*/ 4617718 w 5404355"/>
              <a:gd name="connsiteY2" fmla="*/ 340731 h 2486204"/>
              <a:gd name="connsiteX3" fmla="*/ 4914978 w 5404355"/>
              <a:gd name="connsiteY3" fmla="*/ 2155728 h 2486204"/>
              <a:gd name="connsiteX4" fmla="*/ 716431 w 5404355"/>
              <a:gd name="connsiteY4" fmla="*/ 2163227 h 248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355" h="2486204">
                <a:moveTo>
                  <a:pt x="716431" y="2163227"/>
                </a:moveTo>
                <a:cubicBezTo>
                  <a:pt x="-264115" y="1622327"/>
                  <a:pt x="-142690" y="667782"/>
                  <a:pt x="507525" y="364033"/>
                </a:cubicBezTo>
                <a:cubicBezTo>
                  <a:pt x="1157740" y="60284"/>
                  <a:pt x="3250955" y="-263909"/>
                  <a:pt x="4617718" y="340731"/>
                </a:cubicBezTo>
                <a:cubicBezTo>
                  <a:pt x="5615527" y="793943"/>
                  <a:pt x="5606187" y="1841884"/>
                  <a:pt x="4914978" y="2155728"/>
                </a:cubicBezTo>
                <a:cubicBezTo>
                  <a:pt x="4223769" y="2469572"/>
                  <a:pt x="1696977" y="2704127"/>
                  <a:pt x="716431" y="2163227"/>
                </a:cubicBezTo>
                <a:close/>
              </a:path>
            </a:pathLst>
          </a:custGeom>
          <a:solidFill>
            <a:srgbClr val="6E9DD1"/>
          </a:solidFill>
          <a:ln>
            <a:solidFill>
              <a:srgbClr val="6E9DD1"/>
            </a:solid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fr-FR" sz="3200" b="1" dirty="0"/>
              <a:t>3</a:t>
            </a:r>
          </a:p>
        </p:txBody>
      </p:sp>
      <p:sp>
        <p:nvSpPr>
          <p:cNvPr id="2" name="Espace réservé du numéro de diapositive 1">
            <a:extLst>
              <a:ext uri="{FF2B5EF4-FFF2-40B4-BE49-F238E27FC236}">
                <a16:creationId xmlns:a16="http://schemas.microsoft.com/office/drawing/2014/main" id="{1C205095-2CF8-6044-AD56-E9F93084AB6F}"/>
              </a:ext>
            </a:extLst>
          </p:cNvPr>
          <p:cNvSpPr>
            <a:spLocks noGrp="1"/>
          </p:cNvSpPr>
          <p:nvPr>
            <p:ph type="sldNum" sz="quarter" idx="12"/>
          </p:nvPr>
        </p:nvSpPr>
        <p:spPr/>
        <p:txBody>
          <a:bodyPr/>
          <a:lstStyle/>
          <a:p>
            <a:pPr>
              <a:defRPr/>
            </a:pPr>
            <a:fld id="{50240480-DD0E-42A1-8670-F37586A9812A}" type="slidenum">
              <a:rPr lang="fr-FR" altLang="fr-FR" smtClean="0"/>
              <a:pPr>
                <a:defRPr/>
              </a:pPr>
              <a:t>99</a:t>
            </a:fld>
            <a:endParaRPr lang="fr-FR" altLang="fr-FR"/>
          </a:p>
        </p:txBody>
      </p:sp>
      <p:pic>
        <p:nvPicPr>
          <p:cNvPr id="38" name="Google Shape;268;p41">
            <a:extLst>
              <a:ext uri="{FF2B5EF4-FFF2-40B4-BE49-F238E27FC236}">
                <a16:creationId xmlns:a16="http://schemas.microsoft.com/office/drawing/2014/main" id="{D107D9E8-387F-E244-A09F-FEF800A8379C}"/>
              </a:ext>
            </a:extLst>
          </p:cNvPr>
          <p:cNvPicPr preferRelativeResize="0"/>
          <p:nvPr/>
        </p:nvPicPr>
        <p:blipFill rotWithShape="1">
          <a:blip r:embed="rId13">
            <a:alphaModFix/>
          </a:blip>
          <a:srcRect/>
          <a:stretch/>
        </p:blipFill>
        <p:spPr>
          <a:xfrm>
            <a:off x="303213" y="163512"/>
            <a:ext cx="830263" cy="898525"/>
          </a:xfrm>
          <a:prstGeom prst="rect">
            <a:avLst/>
          </a:prstGeom>
          <a:noFill/>
          <a:ln>
            <a:noFill/>
          </a:ln>
        </p:spPr>
      </p:pic>
      <p:pic>
        <p:nvPicPr>
          <p:cNvPr id="39" name="Btn_Camera_Txt1">
            <a:hlinkClick r:id="rId14" action="ppaction://hlinksldjump"/>
          </p:cNvPr>
          <p:cNvPicPr preferRelativeResize="0">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4275587" y="3463443"/>
            <a:ext cx="5413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Btn_Camera_Txt1">
            <a:hlinkClick r:id="rId16" action="ppaction://hlinksldjump"/>
          </p:cNvPr>
          <p:cNvPicPr preferRelativeResize="0">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8021639" y="3470387"/>
            <a:ext cx="5413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Btn_Camera_Txt1">
            <a:hlinkClick r:id="rId17" action="ppaction://hlinksldjump"/>
          </p:cNvPr>
          <p:cNvPicPr preferRelativeResize="0">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10810876" y="3407139"/>
            <a:ext cx="5413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Btn_Camera_Txt1">
            <a:hlinkClick r:id="rId18" action="ppaction://hlinksldjump"/>
          </p:cNvPr>
          <p:cNvPicPr preferRelativeResize="0">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11214053" y="5764182"/>
            <a:ext cx="5413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Btn_Camera_Txt1">
            <a:hlinkClick r:id="rId19" action="ppaction://hlinksldjump"/>
          </p:cNvPr>
          <p:cNvPicPr preferRelativeResize="0">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7378738" y="6023286"/>
            <a:ext cx="5413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Btn_Camera_Txt1">
            <a:hlinkClick r:id="rId20" action="ppaction://hlinksldjump"/>
          </p:cNvPr>
          <p:cNvPicPr preferRelativeResize="0">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4422759" y="6099828"/>
            <a:ext cx="5413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83989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seq concurrent="1" nextAc="seek">
              <p:cTn id="13" restart="whenNotActive" fill="hold" evtFilter="cancelBubble" nodeType="interactiveSeq">
                <p:stCondLst>
                  <p:cond evt="onClick" delay="0">
                    <p:tgtEl>
                      <p:spTgt spid="56"/>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par>
                                <p:cTn id="20" presetID="1" presetClass="exit" presetSubtype="0" fill="hold" grpId="0" nodeType="withEffect">
                                  <p:stCondLst>
                                    <p:cond delay="0"/>
                                  </p:stCondLst>
                                  <p:childTnLst>
                                    <p:set>
                                      <p:cBhvr>
                                        <p:cTn id="21" dur="1" fill="hold">
                                          <p:stCondLst>
                                            <p:cond delay="0"/>
                                          </p:stCondLst>
                                        </p:cTn>
                                        <p:tgtEl>
                                          <p:spTgt spid="56"/>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56"/>
                  </p:tgtEl>
                </p:cond>
              </p:nextCondLst>
            </p:seq>
            <p:seq concurrent="1" nextAc="seek">
              <p:cTn id="24" restart="whenNotActive" fill="hold" evtFilter="cancelBubble" nodeType="interactiveSeq">
                <p:stCondLst>
                  <p:cond evt="onClick" delay="0">
                    <p:tgtEl>
                      <p:spTgt spid="57"/>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37" restart="whenNotActive" fill="hold" evtFilter="cancelBubble" nodeType="interactiveSeq">
                <p:stCondLst>
                  <p:cond evt="onClick" delay="0">
                    <p:tgtEl>
                      <p:spTgt spid="59"/>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par>
                                <p:cTn id="44" presetID="1" presetClass="exit" presetSubtype="0" fill="hold" grpId="0" nodeType="withEffect">
                                  <p:stCondLst>
                                    <p:cond delay="0"/>
                                  </p:stCondLst>
                                  <p:childTnLst>
                                    <p:set>
                                      <p:cBhvr>
                                        <p:cTn id="45" dur="1" fill="hold">
                                          <p:stCondLst>
                                            <p:cond delay="0"/>
                                          </p:stCondLst>
                                        </p:cTn>
                                        <p:tgtEl>
                                          <p:spTgt spid="59"/>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seq concurrent="1" nextAc="seek">
              <p:cTn id="48" restart="whenNotActive" fill="hold" evtFilter="cancelBubble" nodeType="interactiveSeq">
                <p:stCondLst>
                  <p:cond evt="onClick" delay="0">
                    <p:tgtEl>
                      <p:spTgt spid="54"/>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59" restart="whenNotActive" fill="hold" evtFilter="cancelBubble" nodeType="interactiveSeq">
                <p:stCondLst>
                  <p:cond evt="onClick" delay="0">
                    <p:tgtEl>
                      <p:spTgt spid="5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childTnLst>
                                </p:cTn>
                              </p:par>
                              <p:par>
                                <p:cTn id="66" presetID="1" presetClass="exit" presetSubtype="0" fill="hold" grpId="0" nodeType="withEffect">
                                  <p:stCondLst>
                                    <p:cond delay="0"/>
                                  </p:stCondLst>
                                  <p:childTnLst>
                                    <p:set>
                                      <p:cBhvr>
                                        <p:cTn id="67" dur="1" fill="hold">
                                          <p:stCondLst>
                                            <p:cond delay="0"/>
                                          </p:stCondLst>
                                        </p:cTn>
                                        <p:tgtEl>
                                          <p:spTgt spid="58"/>
                                        </p:tgtEl>
                                        <p:attrNameLst>
                                          <p:attrName>style.visibility</p:attrName>
                                        </p:attrNameLst>
                                      </p:cBhvr>
                                      <p:to>
                                        <p:strVal val="hidden"/>
                                      </p:to>
                                    </p:set>
                                  </p:childTnLst>
                                </p:cTn>
                              </p:par>
                              <p:par>
                                <p:cTn id="68" presetID="1" presetClass="entr" presetSubtype="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58"/>
                  </p:tgtEl>
                </p:cond>
              </p:nextCondLst>
            </p:seq>
          </p:childTnLst>
        </p:cTn>
      </p:par>
    </p:tnLst>
    <p:bldLst>
      <p:bldP spid="23" grpId="0"/>
      <p:bldP spid="24" grpId="0"/>
      <p:bldP spid="25" grpId="0"/>
      <p:bldP spid="26" grpId="0"/>
      <p:bldP spid="27" grpId="0"/>
      <p:bldP spid="28" grpId="0"/>
      <p:bldP spid="54" grpId="0" animBg="1"/>
      <p:bldP spid="55" grpId="0" animBg="1"/>
      <p:bldP spid="56" grpId="0" animBg="1"/>
      <p:bldP spid="57" grpId="0" animBg="1"/>
      <p:bldP spid="58" grpId="0" animBg="1"/>
      <p:bldP spid="59" grpId="0" animBg="1"/>
    </p:bldLst>
  </p:timing>
</p:sld>
</file>

<file path=ppt/theme/theme1.xml><?xml version="1.0" encoding="utf-8"?>
<a:theme xmlns:a="http://schemas.openxmlformats.org/drawingml/2006/main" name="4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6082</Words>
  <Application>Microsoft Office PowerPoint</Application>
  <PresentationFormat>Grand écran</PresentationFormat>
  <Paragraphs>1501</Paragraphs>
  <Slides>142</Slides>
  <Notes>129</Notes>
  <HiddenSlides>62</HiddenSlides>
  <MMClips>0</MMClips>
  <ScaleCrop>false</ScaleCrop>
  <HeadingPairs>
    <vt:vector size="6" baseType="variant">
      <vt:variant>
        <vt:lpstr>Polices utilisées</vt:lpstr>
      </vt:variant>
      <vt:variant>
        <vt:i4>14</vt:i4>
      </vt:variant>
      <vt:variant>
        <vt:lpstr>Thème</vt:lpstr>
      </vt:variant>
      <vt:variant>
        <vt:i4>3</vt:i4>
      </vt:variant>
      <vt:variant>
        <vt:lpstr>Titres des diapositives</vt:lpstr>
      </vt:variant>
      <vt:variant>
        <vt:i4>142</vt:i4>
      </vt:variant>
    </vt:vector>
  </HeadingPairs>
  <TitlesOfParts>
    <vt:vector size="159" baseType="lpstr">
      <vt:lpstr>Arial</vt:lpstr>
      <vt:lpstr>Calibri</vt:lpstr>
      <vt:lpstr>Calibri Light</vt:lpstr>
      <vt:lpstr>Candara</vt:lpstr>
      <vt:lpstr>Chelsea Market</vt:lpstr>
      <vt:lpstr>Comic Sans MS</vt:lpstr>
      <vt:lpstr>Corbel</vt:lpstr>
      <vt:lpstr>Ebrima</vt:lpstr>
      <vt:lpstr>Futura Medium</vt:lpstr>
      <vt:lpstr>Monotype Sorts</vt:lpstr>
      <vt:lpstr>Roboto</vt:lpstr>
      <vt:lpstr>Times New Roman</vt:lpstr>
      <vt:lpstr>Verdana</vt:lpstr>
      <vt:lpstr>Wingdings</vt:lpstr>
      <vt:lpstr>4_Thème Office</vt:lpstr>
      <vt:lpstr>5_Thème Office</vt:lpstr>
      <vt:lpstr>10_Thème Office</vt:lpstr>
      <vt:lpstr>Présentation PowerPoint</vt:lpstr>
      <vt:lpstr>Présentation PowerPoint</vt:lpstr>
      <vt:lpstr>Présentation PowerPoint</vt:lpstr>
      <vt:lpstr>Quels sont les besoins essentiels à la vie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 instrument permet d’observer l’invisible à l’œil nu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Quelles sont les principales causes de  pollution de l’air liées à l’Homme ?</vt:lpstr>
      <vt:lpstr>Présentation PowerPoint</vt:lpstr>
      <vt:lpstr>Présentation PowerPoint</vt:lpstr>
      <vt:lpstr>Présentation PowerPoint</vt:lpstr>
      <vt:lpstr>La pollution de l’air liée à l’activité agricole</vt:lpstr>
      <vt:lpstr>Présentation PowerPoint</vt:lpstr>
      <vt:lpstr>La pollution de l’air liée à la cigarette</vt:lpstr>
      <vt:lpstr>Quelles sont les causes naturelles de pollution de l’air ?</vt:lpstr>
      <vt:lpstr>Présentation PowerPoint</vt:lpstr>
      <vt:lpstr>Présentation PowerPoint</vt:lpstr>
      <vt:lpstr>Présentation PowerPoint</vt:lpstr>
      <vt:lpstr>La pollution de l’air liée aux éruptions volcaniques</vt:lpstr>
      <vt:lpstr>La pollution de l’air liée aux pollens</vt:lpstr>
      <vt:lpstr>La pollution de l’air liée aux ruminants</vt:lpstr>
      <vt:lpstr>La pollution de l’air liée aux incendies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usines polluent-elles l’air ?</vt:lpstr>
      <vt:lpstr>Comment les usines polluent l’air ?</vt:lpstr>
      <vt:lpstr>Comment les usines polluent l’air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Parmi ces moyens de chauffage,  entoure ceux qui polluent l’air</vt:lpstr>
      <vt:lpstr>Présentation PowerPoint</vt:lpstr>
      <vt:lpstr>Présentation PowerPoint</vt:lpstr>
      <vt:lpstr>Le chauffage au gaz</vt:lpstr>
      <vt:lpstr>Le chauffage électrique</vt:lpstr>
      <vt:lpstr>Le chauffage au bois</vt:lpstr>
      <vt:lpstr>Le chauffage solaire</vt:lpstr>
      <vt:lpstr>Le chauffage au fioul</vt:lpstr>
      <vt:lpstr>La pompe à chaleur</vt:lpstr>
      <vt:lpstr>Présentation PowerPoint</vt:lpstr>
      <vt:lpstr>Présentation PowerPoint</vt:lpstr>
      <vt:lpstr>Présentation PowerPoint</vt:lpstr>
      <vt:lpstr>Présentation PowerPoint</vt:lpstr>
      <vt:lpstr>La cigarette a-t-elle un effet immédiat  ou chronique sur notre organisme ? </vt:lpstr>
      <vt:lpstr>Présentation PowerPoint</vt:lpstr>
      <vt:lpstr>Présentation PowerPoint</vt:lpstr>
      <vt:lpstr>Les acariens</vt:lpstr>
      <vt:lpstr>Présentation PowerPoint</vt:lpstr>
      <vt:lpstr>Certains aliments</vt:lpstr>
      <vt:lpstr>Certains produits chimiques</vt:lpstr>
      <vt:lpstr>Certain médicaments</vt:lpstr>
      <vt:lpstr>Quel est le rôle du nez en termes de pollution de l’air ? </vt:lpstr>
      <vt:lpstr>Quelles sont les personnes les plus  sensibles à la pollution de l’air ?</vt:lpstr>
      <vt:lpstr>Présentation PowerPoint</vt:lpstr>
      <vt:lpstr>Les cultures</vt:lpstr>
      <vt:lpstr>Conséquences de la pollution de l’air sur les matériaux, monuments et bâtiments</vt:lpstr>
      <vt:lpstr>Les écosystèmes</vt:lpstr>
      <vt:lpstr>L’eau</vt:lpstr>
      <vt:lpstr>Le climat</vt:lpstr>
      <vt:lpstr>L’homme et les animaux</vt:lpstr>
      <vt:lpstr>Quelles sont les conséquences de la  pollution de l’air sur les végétaux ?</vt:lpstr>
      <vt:lpstr>Acidification des feuillages sous l’effet des pluies</vt:lpstr>
      <vt:lpstr>Problèmes de croissance liés à une mauvaise qualité des sols </vt:lpstr>
      <vt:lpstr>Quelles sont les principales conséquences de la pollution de l’air sur la planète ?</vt:lpstr>
      <vt:lpstr>Présentation PowerPoint</vt:lpstr>
      <vt:lpstr>Le trou de la couche d‘ozone</vt:lpstr>
      <vt:lpstr>Présentation PowerPoint</vt:lpstr>
      <vt:lpstr>Fonte des glaces</vt:lpstr>
      <vt:lpstr>Montée des températures</vt:lpstr>
      <vt:lpstr>L’élévation du niveau des mers et des océans</vt:lpstr>
      <vt:lpstr>Sécheresses</vt:lpstr>
      <vt:lpstr>Précipitations et crues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 pouvons-nous faire pour réduire le nombre de voitures polluant l’air ?</vt:lpstr>
      <vt:lpstr>Comment réduire la pollution de l’air liée au chauffage et à la climatisation ?</vt:lpstr>
      <vt:lpstr>En nous habillant plus quand il fait froid et moins quand il fait chaud !</vt:lpstr>
      <vt:lpstr>En réduisant sa consommation</vt:lpstr>
      <vt:lpstr>En s’équipant de systèmes de chauffage et de climatisation moins polluants</vt:lpstr>
      <vt:lpstr>En isolant</vt:lpstr>
      <vt:lpstr>Comment puis-je réduire la pollution  de l’air intérieur ?</vt:lpstr>
      <vt:lpstr>Quelles pommes vaut-il mieux que j’achète  pour limiter la pollution de l’air ?</vt:lpstr>
      <vt:lpstr>L’homme a-t-il besoin des plantes ?</vt:lpstr>
      <vt:lpstr>La photosynthèse</vt:lpstr>
      <vt:lpstr>Présentation PowerPoint</vt:lpstr>
      <vt:lpstr>Présentation PowerPoint</vt:lpstr>
      <vt:lpstr>Présentation PowerPoint</vt:lpstr>
      <vt:lpstr>Que faut-il faire lors d’un pic de pollution ?</vt:lpstr>
      <vt:lpstr>Les produits pour réaliser un ménage écologique</vt:lpstr>
      <vt:lpstr>Les virus et la pollution de l’air</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
  <cp:lastModifiedBy/>
  <cp:revision>26</cp:revision>
  <dcterms:created xsi:type="dcterms:W3CDTF">2017-01-16T13:45:18Z</dcterms:created>
  <dcterms:modified xsi:type="dcterms:W3CDTF">2021-04-21T10:46:14Z</dcterms:modified>
</cp:coreProperties>
</file>